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8"/>
  </p:notesMasterIdLst>
  <p:sldIdLst>
    <p:sldId id="256" r:id="rId3"/>
    <p:sldId id="259" r:id="rId4"/>
    <p:sldId id="303" r:id="rId5"/>
    <p:sldId id="261" r:id="rId6"/>
    <p:sldId id="306" r:id="rId7"/>
    <p:sldId id="264" r:id="rId8"/>
    <p:sldId id="297" r:id="rId9"/>
    <p:sldId id="302" r:id="rId10"/>
    <p:sldId id="265" r:id="rId11"/>
    <p:sldId id="266" r:id="rId12"/>
    <p:sldId id="267" r:id="rId13"/>
    <p:sldId id="308" r:id="rId14"/>
    <p:sldId id="274" r:id="rId15"/>
    <p:sldId id="305" r:id="rId16"/>
    <p:sldId id="304" r:id="rId17"/>
    <p:sldId id="324" r:id="rId18"/>
    <p:sldId id="321" r:id="rId19"/>
    <p:sldId id="322" r:id="rId20"/>
    <p:sldId id="323" r:id="rId21"/>
    <p:sldId id="309" r:id="rId22"/>
    <p:sldId id="307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95" r:id="rId31"/>
    <p:sldId id="310" r:id="rId32"/>
    <p:sldId id="311" r:id="rId33"/>
    <p:sldId id="320" r:id="rId34"/>
    <p:sldId id="30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esentations\VSDP%20Webinar\Hospital%20Creek%20RTK\profilesforRT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esentations\VSDP%20Webinar\Hospital%20Creek%20RTK\profilesforRT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esentations\VSDP%20Webinar\Hospital%20Creek%20RTK\profilesforRT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esentations\VSDP%20Webinar\Hospital%20Creek%20RTK\profilesforRT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otfs02\techservices$\PlanSupp\Geodetic\PROJECTS\CORSDL%20and%20Statistics\VT%20CORS%20Benefi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Morning Profile</a:t>
            </a:r>
            <a:r>
              <a:rPr lang="en-US" baseline="0"/>
              <a:t> 1</a:t>
            </a:r>
            <a:endParaRPr lang="en-US"/>
          </a:p>
        </c:rich>
      </c:tx>
    </c:title>
    <c:plotArea>
      <c:layout/>
      <c:scatterChart>
        <c:scatterStyle val="lineMarker"/>
        <c:ser>
          <c:idx val="0"/>
          <c:order val="0"/>
          <c:tx>
            <c:v>B</c:v>
          </c:tx>
          <c:spPr>
            <a:ln w="3175"/>
          </c:spPr>
          <c:marker>
            <c:symbol val="none"/>
          </c:marker>
          <c:trendline>
            <c:trendlineType val="linear"/>
          </c:trendline>
          <c:xVal>
            <c:numRef>
              <c:f>Sheet1!$D$13:$D$719</c:f>
              <c:numCache>
                <c:formatCode>General</c:formatCode>
                <c:ptCount val="707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  <c:pt idx="180">
                  <c:v>543</c:v>
                </c:pt>
                <c:pt idx="181">
                  <c:v>546</c:v>
                </c:pt>
                <c:pt idx="182">
                  <c:v>549</c:v>
                </c:pt>
                <c:pt idx="183">
                  <c:v>552</c:v>
                </c:pt>
                <c:pt idx="184">
                  <c:v>555</c:v>
                </c:pt>
                <c:pt idx="185">
                  <c:v>558</c:v>
                </c:pt>
                <c:pt idx="186">
                  <c:v>561</c:v>
                </c:pt>
                <c:pt idx="187">
                  <c:v>564</c:v>
                </c:pt>
                <c:pt idx="188">
                  <c:v>567</c:v>
                </c:pt>
                <c:pt idx="189">
                  <c:v>570</c:v>
                </c:pt>
                <c:pt idx="190">
                  <c:v>573</c:v>
                </c:pt>
                <c:pt idx="191">
                  <c:v>576</c:v>
                </c:pt>
                <c:pt idx="192">
                  <c:v>579</c:v>
                </c:pt>
                <c:pt idx="193">
                  <c:v>582</c:v>
                </c:pt>
                <c:pt idx="194">
                  <c:v>585</c:v>
                </c:pt>
                <c:pt idx="195">
                  <c:v>588</c:v>
                </c:pt>
                <c:pt idx="196">
                  <c:v>591</c:v>
                </c:pt>
                <c:pt idx="197">
                  <c:v>594</c:v>
                </c:pt>
                <c:pt idx="198">
                  <c:v>597</c:v>
                </c:pt>
                <c:pt idx="199">
                  <c:v>600</c:v>
                </c:pt>
                <c:pt idx="200">
                  <c:v>603</c:v>
                </c:pt>
                <c:pt idx="201">
                  <c:v>606</c:v>
                </c:pt>
                <c:pt idx="202">
                  <c:v>609</c:v>
                </c:pt>
                <c:pt idx="203">
                  <c:v>612</c:v>
                </c:pt>
                <c:pt idx="204">
                  <c:v>615</c:v>
                </c:pt>
                <c:pt idx="205">
                  <c:v>618</c:v>
                </c:pt>
                <c:pt idx="206">
                  <c:v>621</c:v>
                </c:pt>
                <c:pt idx="207">
                  <c:v>624</c:v>
                </c:pt>
                <c:pt idx="208">
                  <c:v>627</c:v>
                </c:pt>
                <c:pt idx="209">
                  <c:v>630</c:v>
                </c:pt>
                <c:pt idx="210">
                  <c:v>633</c:v>
                </c:pt>
                <c:pt idx="211">
                  <c:v>636</c:v>
                </c:pt>
                <c:pt idx="212">
                  <c:v>639</c:v>
                </c:pt>
                <c:pt idx="213">
                  <c:v>642</c:v>
                </c:pt>
                <c:pt idx="214">
                  <c:v>645</c:v>
                </c:pt>
                <c:pt idx="215">
                  <c:v>648</c:v>
                </c:pt>
                <c:pt idx="216">
                  <c:v>651</c:v>
                </c:pt>
                <c:pt idx="217">
                  <c:v>654</c:v>
                </c:pt>
                <c:pt idx="218">
                  <c:v>657</c:v>
                </c:pt>
                <c:pt idx="219">
                  <c:v>660</c:v>
                </c:pt>
                <c:pt idx="220">
                  <c:v>663</c:v>
                </c:pt>
                <c:pt idx="221">
                  <c:v>666</c:v>
                </c:pt>
                <c:pt idx="222">
                  <c:v>669</c:v>
                </c:pt>
                <c:pt idx="223">
                  <c:v>672</c:v>
                </c:pt>
                <c:pt idx="224">
                  <c:v>675</c:v>
                </c:pt>
                <c:pt idx="225">
                  <c:v>678</c:v>
                </c:pt>
                <c:pt idx="226">
                  <c:v>681</c:v>
                </c:pt>
                <c:pt idx="227">
                  <c:v>684</c:v>
                </c:pt>
                <c:pt idx="228">
                  <c:v>687</c:v>
                </c:pt>
                <c:pt idx="229">
                  <c:v>690</c:v>
                </c:pt>
                <c:pt idx="230">
                  <c:v>693</c:v>
                </c:pt>
                <c:pt idx="231">
                  <c:v>696</c:v>
                </c:pt>
                <c:pt idx="232">
                  <c:v>699</c:v>
                </c:pt>
                <c:pt idx="233">
                  <c:v>702</c:v>
                </c:pt>
                <c:pt idx="234">
                  <c:v>705</c:v>
                </c:pt>
                <c:pt idx="235">
                  <c:v>708</c:v>
                </c:pt>
                <c:pt idx="236">
                  <c:v>711</c:v>
                </c:pt>
                <c:pt idx="237">
                  <c:v>714</c:v>
                </c:pt>
                <c:pt idx="238">
                  <c:v>717</c:v>
                </c:pt>
                <c:pt idx="239">
                  <c:v>720</c:v>
                </c:pt>
                <c:pt idx="240">
                  <c:v>723</c:v>
                </c:pt>
                <c:pt idx="241">
                  <c:v>726</c:v>
                </c:pt>
                <c:pt idx="242">
                  <c:v>729</c:v>
                </c:pt>
                <c:pt idx="243">
                  <c:v>732</c:v>
                </c:pt>
                <c:pt idx="244">
                  <c:v>735</c:v>
                </c:pt>
                <c:pt idx="245">
                  <c:v>738</c:v>
                </c:pt>
                <c:pt idx="246">
                  <c:v>741</c:v>
                </c:pt>
                <c:pt idx="247">
                  <c:v>744</c:v>
                </c:pt>
                <c:pt idx="248">
                  <c:v>747</c:v>
                </c:pt>
                <c:pt idx="249">
                  <c:v>750</c:v>
                </c:pt>
                <c:pt idx="250">
                  <c:v>753</c:v>
                </c:pt>
                <c:pt idx="251">
                  <c:v>756</c:v>
                </c:pt>
                <c:pt idx="252">
                  <c:v>759</c:v>
                </c:pt>
                <c:pt idx="253">
                  <c:v>762</c:v>
                </c:pt>
                <c:pt idx="254">
                  <c:v>765</c:v>
                </c:pt>
                <c:pt idx="255">
                  <c:v>768</c:v>
                </c:pt>
                <c:pt idx="256">
                  <c:v>771</c:v>
                </c:pt>
                <c:pt idx="257">
                  <c:v>774</c:v>
                </c:pt>
                <c:pt idx="258">
                  <c:v>777</c:v>
                </c:pt>
                <c:pt idx="259">
                  <c:v>780</c:v>
                </c:pt>
                <c:pt idx="260">
                  <c:v>783</c:v>
                </c:pt>
                <c:pt idx="261">
                  <c:v>786</c:v>
                </c:pt>
                <c:pt idx="262">
                  <c:v>789</c:v>
                </c:pt>
                <c:pt idx="263">
                  <c:v>792</c:v>
                </c:pt>
                <c:pt idx="264">
                  <c:v>795</c:v>
                </c:pt>
                <c:pt idx="265">
                  <c:v>798</c:v>
                </c:pt>
                <c:pt idx="266">
                  <c:v>801</c:v>
                </c:pt>
                <c:pt idx="267">
                  <c:v>804</c:v>
                </c:pt>
                <c:pt idx="268">
                  <c:v>807</c:v>
                </c:pt>
                <c:pt idx="269">
                  <c:v>810</c:v>
                </c:pt>
                <c:pt idx="270">
                  <c:v>813</c:v>
                </c:pt>
                <c:pt idx="271">
                  <c:v>816</c:v>
                </c:pt>
                <c:pt idx="272">
                  <c:v>819</c:v>
                </c:pt>
                <c:pt idx="273">
                  <c:v>822</c:v>
                </c:pt>
                <c:pt idx="274">
                  <c:v>825</c:v>
                </c:pt>
                <c:pt idx="275">
                  <c:v>828</c:v>
                </c:pt>
                <c:pt idx="276">
                  <c:v>831</c:v>
                </c:pt>
                <c:pt idx="277">
                  <c:v>834</c:v>
                </c:pt>
                <c:pt idx="278">
                  <c:v>837</c:v>
                </c:pt>
                <c:pt idx="279">
                  <c:v>840</c:v>
                </c:pt>
                <c:pt idx="280">
                  <c:v>843</c:v>
                </c:pt>
                <c:pt idx="281">
                  <c:v>846</c:v>
                </c:pt>
                <c:pt idx="282">
                  <c:v>849</c:v>
                </c:pt>
                <c:pt idx="283">
                  <c:v>852</c:v>
                </c:pt>
                <c:pt idx="284">
                  <c:v>855</c:v>
                </c:pt>
                <c:pt idx="285">
                  <c:v>858</c:v>
                </c:pt>
                <c:pt idx="286">
                  <c:v>861</c:v>
                </c:pt>
                <c:pt idx="287">
                  <c:v>864</c:v>
                </c:pt>
                <c:pt idx="288">
                  <c:v>867</c:v>
                </c:pt>
                <c:pt idx="289">
                  <c:v>870</c:v>
                </c:pt>
                <c:pt idx="290">
                  <c:v>873</c:v>
                </c:pt>
                <c:pt idx="291">
                  <c:v>876</c:v>
                </c:pt>
                <c:pt idx="292">
                  <c:v>879</c:v>
                </c:pt>
                <c:pt idx="293">
                  <c:v>882</c:v>
                </c:pt>
                <c:pt idx="294">
                  <c:v>885</c:v>
                </c:pt>
                <c:pt idx="295">
                  <c:v>888</c:v>
                </c:pt>
                <c:pt idx="296">
                  <c:v>891</c:v>
                </c:pt>
                <c:pt idx="297">
                  <c:v>894</c:v>
                </c:pt>
                <c:pt idx="298">
                  <c:v>897</c:v>
                </c:pt>
                <c:pt idx="299">
                  <c:v>900</c:v>
                </c:pt>
                <c:pt idx="300">
                  <c:v>903</c:v>
                </c:pt>
                <c:pt idx="301">
                  <c:v>906</c:v>
                </c:pt>
                <c:pt idx="302">
                  <c:v>909</c:v>
                </c:pt>
                <c:pt idx="303">
                  <c:v>912</c:v>
                </c:pt>
                <c:pt idx="304">
                  <c:v>915</c:v>
                </c:pt>
                <c:pt idx="305">
                  <c:v>918</c:v>
                </c:pt>
                <c:pt idx="306">
                  <c:v>921</c:v>
                </c:pt>
                <c:pt idx="307">
                  <c:v>924</c:v>
                </c:pt>
                <c:pt idx="308">
                  <c:v>927</c:v>
                </c:pt>
                <c:pt idx="309">
                  <c:v>930</c:v>
                </c:pt>
                <c:pt idx="310">
                  <c:v>933</c:v>
                </c:pt>
                <c:pt idx="311">
                  <c:v>936</c:v>
                </c:pt>
                <c:pt idx="312">
                  <c:v>939</c:v>
                </c:pt>
                <c:pt idx="313">
                  <c:v>942</c:v>
                </c:pt>
                <c:pt idx="314">
                  <c:v>945</c:v>
                </c:pt>
                <c:pt idx="315">
                  <c:v>948</c:v>
                </c:pt>
                <c:pt idx="316">
                  <c:v>951</c:v>
                </c:pt>
                <c:pt idx="317">
                  <c:v>954</c:v>
                </c:pt>
                <c:pt idx="318">
                  <c:v>957</c:v>
                </c:pt>
                <c:pt idx="319">
                  <c:v>960</c:v>
                </c:pt>
                <c:pt idx="320">
                  <c:v>963</c:v>
                </c:pt>
                <c:pt idx="321">
                  <c:v>966</c:v>
                </c:pt>
                <c:pt idx="322">
                  <c:v>969</c:v>
                </c:pt>
                <c:pt idx="323">
                  <c:v>972</c:v>
                </c:pt>
                <c:pt idx="324">
                  <c:v>975</c:v>
                </c:pt>
                <c:pt idx="325">
                  <c:v>978</c:v>
                </c:pt>
                <c:pt idx="326">
                  <c:v>981</c:v>
                </c:pt>
                <c:pt idx="327">
                  <c:v>984</c:v>
                </c:pt>
                <c:pt idx="328">
                  <c:v>987</c:v>
                </c:pt>
                <c:pt idx="329">
                  <c:v>990</c:v>
                </c:pt>
                <c:pt idx="330">
                  <c:v>993</c:v>
                </c:pt>
                <c:pt idx="331">
                  <c:v>996</c:v>
                </c:pt>
                <c:pt idx="332">
                  <c:v>999</c:v>
                </c:pt>
                <c:pt idx="333">
                  <c:v>1002</c:v>
                </c:pt>
                <c:pt idx="334">
                  <c:v>1005</c:v>
                </c:pt>
                <c:pt idx="335">
                  <c:v>1008</c:v>
                </c:pt>
                <c:pt idx="336">
                  <c:v>1011</c:v>
                </c:pt>
                <c:pt idx="337">
                  <c:v>1014</c:v>
                </c:pt>
                <c:pt idx="338">
                  <c:v>1017</c:v>
                </c:pt>
                <c:pt idx="339">
                  <c:v>1020</c:v>
                </c:pt>
                <c:pt idx="340">
                  <c:v>1023</c:v>
                </c:pt>
                <c:pt idx="341">
                  <c:v>1026</c:v>
                </c:pt>
                <c:pt idx="342">
                  <c:v>1029</c:v>
                </c:pt>
                <c:pt idx="343">
                  <c:v>1032</c:v>
                </c:pt>
                <c:pt idx="344">
                  <c:v>1035</c:v>
                </c:pt>
                <c:pt idx="345">
                  <c:v>1038</c:v>
                </c:pt>
                <c:pt idx="346">
                  <c:v>1041</c:v>
                </c:pt>
                <c:pt idx="347">
                  <c:v>1044</c:v>
                </c:pt>
                <c:pt idx="348">
                  <c:v>1047</c:v>
                </c:pt>
                <c:pt idx="349">
                  <c:v>1050</c:v>
                </c:pt>
                <c:pt idx="350">
                  <c:v>1053</c:v>
                </c:pt>
                <c:pt idx="351">
                  <c:v>1056</c:v>
                </c:pt>
                <c:pt idx="352">
                  <c:v>1059</c:v>
                </c:pt>
                <c:pt idx="353">
                  <c:v>1062</c:v>
                </c:pt>
                <c:pt idx="354">
                  <c:v>1065</c:v>
                </c:pt>
                <c:pt idx="355">
                  <c:v>1068</c:v>
                </c:pt>
                <c:pt idx="356">
                  <c:v>1071</c:v>
                </c:pt>
                <c:pt idx="357">
                  <c:v>1074</c:v>
                </c:pt>
                <c:pt idx="358">
                  <c:v>1077</c:v>
                </c:pt>
                <c:pt idx="359">
                  <c:v>1080</c:v>
                </c:pt>
                <c:pt idx="360">
                  <c:v>1083</c:v>
                </c:pt>
                <c:pt idx="361">
                  <c:v>1086</c:v>
                </c:pt>
                <c:pt idx="362">
                  <c:v>1089</c:v>
                </c:pt>
                <c:pt idx="363">
                  <c:v>1092</c:v>
                </c:pt>
                <c:pt idx="364">
                  <c:v>1095</c:v>
                </c:pt>
                <c:pt idx="365">
                  <c:v>1098</c:v>
                </c:pt>
                <c:pt idx="366">
                  <c:v>1101</c:v>
                </c:pt>
                <c:pt idx="367">
                  <c:v>1104</c:v>
                </c:pt>
                <c:pt idx="368">
                  <c:v>1107</c:v>
                </c:pt>
                <c:pt idx="369">
                  <c:v>1110</c:v>
                </c:pt>
                <c:pt idx="370">
                  <c:v>1113</c:v>
                </c:pt>
                <c:pt idx="371">
                  <c:v>1116</c:v>
                </c:pt>
                <c:pt idx="372">
                  <c:v>1119</c:v>
                </c:pt>
                <c:pt idx="373">
                  <c:v>1122</c:v>
                </c:pt>
                <c:pt idx="374">
                  <c:v>1125</c:v>
                </c:pt>
                <c:pt idx="375">
                  <c:v>1128</c:v>
                </c:pt>
                <c:pt idx="376">
                  <c:v>1131</c:v>
                </c:pt>
                <c:pt idx="377">
                  <c:v>1134</c:v>
                </c:pt>
                <c:pt idx="378">
                  <c:v>1137</c:v>
                </c:pt>
                <c:pt idx="379">
                  <c:v>1140</c:v>
                </c:pt>
                <c:pt idx="380">
                  <c:v>1143</c:v>
                </c:pt>
                <c:pt idx="381">
                  <c:v>1146</c:v>
                </c:pt>
                <c:pt idx="382">
                  <c:v>1149</c:v>
                </c:pt>
                <c:pt idx="383">
                  <c:v>1152</c:v>
                </c:pt>
                <c:pt idx="384">
                  <c:v>1155</c:v>
                </c:pt>
                <c:pt idx="385">
                  <c:v>1158</c:v>
                </c:pt>
                <c:pt idx="386">
                  <c:v>1161</c:v>
                </c:pt>
                <c:pt idx="387">
                  <c:v>1164</c:v>
                </c:pt>
                <c:pt idx="388">
                  <c:v>1167</c:v>
                </c:pt>
                <c:pt idx="389">
                  <c:v>1170</c:v>
                </c:pt>
                <c:pt idx="390">
                  <c:v>1173</c:v>
                </c:pt>
                <c:pt idx="391">
                  <c:v>1176</c:v>
                </c:pt>
                <c:pt idx="392">
                  <c:v>1179</c:v>
                </c:pt>
                <c:pt idx="393">
                  <c:v>1182</c:v>
                </c:pt>
                <c:pt idx="394">
                  <c:v>1185</c:v>
                </c:pt>
                <c:pt idx="395">
                  <c:v>1188</c:v>
                </c:pt>
                <c:pt idx="396">
                  <c:v>1191</c:v>
                </c:pt>
                <c:pt idx="397">
                  <c:v>1194</c:v>
                </c:pt>
                <c:pt idx="398">
                  <c:v>1197</c:v>
                </c:pt>
                <c:pt idx="399">
                  <c:v>1200</c:v>
                </c:pt>
                <c:pt idx="400">
                  <c:v>1203</c:v>
                </c:pt>
                <c:pt idx="401">
                  <c:v>1206</c:v>
                </c:pt>
                <c:pt idx="402">
                  <c:v>1209</c:v>
                </c:pt>
                <c:pt idx="403">
                  <c:v>1212</c:v>
                </c:pt>
                <c:pt idx="404">
                  <c:v>1215</c:v>
                </c:pt>
                <c:pt idx="405">
                  <c:v>1218</c:v>
                </c:pt>
                <c:pt idx="406">
                  <c:v>1221</c:v>
                </c:pt>
                <c:pt idx="407">
                  <c:v>1224</c:v>
                </c:pt>
                <c:pt idx="408">
                  <c:v>1227</c:v>
                </c:pt>
                <c:pt idx="409">
                  <c:v>1230</c:v>
                </c:pt>
                <c:pt idx="410">
                  <c:v>1233</c:v>
                </c:pt>
                <c:pt idx="411">
                  <c:v>1236</c:v>
                </c:pt>
                <c:pt idx="412">
                  <c:v>1239</c:v>
                </c:pt>
                <c:pt idx="413">
                  <c:v>1242</c:v>
                </c:pt>
                <c:pt idx="414">
                  <c:v>1245</c:v>
                </c:pt>
                <c:pt idx="415">
                  <c:v>1248</c:v>
                </c:pt>
                <c:pt idx="416">
                  <c:v>1251</c:v>
                </c:pt>
                <c:pt idx="417">
                  <c:v>1254</c:v>
                </c:pt>
                <c:pt idx="418">
                  <c:v>1257</c:v>
                </c:pt>
                <c:pt idx="419">
                  <c:v>1260</c:v>
                </c:pt>
                <c:pt idx="420">
                  <c:v>1263</c:v>
                </c:pt>
                <c:pt idx="421">
                  <c:v>1266</c:v>
                </c:pt>
                <c:pt idx="422">
                  <c:v>1269</c:v>
                </c:pt>
                <c:pt idx="423">
                  <c:v>1272</c:v>
                </c:pt>
                <c:pt idx="424">
                  <c:v>1275</c:v>
                </c:pt>
                <c:pt idx="425">
                  <c:v>1278</c:v>
                </c:pt>
                <c:pt idx="426">
                  <c:v>1281</c:v>
                </c:pt>
                <c:pt idx="427">
                  <c:v>1284</c:v>
                </c:pt>
                <c:pt idx="428">
                  <c:v>1287</c:v>
                </c:pt>
                <c:pt idx="429">
                  <c:v>1290</c:v>
                </c:pt>
                <c:pt idx="430">
                  <c:v>1293</c:v>
                </c:pt>
                <c:pt idx="431">
                  <c:v>1296</c:v>
                </c:pt>
                <c:pt idx="432">
                  <c:v>1299</c:v>
                </c:pt>
                <c:pt idx="433">
                  <c:v>1302</c:v>
                </c:pt>
                <c:pt idx="434">
                  <c:v>1305</c:v>
                </c:pt>
                <c:pt idx="435">
                  <c:v>1308</c:v>
                </c:pt>
                <c:pt idx="436">
                  <c:v>1311</c:v>
                </c:pt>
                <c:pt idx="437">
                  <c:v>1314</c:v>
                </c:pt>
                <c:pt idx="438">
                  <c:v>1317</c:v>
                </c:pt>
                <c:pt idx="439">
                  <c:v>1320</c:v>
                </c:pt>
                <c:pt idx="440">
                  <c:v>1323</c:v>
                </c:pt>
                <c:pt idx="441">
                  <c:v>1326</c:v>
                </c:pt>
                <c:pt idx="442">
                  <c:v>1329</c:v>
                </c:pt>
                <c:pt idx="443">
                  <c:v>1332</c:v>
                </c:pt>
                <c:pt idx="444">
                  <c:v>1335</c:v>
                </c:pt>
                <c:pt idx="445">
                  <c:v>1338</c:v>
                </c:pt>
                <c:pt idx="446">
                  <c:v>1341</c:v>
                </c:pt>
                <c:pt idx="447">
                  <c:v>1344</c:v>
                </c:pt>
                <c:pt idx="448">
                  <c:v>1347</c:v>
                </c:pt>
                <c:pt idx="449">
                  <c:v>1350</c:v>
                </c:pt>
                <c:pt idx="450">
                  <c:v>1353</c:v>
                </c:pt>
                <c:pt idx="451">
                  <c:v>1356</c:v>
                </c:pt>
                <c:pt idx="452">
                  <c:v>1359</c:v>
                </c:pt>
                <c:pt idx="453">
                  <c:v>1362</c:v>
                </c:pt>
                <c:pt idx="454">
                  <c:v>1365</c:v>
                </c:pt>
                <c:pt idx="455">
                  <c:v>1368</c:v>
                </c:pt>
                <c:pt idx="456">
                  <c:v>1371</c:v>
                </c:pt>
                <c:pt idx="457">
                  <c:v>1374</c:v>
                </c:pt>
                <c:pt idx="458">
                  <c:v>1377</c:v>
                </c:pt>
                <c:pt idx="459">
                  <c:v>1380</c:v>
                </c:pt>
                <c:pt idx="460">
                  <c:v>1383</c:v>
                </c:pt>
                <c:pt idx="461">
                  <c:v>1386</c:v>
                </c:pt>
                <c:pt idx="462">
                  <c:v>1389</c:v>
                </c:pt>
                <c:pt idx="463">
                  <c:v>1392</c:v>
                </c:pt>
                <c:pt idx="464">
                  <c:v>1395</c:v>
                </c:pt>
                <c:pt idx="465">
                  <c:v>1398</c:v>
                </c:pt>
                <c:pt idx="466">
                  <c:v>1401</c:v>
                </c:pt>
                <c:pt idx="467">
                  <c:v>1404</c:v>
                </c:pt>
                <c:pt idx="468">
                  <c:v>1407</c:v>
                </c:pt>
                <c:pt idx="469">
                  <c:v>1410</c:v>
                </c:pt>
                <c:pt idx="470">
                  <c:v>1413</c:v>
                </c:pt>
                <c:pt idx="471">
                  <c:v>1416</c:v>
                </c:pt>
                <c:pt idx="472">
                  <c:v>1419</c:v>
                </c:pt>
                <c:pt idx="473">
                  <c:v>1422</c:v>
                </c:pt>
                <c:pt idx="474">
                  <c:v>1425</c:v>
                </c:pt>
                <c:pt idx="475">
                  <c:v>1428</c:v>
                </c:pt>
                <c:pt idx="476">
                  <c:v>1431</c:v>
                </c:pt>
                <c:pt idx="477">
                  <c:v>1434</c:v>
                </c:pt>
                <c:pt idx="478">
                  <c:v>1437</c:v>
                </c:pt>
                <c:pt idx="479">
                  <c:v>1440</c:v>
                </c:pt>
                <c:pt idx="480">
                  <c:v>1443</c:v>
                </c:pt>
                <c:pt idx="481">
                  <c:v>1446</c:v>
                </c:pt>
                <c:pt idx="482">
                  <c:v>1449</c:v>
                </c:pt>
                <c:pt idx="483">
                  <c:v>1452</c:v>
                </c:pt>
                <c:pt idx="484">
                  <c:v>1455</c:v>
                </c:pt>
                <c:pt idx="485">
                  <c:v>1458</c:v>
                </c:pt>
                <c:pt idx="486">
                  <c:v>1461</c:v>
                </c:pt>
                <c:pt idx="487">
                  <c:v>1464</c:v>
                </c:pt>
                <c:pt idx="488">
                  <c:v>1467</c:v>
                </c:pt>
                <c:pt idx="489">
                  <c:v>1470</c:v>
                </c:pt>
                <c:pt idx="490">
                  <c:v>1473</c:v>
                </c:pt>
                <c:pt idx="491">
                  <c:v>1476</c:v>
                </c:pt>
                <c:pt idx="492">
                  <c:v>1479</c:v>
                </c:pt>
                <c:pt idx="493">
                  <c:v>1482</c:v>
                </c:pt>
                <c:pt idx="494">
                  <c:v>1485</c:v>
                </c:pt>
                <c:pt idx="495">
                  <c:v>1488</c:v>
                </c:pt>
                <c:pt idx="496">
                  <c:v>1491</c:v>
                </c:pt>
                <c:pt idx="497">
                  <c:v>1494</c:v>
                </c:pt>
                <c:pt idx="498">
                  <c:v>1497</c:v>
                </c:pt>
                <c:pt idx="499">
                  <c:v>1500</c:v>
                </c:pt>
                <c:pt idx="500">
                  <c:v>1503</c:v>
                </c:pt>
                <c:pt idx="501">
                  <c:v>1506</c:v>
                </c:pt>
                <c:pt idx="502">
                  <c:v>1509</c:v>
                </c:pt>
                <c:pt idx="503">
                  <c:v>1512</c:v>
                </c:pt>
                <c:pt idx="504">
                  <c:v>1515</c:v>
                </c:pt>
                <c:pt idx="505">
                  <c:v>1518</c:v>
                </c:pt>
                <c:pt idx="506">
                  <c:v>1521</c:v>
                </c:pt>
                <c:pt idx="507">
                  <c:v>1524</c:v>
                </c:pt>
                <c:pt idx="508">
                  <c:v>1527</c:v>
                </c:pt>
                <c:pt idx="509">
                  <c:v>1530</c:v>
                </c:pt>
                <c:pt idx="510">
                  <c:v>1533</c:v>
                </c:pt>
                <c:pt idx="511">
                  <c:v>1536</c:v>
                </c:pt>
                <c:pt idx="512">
                  <c:v>1539</c:v>
                </c:pt>
                <c:pt idx="513">
                  <c:v>1542</c:v>
                </c:pt>
                <c:pt idx="514">
                  <c:v>1545</c:v>
                </c:pt>
                <c:pt idx="515">
                  <c:v>1548</c:v>
                </c:pt>
                <c:pt idx="516">
                  <c:v>1551</c:v>
                </c:pt>
                <c:pt idx="517">
                  <c:v>1554</c:v>
                </c:pt>
                <c:pt idx="518">
                  <c:v>1557</c:v>
                </c:pt>
                <c:pt idx="519">
                  <c:v>1560</c:v>
                </c:pt>
                <c:pt idx="520">
                  <c:v>1563</c:v>
                </c:pt>
                <c:pt idx="521">
                  <c:v>1566</c:v>
                </c:pt>
                <c:pt idx="522">
                  <c:v>1569</c:v>
                </c:pt>
                <c:pt idx="523">
                  <c:v>1572</c:v>
                </c:pt>
                <c:pt idx="524">
                  <c:v>1575</c:v>
                </c:pt>
                <c:pt idx="525">
                  <c:v>1578</c:v>
                </c:pt>
                <c:pt idx="526">
                  <c:v>1581</c:v>
                </c:pt>
                <c:pt idx="527">
                  <c:v>1584</c:v>
                </c:pt>
                <c:pt idx="528">
                  <c:v>1587</c:v>
                </c:pt>
                <c:pt idx="529">
                  <c:v>1590</c:v>
                </c:pt>
                <c:pt idx="530">
                  <c:v>1593</c:v>
                </c:pt>
                <c:pt idx="531">
                  <c:v>1596</c:v>
                </c:pt>
                <c:pt idx="532">
                  <c:v>1599</c:v>
                </c:pt>
                <c:pt idx="533">
                  <c:v>1602</c:v>
                </c:pt>
                <c:pt idx="534">
                  <c:v>1605</c:v>
                </c:pt>
                <c:pt idx="535">
                  <c:v>1608</c:v>
                </c:pt>
                <c:pt idx="536">
                  <c:v>1611</c:v>
                </c:pt>
                <c:pt idx="537">
                  <c:v>1614</c:v>
                </c:pt>
                <c:pt idx="538">
                  <c:v>1617</c:v>
                </c:pt>
                <c:pt idx="539">
                  <c:v>1620</c:v>
                </c:pt>
                <c:pt idx="540">
                  <c:v>1623</c:v>
                </c:pt>
                <c:pt idx="541">
                  <c:v>1626</c:v>
                </c:pt>
                <c:pt idx="542">
                  <c:v>1629</c:v>
                </c:pt>
                <c:pt idx="543">
                  <c:v>1632</c:v>
                </c:pt>
                <c:pt idx="544">
                  <c:v>1635</c:v>
                </c:pt>
                <c:pt idx="545">
                  <c:v>1638</c:v>
                </c:pt>
                <c:pt idx="546">
                  <c:v>1641</c:v>
                </c:pt>
                <c:pt idx="547">
                  <c:v>1644</c:v>
                </c:pt>
                <c:pt idx="548">
                  <c:v>1647</c:v>
                </c:pt>
                <c:pt idx="549">
                  <c:v>1650</c:v>
                </c:pt>
                <c:pt idx="550">
                  <c:v>1653</c:v>
                </c:pt>
                <c:pt idx="551">
                  <c:v>1656</c:v>
                </c:pt>
                <c:pt idx="552">
                  <c:v>1659</c:v>
                </c:pt>
                <c:pt idx="553">
                  <c:v>1662</c:v>
                </c:pt>
                <c:pt idx="554">
                  <c:v>1665</c:v>
                </c:pt>
                <c:pt idx="555">
                  <c:v>1668</c:v>
                </c:pt>
                <c:pt idx="556">
                  <c:v>1671</c:v>
                </c:pt>
                <c:pt idx="557">
                  <c:v>1674</c:v>
                </c:pt>
                <c:pt idx="558">
                  <c:v>1677</c:v>
                </c:pt>
                <c:pt idx="559">
                  <c:v>1680</c:v>
                </c:pt>
                <c:pt idx="560">
                  <c:v>1683</c:v>
                </c:pt>
                <c:pt idx="561">
                  <c:v>1686</c:v>
                </c:pt>
                <c:pt idx="562">
                  <c:v>1689</c:v>
                </c:pt>
                <c:pt idx="563">
                  <c:v>1692</c:v>
                </c:pt>
                <c:pt idx="564">
                  <c:v>1695</c:v>
                </c:pt>
                <c:pt idx="565">
                  <c:v>1698</c:v>
                </c:pt>
                <c:pt idx="566">
                  <c:v>1701</c:v>
                </c:pt>
                <c:pt idx="567">
                  <c:v>1704</c:v>
                </c:pt>
                <c:pt idx="568">
                  <c:v>1707</c:v>
                </c:pt>
                <c:pt idx="569">
                  <c:v>1710</c:v>
                </c:pt>
                <c:pt idx="570">
                  <c:v>1713</c:v>
                </c:pt>
                <c:pt idx="571">
                  <c:v>1716</c:v>
                </c:pt>
                <c:pt idx="572">
                  <c:v>1719</c:v>
                </c:pt>
                <c:pt idx="573">
                  <c:v>1722</c:v>
                </c:pt>
                <c:pt idx="574">
                  <c:v>1725</c:v>
                </c:pt>
                <c:pt idx="575">
                  <c:v>1728</c:v>
                </c:pt>
                <c:pt idx="576">
                  <c:v>1731</c:v>
                </c:pt>
                <c:pt idx="577">
                  <c:v>1734</c:v>
                </c:pt>
                <c:pt idx="578">
                  <c:v>1737</c:v>
                </c:pt>
                <c:pt idx="579">
                  <c:v>1740</c:v>
                </c:pt>
                <c:pt idx="580">
                  <c:v>1743</c:v>
                </c:pt>
                <c:pt idx="581">
                  <c:v>1746</c:v>
                </c:pt>
                <c:pt idx="582">
                  <c:v>1749</c:v>
                </c:pt>
                <c:pt idx="583">
                  <c:v>1752</c:v>
                </c:pt>
                <c:pt idx="584">
                  <c:v>1755</c:v>
                </c:pt>
                <c:pt idx="585">
                  <c:v>1758</c:v>
                </c:pt>
                <c:pt idx="586">
                  <c:v>1761</c:v>
                </c:pt>
                <c:pt idx="587">
                  <c:v>1764</c:v>
                </c:pt>
                <c:pt idx="588">
                  <c:v>1767</c:v>
                </c:pt>
                <c:pt idx="589">
                  <c:v>1770</c:v>
                </c:pt>
                <c:pt idx="590">
                  <c:v>1773</c:v>
                </c:pt>
                <c:pt idx="591">
                  <c:v>1776</c:v>
                </c:pt>
                <c:pt idx="592">
                  <c:v>1779</c:v>
                </c:pt>
                <c:pt idx="593">
                  <c:v>1782</c:v>
                </c:pt>
                <c:pt idx="594">
                  <c:v>1785</c:v>
                </c:pt>
                <c:pt idx="595">
                  <c:v>1788</c:v>
                </c:pt>
                <c:pt idx="596">
                  <c:v>1791</c:v>
                </c:pt>
                <c:pt idx="597">
                  <c:v>1794</c:v>
                </c:pt>
                <c:pt idx="598">
                  <c:v>1797</c:v>
                </c:pt>
                <c:pt idx="599">
                  <c:v>1800</c:v>
                </c:pt>
                <c:pt idx="600">
                  <c:v>1803</c:v>
                </c:pt>
                <c:pt idx="601">
                  <c:v>1806</c:v>
                </c:pt>
                <c:pt idx="602">
                  <c:v>1809</c:v>
                </c:pt>
                <c:pt idx="603">
                  <c:v>1812</c:v>
                </c:pt>
                <c:pt idx="604">
                  <c:v>1815</c:v>
                </c:pt>
                <c:pt idx="605">
                  <c:v>1818</c:v>
                </c:pt>
                <c:pt idx="606">
                  <c:v>1821</c:v>
                </c:pt>
                <c:pt idx="607">
                  <c:v>1824</c:v>
                </c:pt>
                <c:pt idx="608">
                  <c:v>1827</c:v>
                </c:pt>
                <c:pt idx="609">
                  <c:v>1830</c:v>
                </c:pt>
                <c:pt idx="610">
                  <c:v>1833</c:v>
                </c:pt>
                <c:pt idx="611">
                  <c:v>1836</c:v>
                </c:pt>
                <c:pt idx="612">
                  <c:v>1839</c:v>
                </c:pt>
                <c:pt idx="613">
                  <c:v>1842</c:v>
                </c:pt>
                <c:pt idx="614">
                  <c:v>1845</c:v>
                </c:pt>
                <c:pt idx="615">
                  <c:v>1848</c:v>
                </c:pt>
                <c:pt idx="616">
                  <c:v>1851</c:v>
                </c:pt>
                <c:pt idx="617">
                  <c:v>1854</c:v>
                </c:pt>
                <c:pt idx="618">
                  <c:v>1857</c:v>
                </c:pt>
                <c:pt idx="619">
                  <c:v>1860</c:v>
                </c:pt>
                <c:pt idx="620">
                  <c:v>1863</c:v>
                </c:pt>
                <c:pt idx="621">
                  <c:v>1866</c:v>
                </c:pt>
                <c:pt idx="622">
                  <c:v>1869</c:v>
                </c:pt>
                <c:pt idx="623">
                  <c:v>1872</c:v>
                </c:pt>
                <c:pt idx="624">
                  <c:v>1875</c:v>
                </c:pt>
                <c:pt idx="625">
                  <c:v>1878</c:v>
                </c:pt>
                <c:pt idx="626">
                  <c:v>1881</c:v>
                </c:pt>
                <c:pt idx="627">
                  <c:v>1884</c:v>
                </c:pt>
                <c:pt idx="628">
                  <c:v>1887</c:v>
                </c:pt>
                <c:pt idx="629">
                  <c:v>1890</c:v>
                </c:pt>
                <c:pt idx="630">
                  <c:v>1893</c:v>
                </c:pt>
                <c:pt idx="631">
                  <c:v>1896</c:v>
                </c:pt>
                <c:pt idx="632">
                  <c:v>1899</c:v>
                </c:pt>
                <c:pt idx="633">
                  <c:v>1902</c:v>
                </c:pt>
                <c:pt idx="634">
                  <c:v>1905</c:v>
                </c:pt>
                <c:pt idx="635">
                  <c:v>1908</c:v>
                </c:pt>
                <c:pt idx="636">
                  <c:v>1911</c:v>
                </c:pt>
                <c:pt idx="637">
                  <c:v>1914</c:v>
                </c:pt>
                <c:pt idx="638">
                  <c:v>1917</c:v>
                </c:pt>
                <c:pt idx="639">
                  <c:v>1920</c:v>
                </c:pt>
                <c:pt idx="640">
                  <c:v>1923</c:v>
                </c:pt>
                <c:pt idx="641">
                  <c:v>1926</c:v>
                </c:pt>
                <c:pt idx="642">
                  <c:v>1929</c:v>
                </c:pt>
                <c:pt idx="643">
                  <c:v>1932</c:v>
                </c:pt>
                <c:pt idx="644">
                  <c:v>1935</c:v>
                </c:pt>
                <c:pt idx="645">
                  <c:v>1938</c:v>
                </c:pt>
                <c:pt idx="646">
                  <c:v>1941</c:v>
                </c:pt>
                <c:pt idx="647">
                  <c:v>1944</c:v>
                </c:pt>
                <c:pt idx="648">
                  <c:v>1947</c:v>
                </c:pt>
                <c:pt idx="649">
                  <c:v>1950</c:v>
                </c:pt>
                <c:pt idx="650">
                  <c:v>1953</c:v>
                </c:pt>
                <c:pt idx="651">
                  <c:v>1956</c:v>
                </c:pt>
                <c:pt idx="652">
                  <c:v>1959</c:v>
                </c:pt>
                <c:pt idx="653">
                  <c:v>1962</c:v>
                </c:pt>
                <c:pt idx="654">
                  <c:v>1965</c:v>
                </c:pt>
                <c:pt idx="655">
                  <c:v>1968</c:v>
                </c:pt>
                <c:pt idx="656">
                  <c:v>1971</c:v>
                </c:pt>
                <c:pt idx="657">
                  <c:v>1974</c:v>
                </c:pt>
                <c:pt idx="658">
                  <c:v>1977</c:v>
                </c:pt>
                <c:pt idx="659">
                  <c:v>1980</c:v>
                </c:pt>
                <c:pt idx="660">
                  <c:v>1983</c:v>
                </c:pt>
                <c:pt idx="661">
                  <c:v>1986</c:v>
                </c:pt>
                <c:pt idx="662">
                  <c:v>1989</c:v>
                </c:pt>
                <c:pt idx="663">
                  <c:v>1992</c:v>
                </c:pt>
                <c:pt idx="664">
                  <c:v>1995</c:v>
                </c:pt>
                <c:pt idx="665">
                  <c:v>1998</c:v>
                </c:pt>
                <c:pt idx="666">
                  <c:v>2001</c:v>
                </c:pt>
                <c:pt idx="667">
                  <c:v>2004</c:v>
                </c:pt>
                <c:pt idx="668">
                  <c:v>2007</c:v>
                </c:pt>
                <c:pt idx="669">
                  <c:v>2010</c:v>
                </c:pt>
                <c:pt idx="670">
                  <c:v>2013</c:v>
                </c:pt>
                <c:pt idx="671">
                  <c:v>2016</c:v>
                </c:pt>
                <c:pt idx="672">
                  <c:v>2019</c:v>
                </c:pt>
                <c:pt idx="673">
                  <c:v>2022</c:v>
                </c:pt>
                <c:pt idx="674">
                  <c:v>2025</c:v>
                </c:pt>
                <c:pt idx="675">
                  <c:v>2028</c:v>
                </c:pt>
                <c:pt idx="676">
                  <c:v>2031</c:v>
                </c:pt>
                <c:pt idx="677">
                  <c:v>2034</c:v>
                </c:pt>
                <c:pt idx="678">
                  <c:v>2037</c:v>
                </c:pt>
                <c:pt idx="679">
                  <c:v>2040</c:v>
                </c:pt>
                <c:pt idx="680">
                  <c:v>2043</c:v>
                </c:pt>
                <c:pt idx="681">
                  <c:v>2046</c:v>
                </c:pt>
                <c:pt idx="682">
                  <c:v>2049</c:v>
                </c:pt>
                <c:pt idx="683">
                  <c:v>2052</c:v>
                </c:pt>
                <c:pt idx="684">
                  <c:v>2055</c:v>
                </c:pt>
                <c:pt idx="685">
                  <c:v>2058</c:v>
                </c:pt>
                <c:pt idx="686">
                  <c:v>2061</c:v>
                </c:pt>
                <c:pt idx="687">
                  <c:v>2064</c:v>
                </c:pt>
                <c:pt idx="688">
                  <c:v>2067</c:v>
                </c:pt>
                <c:pt idx="689">
                  <c:v>2070</c:v>
                </c:pt>
                <c:pt idx="690">
                  <c:v>2073</c:v>
                </c:pt>
                <c:pt idx="691">
                  <c:v>2076</c:v>
                </c:pt>
                <c:pt idx="692">
                  <c:v>2079</c:v>
                </c:pt>
                <c:pt idx="693">
                  <c:v>2082</c:v>
                </c:pt>
                <c:pt idx="694">
                  <c:v>2085</c:v>
                </c:pt>
                <c:pt idx="695">
                  <c:v>2088</c:v>
                </c:pt>
                <c:pt idx="696">
                  <c:v>2091</c:v>
                </c:pt>
                <c:pt idx="697">
                  <c:v>2094</c:v>
                </c:pt>
                <c:pt idx="698">
                  <c:v>2097</c:v>
                </c:pt>
                <c:pt idx="699">
                  <c:v>2100</c:v>
                </c:pt>
                <c:pt idx="700">
                  <c:v>2103</c:v>
                </c:pt>
                <c:pt idx="701">
                  <c:v>2106</c:v>
                </c:pt>
                <c:pt idx="702">
                  <c:v>2109</c:v>
                </c:pt>
                <c:pt idx="703">
                  <c:v>2112</c:v>
                </c:pt>
                <c:pt idx="704">
                  <c:v>2115</c:v>
                </c:pt>
                <c:pt idx="705">
                  <c:v>2118</c:v>
                </c:pt>
                <c:pt idx="706">
                  <c:v>2121</c:v>
                </c:pt>
              </c:numCache>
            </c:numRef>
          </c:xVal>
          <c:yVal>
            <c:numRef>
              <c:f>Sheet1!$E$13:$E$719</c:f>
              <c:numCache>
                <c:formatCode>General</c:formatCode>
                <c:ptCount val="707"/>
                <c:pt idx="0">
                  <c:v>29.387</c:v>
                </c:pt>
                <c:pt idx="1">
                  <c:v>29.393000000000001</c:v>
                </c:pt>
                <c:pt idx="2">
                  <c:v>29.399000000000001</c:v>
                </c:pt>
                <c:pt idx="3">
                  <c:v>29.37</c:v>
                </c:pt>
                <c:pt idx="4">
                  <c:v>29.37</c:v>
                </c:pt>
                <c:pt idx="5">
                  <c:v>29.36</c:v>
                </c:pt>
                <c:pt idx="6">
                  <c:v>29.364999999999988</c:v>
                </c:pt>
                <c:pt idx="7">
                  <c:v>29.391999999999999</c:v>
                </c:pt>
                <c:pt idx="8">
                  <c:v>29.39</c:v>
                </c:pt>
                <c:pt idx="9">
                  <c:v>29.41</c:v>
                </c:pt>
                <c:pt idx="10">
                  <c:v>29.402999999999984</c:v>
                </c:pt>
                <c:pt idx="11">
                  <c:v>29.396000000000001</c:v>
                </c:pt>
                <c:pt idx="12">
                  <c:v>29.376000000000001</c:v>
                </c:pt>
                <c:pt idx="13">
                  <c:v>29.33100000000001</c:v>
                </c:pt>
                <c:pt idx="14">
                  <c:v>29.311000000000011</c:v>
                </c:pt>
                <c:pt idx="15">
                  <c:v>29.358000000000001</c:v>
                </c:pt>
                <c:pt idx="16">
                  <c:v>29.356000000000005</c:v>
                </c:pt>
                <c:pt idx="17">
                  <c:v>29.385999999999989</c:v>
                </c:pt>
                <c:pt idx="18">
                  <c:v>29.341000000000001</c:v>
                </c:pt>
                <c:pt idx="19">
                  <c:v>29.40499999999999</c:v>
                </c:pt>
                <c:pt idx="20">
                  <c:v>29.419</c:v>
                </c:pt>
                <c:pt idx="21">
                  <c:v>29.413</c:v>
                </c:pt>
                <c:pt idx="22">
                  <c:v>29.396000000000001</c:v>
                </c:pt>
                <c:pt idx="23">
                  <c:v>29.396000000000001</c:v>
                </c:pt>
                <c:pt idx="24">
                  <c:v>29.358000000000001</c:v>
                </c:pt>
                <c:pt idx="25">
                  <c:v>29.364999999999988</c:v>
                </c:pt>
                <c:pt idx="26">
                  <c:v>29.379000000000001</c:v>
                </c:pt>
                <c:pt idx="27">
                  <c:v>29.356000000000005</c:v>
                </c:pt>
                <c:pt idx="28">
                  <c:v>29.376999999999999</c:v>
                </c:pt>
                <c:pt idx="29">
                  <c:v>29.385999999999989</c:v>
                </c:pt>
                <c:pt idx="30">
                  <c:v>29.373000000000001</c:v>
                </c:pt>
                <c:pt idx="31">
                  <c:v>29.387</c:v>
                </c:pt>
                <c:pt idx="32">
                  <c:v>29.376000000000001</c:v>
                </c:pt>
                <c:pt idx="33">
                  <c:v>29.359000000000005</c:v>
                </c:pt>
                <c:pt idx="34">
                  <c:v>29.359000000000005</c:v>
                </c:pt>
                <c:pt idx="35">
                  <c:v>29.361000000000001</c:v>
                </c:pt>
                <c:pt idx="36">
                  <c:v>29.346</c:v>
                </c:pt>
                <c:pt idx="37">
                  <c:v>29.344000000000001</c:v>
                </c:pt>
                <c:pt idx="38">
                  <c:v>29.321999999999999</c:v>
                </c:pt>
                <c:pt idx="39">
                  <c:v>29.326000000000001</c:v>
                </c:pt>
                <c:pt idx="40">
                  <c:v>29.335000000000001</c:v>
                </c:pt>
                <c:pt idx="41">
                  <c:v>29.353000000000005</c:v>
                </c:pt>
                <c:pt idx="42">
                  <c:v>29.341999999999999</c:v>
                </c:pt>
                <c:pt idx="43">
                  <c:v>29.35</c:v>
                </c:pt>
                <c:pt idx="44">
                  <c:v>29.347000000000001</c:v>
                </c:pt>
                <c:pt idx="45">
                  <c:v>29.330000000000005</c:v>
                </c:pt>
                <c:pt idx="46">
                  <c:v>29.356000000000005</c:v>
                </c:pt>
                <c:pt idx="47">
                  <c:v>29.33100000000001</c:v>
                </c:pt>
                <c:pt idx="48">
                  <c:v>29.338999999999999</c:v>
                </c:pt>
                <c:pt idx="49">
                  <c:v>29.309000000000001</c:v>
                </c:pt>
                <c:pt idx="50">
                  <c:v>29.329000000000001</c:v>
                </c:pt>
                <c:pt idx="51">
                  <c:v>29.332000000000001</c:v>
                </c:pt>
                <c:pt idx="52">
                  <c:v>29.344000000000001</c:v>
                </c:pt>
                <c:pt idx="53">
                  <c:v>29.335000000000001</c:v>
                </c:pt>
                <c:pt idx="54">
                  <c:v>29.343</c:v>
                </c:pt>
                <c:pt idx="55">
                  <c:v>29.33100000000001</c:v>
                </c:pt>
                <c:pt idx="56">
                  <c:v>29.35</c:v>
                </c:pt>
                <c:pt idx="57">
                  <c:v>29.353999999999999</c:v>
                </c:pt>
                <c:pt idx="58">
                  <c:v>29.33400000000001</c:v>
                </c:pt>
                <c:pt idx="59">
                  <c:v>29.350999999999999</c:v>
                </c:pt>
                <c:pt idx="60">
                  <c:v>29.367999999999999</c:v>
                </c:pt>
                <c:pt idx="61">
                  <c:v>29.356999999999999</c:v>
                </c:pt>
                <c:pt idx="62">
                  <c:v>29.355</c:v>
                </c:pt>
                <c:pt idx="63">
                  <c:v>29.363</c:v>
                </c:pt>
                <c:pt idx="64">
                  <c:v>29.321000000000005</c:v>
                </c:pt>
                <c:pt idx="65">
                  <c:v>29.37</c:v>
                </c:pt>
                <c:pt idx="66">
                  <c:v>29.323</c:v>
                </c:pt>
                <c:pt idx="67">
                  <c:v>29.33700000000001</c:v>
                </c:pt>
                <c:pt idx="68">
                  <c:v>29.326000000000001</c:v>
                </c:pt>
                <c:pt idx="69">
                  <c:v>29.32</c:v>
                </c:pt>
                <c:pt idx="70">
                  <c:v>29.34</c:v>
                </c:pt>
                <c:pt idx="71">
                  <c:v>29.324000000000005</c:v>
                </c:pt>
                <c:pt idx="72">
                  <c:v>29.364000000000001</c:v>
                </c:pt>
                <c:pt idx="73">
                  <c:v>29.347999999999999</c:v>
                </c:pt>
                <c:pt idx="74">
                  <c:v>29.343</c:v>
                </c:pt>
                <c:pt idx="75">
                  <c:v>29.367999999999999</c:v>
                </c:pt>
                <c:pt idx="76">
                  <c:v>29.372</c:v>
                </c:pt>
                <c:pt idx="77">
                  <c:v>29.390999999999988</c:v>
                </c:pt>
                <c:pt idx="78">
                  <c:v>29.366</c:v>
                </c:pt>
                <c:pt idx="79">
                  <c:v>29.367999999999999</c:v>
                </c:pt>
                <c:pt idx="80">
                  <c:v>29.37</c:v>
                </c:pt>
                <c:pt idx="81">
                  <c:v>29.347000000000001</c:v>
                </c:pt>
                <c:pt idx="82">
                  <c:v>29.335999999999999</c:v>
                </c:pt>
                <c:pt idx="83">
                  <c:v>29.332999999999988</c:v>
                </c:pt>
                <c:pt idx="84">
                  <c:v>29.32</c:v>
                </c:pt>
                <c:pt idx="85">
                  <c:v>29.306000000000001</c:v>
                </c:pt>
                <c:pt idx="86">
                  <c:v>29.330000000000005</c:v>
                </c:pt>
                <c:pt idx="87">
                  <c:v>29.327999999999999</c:v>
                </c:pt>
                <c:pt idx="88">
                  <c:v>29.338999999999999</c:v>
                </c:pt>
                <c:pt idx="89">
                  <c:v>29.330000000000005</c:v>
                </c:pt>
                <c:pt idx="90">
                  <c:v>29.311000000000011</c:v>
                </c:pt>
                <c:pt idx="91">
                  <c:v>29.352</c:v>
                </c:pt>
                <c:pt idx="92">
                  <c:v>29.349</c:v>
                </c:pt>
                <c:pt idx="93">
                  <c:v>29.335999999999999</c:v>
                </c:pt>
                <c:pt idx="94">
                  <c:v>29.361000000000001</c:v>
                </c:pt>
                <c:pt idx="95">
                  <c:v>29.366</c:v>
                </c:pt>
                <c:pt idx="96">
                  <c:v>29.34</c:v>
                </c:pt>
                <c:pt idx="97">
                  <c:v>29.338999999999999</c:v>
                </c:pt>
                <c:pt idx="98">
                  <c:v>29.37</c:v>
                </c:pt>
                <c:pt idx="99">
                  <c:v>29.346</c:v>
                </c:pt>
                <c:pt idx="100">
                  <c:v>29.338999999999999</c:v>
                </c:pt>
                <c:pt idx="101">
                  <c:v>29.312000000000001</c:v>
                </c:pt>
                <c:pt idx="102">
                  <c:v>29.343</c:v>
                </c:pt>
                <c:pt idx="103">
                  <c:v>29.329000000000001</c:v>
                </c:pt>
                <c:pt idx="104">
                  <c:v>29.33100000000001</c:v>
                </c:pt>
                <c:pt idx="105">
                  <c:v>29.353999999999999</c:v>
                </c:pt>
                <c:pt idx="106">
                  <c:v>29.33700000000001</c:v>
                </c:pt>
                <c:pt idx="107">
                  <c:v>29.326000000000001</c:v>
                </c:pt>
                <c:pt idx="108">
                  <c:v>29.353000000000005</c:v>
                </c:pt>
                <c:pt idx="109">
                  <c:v>29.343</c:v>
                </c:pt>
                <c:pt idx="110">
                  <c:v>29.330000000000005</c:v>
                </c:pt>
                <c:pt idx="111">
                  <c:v>29.353999999999999</c:v>
                </c:pt>
                <c:pt idx="112">
                  <c:v>29.356999999999999</c:v>
                </c:pt>
                <c:pt idx="113">
                  <c:v>29.344999999999999</c:v>
                </c:pt>
                <c:pt idx="114">
                  <c:v>29.324999999999999</c:v>
                </c:pt>
                <c:pt idx="115">
                  <c:v>29.338000000000001</c:v>
                </c:pt>
                <c:pt idx="116">
                  <c:v>29.344999999999999</c:v>
                </c:pt>
                <c:pt idx="117">
                  <c:v>29.347999999999999</c:v>
                </c:pt>
                <c:pt idx="118">
                  <c:v>29.335999999999999</c:v>
                </c:pt>
                <c:pt idx="119">
                  <c:v>29.323</c:v>
                </c:pt>
                <c:pt idx="120">
                  <c:v>29.332000000000001</c:v>
                </c:pt>
                <c:pt idx="121">
                  <c:v>29.311000000000011</c:v>
                </c:pt>
                <c:pt idx="122">
                  <c:v>29.326000000000001</c:v>
                </c:pt>
                <c:pt idx="123">
                  <c:v>29.338999999999999</c:v>
                </c:pt>
                <c:pt idx="124">
                  <c:v>29.33400000000001</c:v>
                </c:pt>
                <c:pt idx="125">
                  <c:v>29.338999999999999</c:v>
                </c:pt>
                <c:pt idx="126">
                  <c:v>29.36</c:v>
                </c:pt>
                <c:pt idx="127">
                  <c:v>29.347000000000001</c:v>
                </c:pt>
                <c:pt idx="128">
                  <c:v>29.33700000000001</c:v>
                </c:pt>
                <c:pt idx="129">
                  <c:v>29.37</c:v>
                </c:pt>
                <c:pt idx="130">
                  <c:v>29.372</c:v>
                </c:pt>
                <c:pt idx="131">
                  <c:v>29.341999999999999</c:v>
                </c:pt>
                <c:pt idx="132">
                  <c:v>29.356000000000005</c:v>
                </c:pt>
                <c:pt idx="133">
                  <c:v>29.355</c:v>
                </c:pt>
                <c:pt idx="134">
                  <c:v>29.33400000000001</c:v>
                </c:pt>
                <c:pt idx="135">
                  <c:v>29.317000000000011</c:v>
                </c:pt>
                <c:pt idx="136">
                  <c:v>29.33100000000001</c:v>
                </c:pt>
                <c:pt idx="137">
                  <c:v>29.327999999999999</c:v>
                </c:pt>
                <c:pt idx="138">
                  <c:v>29.350999999999999</c:v>
                </c:pt>
                <c:pt idx="139">
                  <c:v>29.347999999999999</c:v>
                </c:pt>
                <c:pt idx="140">
                  <c:v>29.344999999999999</c:v>
                </c:pt>
                <c:pt idx="141">
                  <c:v>29.375</c:v>
                </c:pt>
                <c:pt idx="142">
                  <c:v>29.344999999999999</c:v>
                </c:pt>
                <c:pt idx="143">
                  <c:v>29.343</c:v>
                </c:pt>
                <c:pt idx="144">
                  <c:v>29.347999999999999</c:v>
                </c:pt>
                <c:pt idx="145">
                  <c:v>29.361000000000001</c:v>
                </c:pt>
                <c:pt idx="146">
                  <c:v>29.361000000000001</c:v>
                </c:pt>
                <c:pt idx="147">
                  <c:v>29.361999999999988</c:v>
                </c:pt>
                <c:pt idx="148">
                  <c:v>29.399000000000001</c:v>
                </c:pt>
                <c:pt idx="149">
                  <c:v>29.372</c:v>
                </c:pt>
                <c:pt idx="150">
                  <c:v>29.376000000000001</c:v>
                </c:pt>
                <c:pt idx="151">
                  <c:v>29.381999999999991</c:v>
                </c:pt>
                <c:pt idx="152">
                  <c:v>29.381</c:v>
                </c:pt>
                <c:pt idx="153">
                  <c:v>29.352</c:v>
                </c:pt>
                <c:pt idx="154">
                  <c:v>29.353000000000005</c:v>
                </c:pt>
                <c:pt idx="155">
                  <c:v>29.358000000000001</c:v>
                </c:pt>
                <c:pt idx="156">
                  <c:v>29.321999999999999</c:v>
                </c:pt>
                <c:pt idx="157">
                  <c:v>29.332999999999988</c:v>
                </c:pt>
                <c:pt idx="158">
                  <c:v>29.335999999999999</c:v>
                </c:pt>
                <c:pt idx="159">
                  <c:v>29.306999999999999</c:v>
                </c:pt>
                <c:pt idx="160">
                  <c:v>29.327000000000005</c:v>
                </c:pt>
                <c:pt idx="161">
                  <c:v>29.353000000000005</c:v>
                </c:pt>
                <c:pt idx="162">
                  <c:v>29.338999999999999</c:v>
                </c:pt>
                <c:pt idx="163">
                  <c:v>29.358000000000001</c:v>
                </c:pt>
                <c:pt idx="164">
                  <c:v>29.335000000000001</c:v>
                </c:pt>
                <c:pt idx="165">
                  <c:v>29.352</c:v>
                </c:pt>
                <c:pt idx="166">
                  <c:v>29.349</c:v>
                </c:pt>
                <c:pt idx="167">
                  <c:v>29.332999999999988</c:v>
                </c:pt>
                <c:pt idx="168">
                  <c:v>29.344000000000001</c:v>
                </c:pt>
                <c:pt idx="169">
                  <c:v>29.329000000000001</c:v>
                </c:pt>
                <c:pt idx="170">
                  <c:v>29.332000000000001</c:v>
                </c:pt>
                <c:pt idx="171">
                  <c:v>29.34</c:v>
                </c:pt>
                <c:pt idx="172">
                  <c:v>29.321999999999999</c:v>
                </c:pt>
                <c:pt idx="173">
                  <c:v>29.335000000000001</c:v>
                </c:pt>
                <c:pt idx="174">
                  <c:v>29.317000000000011</c:v>
                </c:pt>
                <c:pt idx="175">
                  <c:v>29.33700000000001</c:v>
                </c:pt>
                <c:pt idx="176">
                  <c:v>29.33400000000001</c:v>
                </c:pt>
                <c:pt idx="177">
                  <c:v>29.338999999999999</c:v>
                </c:pt>
                <c:pt idx="178">
                  <c:v>29.306000000000001</c:v>
                </c:pt>
                <c:pt idx="179">
                  <c:v>29.364000000000001</c:v>
                </c:pt>
                <c:pt idx="180">
                  <c:v>29.32</c:v>
                </c:pt>
                <c:pt idx="181">
                  <c:v>29.369</c:v>
                </c:pt>
                <c:pt idx="182">
                  <c:v>29.341000000000001</c:v>
                </c:pt>
                <c:pt idx="183">
                  <c:v>29.369</c:v>
                </c:pt>
                <c:pt idx="184">
                  <c:v>29.37</c:v>
                </c:pt>
                <c:pt idx="185">
                  <c:v>29.370999999999999</c:v>
                </c:pt>
                <c:pt idx="186">
                  <c:v>29.352</c:v>
                </c:pt>
                <c:pt idx="187">
                  <c:v>29.358000000000001</c:v>
                </c:pt>
                <c:pt idx="188">
                  <c:v>29.367999999999999</c:v>
                </c:pt>
                <c:pt idx="189">
                  <c:v>29.33400000000001</c:v>
                </c:pt>
                <c:pt idx="190">
                  <c:v>29.364999999999988</c:v>
                </c:pt>
                <c:pt idx="191">
                  <c:v>29.37</c:v>
                </c:pt>
                <c:pt idx="192">
                  <c:v>29.359000000000005</c:v>
                </c:pt>
                <c:pt idx="193">
                  <c:v>29.391999999999999</c:v>
                </c:pt>
                <c:pt idx="194">
                  <c:v>29.370999999999999</c:v>
                </c:pt>
                <c:pt idx="195">
                  <c:v>29.372</c:v>
                </c:pt>
                <c:pt idx="196">
                  <c:v>29.361000000000001</c:v>
                </c:pt>
                <c:pt idx="197">
                  <c:v>29.346</c:v>
                </c:pt>
                <c:pt idx="198">
                  <c:v>29.346</c:v>
                </c:pt>
                <c:pt idx="199">
                  <c:v>29.355</c:v>
                </c:pt>
                <c:pt idx="200">
                  <c:v>29.346</c:v>
                </c:pt>
                <c:pt idx="201">
                  <c:v>29.373000000000001</c:v>
                </c:pt>
                <c:pt idx="202">
                  <c:v>29.385999999999989</c:v>
                </c:pt>
                <c:pt idx="203">
                  <c:v>29.372</c:v>
                </c:pt>
                <c:pt idx="204">
                  <c:v>29.381</c:v>
                </c:pt>
                <c:pt idx="205">
                  <c:v>29.36</c:v>
                </c:pt>
                <c:pt idx="206">
                  <c:v>29.372</c:v>
                </c:pt>
                <c:pt idx="207">
                  <c:v>29.396000000000001</c:v>
                </c:pt>
                <c:pt idx="208">
                  <c:v>29.364999999999988</c:v>
                </c:pt>
                <c:pt idx="209">
                  <c:v>29.37</c:v>
                </c:pt>
                <c:pt idx="210">
                  <c:v>29.370999999999999</c:v>
                </c:pt>
                <c:pt idx="211">
                  <c:v>29.353999999999999</c:v>
                </c:pt>
                <c:pt idx="212">
                  <c:v>29.376999999999999</c:v>
                </c:pt>
                <c:pt idx="213">
                  <c:v>29.369</c:v>
                </c:pt>
                <c:pt idx="214">
                  <c:v>29.353000000000005</c:v>
                </c:pt>
                <c:pt idx="215">
                  <c:v>29.37</c:v>
                </c:pt>
                <c:pt idx="216">
                  <c:v>29.388999999999989</c:v>
                </c:pt>
                <c:pt idx="217">
                  <c:v>29.358000000000001</c:v>
                </c:pt>
                <c:pt idx="218">
                  <c:v>29.382999999999988</c:v>
                </c:pt>
                <c:pt idx="219">
                  <c:v>29.401</c:v>
                </c:pt>
                <c:pt idx="220">
                  <c:v>29.381999999999991</c:v>
                </c:pt>
                <c:pt idx="221">
                  <c:v>29.369</c:v>
                </c:pt>
                <c:pt idx="222">
                  <c:v>29.33400000000001</c:v>
                </c:pt>
                <c:pt idx="223">
                  <c:v>29.375</c:v>
                </c:pt>
                <c:pt idx="224">
                  <c:v>29.373999999999999</c:v>
                </c:pt>
                <c:pt idx="225">
                  <c:v>29.384</c:v>
                </c:pt>
                <c:pt idx="226">
                  <c:v>29.405999999999985</c:v>
                </c:pt>
                <c:pt idx="227">
                  <c:v>29.399000000000001</c:v>
                </c:pt>
                <c:pt idx="228">
                  <c:v>29.396000000000001</c:v>
                </c:pt>
                <c:pt idx="229">
                  <c:v>29.385000000000002</c:v>
                </c:pt>
                <c:pt idx="230">
                  <c:v>29.395</c:v>
                </c:pt>
                <c:pt idx="231">
                  <c:v>29.367999999999999</c:v>
                </c:pt>
                <c:pt idx="232">
                  <c:v>29.4</c:v>
                </c:pt>
                <c:pt idx="233">
                  <c:v>29.37</c:v>
                </c:pt>
                <c:pt idx="234">
                  <c:v>29.385999999999989</c:v>
                </c:pt>
                <c:pt idx="235">
                  <c:v>29.36</c:v>
                </c:pt>
                <c:pt idx="236">
                  <c:v>29.396000000000001</c:v>
                </c:pt>
                <c:pt idx="237">
                  <c:v>29.379000000000001</c:v>
                </c:pt>
                <c:pt idx="238">
                  <c:v>29.356000000000005</c:v>
                </c:pt>
                <c:pt idx="239">
                  <c:v>29.379000000000001</c:v>
                </c:pt>
                <c:pt idx="240">
                  <c:v>29.376999999999999</c:v>
                </c:pt>
                <c:pt idx="241">
                  <c:v>29.356999999999999</c:v>
                </c:pt>
                <c:pt idx="242">
                  <c:v>29.367999999999999</c:v>
                </c:pt>
                <c:pt idx="243">
                  <c:v>29.332999999999988</c:v>
                </c:pt>
                <c:pt idx="244">
                  <c:v>29.358000000000001</c:v>
                </c:pt>
                <c:pt idx="245">
                  <c:v>29.379000000000001</c:v>
                </c:pt>
                <c:pt idx="246">
                  <c:v>29.349</c:v>
                </c:pt>
                <c:pt idx="247">
                  <c:v>29.367000000000001</c:v>
                </c:pt>
                <c:pt idx="248">
                  <c:v>29.372</c:v>
                </c:pt>
                <c:pt idx="249">
                  <c:v>29.38</c:v>
                </c:pt>
                <c:pt idx="250">
                  <c:v>29.381</c:v>
                </c:pt>
                <c:pt idx="251">
                  <c:v>29.369</c:v>
                </c:pt>
                <c:pt idx="252">
                  <c:v>29.349</c:v>
                </c:pt>
                <c:pt idx="253">
                  <c:v>29.384</c:v>
                </c:pt>
                <c:pt idx="254">
                  <c:v>29.361999999999988</c:v>
                </c:pt>
                <c:pt idx="255">
                  <c:v>29.349</c:v>
                </c:pt>
                <c:pt idx="256">
                  <c:v>29.364999999999988</c:v>
                </c:pt>
                <c:pt idx="257">
                  <c:v>29.361000000000001</c:v>
                </c:pt>
                <c:pt idx="258">
                  <c:v>29.341999999999999</c:v>
                </c:pt>
                <c:pt idx="259">
                  <c:v>29.359000000000005</c:v>
                </c:pt>
                <c:pt idx="260">
                  <c:v>29.341999999999999</c:v>
                </c:pt>
                <c:pt idx="261">
                  <c:v>29.370999999999999</c:v>
                </c:pt>
                <c:pt idx="262">
                  <c:v>29.343</c:v>
                </c:pt>
                <c:pt idx="263">
                  <c:v>29.358000000000001</c:v>
                </c:pt>
                <c:pt idx="264">
                  <c:v>29.358000000000001</c:v>
                </c:pt>
                <c:pt idx="265">
                  <c:v>29.350999999999999</c:v>
                </c:pt>
                <c:pt idx="266">
                  <c:v>29.372</c:v>
                </c:pt>
                <c:pt idx="267">
                  <c:v>29.343</c:v>
                </c:pt>
                <c:pt idx="268">
                  <c:v>29.36</c:v>
                </c:pt>
                <c:pt idx="269">
                  <c:v>29.33100000000001</c:v>
                </c:pt>
                <c:pt idx="270">
                  <c:v>29.373000000000001</c:v>
                </c:pt>
                <c:pt idx="271">
                  <c:v>29.343</c:v>
                </c:pt>
                <c:pt idx="272">
                  <c:v>29.350999999999999</c:v>
                </c:pt>
                <c:pt idx="273">
                  <c:v>29.356000000000005</c:v>
                </c:pt>
                <c:pt idx="274">
                  <c:v>29.355</c:v>
                </c:pt>
                <c:pt idx="275">
                  <c:v>29.349</c:v>
                </c:pt>
                <c:pt idx="276">
                  <c:v>29.353000000000005</c:v>
                </c:pt>
                <c:pt idx="277">
                  <c:v>29.356999999999999</c:v>
                </c:pt>
                <c:pt idx="278">
                  <c:v>29.353000000000005</c:v>
                </c:pt>
                <c:pt idx="279">
                  <c:v>29.369</c:v>
                </c:pt>
                <c:pt idx="280">
                  <c:v>29.35</c:v>
                </c:pt>
                <c:pt idx="281">
                  <c:v>29.352</c:v>
                </c:pt>
                <c:pt idx="282">
                  <c:v>29.369</c:v>
                </c:pt>
                <c:pt idx="283">
                  <c:v>29.341999999999999</c:v>
                </c:pt>
                <c:pt idx="284">
                  <c:v>29.367999999999999</c:v>
                </c:pt>
                <c:pt idx="285">
                  <c:v>29.37</c:v>
                </c:pt>
                <c:pt idx="286">
                  <c:v>29.356999999999999</c:v>
                </c:pt>
                <c:pt idx="287">
                  <c:v>29.356000000000005</c:v>
                </c:pt>
                <c:pt idx="288">
                  <c:v>29.361000000000001</c:v>
                </c:pt>
                <c:pt idx="289">
                  <c:v>29.35</c:v>
                </c:pt>
                <c:pt idx="290">
                  <c:v>29.344000000000001</c:v>
                </c:pt>
                <c:pt idx="291">
                  <c:v>29.344999999999999</c:v>
                </c:pt>
                <c:pt idx="292">
                  <c:v>29.349</c:v>
                </c:pt>
                <c:pt idx="293">
                  <c:v>29.341000000000001</c:v>
                </c:pt>
                <c:pt idx="294">
                  <c:v>29.347999999999999</c:v>
                </c:pt>
                <c:pt idx="295">
                  <c:v>29.343</c:v>
                </c:pt>
                <c:pt idx="296">
                  <c:v>29.353000000000005</c:v>
                </c:pt>
                <c:pt idx="297">
                  <c:v>29.352</c:v>
                </c:pt>
                <c:pt idx="298">
                  <c:v>29.376000000000001</c:v>
                </c:pt>
                <c:pt idx="299">
                  <c:v>29.375</c:v>
                </c:pt>
                <c:pt idx="300">
                  <c:v>29.38</c:v>
                </c:pt>
                <c:pt idx="301">
                  <c:v>29.367000000000001</c:v>
                </c:pt>
                <c:pt idx="302">
                  <c:v>29.367000000000001</c:v>
                </c:pt>
                <c:pt idx="303">
                  <c:v>29.355</c:v>
                </c:pt>
                <c:pt idx="304">
                  <c:v>29.367000000000001</c:v>
                </c:pt>
                <c:pt idx="305">
                  <c:v>29.364999999999988</c:v>
                </c:pt>
                <c:pt idx="306">
                  <c:v>29.332000000000001</c:v>
                </c:pt>
                <c:pt idx="307">
                  <c:v>29.358000000000001</c:v>
                </c:pt>
                <c:pt idx="308">
                  <c:v>29.341000000000001</c:v>
                </c:pt>
                <c:pt idx="309">
                  <c:v>29.363</c:v>
                </c:pt>
                <c:pt idx="310">
                  <c:v>29.344000000000001</c:v>
                </c:pt>
                <c:pt idx="311">
                  <c:v>29.356000000000005</c:v>
                </c:pt>
                <c:pt idx="312">
                  <c:v>29.338999999999999</c:v>
                </c:pt>
                <c:pt idx="313">
                  <c:v>29.347000000000001</c:v>
                </c:pt>
                <c:pt idx="314">
                  <c:v>29.33100000000001</c:v>
                </c:pt>
                <c:pt idx="315">
                  <c:v>29.36</c:v>
                </c:pt>
                <c:pt idx="316">
                  <c:v>29.369</c:v>
                </c:pt>
                <c:pt idx="317">
                  <c:v>29.341999999999999</c:v>
                </c:pt>
                <c:pt idx="318">
                  <c:v>29.361000000000001</c:v>
                </c:pt>
                <c:pt idx="319">
                  <c:v>29.376000000000001</c:v>
                </c:pt>
                <c:pt idx="320">
                  <c:v>29.356000000000005</c:v>
                </c:pt>
                <c:pt idx="321">
                  <c:v>29.39</c:v>
                </c:pt>
                <c:pt idx="322">
                  <c:v>29.367000000000001</c:v>
                </c:pt>
                <c:pt idx="323">
                  <c:v>29.356000000000005</c:v>
                </c:pt>
                <c:pt idx="324">
                  <c:v>29.379000000000001</c:v>
                </c:pt>
                <c:pt idx="325">
                  <c:v>29.359000000000005</c:v>
                </c:pt>
                <c:pt idx="326">
                  <c:v>29.369</c:v>
                </c:pt>
                <c:pt idx="327">
                  <c:v>29.36</c:v>
                </c:pt>
                <c:pt idx="328">
                  <c:v>29.329000000000001</c:v>
                </c:pt>
                <c:pt idx="329">
                  <c:v>29.34</c:v>
                </c:pt>
                <c:pt idx="330">
                  <c:v>29.343</c:v>
                </c:pt>
                <c:pt idx="331">
                  <c:v>29.3</c:v>
                </c:pt>
                <c:pt idx="332">
                  <c:v>29.363</c:v>
                </c:pt>
                <c:pt idx="333">
                  <c:v>29.33400000000001</c:v>
                </c:pt>
                <c:pt idx="334">
                  <c:v>29.33400000000001</c:v>
                </c:pt>
                <c:pt idx="335">
                  <c:v>29.332999999999988</c:v>
                </c:pt>
                <c:pt idx="336">
                  <c:v>29.335000000000001</c:v>
                </c:pt>
                <c:pt idx="337">
                  <c:v>29.315000000000001</c:v>
                </c:pt>
                <c:pt idx="338">
                  <c:v>29.338000000000001</c:v>
                </c:pt>
                <c:pt idx="339">
                  <c:v>29.363</c:v>
                </c:pt>
                <c:pt idx="340">
                  <c:v>29.335000000000001</c:v>
                </c:pt>
                <c:pt idx="341">
                  <c:v>29.332000000000001</c:v>
                </c:pt>
                <c:pt idx="342">
                  <c:v>29.356999999999999</c:v>
                </c:pt>
                <c:pt idx="343">
                  <c:v>29.355</c:v>
                </c:pt>
                <c:pt idx="344">
                  <c:v>29.332999999999988</c:v>
                </c:pt>
                <c:pt idx="345">
                  <c:v>29.335999999999999</c:v>
                </c:pt>
                <c:pt idx="346">
                  <c:v>29.344999999999999</c:v>
                </c:pt>
                <c:pt idx="347">
                  <c:v>29.321000000000005</c:v>
                </c:pt>
                <c:pt idx="348">
                  <c:v>29.347999999999999</c:v>
                </c:pt>
                <c:pt idx="349">
                  <c:v>29.327000000000005</c:v>
                </c:pt>
                <c:pt idx="350">
                  <c:v>29.347999999999999</c:v>
                </c:pt>
                <c:pt idx="351">
                  <c:v>29.323</c:v>
                </c:pt>
                <c:pt idx="352">
                  <c:v>29.356999999999999</c:v>
                </c:pt>
                <c:pt idx="353">
                  <c:v>29.326000000000001</c:v>
                </c:pt>
                <c:pt idx="354">
                  <c:v>29.341999999999999</c:v>
                </c:pt>
                <c:pt idx="355">
                  <c:v>29.350999999999999</c:v>
                </c:pt>
                <c:pt idx="356">
                  <c:v>29.347999999999999</c:v>
                </c:pt>
                <c:pt idx="357">
                  <c:v>29.341999999999999</c:v>
                </c:pt>
                <c:pt idx="358">
                  <c:v>29.33400000000001</c:v>
                </c:pt>
                <c:pt idx="359">
                  <c:v>29.347000000000001</c:v>
                </c:pt>
                <c:pt idx="360">
                  <c:v>29.361000000000001</c:v>
                </c:pt>
                <c:pt idx="361">
                  <c:v>29.335999999999999</c:v>
                </c:pt>
                <c:pt idx="362">
                  <c:v>29.34</c:v>
                </c:pt>
                <c:pt idx="363">
                  <c:v>29.356000000000005</c:v>
                </c:pt>
                <c:pt idx="364">
                  <c:v>29.33400000000001</c:v>
                </c:pt>
                <c:pt idx="365">
                  <c:v>29.341999999999999</c:v>
                </c:pt>
                <c:pt idx="366">
                  <c:v>29.356000000000005</c:v>
                </c:pt>
                <c:pt idx="367">
                  <c:v>29.369</c:v>
                </c:pt>
                <c:pt idx="368">
                  <c:v>29.344999999999999</c:v>
                </c:pt>
                <c:pt idx="369">
                  <c:v>29.353999999999999</c:v>
                </c:pt>
                <c:pt idx="370">
                  <c:v>29.382999999999988</c:v>
                </c:pt>
                <c:pt idx="371">
                  <c:v>29.373999999999999</c:v>
                </c:pt>
                <c:pt idx="372">
                  <c:v>29.344999999999999</c:v>
                </c:pt>
                <c:pt idx="373">
                  <c:v>29.366</c:v>
                </c:pt>
                <c:pt idx="374">
                  <c:v>29.33700000000001</c:v>
                </c:pt>
                <c:pt idx="375">
                  <c:v>29.347000000000001</c:v>
                </c:pt>
                <c:pt idx="376">
                  <c:v>29.361999999999988</c:v>
                </c:pt>
                <c:pt idx="377">
                  <c:v>29.369</c:v>
                </c:pt>
                <c:pt idx="378">
                  <c:v>29.346</c:v>
                </c:pt>
                <c:pt idx="379">
                  <c:v>29.33700000000001</c:v>
                </c:pt>
                <c:pt idx="380">
                  <c:v>29.34</c:v>
                </c:pt>
                <c:pt idx="381">
                  <c:v>29.36</c:v>
                </c:pt>
                <c:pt idx="382">
                  <c:v>29.347999999999999</c:v>
                </c:pt>
                <c:pt idx="383">
                  <c:v>29.34</c:v>
                </c:pt>
                <c:pt idx="384">
                  <c:v>29.344000000000001</c:v>
                </c:pt>
                <c:pt idx="385">
                  <c:v>29.350999999999999</c:v>
                </c:pt>
                <c:pt idx="386">
                  <c:v>29.33400000000001</c:v>
                </c:pt>
                <c:pt idx="387">
                  <c:v>29.35</c:v>
                </c:pt>
                <c:pt idx="388">
                  <c:v>29.335000000000001</c:v>
                </c:pt>
                <c:pt idx="389">
                  <c:v>29.356000000000005</c:v>
                </c:pt>
                <c:pt idx="390">
                  <c:v>29.355</c:v>
                </c:pt>
                <c:pt idx="391">
                  <c:v>29.332000000000001</c:v>
                </c:pt>
                <c:pt idx="392">
                  <c:v>29.343</c:v>
                </c:pt>
                <c:pt idx="393">
                  <c:v>29.34</c:v>
                </c:pt>
                <c:pt idx="394">
                  <c:v>29.338999999999999</c:v>
                </c:pt>
                <c:pt idx="395">
                  <c:v>29.363</c:v>
                </c:pt>
                <c:pt idx="396">
                  <c:v>29.338999999999999</c:v>
                </c:pt>
                <c:pt idx="397">
                  <c:v>29.323</c:v>
                </c:pt>
                <c:pt idx="398">
                  <c:v>29.341999999999999</c:v>
                </c:pt>
                <c:pt idx="399">
                  <c:v>29.355</c:v>
                </c:pt>
                <c:pt idx="400">
                  <c:v>29.33400000000001</c:v>
                </c:pt>
                <c:pt idx="401">
                  <c:v>29.356999999999999</c:v>
                </c:pt>
                <c:pt idx="402">
                  <c:v>29.358000000000001</c:v>
                </c:pt>
                <c:pt idx="403">
                  <c:v>29.338000000000001</c:v>
                </c:pt>
                <c:pt idx="404">
                  <c:v>29.33700000000001</c:v>
                </c:pt>
                <c:pt idx="405">
                  <c:v>29.332000000000001</c:v>
                </c:pt>
                <c:pt idx="406">
                  <c:v>29.35</c:v>
                </c:pt>
                <c:pt idx="407">
                  <c:v>29.344999999999999</c:v>
                </c:pt>
                <c:pt idx="408">
                  <c:v>29.353000000000005</c:v>
                </c:pt>
                <c:pt idx="409">
                  <c:v>29.34</c:v>
                </c:pt>
                <c:pt idx="410">
                  <c:v>29.350999999999999</c:v>
                </c:pt>
                <c:pt idx="411">
                  <c:v>29.358000000000001</c:v>
                </c:pt>
                <c:pt idx="412">
                  <c:v>29.344999999999999</c:v>
                </c:pt>
                <c:pt idx="413">
                  <c:v>29.327000000000005</c:v>
                </c:pt>
                <c:pt idx="414">
                  <c:v>29.359000000000005</c:v>
                </c:pt>
                <c:pt idx="415">
                  <c:v>29.338000000000001</c:v>
                </c:pt>
                <c:pt idx="416">
                  <c:v>29.341000000000001</c:v>
                </c:pt>
                <c:pt idx="417">
                  <c:v>29.346</c:v>
                </c:pt>
                <c:pt idx="418">
                  <c:v>29.303000000000001</c:v>
                </c:pt>
                <c:pt idx="419">
                  <c:v>29.355</c:v>
                </c:pt>
                <c:pt idx="420">
                  <c:v>29.34</c:v>
                </c:pt>
                <c:pt idx="421">
                  <c:v>29.33700000000001</c:v>
                </c:pt>
                <c:pt idx="422">
                  <c:v>29.330000000000005</c:v>
                </c:pt>
                <c:pt idx="423">
                  <c:v>29.324000000000005</c:v>
                </c:pt>
                <c:pt idx="424">
                  <c:v>29.350999999999999</c:v>
                </c:pt>
                <c:pt idx="425">
                  <c:v>29.33100000000001</c:v>
                </c:pt>
                <c:pt idx="426">
                  <c:v>29.332000000000001</c:v>
                </c:pt>
                <c:pt idx="427">
                  <c:v>29.338999999999999</c:v>
                </c:pt>
                <c:pt idx="428">
                  <c:v>29.36</c:v>
                </c:pt>
                <c:pt idx="429">
                  <c:v>29.376999999999999</c:v>
                </c:pt>
                <c:pt idx="430">
                  <c:v>29.356999999999999</c:v>
                </c:pt>
                <c:pt idx="431">
                  <c:v>29.353999999999999</c:v>
                </c:pt>
                <c:pt idx="432">
                  <c:v>29.361000000000001</c:v>
                </c:pt>
                <c:pt idx="433">
                  <c:v>29.347999999999999</c:v>
                </c:pt>
                <c:pt idx="434">
                  <c:v>29.359000000000005</c:v>
                </c:pt>
                <c:pt idx="435">
                  <c:v>29.33700000000001</c:v>
                </c:pt>
                <c:pt idx="436">
                  <c:v>29.36</c:v>
                </c:pt>
                <c:pt idx="437">
                  <c:v>29.370999999999999</c:v>
                </c:pt>
                <c:pt idx="438">
                  <c:v>29.33400000000001</c:v>
                </c:pt>
                <c:pt idx="439">
                  <c:v>29.353000000000005</c:v>
                </c:pt>
                <c:pt idx="440">
                  <c:v>29.341000000000001</c:v>
                </c:pt>
                <c:pt idx="441">
                  <c:v>29.358000000000001</c:v>
                </c:pt>
                <c:pt idx="442">
                  <c:v>29.352</c:v>
                </c:pt>
                <c:pt idx="443">
                  <c:v>29.335999999999999</c:v>
                </c:pt>
                <c:pt idx="444">
                  <c:v>29.343</c:v>
                </c:pt>
                <c:pt idx="445">
                  <c:v>29.350999999999999</c:v>
                </c:pt>
                <c:pt idx="446">
                  <c:v>29.341000000000001</c:v>
                </c:pt>
                <c:pt idx="447">
                  <c:v>29.335000000000001</c:v>
                </c:pt>
                <c:pt idx="448">
                  <c:v>29.36</c:v>
                </c:pt>
                <c:pt idx="449">
                  <c:v>29.344000000000001</c:v>
                </c:pt>
                <c:pt idx="450">
                  <c:v>29.33400000000001</c:v>
                </c:pt>
                <c:pt idx="451">
                  <c:v>29.349</c:v>
                </c:pt>
                <c:pt idx="452">
                  <c:v>29.358000000000001</c:v>
                </c:pt>
                <c:pt idx="453">
                  <c:v>29.346</c:v>
                </c:pt>
                <c:pt idx="454">
                  <c:v>29.347999999999999</c:v>
                </c:pt>
                <c:pt idx="455">
                  <c:v>29.385000000000002</c:v>
                </c:pt>
                <c:pt idx="456">
                  <c:v>29.338999999999999</c:v>
                </c:pt>
                <c:pt idx="457">
                  <c:v>29.382999999999988</c:v>
                </c:pt>
                <c:pt idx="458">
                  <c:v>29.379000000000001</c:v>
                </c:pt>
                <c:pt idx="459">
                  <c:v>29.350999999999999</c:v>
                </c:pt>
                <c:pt idx="460">
                  <c:v>29.373000000000001</c:v>
                </c:pt>
                <c:pt idx="461">
                  <c:v>29.363</c:v>
                </c:pt>
                <c:pt idx="462">
                  <c:v>29.369</c:v>
                </c:pt>
                <c:pt idx="463">
                  <c:v>29.369</c:v>
                </c:pt>
                <c:pt idx="464">
                  <c:v>29.364000000000001</c:v>
                </c:pt>
                <c:pt idx="465">
                  <c:v>29.38</c:v>
                </c:pt>
                <c:pt idx="466">
                  <c:v>29.405999999999985</c:v>
                </c:pt>
                <c:pt idx="467">
                  <c:v>29.361999999999988</c:v>
                </c:pt>
                <c:pt idx="468">
                  <c:v>29.381999999999991</c:v>
                </c:pt>
                <c:pt idx="469">
                  <c:v>29.388999999999989</c:v>
                </c:pt>
                <c:pt idx="470">
                  <c:v>29.34</c:v>
                </c:pt>
                <c:pt idx="471">
                  <c:v>29.321999999999999</c:v>
                </c:pt>
                <c:pt idx="472">
                  <c:v>29.350999999999999</c:v>
                </c:pt>
                <c:pt idx="473">
                  <c:v>29.330000000000005</c:v>
                </c:pt>
                <c:pt idx="474">
                  <c:v>29.347000000000001</c:v>
                </c:pt>
                <c:pt idx="475">
                  <c:v>29.347000000000001</c:v>
                </c:pt>
                <c:pt idx="476">
                  <c:v>29.326000000000001</c:v>
                </c:pt>
                <c:pt idx="477">
                  <c:v>29.315000000000001</c:v>
                </c:pt>
                <c:pt idx="478">
                  <c:v>29.335999999999999</c:v>
                </c:pt>
                <c:pt idx="479">
                  <c:v>29.300999999999988</c:v>
                </c:pt>
                <c:pt idx="480">
                  <c:v>29.346</c:v>
                </c:pt>
                <c:pt idx="481">
                  <c:v>29.308</c:v>
                </c:pt>
                <c:pt idx="482">
                  <c:v>29.312000000000001</c:v>
                </c:pt>
                <c:pt idx="483">
                  <c:v>29.315000000000001</c:v>
                </c:pt>
                <c:pt idx="484">
                  <c:v>29.281999999999989</c:v>
                </c:pt>
                <c:pt idx="485">
                  <c:v>29.326000000000001</c:v>
                </c:pt>
                <c:pt idx="486">
                  <c:v>29.324999999999999</c:v>
                </c:pt>
                <c:pt idx="487">
                  <c:v>29.321999999999999</c:v>
                </c:pt>
                <c:pt idx="488">
                  <c:v>29.341000000000001</c:v>
                </c:pt>
                <c:pt idx="489">
                  <c:v>29.343</c:v>
                </c:pt>
                <c:pt idx="490">
                  <c:v>29.332999999999988</c:v>
                </c:pt>
                <c:pt idx="491">
                  <c:v>29.369</c:v>
                </c:pt>
                <c:pt idx="492">
                  <c:v>29.327999999999999</c:v>
                </c:pt>
                <c:pt idx="493">
                  <c:v>29.367000000000001</c:v>
                </c:pt>
                <c:pt idx="494">
                  <c:v>29.338000000000001</c:v>
                </c:pt>
                <c:pt idx="495">
                  <c:v>29.341999999999999</c:v>
                </c:pt>
                <c:pt idx="496">
                  <c:v>29.353000000000005</c:v>
                </c:pt>
                <c:pt idx="497">
                  <c:v>29.343</c:v>
                </c:pt>
                <c:pt idx="498">
                  <c:v>29.35</c:v>
                </c:pt>
                <c:pt idx="499">
                  <c:v>29.363</c:v>
                </c:pt>
                <c:pt idx="500">
                  <c:v>29.326000000000001</c:v>
                </c:pt>
                <c:pt idx="501">
                  <c:v>29.361999999999988</c:v>
                </c:pt>
                <c:pt idx="502">
                  <c:v>29.375</c:v>
                </c:pt>
                <c:pt idx="503">
                  <c:v>29.341999999999999</c:v>
                </c:pt>
                <c:pt idx="504">
                  <c:v>29.349</c:v>
                </c:pt>
                <c:pt idx="505">
                  <c:v>29.335999999999999</c:v>
                </c:pt>
                <c:pt idx="506">
                  <c:v>29.33100000000001</c:v>
                </c:pt>
                <c:pt idx="507">
                  <c:v>29.344000000000001</c:v>
                </c:pt>
                <c:pt idx="508">
                  <c:v>29.356000000000005</c:v>
                </c:pt>
                <c:pt idx="509">
                  <c:v>29.324999999999999</c:v>
                </c:pt>
                <c:pt idx="510">
                  <c:v>29.346</c:v>
                </c:pt>
                <c:pt idx="511">
                  <c:v>29.34</c:v>
                </c:pt>
                <c:pt idx="512">
                  <c:v>29.344000000000001</c:v>
                </c:pt>
                <c:pt idx="513">
                  <c:v>29.352</c:v>
                </c:pt>
                <c:pt idx="514">
                  <c:v>29.346</c:v>
                </c:pt>
                <c:pt idx="515">
                  <c:v>29.355</c:v>
                </c:pt>
                <c:pt idx="516">
                  <c:v>29.350999999999999</c:v>
                </c:pt>
                <c:pt idx="517">
                  <c:v>29.338999999999999</c:v>
                </c:pt>
                <c:pt idx="518">
                  <c:v>29.332999999999988</c:v>
                </c:pt>
                <c:pt idx="519">
                  <c:v>29.33700000000001</c:v>
                </c:pt>
                <c:pt idx="520">
                  <c:v>29.330000000000005</c:v>
                </c:pt>
                <c:pt idx="521">
                  <c:v>29.347999999999999</c:v>
                </c:pt>
                <c:pt idx="522">
                  <c:v>29.335999999999999</c:v>
                </c:pt>
                <c:pt idx="523">
                  <c:v>29.353999999999999</c:v>
                </c:pt>
                <c:pt idx="524">
                  <c:v>29.326000000000001</c:v>
                </c:pt>
                <c:pt idx="525">
                  <c:v>29.353000000000005</c:v>
                </c:pt>
                <c:pt idx="526">
                  <c:v>29.311000000000011</c:v>
                </c:pt>
                <c:pt idx="527">
                  <c:v>29.297000000000001</c:v>
                </c:pt>
                <c:pt idx="528">
                  <c:v>29.353999999999999</c:v>
                </c:pt>
                <c:pt idx="529">
                  <c:v>29.32</c:v>
                </c:pt>
                <c:pt idx="530">
                  <c:v>29.321000000000005</c:v>
                </c:pt>
                <c:pt idx="531">
                  <c:v>29.327000000000005</c:v>
                </c:pt>
                <c:pt idx="532">
                  <c:v>29.312000000000001</c:v>
                </c:pt>
                <c:pt idx="533">
                  <c:v>29.309000000000001</c:v>
                </c:pt>
                <c:pt idx="534">
                  <c:v>29.321000000000005</c:v>
                </c:pt>
                <c:pt idx="535">
                  <c:v>29.305</c:v>
                </c:pt>
                <c:pt idx="536">
                  <c:v>29.33400000000001</c:v>
                </c:pt>
                <c:pt idx="537">
                  <c:v>29.335000000000001</c:v>
                </c:pt>
                <c:pt idx="538">
                  <c:v>29.330000000000005</c:v>
                </c:pt>
                <c:pt idx="539">
                  <c:v>29.36</c:v>
                </c:pt>
                <c:pt idx="540">
                  <c:v>29.315999999999999</c:v>
                </c:pt>
                <c:pt idx="541">
                  <c:v>29.33400000000001</c:v>
                </c:pt>
                <c:pt idx="542">
                  <c:v>29.338000000000001</c:v>
                </c:pt>
                <c:pt idx="543">
                  <c:v>29.326000000000001</c:v>
                </c:pt>
                <c:pt idx="544">
                  <c:v>29.329000000000001</c:v>
                </c:pt>
                <c:pt idx="545">
                  <c:v>29.34</c:v>
                </c:pt>
                <c:pt idx="546">
                  <c:v>29.315999999999999</c:v>
                </c:pt>
                <c:pt idx="547">
                  <c:v>29.300999999999988</c:v>
                </c:pt>
                <c:pt idx="548">
                  <c:v>29.347999999999999</c:v>
                </c:pt>
                <c:pt idx="549">
                  <c:v>29.318000000000001</c:v>
                </c:pt>
                <c:pt idx="550">
                  <c:v>29.347000000000001</c:v>
                </c:pt>
                <c:pt idx="551">
                  <c:v>29.326000000000001</c:v>
                </c:pt>
                <c:pt idx="552">
                  <c:v>29.327000000000005</c:v>
                </c:pt>
                <c:pt idx="553">
                  <c:v>29.321000000000005</c:v>
                </c:pt>
                <c:pt idx="554">
                  <c:v>29.338999999999999</c:v>
                </c:pt>
                <c:pt idx="555">
                  <c:v>29.318999999999999</c:v>
                </c:pt>
                <c:pt idx="556">
                  <c:v>29.347999999999999</c:v>
                </c:pt>
                <c:pt idx="557">
                  <c:v>29.327999999999999</c:v>
                </c:pt>
                <c:pt idx="558">
                  <c:v>29.311000000000011</c:v>
                </c:pt>
                <c:pt idx="559">
                  <c:v>29.318000000000001</c:v>
                </c:pt>
                <c:pt idx="560">
                  <c:v>29.310000000000009</c:v>
                </c:pt>
                <c:pt idx="561">
                  <c:v>29.311000000000011</c:v>
                </c:pt>
                <c:pt idx="562">
                  <c:v>29.324000000000005</c:v>
                </c:pt>
                <c:pt idx="563">
                  <c:v>29.327999999999999</c:v>
                </c:pt>
                <c:pt idx="564">
                  <c:v>29.326000000000001</c:v>
                </c:pt>
                <c:pt idx="565">
                  <c:v>29.324000000000005</c:v>
                </c:pt>
                <c:pt idx="566">
                  <c:v>29.33100000000001</c:v>
                </c:pt>
                <c:pt idx="567">
                  <c:v>29.324000000000005</c:v>
                </c:pt>
                <c:pt idx="568">
                  <c:v>29.353999999999999</c:v>
                </c:pt>
                <c:pt idx="569">
                  <c:v>29.335000000000001</c:v>
                </c:pt>
                <c:pt idx="570">
                  <c:v>29.321999999999999</c:v>
                </c:pt>
                <c:pt idx="571">
                  <c:v>29.349</c:v>
                </c:pt>
                <c:pt idx="572">
                  <c:v>29.315999999999999</c:v>
                </c:pt>
                <c:pt idx="573">
                  <c:v>29.341999999999999</c:v>
                </c:pt>
                <c:pt idx="574">
                  <c:v>29.309000000000001</c:v>
                </c:pt>
                <c:pt idx="575">
                  <c:v>29.330000000000005</c:v>
                </c:pt>
                <c:pt idx="576">
                  <c:v>29.318000000000001</c:v>
                </c:pt>
                <c:pt idx="577">
                  <c:v>29.311000000000011</c:v>
                </c:pt>
                <c:pt idx="578">
                  <c:v>29.330000000000005</c:v>
                </c:pt>
                <c:pt idx="579">
                  <c:v>29.308</c:v>
                </c:pt>
                <c:pt idx="580">
                  <c:v>29.33700000000001</c:v>
                </c:pt>
                <c:pt idx="581">
                  <c:v>29.306000000000001</c:v>
                </c:pt>
                <c:pt idx="582">
                  <c:v>29.281999999999989</c:v>
                </c:pt>
                <c:pt idx="583">
                  <c:v>29.312999999999999</c:v>
                </c:pt>
                <c:pt idx="584">
                  <c:v>29.33400000000001</c:v>
                </c:pt>
                <c:pt idx="585">
                  <c:v>29.312999999999999</c:v>
                </c:pt>
                <c:pt idx="586">
                  <c:v>29.34</c:v>
                </c:pt>
                <c:pt idx="587">
                  <c:v>29.317000000000011</c:v>
                </c:pt>
                <c:pt idx="588">
                  <c:v>29.349</c:v>
                </c:pt>
                <c:pt idx="589">
                  <c:v>29.343</c:v>
                </c:pt>
                <c:pt idx="590">
                  <c:v>29.361000000000001</c:v>
                </c:pt>
                <c:pt idx="591">
                  <c:v>29.349</c:v>
                </c:pt>
                <c:pt idx="592">
                  <c:v>29.338000000000001</c:v>
                </c:pt>
                <c:pt idx="593">
                  <c:v>29.350999999999999</c:v>
                </c:pt>
                <c:pt idx="594">
                  <c:v>29.36</c:v>
                </c:pt>
                <c:pt idx="595">
                  <c:v>29.378</c:v>
                </c:pt>
                <c:pt idx="596">
                  <c:v>29.347999999999999</c:v>
                </c:pt>
                <c:pt idx="597">
                  <c:v>29.367000000000001</c:v>
                </c:pt>
                <c:pt idx="598">
                  <c:v>29.356000000000005</c:v>
                </c:pt>
                <c:pt idx="599">
                  <c:v>29.353999999999999</c:v>
                </c:pt>
                <c:pt idx="600">
                  <c:v>29.359000000000005</c:v>
                </c:pt>
                <c:pt idx="601">
                  <c:v>29.321000000000005</c:v>
                </c:pt>
                <c:pt idx="602">
                  <c:v>29.355</c:v>
                </c:pt>
                <c:pt idx="603">
                  <c:v>29.372</c:v>
                </c:pt>
                <c:pt idx="604">
                  <c:v>29.35</c:v>
                </c:pt>
                <c:pt idx="605">
                  <c:v>29.367999999999999</c:v>
                </c:pt>
                <c:pt idx="606">
                  <c:v>29.329000000000001</c:v>
                </c:pt>
                <c:pt idx="607">
                  <c:v>29.358000000000001</c:v>
                </c:pt>
                <c:pt idx="608">
                  <c:v>29.358000000000001</c:v>
                </c:pt>
                <c:pt idx="609">
                  <c:v>29.303999999999988</c:v>
                </c:pt>
                <c:pt idx="610">
                  <c:v>29.35</c:v>
                </c:pt>
                <c:pt idx="611">
                  <c:v>29.317000000000011</c:v>
                </c:pt>
                <c:pt idx="612">
                  <c:v>29.384</c:v>
                </c:pt>
                <c:pt idx="613">
                  <c:v>29.358000000000001</c:v>
                </c:pt>
                <c:pt idx="614">
                  <c:v>29.327999999999999</c:v>
                </c:pt>
                <c:pt idx="615">
                  <c:v>29.338999999999999</c:v>
                </c:pt>
                <c:pt idx="616">
                  <c:v>29.326000000000001</c:v>
                </c:pt>
                <c:pt idx="617">
                  <c:v>29.33700000000001</c:v>
                </c:pt>
                <c:pt idx="618">
                  <c:v>29.356999999999999</c:v>
                </c:pt>
                <c:pt idx="619">
                  <c:v>29.36</c:v>
                </c:pt>
                <c:pt idx="620">
                  <c:v>29.376000000000001</c:v>
                </c:pt>
                <c:pt idx="621">
                  <c:v>29.338999999999999</c:v>
                </c:pt>
                <c:pt idx="622">
                  <c:v>29.347000000000001</c:v>
                </c:pt>
                <c:pt idx="623">
                  <c:v>29.338999999999999</c:v>
                </c:pt>
                <c:pt idx="624">
                  <c:v>29.356999999999999</c:v>
                </c:pt>
                <c:pt idx="625">
                  <c:v>29.355</c:v>
                </c:pt>
                <c:pt idx="626">
                  <c:v>29.33400000000001</c:v>
                </c:pt>
                <c:pt idx="627">
                  <c:v>29.335999999999999</c:v>
                </c:pt>
                <c:pt idx="628">
                  <c:v>29.327999999999999</c:v>
                </c:pt>
                <c:pt idx="629">
                  <c:v>29.356999999999999</c:v>
                </c:pt>
                <c:pt idx="630">
                  <c:v>29.323</c:v>
                </c:pt>
                <c:pt idx="631">
                  <c:v>29.341999999999999</c:v>
                </c:pt>
                <c:pt idx="632">
                  <c:v>29.318000000000001</c:v>
                </c:pt>
                <c:pt idx="633">
                  <c:v>29.330000000000005</c:v>
                </c:pt>
                <c:pt idx="634">
                  <c:v>29.318000000000001</c:v>
                </c:pt>
                <c:pt idx="635">
                  <c:v>29.326000000000001</c:v>
                </c:pt>
                <c:pt idx="636">
                  <c:v>29.349</c:v>
                </c:pt>
                <c:pt idx="637">
                  <c:v>29.341000000000001</c:v>
                </c:pt>
                <c:pt idx="638">
                  <c:v>29.312999999999999</c:v>
                </c:pt>
                <c:pt idx="639">
                  <c:v>29.347000000000001</c:v>
                </c:pt>
                <c:pt idx="640">
                  <c:v>29.323</c:v>
                </c:pt>
                <c:pt idx="641">
                  <c:v>29.347000000000001</c:v>
                </c:pt>
                <c:pt idx="642">
                  <c:v>29.353000000000005</c:v>
                </c:pt>
                <c:pt idx="643">
                  <c:v>29.347999999999999</c:v>
                </c:pt>
                <c:pt idx="644">
                  <c:v>29.38</c:v>
                </c:pt>
                <c:pt idx="645">
                  <c:v>29.353000000000005</c:v>
                </c:pt>
                <c:pt idx="646">
                  <c:v>29.370999999999999</c:v>
                </c:pt>
                <c:pt idx="647">
                  <c:v>29.352</c:v>
                </c:pt>
                <c:pt idx="648">
                  <c:v>29.353000000000005</c:v>
                </c:pt>
                <c:pt idx="649">
                  <c:v>29.361000000000001</c:v>
                </c:pt>
                <c:pt idx="650">
                  <c:v>29.335999999999999</c:v>
                </c:pt>
                <c:pt idx="651">
                  <c:v>29.364999999999988</c:v>
                </c:pt>
                <c:pt idx="652">
                  <c:v>29.312000000000001</c:v>
                </c:pt>
                <c:pt idx="653">
                  <c:v>29.364999999999988</c:v>
                </c:pt>
                <c:pt idx="654">
                  <c:v>29.335999999999999</c:v>
                </c:pt>
                <c:pt idx="655">
                  <c:v>29.350999999999999</c:v>
                </c:pt>
                <c:pt idx="656">
                  <c:v>29.347999999999999</c:v>
                </c:pt>
                <c:pt idx="657">
                  <c:v>29.364999999999988</c:v>
                </c:pt>
                <c:pt idx="658">
                  <c:v>29.327000000000005</c:v>
                </c:pt>
                <c:pt idx="659">
                  <c:v>29.367000000000001</c:v>
                </c:pt>
                <c:pt idx="660">
                  <c:v>29.358000000000001</c:v>
                </c:pt>
                <c:pt idx="661">
                  <c:v>29.39</c:v>
                </c:pt>
                <c:pt idx="662">
                  <c:v>29.349</c:v>
                </c:pt>
                <c:pt idx="663">
                  <c:v>29.347000000000001</c:v>
                </c:pt>
                <c:pt idx="664">
                  <c:v>29.312999999999999</c:v>
                </c:pt>
                <c:pt idx="665">
                  <c:v>29.370999999999999</c:v>
                </c:pt>
                <c:pt idx="666">
                  <c:v>29.335999999999999</c:v>
                </c:pt>
                <c:pt idx="667">
                  <c:v>29.367999999999999</c:v>
                </c:pt>
                <c:pt idx="668">
                  <c:v>29.33700000000001</c:v>
                </c:pt>
                <c:pt idx="669">
                  <c:v>29.346</c:v>
                </c:pt>
                <c:pt idx="670">
                  <c:v>29.347000000000001</c:v>
                </c:pt>
                <c:pt idx="671">
                  <c:v>29.356999999999999</c:v>
                </c:pt>
                <c:pt idx="672">
                  <c:v>29.387</c:v>
                </c:pt>
                <c:pt idx="673">
                  <c:v>29.352</c:v>
                </c:pt>
                <c:pt idx="674">
                  <c:v>29.375</c:v>
                </c:pt>
                <c:pt idx="675">
                  <c:v>29.346</c:v>
                </c:pt>
                <c:pt idx="676">
                  <c:v>29.375</c:v>
                </c:pt>
                <c:pt idx="677">
                  <c:v>29.355</c:v>
                </c:pt>
                <c:pt idx="678">
                  <c:v>29.338999999999999</c:v>
                </c:pt>
                <c:pt idx="679">
                  <c:v>29.343</c:v>
                </c:pt>
                <c:pt idx="680">
                  <c:v>29.330000000000005</c:v>
                </c:pt>
                <c:pt idx="681">
                  <c:v>29.347000000000001</c:v>
                </c:pt>
                <c:pt idx="682">
                  <c:v>29.344000000000001</c:v>
                </c:pt>
                <c:pt idx="683">
                  <c:v>29.34</c:v>
                </c:pt>
                <c:pt idx="684">
                  <c:v>29.347999999999999</c:v>
                </c:pt>
                <c:pt idx="685">
                  <c:v>29.335999999999999</c:v>
                </c:pt>
                <c:pt idx="686">
                  <c:v>29.361999999999988</c:v>
                </c:pt>
                <c:pt idx="687">
                  <c:v>29.347999999999999</c:v>
                </c:pt>
                <c:pt idx="688">
                  <c:v>29.384</c:v>
                </c:pt>
                <c:pt idx="689">
                  <c:v>29.330000000000005</c:v>
                </c:pt>
                <c:pt idx="690">
                  <c:v>29.37</c:v>
                </c:pt>
                <c:pt idx="691">
                  <c:v>29.33700000000001</c:v>
                </c:pt>
                <c:pt idx="692">
                  <c:v>29.37</c:v>
                </c:pt>
                <c:pt idx="693">
                  <c:v>29.33400000000001</c:v>
                </c:pt>
                <c:pt idx="694">
                  <c:v>29.353999999999999</c:v>
                </c:pt>
                <c:pt idx="695">
                  <c:v>29.375</c:v>
                </c:pt>
                <c:pt idx="696">
                  <c:v>29.317000000000011</c:v>
                </c:pt>
                <c:pt idx="697">
                  <c:v>29.350999999999999</c:v>
                </c:pt>
                <c:pt idx="698">
                  <c:v>29.364999999999988</c:v>
                </c:pt>
                <c:pt idx="699">
                  <c:v>29.338000000000001</c:v>
                </c:pt>
                <c:pt idx="700">
                  <c:v>29.33700000000001</c:v>
                </c:pt>
                <c:pt idx="701">
                  <c:v>29.388999999999989</c:v>
                </c:pt>
                <c:pt idx="702">
                  <c:v>29.370999999999999</c:v>
                </c:pt>
                <c:pt idx="703">
                  <c:v>29.34</c:v>
                </c:pt>
                <c:pt idx="704">
                  <c:v>29.358000000000001</c:v>
                </c:pt>
                <c:pt idx="705">
                  <c:v>29.353999999999999</c:v>
                </c:pt>
                <c:pt idx="706">
                  <c:v>29.338999999999999</c:v>
                </c:pt>
              </c:numCache>
            </c:numRef>
          </c:yVal>
        </c:ser>
        <c:axId val="91111424"/>
        <c:axId val="91271552"/>
      </c:scatterChart>
      <c:valAx>
        <c:axId val="91111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Culvert</a:t>
                </a:r>
                <a:r>
                  <a:rPr lang="en-US" baseline="0"/>
                  <a:t> (m)</a:t>
                </a:r>
                <a:endParaRPr lang="en-US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71552"/>
        <c:crosses val="autoZero"/>
        <c:crossBetween val="midCat"/>
      </c:valAx>
      <c:valAx>
        <c:axId val="91271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NAVD</a:t>
                </a:r>
                <a:r>
                  <a:rPr lang="en-US" baseline="0"/>
                  <a:t> 88 Height (m)</a:t>
                </a:r>
                <a:endParaRPr lang="en-US"/>
              </a:p>
            </c:rich>
          </c:tx>
        </c:title>
        <c:numFmt formatCode="General" sourceLinked="1"/>
        <c:tickLblPos val="nextTo"/>
        <c:crossAx val="91111424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Morning Profile 2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C</c:v>
          </c:tx>
          <c:spPr>
            <a:ln w="3175"/>
          </c:spPr>
          <c:marker>
            <c:symbol val="none"/>
          </c:marker>
          <c:trendline>
            <c:trendlineType val="linear"/>
          </c:trendline>
          <c:xVal>
            <c:numRef>
              <c:f>Sheet1!$K$13:$K$714</c:f>
              <c:numCache>
                <c:formatCode>General</c:formatCode>
                <c:ptCount val="702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  <c:pt idx="180">
                  <c:v>543</c:v>
                </c:pt>
                <c:pt idx="181">
                  <c:v>546</c:v>
                </c:pt>
                <c:pt idx="182">
                  <c:v>549</c:v>
                </c:pt>
                <c:pt idx="183">
                  <c:v>552</c:v>
                </c:pt>
                <c:pt idx="184">
                  <c:v>555</c:v>
                </c:pt>
                <c:pt idx="185">
                  <c:v>558</c:v>
                </c:pt>
                <c:pt idx="186">
                  <c:v>561</c:v>
                </c:pt>
                <c:pt idx="187">
                  <c:v>564</c:v>
                </c:pt>
                <c:pt idx="188">
                  <c:v>567</c:v>
                </c:pt>
                <c:pt idx="189">
                  <c:v>570</c:v>
                </c:pt>
                <c:pt idx="190">
                  <c:v>573</c:v>
                </c:pt>
                <c:pt idx="191">
                  <c:v>576</c:v>
                </c:pt>
                <c:pt idx="192">
                  <c:v>579</c:v>
                </c:pt>
                <c:pt idx="193">
                  <c:v>582</c:v>
                </c:pt>
                <c:pt idx="194">
                  <c:v>585</c:v>
                </c:pt>
                <c:pt idx="195">
                  <c:v>588</c:v>
                </c:pt>
                <c:pt idx="196">
                  <c:v>591</c:v>
                </c:pt>
                <c:pt idx="197">
                  <c:v>594</c:v>
                </c:pt>
                <c:pt idx="198">
                  <c:v>597</c:v>
                </c:pt>
                <c:pt idx="199">
                  <c:v>600</c:v>
                </c:pt>
                <c:pt idx="200">
                  <c:v>603</c:v>
                </c:pt>
                <c:pt idx="201">
                  <c:v>606</c:v>
                </c:pt>
                <c:pt idx="202">
                  <c:v>609</c:v>
                </c:pt>
                <c:pt idx="203">
                  <c:v>612</c:v>
                </c:pt>
                <c:pt idx="204">
                  <c:v>615</c:v>
                </c:pt>
                <c:pt idx="205">
                  <c:v>618</c:v>
                </c:pt>
                <c:pt idx="206">
                  <c:v>621</c:v>
                </c:pt>
                <c:pt idx="207">
                  <c:v>624</c:v>
                </c:pt>
                <c:pt idx="208">
                  <c:v>627</c:v>
                </c:pt>
                <c:pt idx="209">
                  <c:v>630</c:v>
                </c:pt>
                <c:pt idx="210">
                  <c:v>633</c:v>
                </c:pt>
                <c:pt idx="211">
                  <c:v>636</c:v>
                </c:pt>
                <c:pt idx="212">
                  <c:v>639</c:v>
                </c:pt>
                <c:pt idx="213">
                  <c:v>642</c:v>
                </c:pt>
                <c:pt idx="214">
                  <c:v>645</c:v>
                </c:pt>
                <c:pt idx="215">
                  <c:v>648</c:v>
                </c:pt>
                <c:pt idx="216">
                  <c:v>651</c:v>
                </c:pt>
                <c:pt idx="217">
                  <c:v>654</c:v>
                </c:pt>
                <c:pt idx="218">
                  <c:v>657</c:v>
                </c:pt>
                <c:pt idx="219">
                  <c:v>660</c:v>
                </c:pt>
                <c:pt idx="220">
                  <c:v>663</c:v>
                </c:pt>
                <c:pt idx="221">
                  <c:v>666</c:v>
                </c:pt>
                <c:pt idx="222">
                  <c:v>669</c:v>
                </c:pt>
                <c:pt idx="223">
                  <c:v>672</c:v>
                </c:pt>
                <c:pt idx="224">
                  <c:v>675</c:v>
                </c:pt>
                <c:pt idx="225">
                  <c:v>678</c:v>
                </c:pt>
                <c:pt idx="226">
                  <c:v>681</c:v>
                </c:pt>
                <c:pt idx="227">
                  <c:v>684</c:v>
                </c:pt>
                <c:pt idx="228">
                  <c:v>687</c:v>
                </c:pt>
                <c:pt idx="229">
                  <c:v>690</c:v>
                </c:pt>
                <c:pt idx="230">
                  <c:v>693</c:v>
                </c:pt>
                <c:pt idx="231">
                  <c:v>696</c:v>
                </c:pt>
                <c:pt idx="232">
                  <c:v>699</c:v>
                </c:pt>
                <c:pt idx="233">
                  <c:v>702</c:v>
                </c:pt>
                <c:pt idx="234">
                  <c:v>705</c:v>
                </c:pt>
                <c:pt idx="235">
                  <c:v>708</c:v>
                </c:pt>
                <c:pt idx="236">
                  <c:v>711</c:v>
                </c:pt>
                <c:pt idx="237">
                  <c:v>714</c:v>
                </c:pt>
                <c:pt idx="238">
                  <c:v>717</c:v>
                </c:pt>
                <c:pt idx="239">
                  <c:v>720</c:v>
                </c:pt>
                <c:pt idx="240">
                  <c:v>723</c:v>
                </c:pt>
                <c:pt idx="241">
                  <c:v>726</c:v>
                </c:pt>
                <c:pt idx="242">
                  <c:v>729</c:v>
                </c:pt>
                <c:pt idx="243">
                  <c:v>732</c:v>
                </c:pt>
                <c:pt idx="244">
                  <c:v>735</c:v>
                </c:pt>
                <c:pt idx="245">
                  <c:v>738</c:v>
                </c:pt>
                <c:pt idx="246">
                  <c:v>741</c:v>
                </c:pt>
                <c:pt idx="247">
                  <c:v>744</c:v>
                </c:pt>
                <c:pt idx="248">
                  <c:v>747</c:v>
                </c:pt>
                <c:pt idx="249">
                  <c:v>750</c:v>
                </c:pt>
                <c:pt idx="250">
                  <c:v>753</c:v>
                </c:pt>
                <c:pt idx="251">
                  <c:v>756</c:v>
                </c:pt>
                <c:pt idx="252">
                  <c:v>759</c:v>
                </c:pt>
                <c:pt idx="253">
                  <c:v>762</c:v>
                </c:pt>
                <c:pt idx="254">
                  <c:v>765</c:v>
                </c:pt>
                <c:pt idx="255">
                  <c:v>768</c:v>
                </c:pt>
                <c:pt idx="256">
                  <c:v>771</c:v>
                </c:pt>
                <c:pt idx="257">
                  <c:v>774</c:v>
                </c:pt>
                <c:pt idx="258">
                  <c:v>777</c:v>
                </c:pt>
                <c:pt idx="259">
                  <c:v>780</c:v>
                </c:pt>
                <c:pt idx="260">
                  <c:v>783</c:v>
                </c:pt>
                <c:pt idx="261">
                  <c:v>786</c:v>
                </c:pt>
                <c:pt idx="262">
                  <c:v>789</c:v>
                </c:pt>
                <c:pt idx="263">
                  <c:v>792</c:v>
                </c:pt>
                <c:pt idx="264">
                  <c:v>795</c:v>
                </c:pt>
                <c:pt idx="265">
                  <c:v>798</c:v>
                </c:pt>
                <c:pt idx="266">
                  <c:v>801</c:v>
                </c:pt>
                <c:pt idx="267">
                  <c:v>804</c:v>
                </c:pt>
                <c:pt idx="268">
                  <c:v>807</c:v>
                </c:pt>
                <c:pt idx="269">
                  <c:v>810</c:v>
                </c:pt>
                <c:pt idx="270">
                  <c:v>813</c:v>
                </c:pt>
                <c:pt idx="271">
                  <c:v>816</c:v>
                </c:pt>
                <c:pt idx="272">
                  <c:v>819</c:v>
                </c:pt>
                <c:pt idx="273">
                  <c:v>822</c:v>
                </c:pt>
                <c:pt idx="274">
                  <c:v>825</c:v>
                </c:pt>
                <c:pt idx="275">
                  <c:v>828</c:v>
                </c:pt>
                <c:pt idx="276">
                  <c:v>831</c:v>
                </c:pt>
                <c:pt idx="277">
                  <c:v>834</c:v>
                </c:pt>
                <c:pt idx="278">
                  <c:v>837</c:v>
                </c:pt>
                <c:pt idx="279">
                  <c:v>840</c:v>
                </c:pt>
                <c:pt idx="280">
                  <c:v>843</c:v>
                </c:pt>
                <c:pt idx="281">
                  <c:v>846</c:v>
                </c:pt>
                <c:pt idx="282">
                  <c:v>849</c:v>
                </c:pt>
                <c:pt idx="283">
                  <c:v>852</c:v>
                </c:pt>
                <c:pt idx="284">
                  <c:v>855</c:v>
                </c:pt>
                <c:pt idx="285">
                  <c:v>858</c:v>
                </c:pt>
                <c:pt idx="286">
                  <c:v>861</c:v>
                </c:pt>
                <c:pt idx="287">
                  <c:v>864</c:v>
                </c:pt>
                <c:pt idx="288">
                  <c:v>867</c:v>
                </c:pt>
                <c:pt idx="289">
                  <c:v>870</c:v>
                </c:pt>
                <c:pt idx="290">
                  <c:v>873</c:v>
                </c:pt>
                <c:pt idx="291">
                  <c:v>876</c:v>
                </c:pt>
                <c:pt idx="292">
                  <c:v>879</c:v>
                </c:pt>
                <c:pt idx="293">
                  <c:v>882</c:v>
                </c:pt>
                <c:pt idx="294">
                  <c:v>885</c:v>
                </c:pt>
                <c:pt idx="295">
                  <c:v>888</c:v>
                </c:pt>
                <c:pt idx="296">
                  <c:v>891</c:v>
                </c:pt>
                <c:pt idx="297">
                  <c:v>894</c:v>
                </c:pt>
                <c:pt idx="298">
                  <c:v>897</c:v>
                </c:pt>
                <c:pt idx="299">
                  <c:v>900</c:v>
                </c:pt>
                <c:pt idx="300">
                  <c:v>903</c:v>
                </c:pt>
                <c:pt idx="301">
                  <c:v>906</c:v>
                </c:pt>
                <c:pt idx="302">
                  <c:v>909</c:v>
                </c:pt>
                <c:pt idx="303">
                  <c:v>912</c:v>
                </c:pt>
                <c:pt idx="304">
                  <c:v>915</c:v>
                </c:pt>
                <c:pt idx="305">
                  <c:v>918</c:v>
                </c:pt>
                <c:pt idx="306">
                  <c:v>921</c:v>
                </c:pt>
                <c:pt idx="307">
                  <c:v>924</c:v>
                </c:pt>
                <c:pt idx="308">
                  <c:v>927</c:v>
                </c:pt>
                <c:pt idx="309">
                  <c:v>930</c:v>
                </c:pt>
                <c:pt idx="310">
                  <c:v>933</c:v>
                </c:pt>
                <c:pt idx="311">
                  <c:v>936</c:v>
                </c:pt>
                <c:pt idx="312">
                  <c:v>939</c:v>
                </c:pt>
                <c:pt idx="313">
                  <c:v>942</c:v>
                </c:pt>
                <c:pt idx="314">
                  <c:v>945</c:v>
                </c:pt>
                <c:pt idx="315">
                  <c:v>948</c:v>
                </c:pt>
                <c:pt idx="316">
                  <c:v>951</c:v>
                </c:pt>
                <c:pt idx="317">
                  <c:v>954</c:v>
                </c:pt>
                <c:pt idx="318">
                  <c:v>957</c:v>
                </c:pt>
                <c:pt idx="319">
                  <c:v>960</c:v>
                </c:pt>
                <c:pt idx="320">
                  <c:v>963</c:v>
                </c:pt>
                <c:pt idx="321">
                  <c:v>966</c:v>
                </c:pt>
                <c:pt idx="322">
                  <c:v>969</c:v>
                </c:pt>
                <c:pt idx="323">
                  <c:v>972</c:v>
                </c:pt>
                <c:pt idx="324">
                  <c:v>975</c:v>
                </c:pt>
                <c:pt idx="325">
                  <c:v>978</c:v>
                </c:pt>
                <c:pt idx="326">
                  <c:v>981</c:v>
                </c:pt>
                <c:pt idx="327">
                  <c:v>984</c:v>
                </c:pt>
                <c:pt idx="328">
                  <c:v>987</c:v>
                </c:pt>
                <c:pt idx="329">
                  <c:v>990</c:v>
                </c:pt>
                <c:pt idx="330">
                  <c:v>993</c:v>
                </c:pt>
                <c:pt idx="331">
                  <c:v>996</c:v>
                </c:pt>
                <c:pt idx="332">
                  <c:v>999</c:v>
                </c:pt>
                <c:pt idx="333">
                  <c:v>1002</c:v>
                </c:pt>
                <c:pt idx="334">
                  <c:v>1005</c:v>
                </c:pt>
                <c:pt idx="335">
                  <c:v>1008</c:v>
                </c:pt>
                <c:pt idx="336">
                  <c:v>1011</c:v>
                </c:pt>
                <c:pt idx="337">
                  <c:v>1014</c:v>
                </c:pt>
                <c:pt idx="338">
                  <c:v>1017</c:v>
                </c:pt>
                <c:pt idx="339">
                  <c:v>1020</c:v>
                </c:pt>
                <c:pt idx="340">
                  <c:v>1023</c:v>
                </c:pt>
                <c:pt idx="341">
                  <c:v>1026</c:v>
                </c:pt>
                <c:pt idx="342">
                  <c:v>1029</c:v>
                </c:pt>
                <c:pt idx="343">
                  <c:v>1032</c:v>
                </c:pt>
                <c:pt idx="344">
                  <c:v>1035</c:v>
                </c:pt>
                <c:pt idx="345">
                  <c:v>1038</c:v>
                </c:pt>
                <c:pt idx="346">
                  <c:v>1041</c:v>
                </c:pt>
                <c:pt idx="347">
                  <c:v>1044</c:v>
                </c:pt>
                <c:pt idx="348">
                  <c:v>1047</c:v>
                </c:pt>
                <c:pt idx="349">
                  <c:v>1050</c:v>
                </c:pt>
                <c:pt idx="350">
                  <c:v>1053</c:v>
                </c:pt>
                <c:pt idx="351">
                  <c:v>1056</c:v>
                </c:pt>
                <c:pt idx="352">
                  <c:v>1059</c:v>
                </c:pt>
                <c:pt idx="353">
                  <c:v>1062</c:v>
                </c:pt>
                <c:pt idx="354">
                  <c:v>1065</c:v>
                </c:pt>
                <c:pt idx="355">
                  <c:v>1068</c:v>
                </c:pt>
                <c:pt idx="356">
                  <c:v>1071</c:v>
                </c:pt>
                <c:pt idx="357">
                  <c:v>1074</c:v>
                </c:pt>
                <c:pt idx="358">
                  <c:v>1077</c:v>
                </c:pt>
                <c:pt idx="359">
                  <c:v>1080</c:v>
                </c:pt>
                <c:pt idx="360">
                  <c:v>1083</c:v>
                </c:pt>
                <c:pt idx="361">
                  <c:v>1086</c:v>
                </c:pt>
                <c:pt idx="362">
                  <c:v>1089</c:v>
                </c:pt>
                <c:pt idx="363">
                  <c:v>1092</c:v>
                </c:pt>
                <c:pt idx="364">
                  <c:v>1095</c:v>
                </c:pt>
                <c:pt idx="365">
                  <c:v>1098</c:v>
                </c:pt>
                <c:pt idx="366">
                  <c:v>1101</c:v>
                </c:pt>
                <c:pt idx="367">
                  <c:v>1104</c:v>
                </c:pt>
                <c:pt idx="368">
                  <c:v>1107</c:v>
                </c:pt>
                <c:pt idx="369">
                  <c:v>1110</c:v>
                </c:pt>
                <c:pt idx="370">
                  <c:v>1113</c:v>
                </c:pt>
                <c:pt idx="371">
                  <c:v>1116</c:v>
                </c:pt>
                <c:pt idx="372">
                  <c:v>1119</c:v>
                </c:pt>
                <c:pt idx="373">
                  <c:v>1122</c:v>
                </c:pt>
                <c:pt idx="374">
                  <c:v>1125</c:v>
                </c:pt>
                <c:pt idx="375">
                  <c:v>1128</c:v>
                </c:pt>
                <c:pt idx="376">
                  <c:v>1131</c:v>
                </c:pt>
                <c:pt idx="377">
                  <c:v>1134</c:v>
                </c:pt>
                <c:pt idx="378">
                  <c:v>1137</c:v>
                </c:pt>
                <c:pt idx="379">
                  <c:v>1140</c:v>
                </c:pt>
                <c:pt idx="380">
                  <c:v>1143</c:v>
                </c:pt>
                <c:pt idx="381">
                  <c:v>1146</c:v>
                </c:pt>
                <c:pt idx="382">
                  <c:v>1149</c:v>
                </c:pt>
                <c:pt idx="383">
                  <c:v>1152</c:v>
                </c:pt>
                <c:pt idx="384">
                  <c:v>1155</c:v>
                </c:pt>
                <c:pt idx="385">
                  <c:v>1158</c:v>
                </c:pt>
                <c:pt idx="386">
                  <c:v>1161</c:v>
                </c:pt>
                <c:pt idx="387">
                  <c:v>1164</c:v>
                </c:pt>
                <c:pt idx="388">
                  <c:v>1167</c:v>
                </c:pt>
                <c:pt idx="389">
                  <c:v>1170</c:v>
                </c:pt>
                <c:pt idx="390">
                  <c:v>1173</c:v>
                </c:pt>
                <c:pt idx="391">
                  <c:v>1176</c:v>
                </c:pt>
                <c:pt idx="392">
                  <c:v>1179</c:v>
                </c:pt>
                <c:pt idx="393">
                  <c:v>1182</c:v>
                </c:pt>
                <c:pt idx="394">
                  <c:v>1185</c:v>
                </c:pt>
                <c:pt idx="395">
                  <c:v>1188</c:v>
                </c:pt>
                <c:pt idx="396">
                  <c:v>1191</c:v>
                </c:pt>
                <c:pt idx="397">
                  <c:v>1194</c:v>
                </c:pt>
                <c:pt idx="398">
                  <c:v>1197</c:v>
                </c:pt>
                <c:pt idx="399">
                  <c:v>1200</c:v>
                </c:pt>
                <c:pt idx="400">
                  <c:v>1203</c:v>
                </c:pt>
                <c:pt idx="401">
                  <c:v>1206</c:v>
                </c:pt>
                <c:pt idx="402">
                  <c:v>1209</c:v>
                </c:pt>
                <c:pt idx="403">
                  <c:v>1212</c:v>
                </c:pt>
                <c:pt idx="404">
                  <c:v>1215</c:v>
                </c:pt>
                <c:pt idx="405">
                  <c:v>1218</c:v>
                </c:pt>
                <c:pt idx="406">
                  <c:v>1221</c:v>
                </c:pt>
                <c:pt idx="407">
                  <c:v>1224</c:v>
                </c:pt>
                <c:pt idx="408">
                  <c:v>1227</c:v>
                </c:pt>
                <c:pt idx="409">
                  <c:v>1230</c:v>
                </c:pt>
                <c:pt idx="410">
                  <c:v>1233</c:v>
                </c:pt>
                <c:pt idx="411">
                  <c:v>1236</c:v>
                </c:pt>
                <c:pt idx="412">
                  <c:v>1239</c:v>
                </c:pt>
                <c:pt idx="413">
                  <c:v>1242</c:v>
                </c:pt>
                <c:pt idx="414">
                  <c:v>1245</c:v>
                </c:pt>
                <c:pt idx="415">
                  <c:v>1248</c:v>
                </c:pt>
                <c:pt idx="416">
                  <c:v>1251</c:v>
                </c:pt>
                <c:pt idx="417">
                  <c:v>1254</c:v>
                </c:pt>
                <c:pt idx="418">
                  <c:v>1257</c:v>
                </c:pt>
                <c:pt idx="419">
                  <c:v>1260</c:v>
                </c:pt>
                <c:pt idx="420">
                  <c:v>1263</c:v>
                </c:pt>
                <c:pt idx="421">
                  <c:v>1266</c:v>
                </c:pt>
                <c:pt idx="422">
                  <c:v>1269</c:v>
                </c:pt>
                <c:pt idx="423">
                  <c:v>1272</c:v>
                </c:pt>
                <c:pt idx="424">
                  <c:v>1275</c:v>
                </c:pt>
                <c:pt idx="425">
                  <c:v>1278</c:v>
                </c:pt>
                <c:pt idx="426">
                  <c:v>1281</c:v>
                </c:pt>
                <c:pt idx="427">
                  <c:v>1284</c:v>
                </c:pt>
                <c:pt idx="428">
                  <c:v>1287</c:v>
                </c:pt>
                <c:pt idx="429">
                  <c:v>1290</c:v>
                </c:pt>
                <c:pt idx="430">
                  <c:v>1293</c:v>
                </c:pt>
                <c:pt idx="431">
                  <c:v>1296</c:v>
                </c:pt>
                <c:pt idx="432">
                  <c:v>1299</c:v>
                </c:pt>
                <c:pt idx="433">
                  <c:v>1302</c:v>
                </c:pt>
                <c:pt idx="434">
                  <c:v>1305</c:v>
                </c:pt>
                <c:pt idx="435">
                  <c:v>1308</c:v>
                </c:pt>
                <c:pt idx="436">
                  <c:v>1311</c:v>
                </c:pt>
                <c:pt idx="437">
                  <c:v>1314</c:v>
                </c:pt>
                <c:pt idx="438">
                  <c:v>1317</c:v>
                </c:pt>
                <c:pt idx="439">
                  <c:v>1320</c:v>
                </c:pt>
                <c:pt idx="440">
                  <c:v>1323</c:v>
                </c:pt>
                <c:pt idx="441">
                  <c:v>1326</c:v>
                </c:pt>
                <c:pt idx="442">
                  <c:v>1329</c:v>
                </c:pt>
                <c:pt idx="443">
                  <c:v>1332</c:v>
                </c:pt>
                <c:pt idx="444">
                  <c:v>1335</c:v>
                </c:pt>
                <c:pt idx="445">
                  <c:v>1338</c:v>
                </c:pt>
                <c:pt idx="446">
                  <c:v>1341</c:v>
                </c:pt>
                <c:pt idx="447">
                  <c:v>1344</c:v>
                </c:pt>
                <c:pt idx="448">
                  <c:v>1347</c:v>
                </c:pt>
                <c:pt idx="449">
                  <c:v>1350</c:v>
                </c:pt>
                <c:pt idx="450">
                  <c:v>1353</c:v>
                </c:pt>
                <c:pt idx="451">
                  <c:v>1356</c:v>
                </c:pt>
                <c:pt idx="452">
                  <c:v>1359</c:v>
                </c:pt>
                <c:pt idx="453">
                  <c:v>1362</c:v>
                </c:pt>
                <c:pt idx="454">
                  <c:v>1365</c:v>
                </c:pt>
                <c:pt idx="455">
                  <c:v>1368</c:v>
                </c:pt>
                <c:pt idx="456">
                  <c:v>1371</c:v>
                </c:pt>
                <c:pt idx="457">
                  <c:v>1374</c:v>
                </c:pt>
                <c:pt idx="458">
                  <c:v>1377</c:v>
                </c:pt>
                <c:pt idx="459">
                  <c:v>1380</c:v>
                </c:pt>
                <c:pt idx="460">
                  <c:v>1383</c:v>
                </c:pt>
                <c:pt idx="461">
                  <c:v>1386</c:v>
                </c:pt>
                <c:pt idx="462">
                  <c:v>1389</c:v>
                </c:pt>
                <c:pt idx="463">
                  <c:v>1392</c:v>
                </c:pt>
                <c:pt idx="464">
                  <c:v>1395</c:v>
                </c:pt>
                <c:pt idx="465">
                  <c:v>1398</c:v>
                </c:pt>
                <c:pt idx="466">
                  <c:v>1401</c:v>
                </c:pt>
                <c:pt idx="467">
                  <c:v>1404</c:v>
                </c:pt>
                <c:pt idx="468">
                  <c:v>1407</c:v>
                </c:pt>
                <c:pt idx="469">
                  <c:v>1410</c:v>
                </c:pt>
                <c:pt idx="470">
                  <c:v>1413</c:v>
                </c:pt>
                <c:pt idx="471">
                  <c:v>1416</c:v>
                </c:pt>
                <c:pt idx="472">
                  <c:v>1419</c:v>
                </c:pt>
                <c:pt idx="473">
                  <c:v>1422</c:v>
                </c:pt>
                <c:pt idx="474">
                  <c:v>1425</c:v>
                </c:pt>
                <c:pt idx="475">
                  <c:v>1428</c:v>
                </c:pt>
                <c:pt idx="476">
                  <c:v>1431</c:v>
                </c:pt>
                <c:pt idx="477">
                  <c:v>1434</c:v>
                </c:pt>
                <c:pt idx="478">
                  <c:v>1437</c:v>
                </c:pt>
                <c:pt idx="479">
                  <c:v>1440</c:v>
                </c:pt>
                <c:pt idx="480">
                  <c:v>1443</c:v>
                </c:pt>
                <c:pt idx="481">
                  <c:v>1446</c:v>
                </c:pt>
                <c:pt idx="482">
                  <c:v>1449</c:v>
                </c:pt>
                <c:pt idx="483">
                  <c:v>1452</c:v>
                </c:pt>
                <c:pt idx="484">
                  <c:v>1455</c:v>
                </c:pt>
                <c:pt idx="485">
                  <c:v>1458</c:v>
                </c:pt>
                <c:pt idx="486">
                  <c:v>1461</c:v>
                </c:pt>
                <c:pt idx="487">
                  <c:v>1464</c:v>
                </c:pt>
                <c:pt idx="488">
                  <c:v>1467</c:v>
                </c:pt>
                <c:pt idx="489">
                  <c:v>1470</c:v>
                </c:pt>
                <c:pt idx="490">
                  <c:v>1473</c:v>
                </c:pt>
                <c:pt idx="491">
                  <c:v>1476</c:v>
                </c:pt>
                <c:pt idx="492">
                  <c:v>1479</c:v>
                </c:pt>
                <c:pt idx="493">
                  <c:v>1482</c:v>
                </c:pt>
                <c:pt idx="494">
                  <c:v>1485</c:v>
                </c:pt>
                <c:pt idx="495">
                  <c:v>1488</c:v>
                </c:pt>
                <c:pt idx="496">
                  <c:v>1491</c:v>
                </c:pt>
                <c:pt idx="497">
                  <c:v>1494</c:v>
                </c:pt>
                <c:pt idx="498">
                  <c:v>1497</c:v>
                </c:pt>
                <c:pt idx="499">
                  <c:v>1500</c:v>
                </c:pt>
                <c:pt idx="500">
                  <c:v>1503</c:v>
                </c:pt>
                <c:pt idx="501">
                  <c:v>1506</c:v>
                </c:pt>
                <c:pt idx="502">
                  <c:v>1509</c:v>
                </c:pt>
                <c:pt idx="503">
                  <c:v>1512</c:v>
                </c:pt>
                <c:pt idx="504">
                  <c:v>1515</c:v>
                </c:pt>
                <c:pt idx="505">
                  <c:v>1518</c:v>
                </c:pt>
                <c:pt idx="506">
                  <c:v>1521</c:v>
                </c:pt>
                <c:pt idx="507">
                  <c:v>1524</c:v>
                </c:pt>
                <c:pt idx="508">
                  <c:v>1527</c:v>
                </c:pt>
                <c:pt idx="509">
                  <c:v>1530</c:v>
                </c:pt>
                <c:pt idx="510">
                  <c:v>1533</c:v>
                </c:pt>
                <c:pt idx="511">
                  <c:v>1536</c:v>
                </c:pt>
                <c:pt idx="512">
                  <c:v>1539</c:v>
                </c:pt>
                <c:pt idx="513">
                  <c:v>1542</c:v>
                </c:pt>
                <c:pt idx="514">
                  <c:v>1545</c:v>
                </c:pt>
                <c:pt idx="515">
                  <c:v>1548</c:v>
                </c:pt>
                <c:pt idx="516">
                  <c:v>1551</c:v>
                </c:pt>
                <c:pt idx="517">
                  <c:v>1554</c:v>
                </c:pt>
                <c:pt idx="518">
                  <c:v>1557</c:v>
                </c:pt>
                <c:pt idx="519">
                  <c:v>1560</c:v>
                </c:pt>
                <c:pt idx="520">
                  <c:v>1563</c:v>
                </c:pt>
                <c:pt idx="521">
                  <c:v>1566</c:v>
                </c:pt>
                <c:pt idx="522">
                  <c:v>1569</c:v>
                </c:pt>
                <c:pt idx="523">
                  <c:v>1572</c:v>
                </c:pt>
                <c:pt idx="524">
                  <c:v>1575</c:v>
                </c:pt>
                <c:pt idx="525">
                  <c:v>1578</c:v>
                </c:pt>
                <c:pt idx="526">
                  <c:v>1581</c:v>
                </c:pt>
                <c:pt idx="527">
                  <c:v>1584</c:v>
                </c:pt>
                <c:pt idx="528">
                  <c:v>1587</c:v>
                </c:pt>
                <c:pt idx="529">
                  <c:v>1590</c:v>
                </c:pt>
                <c:pt idx="530">
                  <c:v>1593</c:v>
                </c:pt>
                <c:pt idx="531">
                  <c:v>1596</c:v>
                </c:pt>
                <c:pt idx="532">
                  <c:v>1599</c:v>
                </c:pt>
                <c:pt idx="533">
                  <c:v>1602</c:v>
                </c:pt>
                <c:pt idx="534">
                  <c:v>1605</c:v>
                </c:pt>
                <c:pt idx="535">
                  <c:v>1608</c:v>
                </c:pt>
                <c:pt idx="536">
                  <c:v>1611</c:v>
                </c:pt>
                <c:pt idx="537">
                  <c:v>1614</c:v>
                </c:pt>
                <c:pt idx="538">
                  <c:v>1617</c:v>
                </c:pt>
                <c:pt idx="539">
                  <c:v>1620</c:v>
                </c:pt>
                <c:pt idx="540">
                  <c:v>1623</c:v>
                </c:pt>
                <c:pt idx="541">
                  <c:v>1626</c:v>
                </c:pt>
                <c:pt idx="542">
                  <c:v>1629</c:v>
                </c:pt>
                <c:pt idx="543">
                  <c:v>1632</c:v>
                </c:pt>
                <c:pt idx="544">
                  <c:v>1635</c:v>
                </c:pt>
                <c:pt idx="545">
                  <c:v>1638</c:v>
                </c:pt>
                <c:pt idx="546">
                  <c:v>1641</c:v>
                </c:pt>
                <c:pt idx="547">
                  <c:v>1644</c:v>
                </c:pt>
                <c:pt idx="548">
                  <c:v>1647</c:v>
                </c:pt>
                <c:pt idx="549">
                  <c:v>1650</c:v>
                </c:pt>
                <c:pt idx="550">
                  <c:v>1653</c:v>
                </c:pt>
                <c:pt idx="551">
                  <c:v>1656</c:v>
                </c:pt>
                <c:pt idx="552">
                  <c:v>1659</c:v>
                </c:pt>
                <c:pt idx="553">
                  <c:v>1662</c:v>
                </c:pt>
                <c:pt idx="554">
                  <c:v>1665</c:v>
                </c:pt>
                <c:pt idx="555">
                  <c:v>1668</c:v>
                </c:pt>
                <c:pt idx="556">
                  <c:v>1671</c:v>
                </c:pt>
                <c:pt idx="557">
                  <c:v>1674</c:v>
                </c:pt>
                <c:pt idx="558">
                  <c:v>1677</c:v>
                </c:pt>
                <c:pt idx="559">
                  <c:v>1680</c:v>
                </c:pt>
                <c:pt idx="560">
                  <c:v>1683</c:v>
                </c:pt>
                <c:pt idx="561">
                  <c:v>1686</c:v>
                </c:pt>
                <c:pt idx="562">
                  <c:v>1689</c:v>
                </c:pt>
                <c:pt idx="563">
                  <c:v>1692</c:v>
                </c:pt>
                <c:pt idx="564">
                  <c:v>1695</c:v>
                </c:pt>
                <c:pt idx="565">
                  <c:v>1698</c:v>
                </c:pt>
                <c:pt idx="566">
                  <c:v>1701</c:v>
                </c:pt>
                <c:pt idx="567">
                  <c:v>1704</c:v>
                </c:pt>
                <c:pt idx="568">
                  <c:v>1707</c:v>
                </c:pt>
                <c:pt idx="569">
                  <c:v>1710</c:v>
                </c:pt>
                <c:pt idx="570">
                  <c:v>1713</c:v>
                </c:pt>
                <c:pt idx="571">
                  <c:v>1716</c:v>
                </c:pt>
                <c:pt idx="572">
                  <c:v>1719</c:v>
                </c:pt>
                <c:pt idx="573">
                  <c:v>1722</c:v>
                </c:pt>
                <c:pt idx="574">
                  <c:v>1725</c:v>
                </c:pt>
                <c:pt idx="575">
                  <c:v>1728</c:v>
                </c:pt>
                <c:pt idx="576">
                  <c:v>1731</c:v>
                </c:pt>
                <c:pt idx="577">
                  <c:v>1734</c:v>
                </c:pt>
                <c:pt idx="578">
                  <c:v>1737</c:v>
                </c:pt>
                <c:pt idx="579">
                  <c:v>1740</c:v>
                </c:pt>
                <c:pt idx="580">
                  <c:v>1743</c:v>
                </c:pt>
                <c:pt idx="581">
                  <c:v>1746</c:v>
                </c:pt>
                <c:pt idx="582">
                  <c:v>1749</c:v>
                </c:pt>
                <c:pt idx="583">
                  <c:v>1752</c:v>
                </c:pt>
                <c:pt idx="584">
                  <c:v>1755</c:v>
                </c:pt>
                <c:pt idx="585">
                  <c:v>1758</c:v>
                </c:pt>
                <c:pt idx="586">
                  <c:v>1761</c:v>
                </c:pt>
                <c:pt idx="587">
                  <c:v>1764</c:v>
                </c:pt>
                <c:pt idx="588">
                  <c:v>1767</c:v>
                </c:pt>
                <c:pt idx="589">
                  <c:v>1770</c:v>
                </c:pt>
                <c:pt idx="590">
                  <c:v>1773</c:v>
                </c:pt>
                <c:pt idx="591">
                  <c:v>1776</c:v>
                </c:pt>
                <c:pt idx="592">
                  <c:v>1779</c:v>
                </c:pt>
                <c:pt idx="593">
                  <c:v>1782</c:v>
                </c:pt>
                <c:pt idx="594">
                  <c:v>1785</c:v>
                </c:pt>
                <c:pt idx="595">
                  <c:v>1788</c:v>
                </c:pt>
                <c:pt idx="596">
                  <c:v>1791</c:v>
                </c:pt>
                <c:pt idx="597">
                  <c:v>1794</c:v>
                </c:pt>
                <c:pt idx="598">
                  <c:v>1797</c:v>
                </c:pt>
                <c:pt idx="599">
                  <c:v>1800</c:v>
                </c:pt>
                <c:pt idx="600">
                  <c:v>1803</c:v>
                </c:pt>
                <c:pt idx="601">
                  <c:v>1806</c:v>
                </c:pt>
                <c:pt idx="602">
                  <c:v>1809</c:v>
                </c:pt>
                <c:pt idx="603">
                  <c:v>1812</c:v>
                </c:pt>
                <c:pt idx="604">
                  <c:v>1815</c:v>
                </c:pt>
                <c:pt idx="605">
                  <c:v>1818</c:v>
                </c:pt>
                <c:pt idx="606">
                  <c:v>1821</c:v>
                </c:pt>
                <c:pt idx="607">
                  <c:v>1824</c:v>
                </c:pt>
                <c:pt idx="608">
                  <c:v>1827</c:v>
                </c:pt>
                <c:pt idx="609">
                  <c:v>1830</c:v>
                </c:pt>
                <c:pt idx="610">
                  <c:v>1833</c:v>
                </c:pt>
                <c:pt idx="611">
                  <c:v>1836</c:v>
                </c:pt>
                <c:pt idx="612">
                  <c:v>1839</c:v>
                </c:pt>
                <c:pt idx="613">
                  <c:v>1842</c:v>
                </c:pt>
                <c:pt idx="614">
                  <c:v>1845</c:v>
                </c:pt>
                <c:pt idx="615">
                  <c:v>1848</c:v>
                </c:pt>
                <c:pt idx="616">
                  <c:v>1851</c:v>
                </c:pt>
                <c:pt idx="617">
                  <c:v>1854</c:v>
                </c:pt>
                <c:pt idx="618">
                  <c:v>1857</c:v>
                </c:pt>
                <c:pt idx="619">
                  <c:v>1860</c:v>
                </c:pt>
                <c:pt idx="620">
                  <c:v>1863</c:v>
                </c:pt>
                <c:pt idx="621">
                  <c:v>1866</c:v>
                </c:pt>
                <c:pt idx="622">
                  <c:v>1869</c:v>
                </c:pt>
                <c:pt idx="623">
                  <c:v>1872</c:v>
                </c:pt>
                <c:pt idx="624">
                  <c:v>1875</c:v>
                </c:pt>
                <c:pt idx="625">
                  <c:v>1878</c:v>
                </c:pt>
                <c:pt idx="626">
                  <c:v>1881</c:v>
                </c:pt>
                <c:pt idx="627">
                  <c:v>1884</c:v>
                </c:pt>
                <c:pt idx="628">
                  <c:v>1887</c:v>
                </c:pt>
                <c:pt idx="629">
                  <c:v>1890</c:v>
                </c:pt>
                <c:pt idx="630">
                  <c:v>1893</c:v>
                </c:pt>
                <c:pt idx="631">
                  <c:v>1896</c:v>
                </c:pt>
                <c:pt idx="632">
                  <c:v>1899</c:v>
                </c:pt>
                <c:pt idx="633">
                  <c:v>1902</c:v>
                </c:pt>
                <c:pt idx="634">
                  <c:v>1905</c:v>
                </c:pt>
                <c:pt idx="635">
                  <c:v>1908</c:v>
                </c:pt>
                <c:pt idx="636">
                  <c:v>1911</c:v>
                </c:pt>
                <c:pt idx="637">
                  <c:v>1914</c:v>
                </c:pt>
                <c:pt idx="638">
                  <c:v>1917</c:v>
                </c:pt>
                <c:pt idx="639">
                  <c:v>1920</c:v>
                </c:pt>
                <c:pt idx="640">
                  <c:v>1923</c:v>
                </c:pt>
                <c:pt idx="641">
                  <c:v>1926</c:v>
                </c:pt>
                <c:pt idx="642">
                  <c:v>1929</c:v>
                </c:pt>
                <c:pt idx="643">
                  <c:v>1932</c:v>
                </c:pt>
                <c:pt idx="644">
                  <c:v>1935</c:v>
                </c:pt>
                <c:pt idx="645">
                  <c:v>1938</c:v>
                </c:pt>
                <c:pt idx="646">
                  <c:v>1941</c:v>
                </c:pt>
                <c:pt idx="647">
                  <c:v>1944</c:v>
                </c:pt>
                <c:pt idx="648">
                  <c:v>1947</c:v>
                </c:pt>
                <c:pt idx="649">
                  <c:v>1950</c:v>
                </c:pt>
                <c:pt idx="650">
                  <c:v>1953</c:v>
                </c:pt>
                <c:pt idx="651">
                  <c:v>1956</c:v>
                </c:pt>
                <c:pt idx="652">
                  <c:v>1959</c:v>
                </c:pt>
                <c:pt idx="653">
                  <c:v>1962</c:v>
                </c:pt>
                <c:pt idx="654">
                  <c:v>1965</c:v>
                </c:pt>
                <c:pt idx="655">
                  <c:v>1968</c:v>
                </c:pt>
                <c:pt idx="656">
                  <c:v>1971</c:v>
                </c:pt>
                <c:pt idx="657">
                  <c:v>1974</c:v>
                </c:pt>
                <c:pt idx="658">
                  <c:v>1977</c:v>
                </c:pt>
                <c:pt idx="659">
                  <c:v>1980</c:v>
                </c:pt>
                <c:pt idx="660">
                  <c:v>1983</c:v>
                </c:pt>
                <c:pt idx="661">
                  <c:v>1986</c:v>
                </c:pt>
                <c:pt idx="662">
                  <c:v>1989</c:v>
                </c:pt>
                <c:pt idx="663">
                  <c:v>1992</c:v>
                </c:pt>
                <c:pt idx="664">
                  <c:v>1995</c:v>
                </c:pt>
                <c:pt idx="665">
                  <c:v>1998</c:v>
                </c:pt>
                <c:pt idx="666">
                  <c:v>2001</c:v>
                </c:pt>
                <c:pt idx="667">
                  <c:v>2004</c:v>
                </c:pt>
                <c:pt idx="668">
                  <c:v>2007</c:v>
                </c:pt>
                <c:pt idx="669">
                  <c:v>2010</c:v>
                </c:pt>
                <c:pt idx="670">
                  <c:v>2013</c:v>
                </c:pt>
                <c:pt idx="671">
                  <c:v>2016</c:v>
                </c:pt>
                <c:pt idx="672">
                  <c:v>2019</c:v>
                </c:pt>
                <c:pt idx="673">
                  <c:v>2022</c:v>
                </c:pt>
                <c:pt idx="674">
                  <c:v>2025</c:v>
                </c:pt>
                <c:pt idx="675">
                  <c:v>2028</c:v>
                </c:pt>
                <c:pt idx="676">
                  <c:v>2031</c:v>
                </c:pt>
                <c:pt idx="677">
                  <c:v>2034</c:v>
                </c:pt>
                <c:pt idx="678">
                  <c:v>2037</c:v>
                </c:pt>
                <c:pt idx="679">
                  <c:v>2040</c:v>
                </c:pt>
                <c:pt idx="680">
                  <c:v>2043</c:v>
                </c:pt>
                <c:pt idx="681">
                  <c:v>2046</c:v>
                </c:pt>
                <c:pt idx="682">
                  <c:v>2049</c:v>
                </c:pt>
                <c:pt idx="683">
                  <c:v>2052</c:v>
                </c:pt>
                <c:pt idx="684">
                  <c:v>2055</c:v>
                </c:pt>
                <c:pt idx="685">
                  <c:v>2058</c:v>
                </c:pt>
                <c:pt idx="686">
                  <c:v>2061</c:v>
                </c:pt>
                <c:pt idx="687">
                  <c:v>2064</c:v>
                </c:pt>
                <c:pt idx="688">
                  <c:v>2067</c:v>
                </c:pt>
                <c:pt idx="689">
                  <c:v>2070</c:v>
                </c:pt>
                <c:pt idx="690">
                  <c:v>2073</c:v>
                </c:pt>
                <c:pt idx="691">
                  <c:v>2076</c:v>
                </c:pt>
                <c:pt idx="692">
                  <c:v>2079</c:v>
                </c:pt>
                <c:pt idx="693">
                  <c:v>2082</c:v>
                </c:pt>
                <c:pt idx="694">
                  <c:v>2085</c:v>
                </c:pt>
                <c:pt idx="695">
                  <c:v>2088</c:v>
                </c:pt>
                <c:pt idx="696">
                  <c:v>2091</c:v>
                </c:pt>
                <c:pt idx="697">
                  <c:v>2094</c:v>
                </c:pt>
                <c:pt idx="698">
                  <c:v>2097</c:v>
                </c:pt>
                <c:pt idx="699">
                  <c:v>2100</c:v>
                </c:pt>
                <c:pt idx="700">
                  <c:v>2103</c:v>
                </c:pt>
                <c:pt idx="701">
                  <c:v>2106</c:v>
                </c:pt>
              </c:numCache>
            </c:numRef>
          </c:xVal>
          <c:yVal>
            <c:numRef>
              <c:f>Sheet1!$L$13:$L$714</c:f>
              <c:numCache>
                <c:formatCode>General</c:formatCode>
                <c:ptCount val="702"/>
                <c:pt idx="0">
                  <c:v>29.36</c:v>
                </c:pt>
                <c:pt idx="1">
                  <c:v>29.405999999999985</c:v>
                </c:pt>
                <c:pt idx="2">
                  <c:v>29.413</c:v>
                </c:pt>
                <c:pt idx="3">
                  <c:v>29.385999999999989</c:v>
                </c:pt>
                <c:pt idx="4">
                  <c:v>29.391999999999999</c:v>
                </c:pt>
                <c:pt idx="5">
                  <c:v>29.422999999999981</c:v>
                </c:pt>
                <c:pt idx="6">
                  <c:v>29.388999999999989</c:v>
                </c:pt>
                <c:pt idx="7">
                  <c:v>29.408999999999985</c:v>
                </c:pt>
                <c:pt idx="8">
                  <c:v>29.39</c:v>
                </c:pt>
                <c:pt idx="9">
                  <c:v>29.40199999999999</c:v>
                </c:pt>
                <c:pt idx="10">
                  <c:v>29.388000000000002</c:v>
                </c:pt>
                <c:pt idx="11">
                  <c:v>29.370999999999999</c:v>
                </c:pt>
                <c:pt idx="12">
                  <c:v>29.407</c:v>
                </c:pt>
                <c:pt idx="13">
                  <c:v>29.433</c:v>
                </c:pt>
                <c:pt idx="14">
                  <c:v>29.338000000000001</c:v>
                </c:pt>
                <c:pt idx="15">
                  <c:v>29.3</c:v>
                </c:pt>
                <c:pt idx="16">
                  <c:v>29.378</c:v>
                </c:pt>
                <c:pt idx="17">
                  <c:v>29.364999999999988</c:v>
                </c:pt>
                <c:pt idx="18">
                  <c:v>29.33700000000001</c:v>
                </c:pt>
                <c:pt idx="19">
                  <c:v>29.370999999999999</c:v>
                </c:pt>
                <c:pt idx="20">
                  <c:v>29.369</c:v>
                </c:pt>
                <c:pt idx="21">
                  <c:v>29.361000000000001</c:v>
                </c:pt>
                <c:pt idx="22">
                  <c:v>29.370999999999999</c:v>
                </c:pt>
                <c:pt idx="23">
                  <c:v>29.356000000000005</c:v>
                </c:pt>
                <c:pt idx="24">
                  <c:v>29.381999999999991</c:v>
                </c:pt>
                <c:pt idx="25">
                  <c:v>29.353999999999999</c:v>
                </c:pt>
                <c:pt idx="26">
                  <c:v>29.347999999999999</c:v>
                </c:pt>
                <c:pt idx="27">
                  <c:v>29.372</c:v>
                </c:pt>
                <c:pt idx="28">
                  <c:v>29.381</c:v>
                </c:pt>
                <c:pt idx="29">
                  <c:v>29.369</c:v>
                </c:pt>
                <c:pt idx="30">
                  <c:v>29.358000000000001</c:v>
                </c:pt>
                <c:pt idx="31">
                  <c:v>29.381999999999991</c:v>
                </c:pt>
                <c:pt idx="32">
                  <c:v>29.390999999999988</c:v>
                </c:pt>
                <c:pt idx="33">
                  <c:v>29.347999999999999</c:v>
                </c:pt>
                <c:pt idx="34">
                  <c:v>29.356999999999999</c:v>
                </c:pt>
                <c:pt idx="35">
                  <c:v>29.367999999999999</c:v>
                </c:pt>
                <c:pt idx="36">
                  <c:v>29.34</c:v>
                </c:pt>
                <c:pt idx="37">
                  <c:v>29.33400000000001</c:v>
                </c:pt>
                <c:pt idx="38">
                  <c:v>29.353999999999999</c:v>
                </c:pt>
                <c:pt idx="39">
                  <c:v>29.369</c:v>
                </c:pt>
                <c:pt idx="40">
                  <c:v>29.344000000000001</c:v>
                </c:pt>
                <c:pt idx="41">
                  <c:v>29.367000000000001</c:v>
                </c:pt>
                <c:pt idx="42">
                  <c:v>29.367999999999999</c:v>
                </c:pt>
                <c:pt idx="43">
                  <c:v>29.388999999999989</c:v>
                </c:pt>
                <c:pt idx="44">
                  <c:v>29.381</c:v>
                </c:pt>
                <c:pt idx="45">
                  <c:v>29.401</c:v>
                </c:pt>
                <c:pt idx="46">
                  <c:v>29.385999999999989</c:v>
                </c:pt>
                <c:pt idx="47">
                  <c:v>29.37</c:v>
                </c:pt>
                <c:pt idx="48">
                  <c:v>29.405999999999985</c:v>
                </c:pt>
                <c:pt idx="49">
                  <c:v>29.411000000000001</c:v>
                </c:pt>
                <c:pt idx="50">
                  <c:v>29.419999999999991</c:v>
                </c:pt>
                <c:pt idx="51">
                  <c:v>29.396000000000001</c:v>
                </c:pt>
                <c:pt idx="52">
                  <c:v>29.398</c:v>
                </c:pt>
                <c:pt idx="53">
                  <c:v>29.372</c:v>
                </c:pt>
                <c:pt idx="54">
                  <c:v>29.396999999999988</c:v>
                </c:pt>
                <c:pt idx="55">
                  <c:v>29.407</c:v>
                </c:pt>
                <c:pt idx="56">
                  <c:v>29.390999999999988</c:v>
                </c:pt>
                <c:pt idx="57">
                  <c:v>29.36</c:v>
                </c:pt>
                <c:pt idx="58">
                  <c:v>29.367000000000001</c:v>
                </c:pt>
                <c:pt idx="59">
                  <c:v>29.395</c:v>
                </c:pt>
                <c:pt idx="60">
                  <c:v>29.373999999999999</c:v>
                </c:pt>
                <c:pt idx="61">
                  <c:v>29.35</c:v>
                </c:pt>
                <c:pt idx="62">
                  <c:v>29.391999999999999</c:v>
                </c:pt>
                <c:pt idx="63">
                  <c:v>29.353000000000005</c:v>
                </c:pt>
                <c:pt idx="64">
                  <c:v>29.346</c:v>
                </c:pt>
                <c:pt idx="65">
                  <c:v>29.367999999999999</c:v>
                </c:pt>
                <c:pt idx="66">
                  <c:v>29.373000000000001</c:v>
                </c:pt>
                <c:pt idx="67">
                  <c:v>29.352</c:v>
                </c:pt>
                <c:pt idx="68">
                  <c:v>29.344000000000001</c:v>
                </c:pt>
                <c:pt idx="69">
                  <c:v>29.378</c:v>
                </c:pt>
                <c:pt idx="70">
                  <c:v>29.367000000000001</c:v>
                </c:pt>
                <c:pt idx="71">
                  <c:v>29.356999999999999</c:v>
                </c:pt>
                <c:pt idx="72">
                  <c:v>29.358000000000001</c:v>
                </c:pt>
                <c:pt idx="73">
                  <c:v>29.366</c:v>
                </c:pt>
                <c:pt idx="74">
                  <c:v>29.367000000000001</c:v>
                </c:pt>
                <c:pt idx="75">
                  <c:v>29.332999999999988</c:v>
                </c:pt>
                <c:pt idx="76">
                  <c:v>29.366</c:v>
                </c:pt>
                <c:pt idx="77">
                  <c:v>29.376000000000001</c:v>
                </c:pt>
                <c:pt idx="78">
                  <c:v>29.359000000000005</c:v>
                </c:pt>
                <c:pt idx="79">
                  <c:v>29.323</c:v>
                </c:pt>
                <c:pt idx="80">
                  <c:v>29.35</c:v>
                </c:pt>
                <c:pt idx="81">
                  <c:v>29.376999999999999</c:v>
                </c:pt>
                <c:pt idx="82">
                  <c:v>29.350999999999999</c:v>
                </c:pt>
                <c:pt idx="83">
                  <c:v>29.36</c:v>
                </c:pt>
                <c:pt idx="84">
                  <c:v>29.373000000000001</c:v>
                </c:pt>
                <c:pt idx="85">
                  <c:v>29.391999999999999</c:v>
                </c:pt>
                <c:pt idx="86">
                  <c:v>29.359000000000005</c:v>
                </c:pt>
                <c:pt idx="87">
                  <c:v>29.346</c:v>
                </c:pt>
                <c:pt idx="88">
                  <c:v>29.37</c:v>
                </c:pt>
                <c:pt idx="89">
                  <c:v>29.349</c:v>
                </c:pt>
                <c:pt idx="90">
                  <c:v>29.33700000000001</c:v>
                </c:pt>
                <c:pt idx="91">
                  <c:v>29.367999999999999</c:v>
                </c:pt>
                <c:pt idx="92">
                  <c:v>29.343</c:v>
                </c:pt>
                <c:pt idx="93">
                  <c:v>29.37</c:v>
                </c:pt>
                <c:pt idx="94">
                  <c:v>29.381</c:v>
                </c:pt>
                <c:pt idx="95">
                  <c:v>29.332999999999988</c:v>
                </c:pt>
                <c:pt idx="96">
                  <c:v>29.393999999999988</c:v>
                </c:pt>
                <c:pt idx="97">
                  <c:v>29.396000000000001</c:v>
                </c:pt>
                <c:pt idx="98">
                  <c:v>29.373999999999999</c:v>
                </c:pt>
                <c:pt idx="99">
                  <c:v>29.350999999999999</c:v>
                </c:pt>
                <c:pt idx="100">
                  <c:v>29.375</c:v>
                </c:pt>
                <c:pt idx="101">
                  <c:v>29.361999999999988</c:v>
                </c:pt>
                <c:pt idx="102">
                  <c:v>29.353999999999999</c:v>
                </c:pt>
                <c:pt idx="103">
                  <c:v>29.332000000000001</c:v>
                </c:pt>
                <c:pt idx="104">
                  <c:v>29.314000000000011</c:v>
                </c:pt>
                <c:pt idx="105">
                  <c:v>29.341999999999999</c:v>
                </c:pt>
                <c:pt idx="106">
                  <c:v>29.344000000000001</c:v>
                </c:pt>
                <c:pt idx="107">
                  <c:v>29.370999999999999</c:v>
                </c:pt>
                <c:pt idx="108">
                  <c:v>29.373000000000001</c:v>
                </c:pt>
                <c:pt idx="109">
                  <c:v>29.373999999999999</c:v>
                </c:pt>
                <c:pt idx="110">
                  <c:v>29.381</c:v>
                </c:pt>
                <c:pt idx="111">
                  <c:v>29.361999999999988</c:v>
                </c:pt>
                <c:pt idx="112">
                  <c:v>29.324000000000005</c:v>
                </c:pt>
                <c:pt idx="113">
                  <c:v>29.324000000000005</c:v>
                </c:pt>
                <c:pt idx="114">
                  <c:v>29.309000000000001</c:v>
                </c:pt>
                <c:pt idx="115">
                  <c:v>29.315999999999999</c:v>
                </c:pt>
                <c:pt idx="116">
                  <c:v>29.347999999999999</c:v>
                </c:pt>
                <c:pt idx="117">
                  <c:v>29.356999999999999</c:v>
                </c:pt>
                <c:pt idx="118">
                  <c:v>29.338999999999999</c:v>
                </c:pt>
                <c:pt idx="119">
                  <c:v>29.349</c:v>
                </c:pt>
                <c:pt idx="120">
                  <c:v>29.327000000000005</c:v>
                </c:pt>
                <c:pt idx="121">
                  <c:v>29.35</c:v>
                </c:pt>
                <c:pt idx="122">
                  <c:v>29.364999999999988</c:v>
                </c:pt>
                <c:pt idx="123">
                  <c:v>29.382999999999988</c:v>
                </c:pt>
                <c:pt idx="124">
                  <c:v>29.366</c:v>
                </c:pt>
                <c:pt idx="125">
                  <c:v>29.324999999999999</c:v>
                </c:pt>
                <c:pt idx="126">
                  <c:v>29.350999999999999</c:v>
                </c:pt>
                <c:pt idx="127">
                  <c:v>29.372</c:v>
                </c:pt>
                <c:pt idx="128">
                  <c:v>29.378</c:v>
                </c:pt>
                <c:pt idx="129">
                  <c:v>29.361000000000001</c:v>
                </c:pt>
                <c:pt idx="130">
                  <c:v>29.356000000000005</c:v>
                </c:pt>
                <c:pt idx="131">
                  <c:v>29.388000000000002</c:v>
                </c:pt>
                <c:pt idx="132">
                  <c:v>29.40199999999999</c:v>
                </c:pt>
                <c:pt idx="133">
                  <c:v>29.393000000000001</c:v>
                </c:pt>
                <c:pt idx="134">
                  <c:v>29.373000000000001</c:v>
                </c:pt>
                <c:pt idx="135">
                  <c:v>29.347999999999999</c:v>
                </c:pt>
                <c:pt idx="136">
                  <c:v>29.344999999999999</c:v>
                </c:pt>
                <c:pt idx="137">
                  <c:v>29.347999999999999</c:v>
                </c:pt>
                <c:pt idx="138">
                  <c:v>29.373999999999999</c:v>
                </c:pt>
                <c:pt idx="139">
                  <c:v>29.396000000000001</c:v>
                </c:pt>
                <c:pt idx="140">
                  <c:v>29.370999999999999</c:v>
                </c:pt>
                <c:pt idx="141">
                  <c:v>29.353999999999999</c:v>
                </c:pt>
                <c:pt idx="142">
                  <c:v>29.33100000000001</c:v>
                </c:pt>
                <c:pt idx="143">
                  <c:v>29.347999999999999</c:v>
                </c:pt>
                <c:pt idx="144">
                  <c:v>29.361999999999988</c:v>
                </c:pt>
                <c:pt idx="145">
                  <c:v>29.385000000000002</c:v>
                </c:pt>
                <c:pt idx="146">
                  <c:v>29.382999999999988</c:v>
                </c:pt>
                <c:pt idx="147">
                  <c:v>29.341999999999999</c:v>
                </c:pt>
                <c:pt idx="148">
                  <c:v>29.318999999999999</c:v>
                </c:pt>
                <c:pt idx="149">
                  <c:v>29.33700000000001</c:v>
                </c:pt>
                <c:pt idx="150">
                  <c:v>29.359000000000005</c:v>
                </c:pt>
                <c:pt idx="151">
                  <c:v>29.356000000000005</c:v>
                </c:pt>
                <c:pt idx="152">
                  <c:v>29.329000000000001</c:v>
                </c:pt>
                <c:pt idx="153">
                  <c:v>29.353999999999999</c:v>
                </c:pt>
                <c:pt idx="154">
                  <c:v>29.364999999999988</c:v>
                </c:pt>
                <c:pt idx="155">
                  <c:v>29.317000000000011</c:v>
                </c:pt>
                <c:pt idx="156">
                  <c:v>29.344999999999999</c:v>
                </c:pt>
                <c:pt idx="157">
                  <c:v>29.385999999999989</c:v>
                </c:pt>
                <c:pt idx="158">
                  <c:v>29.364000000000001</c:v>
                </c:pt>
                <c:pt idx="159">
                  <c:v>29.341999999999999</c:v>
                </c:pt>
                <c:pt idx="160">
                  <c:v>29.367000000000001</c:v>
                </c:pt>
                <c:pt idx="161">
                  <c:v>29.370999999999999</c:v>
                </c:pt>
                <c:pt idx="162">
                  <c:v>29.344000000000001</c:v>
                </c:pt>
                <c:pt idx="163">
                  <c:v>29.34</c:v>
                </c:pt>
                <c:pt idx="164">
                  <c:v>29.361000000000001</c:v>
                </c:pt>
                <c:pt idx="165">
                  <c:v>29.364000000000001</c:v>
                </c:pt>
                <c:pt idx="166">
                  <c:v>29.329000000000001</c:v>
                </c:pt>
                <c:pt idx="167">
                  <c:v>29.33100000000001</c:v>
                </c:pt>
                <c:pt idx="168">
                  <c:v>29.353000000000005</c:v>
                </c:pt>
                <c:pt idx="169">
                  <c:v>29.355</c:v>
                </c:pt>
                <c:pt idx="170">
                  <c:v>29.323</c:v>
                </c:pt>
                <c:pt idx="171">
                  <c:v>29.367999999999999</c:v>
                </c:pt>
                <c:pt idx="172">
                  <c:v>29.373999999999999</c:v>
                </c:pt>
                <c:pt idx="173">
                  <c:v>29.363</c:v>
                </c:pt>
                <c:pt idx="174">
                  <c:v>29.350999999999999</c:v>
                </c:pt>
                <c:pt idx="175">
                  <c:v>29.367000000000001</c:v>
                </c:pt>
                <c:pt idx="176">
                  <c:v>29.405999999999985</c:v>
                </c:pt>
                <c:pt idx="177">
                  <c:v>29.361999999999988</c:v>
                </c:pt>
                <c:pt idx="178">
                  <c:v>29.35</c:v>
                </c:pt>
                <c:pt idx="179">
                  <c:v>29.370999999999999</c:v>
                </c:pt>
                <c:pt idx="180">
                  <c:v>29.395</c:v>
                </c:pt>
                <c:pt idx="181">
                  <c:v>29.372</c:v>
                </c:pt>
                <c:pt idx="182">
                  <c:v>29.364999999999988</c:v>
                </c:pt>
                <c:pt idx="183">
                  <c:v>29.39</c:v>
                </c:pt>
                <c:pt idx="184">
                  <c:v>29.393000000000001</c:v>
                </c:pt>
                <c:pt idx="185">
                  <c:v>29.379000000000001</c:v>
                </c:pt>
                <c:pt idx="186">
                  <c:v>29.33700000000001</c:v>
                </c:pt>
                <c:pt idx="187">
                  <c:v>29.338999999999999</c:v>
                </c:pt>
                <c:pt idx="188">
                  <c:v>29.388999999999989</c:v>
                </c:pt>
                <c:pt idx="189">
                  <c:v>29.385000000000002</c:v>
                </c:pt>
                <c:pt idx="190">
                  <c:v>29.356000000000005</c:v>
                </c:pt>
                <c:pt idx="191">
                  <c:v>29.349</c:v>
                </c:pt>
                <c:pt idx="192">
                  <c:v>29.341999999999999</c:v>
                </c:pt>
                <c:pt idx="193">
                  <c:v>29.376000000000001</c:v>
                </c:pt>
                <c:pt idx="194">
                  <c:v>29.364999999999988</c:v>
                </c:pt>
                <c:pt idx="195">
                  <c:v>29.344999999999999</c:v>
                </c:pt>
                <c:pt idx="196">
                  <c:v>29.353000000000005</c:v>
                </c:pt>
                <c:pt idx="197">
                  <c:v>29.387</c:v>
                </c:pt>
                <c:pt idx="198">
                  <c:v>29.323</c:v>
                </c:pt>
                <c:pt idx="199">
                  <c:v>29.332000000000001</c:v>
                </c:pt>
                <c:pt idx="200">
                  <c:v>29.349</c:v>
                </c:pt>
                <c:pt idx="201">
                  <c:v>29.358000000000001</c:v>
                </c:pt>
                <c:pt idx="202">
                  <c:v>29.324999999999999</c:v>
                </c:pt>
                <c:pt idx="203">
                  <c:v>29.306000000000001</c:v>
                </c:pt>
                <c:pt idx="204">
                  <c:v>29.346</c:v>
                </c:pt>
                <c:pt idx="205">
                  <c:v>29.353999999999999</c:v>
                </c:pt>
                <c:pt idx="206">
                  <c:v>29.321000000000005</c:v>
                </c:pt>
                <c:pt idx="207">
                  <c:v>29.346</c:v>
                </c:pt>
                <c:pt idx="208">
                  <c:v>29.364000000000001</c:v>
                </c:pt>
                <c:pt idx="209">
                  <c:v>29.338999999999999</c:v>
                </c:pt>
                <c:pt idx="210">
                  <c:v>29.359000000000005</c:v>
                </c:pt>
                <c:pt idx="211">
                  <c:v>29.353000000000005</c:v>
                </c:pt>
                <c:pt idx="212">
                  <c:v>29.33100000000001</c:v>
                </c:pt>
                <c:pt idx="213">
                  <c:v>29.353999999999999</c:v>
                </c:pt>
                <c:pt idx="214">
                  <c:v>29.344999999999999</c:v>
                </c:pt>
                <c:pt idx="215">
                  <c:v>29.327999999999999</c:v>
                </c:pt>
                <c:pt idx="216">
                  <c:v>29.335000000000001</c:v>
                </c:pt>
                <c:pt idx="217">
                  <c:v>29.381</c:v>
                </c:pt>
                <c:pt idx="218">
                  <c:v>29.369</c:v>
                </c:pt>
                <c:pt idx="219">
                  <c:v>29.347999999999999</c:v>
                </c:pt>
                <c:pt idx="220">
                  <c:v>29.379000000000001</c:v>
                </c:pt>
                <c:pt idx="221">
                  <c:v>29.369</c:v>
                </c:pt>
                <c:pt idx="222">
                  <c:v>29.338000000000001</c:v>
                </c:pt>
                <c:pt idx="223">
                  <c:v>29.338000000000001</c:v>
                </c:pt>
                <c:pt idx="224">
                  <c:v>29.372</c:v>
                </c:pt>
                <c:pt idx="225">
                  <c:v>29.381</c:v>
                </c:pt>
                <c:pt idx="226">
                  <c:v>29.361000000000001</c:v>
                </c:pt>
                <c:pt idx="227">
                  <c:v>29.356999999999999</c:v>
                </c:pt>
                <c:pt idx="228">
                  <c:v>29.387</c:v>
                </c:pt>
                <c:pt idx="229">
                  <c:v>29.39</c:v>
                </c:pt>
                <c:pt idx="230">
                  <c:v>29.355</c:v>
                </c:pt>
                <c:pt idx="231">
                  <c:v>29.382999999999988</c:v>
                </c:pt>
                <c:pt idx="232">
                  <c:v>29.366</c:v>
                </c:pt>
                <c:pt idx="233">
                  <c:v>29.341999999999999</c:v>
                </c:pt>
                <c:pt idx="234">
                  <c:v>29.353999999999999</c:v>
                </c:pt>
                <c:pt idx="235">
                  <c:v>29.358000000000001</c:v>
                </c:pt>
                <c:pt idx="236">
                  <c:v>29.399000000000001</c:v>
                </c:pt>
                <c:pt idx="237">
                  <c:v>29.356999999999999</c:v>
                </c:pt>
                <c:pt idx="238">
                  <c:v>29.338999999999999</c:v>
                </c:pt>
                <c:pt idx="239">
                  <c:v>29.359000000000005</c:v>
                </c:pt>
                <c:pt idx="240">
                  <c:v>29.37</c:v>
                </c:pt>
                <c:pt idx="241">
                  <c:v>29.381</c:v>
                </c:pt>
                <c:pt idx="242">
                  <c:v>29.349</c:v>
                </c:pt>
                <c:pt idx="243">
                  <c:v>29.35</c:v>
                </c:pt>
                <c:pt idx="244">
                  <c:v>29.356000000000005</c:v>
                </c:pt>
                <c:pt idx="245">
                  <c:v>29.369</c:v>
                </c:pt>
                <c:pt idx="246">
                  <c:v>29.367000000000001</c:v>
                </c:pt>
                <c:pt idx="247">
                  <c:v>29.356000000000005</c:v>
                </c:pt>
                <c:pt idx="248">
                  <c:v>29.361000000000001</c:v>
                </c:pt>
                <c:pt idx="249">
                  <c:v>29.369</c:v>
                </c:pt>
                <c:pt idx="250">
                  <c:v>29.356000000000005</c:v>
                </c:pt>
                <c:pt idx="251">
                  <c:v>29.33400000000001</c:v>
                </c:pt>
                <c:pt idx="252">
                  <c:v>29.37</c:v>
                </c:pt>
                <c:pt idx="253">
                  <c:v>29.37</c:v>
                </c:pt>
                <c:pt idx="254">
                  <c:v>29.350999999999999</c:v>
                </c:pt>
                <c:pt idx="255">
                  <c:v>29.338999999999999</c:v>
                </c:pt>
                <c:pt idx="256">
                  <c:v>29.388999999999989</c:v>
                </c:pt>
                <c:pt idx="257">
                  <c:v>29.364999999999988</c:v>
                </c:pt>
                <c:pt idx="258">
                  <c:v>29.361999999999988</c:v>
                </c:pt>
                <c:pt idx="259">
                  <c:v>29.347000000000001</c:v>
                </c:pt>
                <c:pt idx="260">
                  <c:v>29.372</c:v>
                </c:pt>
                <c:pt idx="261">
                  <c:v>29.396999999999988</c:v>
                </c:pt>
                <c:pt idx="262">
                  <c:v>29.385000000000002</c:v>
                </c:pt>
                <c:pt idx="263">
                  <c:v>29.37</c:v>
                </c:pt>
                <c:pt idx="264">
                  <c:v>29.382999999999988</c:v>
                </c:pt>
                <c:pt idx="265">
                  <c:v>29.402999999999984</c:v>
                </c:pt>
                <c:pt idx="266">
                  <c:v>29.411000000000001</c:v>
                </c:pt>
                <c:pt idx="267">
                  <c:v>29.375</c:v>
                </c:pt>
                <c:pt idx="268">
                  <c:v>29.379000000000001</c:v>
                </c:pt>
                <c:pt idx="269">
                  <c:v>29.370999999999999</c:v>
                </c:pt>
                <c:pt idx="270">
                  <c:v>29.385999999999989</c:v>
                </c:pt>
                <c:pt idx="271">
                  <c:v>29.381999999999991</c:v>
                </c:pt>
                <c:pt idx="272">
                  <c:v>29.349</c:v>
                </c:pt>
                <c:pt idx="273">
                  <c:v>29.36</c:v>
                </c:pt>
                <c:pt idx="274">
                  <c:v>29.361000000000001</c:v>
                </c:pt>
                <c:pt idx="275">
                  <c:v>29.356000000000005</c:v>
                </c:pt>
                <c:pt idx="276">
                  <c:v>29.36</c:v>
                </c:pt>
                <c:pt idx="277">
                  <c:v>29.378</c:v>
                </c:pt>
                <c:pt idx="278">
                  <c:v>29.376000000000001</c:v>
                </c:pt>
                <c:pt idx="279">
                  <c:v>29.355</c:v>
                </c:pt>
                <c:pt idx="280">
                  <c:v>29.343</c:v>
                </c:pt>
                <c:pt idx="281">
                  <c:v>29.385000000000002</c:v>
                </c:pt>
                <c:pt idx="282">
                  <c:v>29.36</c:v>
                </c:pt>
                <c:pt idx="283">
                  <c:v>29.37</c:v>
                </c:pt>
                <c:pt idx="284">
                  <c:v>29.359000000000005</c:v>
                </c:pt>
                <c:pt idx="285">
                  <c:v>29.335999999999999</c:v>
                </c:pt>
                <c:pt idx="286">
                  <c:v>29.344999999999999</c:v>
                </c:pt>
                <c:pt idx="287">
                  <c:v>29.369</c:v>
                </c:pt>
                <c:pt idx="288">
                  <c:v>29.382999999999988</c:v>
                </c:pt>
                <c:pt idx="289">
                  <c:v>29.379000000000001</c:v>
                </c:pt>
                <c:pt idx="290">
                  <c:v>29.353000000000005</c:v>
                </c:pt>
                <c:pt idx="291">
                  <c:v>29.35</c:v>
                </c:pt>
                <c:pt idx="292">
                  <c:v>29.364999999999988</c:v>
                </c:pt>
                <c:pt idx="293">
                  <c:v>29.372</c:v>
                </c:pt>
                <c:pt idx="294">
                  <c:v>29.353000000000005</c:v>
                </c:pt>
                <c:pt idx="295">
                  <c:v>29.372</c:v>
                </c:pt>
                <c:pt idx="296">
                  <c:v>29.388000000000002</c:v>
                </c:pt>
                <c:pt idx="297">
                  <c:v>29.359000000000005</c:v>
                </c:pt>
                <c:pt idx="298">
                  <c:v>29.356999999999999</c:v>
                </c:pt>
                <c:pt idx="299">
                  <c:v>29.376999999999999</c:v>
                </c:pt>
                <c:pt idx="300">
                  <c:v>29.370999999999999</c:v>
                </c:pt>
                <c:pt idx="301">
                  <c:v>29.350999999999999</c:v>
                </c:pt>
                <c:pt idx="302">
                  <c:v>29.370999999999999</c:v>
                </c:pt>
                <c:pt idx="303">
                  <c:v>29.370999999999999</c:v>
                </c:pt>
                <c:pt idx="304">
                  <c:v>29.376000000000001</c:v>
                </c:pt>
                <c:pt idx="305">
                  <c:v>29.356000000000005</c:v>
                </c:pt>
                <c:pt idx="306">
                  <c:v>29.37</c:v>
                </c:pt>
                <c:pt idx="307">
                  <c:v>29.38</c:v>
                </c:pt>
                <c:pt idx="308">
                  <c:v>29.399000000000001</c:v>
                </c:pt>
                <c:pt idx="309">
                  <c:v>29.369</c:v>
                </c:pt>
                <c:pt idx="310">
                  <c:v>29.361999999999988</c:v>
                </c:pt>
                <c:pt idx="311">
                  <c:v>29.388999999999989</c:v>
                </c:pt>
                <c:pt idx="312">
                  <c:v>29.411999999999999</c:v>
                </c:pt>
                <c:pt idx="313">
                  <c:v>29.402999999999984</c:v>
                </c:pt>
                <c:pt idx="314">
                  <c:v>29.40499999999999</c:v>
                </c:pt>
                <c:pt idx="315">
                  <c:v>29.411999999999999</c:v>
                </c:pt>
                <c:pt idx="316">
                  <c:v>29.378</c:v>
                </c:pt>
                <c:pt idx="317">
                  <c:v>29.384</c:v>
                </c:pt>
                <c:pt idx="318">
                  <c:v>29.388999999999989</c:v>
                </c:pt>
                <c:pt idx="319">
                  <c:v>29.395</c:v>
                </c:pt>
                <c:pt idx="320">
                  <c:v>29.369</c:v>
                </c:pt>
                <c:pt idx="321">
                  <c:v>29.344999999999999</c:v>
                </c:pt>
                <c:pt idx="322">
                  <c:v>29.379000000000001</c:v>
                </c:pt>
                <c:pt idx="323">
                  <c:v>29.420999999999989</c:v>
                </c:pt>
                <c:pt idx="324">
                  <c:v>29.376999999999999</c:v>
                </c:pt>
                <c:pt idx="325">
                  <c:v>29.369</c:v>
                </c:pt>
                <c:pt idx="326">
                  <c:v>29.385999999999989</c:v>
                </c:pt>
                <c:pt idx="327">
                  <c:v>29.39</c:v>
                </c:pt>
                <c:pt idx="328">
                  <c:v>29.364999999999988</c:v>
                </c:pt>
                <c:pt idx="329">
                  <c:v>29.375</c:v>
                </c:pt>
                <c:pt idx="330">
                  <c:v>29.378</c:v>
                </c:pt>
                <c:pt idx="331">
                  <c:v>29.376000000000001</c:v>
                </c:pt>
                <c:pt idx="332">
                  <c:v>29.369</c:v>
                </c:pt>
                <c:pt idx="333">
                  <c:v>29.33400000000001</c:v>
                </c:pt>
                <c:pt idx="334">
                  <c:v>29.359000000000005</c:v>
                </c:pt>
                <c:pt idx="335">
                  <c:v>29.364000000000001</c:v>
                </c:pt>
                <c:pt idx="336">
                  <c:v>29.352</c:v>
                </c:pt>
                <c:pt idx="337">
                  <c:v>29.332000000000001</c:v>
                </c:pt>
                <c:pt idx="338">
                  <c:v>29.33400000000001</c:v>
                </c:pt>
                <c:pt idx="339">
                  <c:v>29.353000000000005</c:v>
                </c:pt>
                <c:pt idx="340">
                  <c:v>29.382999999999988</c:v>
                </c:pt>
                <c:pt idx="341">
                  <c:v>29.372</c:v>
                </c:pt>
                <c:pt idx="342">
                  <c:v>29.330000000000005</c:v>
                </c:pt>
                <c:pt idx="343">
                  <c:v>29.359000000000005</c:v>
                </c:pt>
                <c:pt idx="344">
                  <c:v>29.375</c:v>
                </c:pt>
                <c:pt idx="345">
                  <c:v>29.359000000000005</c:v>
                </c:pt>
                <c:pt idx="346">
                  <c:v>29.312999999999999</c:v>
                </c:pt>
                <c:pt idx="347">
                  <c:v>29.352</c:v>
                </c:pt>
                <c:pt idx="348">
                  <c:v>29.352</c:v>
                </c:pt>
                <c:pt idx="349">
                  <c:v>29.361999999999988</c:v>
                </c:pt>
                <c:pt idx="350">
                  <c:v>29.335999999999999</c:v>
                </c:pt>
                <c:pt idx="351">
                  <c:v>29.326000000000001</c:v>
                </c:pt>
                <c:pt idx="352">
                  <c:v>29.341999999999999</c:v>
                </c:pt>
                <c:pt idx="353">
                  <c:v>29.353000000000005</c:v>
                </c:pt>
                <c:pt idx="354">
                  <c:v>29.344000000000001</c:v>
                </c:pt>
                <c:pt idx="355">
                  <c:v>29.347000000000001</c:v>
                </c:pt>
                <c:pt idx="356">
                  <c:v>29.367999999999999</c:v>
                </c:pt>
                <c:pt idx="357">
                  <c:v>29.355</c:v>
                </c:pt>
                <c:pt idx="358">
                  <c:v>29.335999999999999</c:v>
                </c:pt>
                <c:pt idx="359">
                  <c:v>29.361999999999988</c:v>
                </c:pt>
                <c:pt idx="360">
                  <c:v>29.375</c:v>
                </c:pt>
                <c:pt idx="361">
                  <c:v>29.347000000000001</c:v>
                </c:pt>
                <c:pt idx="362">
                  <c:v>29.353000000000005</c:v>
                </c:pt>
                <c:pt idx="363">
                  <c:v>29.373000000000001</c:v>
                </c:pt>
                <c:pt idx="364">
                  <c:v>29.284999999999989</c:v>
                </c:pt>
                <c:pt idx="365">
                  <c:v>29.343</c:v>
                </c:pt>
                <c:pt idx="366">
                  <c:v>29.367999999999999</c:v>
                </c:pt>
                <c:pt idx="367">
                  <c:v>29.344999999999999</c:v>
                </c:pt>
                <c:pt idx="368">
                  <c:v>29.349</c:v>
                </c:pt>
                <c:pt idx="369">
                  <c:v>29.370999999999999</c:v>
                </c:pt>
                <c:pt idx="370">
                  <c:v>29.356999999999999</c:v>
                </c:pt>
                <c:pt idx="371">
                  <c:v>29.332000000000001</c:v>
                </c:pt>
                <c:pt idx="372">
                  <c:v>29.344999999999999</c:v>
                </c:pt>
                <c:pt idx="373">
                  <c:v>29.370999999999999</c:v>
                </c:pt>
                <c:pt idx="374">
                  <c:v>29.332000000000001</c:v>
                </c:pt>
                <c:pt idx="375">
                  <c:v>29.36</c:v>
                </c:pt>
                <c:pt idx="376">
                  <c:v>29.370999999999999</c:v>
                </c:pt>
                <c:pt idx="377">
                  <c:v>29.335000000000001</c:v>
                </c:pt>
                <c:pt idx="378">
                  <c:v>29.341000000000001</c:v>
                </c:pt>
                <c:pt idx="379">
                  <c:v>29.387</c:v>
                </c:pt>
                <c:pt idx="380">
                  <c:v>29.35</c:v>
                </c:pt>
                <c:pt idx="381">
                  <c:v>29.356000000000005</c:v>
                </c:pt>
                <c:pt idx="382">
                  <c:v>29.367000000000001</c:v>
                </c:pt>
                <c:pt idx="383">
                  <c:v>29.35</c:v>
                </c:pt>
                <c:pt idx="384">
                  <c:v>29.347999999999999</c:v>
                </c:pt>
                <c:pt idx="385">
                  <c:v>29.356999999999999</c:v>
                </c:pt>
                <c:pt idx="386">
                  <c:v>29.35</c:v>
                </c:pt>
                <c:pt idx="387">
                  <c:v>29.353999999999999</c:v>
                </c:pt>
                <c:pt idx="388">
                  <c:v>29.361000000000001</c:v>
                </c:pt>
                <c:pt idx="389">
                  <c:v>29.359000000000005</c:v>
                </c:pt>
                <c:pt idx="390">
                  <c:v>29.356999999999999</c:v>
                </c:pt>
                <c:pt idx="391">
                  <c:v>29.34</c:v>
                </c:pt>
                <c:pt idx="392">
                  <c:v>29.335000000000001</c:v>
                </c:pt>
                <c:pt idx="393">
                  <c:v>29.358000000000001</c:v>
                </c:pt>
                <c:pt idx="394">
                  <c:v>29.363</c:v>
                </c:pt>
                <c:pt idx="395">
                  <c:v>29.353000000000005</c:v>
                </c:pt>
                <c:pt idx="396">
                  <c:v>29.361999999999988</c:v>
                </c:pt>
                <c:pt idx="397">
                  <c:v>29.36</c:v>
                </c:pt>
                <c:pt idx="398">
                  <c:v>29.330000000000005</c:v>
                </c:pt>
                <c:pt idx="399">
                  <c:v>29.359000000000005</c:v>
                </c:pt>
                <c:pt idx="400">
                  <c:v>29.341999999999999</c:v>
                </c:pt>
                <c:pt idx="401">
                  <c:v>29.356999999999999</c:v>
                </c:pt>
                <c:pt idx="402">
                  <c:v>29.36</c:v>
                </c:pt>
                <c:pt idx="403">
                  <c:v>29.33700000000001</c:v>
                </c:pt>
                <c:pt idx="404">
                  <c:v>29.37</c:v>
                </c:pt>
                <c:pt idx="405">
                  <c:v>29.355</c:v>
                </c:pt>
                <c:pt idx="406">
                  <c:v>29.327000000000005</c:v>
                </c:pt>
                <c:pt idx="407">
                  <c:v>29.366</c:v>
                </c:pt>
                <c:pt idx="408">
                  <c:v>29.364999999999988</c:v>
                </c:pt>
                <c:pt idx="409">
                  <c:v>29.326000000000001</c:v>
                </c:pt>
                <c:pt idx="410">
                  <c:v>29.347999999999999</c:v>
                </c:pt>
                <c:pt idx="411">
                  <c:v>29.363</c:v>
                </c:pt>
                <c:pt idx="412">
                  <c:v>29.347000000000001</c:v>
                </c:pt>
                <c:pt idx="413">
                  <c:v>29.344999999999999</c:v>
                </c:pt>
                <c:pt idx="414">
                  <c:v>29.363</c:v>
                </c:pt>
                <c:pt idx="415">
                  <c:v>29.356000000000005</c:v>
                </c:pt>
                <c:pt idx="416">
                  <c:v>29.330000000000005</c:v>
                </c:pt>
                <c:pt idx="417">
                  <c:v>29.376999999999999</c:v>
                </c:pt>
                <c:pt idx="418">
                  <c:v>29.335999999999999</c:v>
                </c:pt>
                <c:pt idx="419">
                  <c:v>29.378</c:v>
                </c:pt>
                <c:pt idx="420">
                  <c:v>29.341999999999999</c:v>
                </c:pt>
                <c:pt idx="421">
                  <c:v>29.356999999999999</c:v>
                </c:pt>
                <c:pt idx="422">
                  <c:v>29.363</c:v>
                </c:pt>
                <c:pt idx="423">
                  <c:v>29.33100000000001</c:v>
                </c:pt>
                <c:pt idx="424">
                  <c:v>29.344999999999999</c:v>
                </c:pt>
                <c:pt idx="425">
                  <c:v>29.327000000000005</c:v>
                </c:pt>
                <c:pt idx="426">
                  <c:v>29.35</c:v>
                </c:pt>
                <c:pt idx="427">
                  <c:v>29.370999999999999</c:v>
                </c:pt>
                <c:pt idx="428">
                  <c:v>29.324000000000005</c:v>
                </c:pt>
                <c:pt idx="429">
                  <c:v>29.341000000000001</c:v>
                </c:pt>
                <c:pt idx="430">
                  <c:v>29.361999999999988</c:v>
                </c:pt>
                <c:pt idx="431">
                  <c:v>29.344999999999999</c:v>
                </c:pt>
                <c:pt idx="432">
                  <c:v>29.33400000000001</c:v>
                </c:pt>
                <c:pt idx="433">
                  <c:v>29.33400000000001</c:v>
                </c:pt>
                <c:pt idx="434">
                  <c:v>29.361000000000001</c:v>
                </c:pt>
                <c:pt idx="435">
                  <c:v>29.364999999999988</c:v>
                </c:pt>
                <c:pt idx="436">
                  <c:v>29.324999999999999</c:v>
                </c:pt>
                <c:pt idx="437">
                  <c:v>29.364000000000001</c:v>
                </c:pt>
                <c:pt idx="438">
                  <c:v>29.366</c:v>
                </c:pt>
                <c:pt idx="439">
                  <c:v>29.364000000000001</c:v>
                </c:pt>
                <c:pt idx="440">
                  <c:v>29.364000000000001</c:v>
                </c:pt>
                <c:pt idx="441">
                  <c:v>29.381</c:v>
                </c:pt>
                <c:pt idx="442">
                  <c:v>29.338000000000001</c:v>
                </c:pt>
                <c:pt idx="443">
                  <c:v>29.341999999999999</c:v>
                </c:pt>
                <c:pt idx="444">
                  <c:v>29.343</c:v>
                </c:pt>
                <c:pt idx="445">
                  <c:v>29.347999999999999</c:v>
                </c:pt>
                <c:pt idx="446">
                  <c:v>29.361000000000001</c:v>
                </c:pt>
                <c:pt idx="447">
                  <c:v>29.33100000000001</c:v>
                </c:pt>
                <c:pt idx="448">
                  <c:v>29.361999999999988</c:v>
                </c:pt>
                <c:pt idx="449">
                  <c:v>29.369</c:v>
                </c:pt>
                <c:pt idx="450">
                  <c:v>29.356999999999999</c:v>
                </c:pt>
                <c:pt idx="451">
                  <c:v>29.36</c:v>
                </c:pt>
                <c:pt idx="452">
                  <c:v>29.350999999999999</c:v>
                </c:pt>
                <c:pt idx="453">
                  <c:v>29.326000000000001</c:v>
                </c:pt>
                <c:pt idx="454">
                  <c:v>29.352</c:v>
                </c:pt>
                <c:pt idx="455">
                  <c:v>29.385000000000002</c:v>
                </c:pt>
                <c:pt idx="456">
                  <c:v>29.344000000000001</c:v>
                </c:pt>
                <c:pt idx="457">
                  <c:v>29.370999999999999</c:v>
                </c:pt>
                <c:pt idx="458">
                  <c:v>29.33700000000001</c:v>
                </c:pt>
                <c:pt idx="459">
                  <c:v>29.353000000000005</c:v>
                </c:pt>
                <c:pt idx="460">
                  <c:v>29.355</c:v>
                </c:pt>
                <c:pt idx="461">
                  <c:v>29.356000000000005</c:v>
                </c:pt>
                <c:pt idx="462">
                  <c:v>29.367999999999999</c:v>
                </c:pt>
                <c:pt idx="463">
                  <c:v>29.352</c:v>
                </c:pt>
                <c:pt idx="464">
                  <c:v>29.361999999999988</c:v>
                </c:pt>
                <c:pt idx="465">
                  <c:v>29.350999999999999</c:v>
                </c:pt>
                <c:pt idx="466">
                  <c:v>29.35</c:v>
                </c:pt>
                <c:pt idx="467">
                  <c:v>29.344999999999999</c:v>
                </c:pt>
                <c:pt idx="468">
                  <c:v>29.358000000000001</c:v>
                </c:pt>
                <c:pt idx="469">
                  <c:v>29.379000000000001</c:v>
                </c:pt>
                <c:pt idx="470">
                  <c:v>29.381</c:v>
                </c:pt>
                <c:pt idx="471">
                  <c:v>29.384</c:v>
                </c:pt>
                <c:pt idx="472">
                  <c:v>29.387</c:v>
                </c:pt>
                <c:pt idx="473">
                  <c:v>29.343</c:v>
                </c:pt>
                <c:pt idx="474">
                  <c:v>29.338000000000001</c:v>
                </c:pt>
                <c:pt idx="475">
                  <c:v>29.376999999999999</c:v>
                </c:pt>
                <c:pt idx="476">
                  <c:v>29.361000000000001</c:v>
                </c:pt>
                <c:pt idx="477">
                  <c:v>29.36</c:v>
                </c:pt>
                <c:pt idx="478">
                  <c:v>29.366</c:v>
                </c:pt>
                <c:pt idx="479">
                  <c:v>29.373999999999999</c:v>
                </c:pt>
                <c:pt idx="480">
                  <c:v>29.385999999999989</c:v>
                </c:pt>
                <c:pt idx="481">
                  <c:v>29.381</c:v>
                </c:pt>
                <c:pt idx="482">
                  <c:v>29.327999999999999</c:v>
                </c:pt>
                <c:pt idx="483">
                  <c:v>29.347999999999999</c:v>
                </c:pt>
                <c:pt idx="484">
                  <c:v>29.390999999999988</c:v>
                </c:pt>
                <c:pt idx="485">
                  <c:v>29.366</c:v>
                </c:pt>
                <c:pt idx="486">
                  <c:v>29.385000000000002</c:v>
                </c:pt>
                <c:pt idx="487">
                  <c:v>29.375</c:v>
                </c:pt>
                <c:pt idx="488">
                  <c:v>29.367000000000001</c:v>
                </c:pt>
                <c:pt idx="489">
                  <c:v>29.373999999999999</c:v>
                </c:pt>
                <c:pt idx="490">
                  <c:v>29.381</c:v>
                </c:pt>
                <c:pt idx="491">
                  <c:v>29.356000000000005</c:v>
                </c:pt>
                <c:pt idx="492">
                  <c:v>29.373999999999999</c:v>
                </c:pt>
                <c:pt idx="493">
                  <c:v>29.358000000000001</c:v>
                </c:pt>
                <c:pt idx="494">
                  <c:v>29.343</c:v>
                </c:pt>
                <c:pt idx="495">
                  <c:v>29.373000000000001</c:v>
                </c:pt>
                <c:pt idx="496">
                  <c:v>29.37</c:v>
                </c:pt>
                <c:pt idx="497">
                  <c:v>29.376000000000001</c:v>
                </c:pt>
                <c:pt idx="498">
                  <c:v>29.379000000000001</c:v>
                </c:pt>
                <c:pt idx="499">
                  <c:v>29.356000000000005</c:v>
                </c:pt>
                <c:pt idx="500">
                  <c:v>29.367000000000001</c:v>
                </c:pt>
                <c:pt idx="501">
                  <c:v>29.379000000000001</c:v>
                </c:pt>
                <c:pt idx="502">
                  <c:v>29.358000000000001</c:v>
                </c:pt>
                <c:pt idx="503">
                  <c:v>29.344000000000001</c:v>
                </c:pt>
                <c:pt idx="504">
                  <c:v>29.378</c:v>
                </c:pt>
                <c:pt idx="505">
                  <c:v>29.378</c:v>
                </c:pt>
                <c:pt idx="506">
                  <c:v>29.327999999999999</c:v>
                </c:pt>
                <c:pt idx="507">
                  <c:v>29.364000000000001</c:v>
                </c:pt>
                <c:pt idx="508">
                  <c:v>29.352</c:v>
                </c:pt>
                <c:pt idx="509">
                  <c:v>29.355</c:v>
                </c:pt>
                <c:pt idx="510">
                  <c:v>29.364999999999988</c:v>
                </c:pt>
                <c:pt idx="511">
                  <c:v>29.353000000000005</c:v>
                </c:pt>
                <c:pt idx="512">
                  <c:v>29.366</c:v>
                </c:pt>
                <c:pt idx="513">
                  <c:v>29.396000000000001</c:v>
                </c:pt>
                <c:pt idx="514">
                  <c:v>29.364000000000001</c:v>
                </c:pt>
                <c:pt idx="515">
                  <c:v>29.40199999999999</c:v>
                </c:pt>
                <c:pt idx="516">
                  <c:v>29.381</c:v>
                </c:pt>
                <c:pt idx="517">
                  <c:v>29.364000000000001</c:v>
                </c:pt>
                <c:pt idx="518">
                  <c:v>29.390999999999988</c:v>
                </c:pt>
                <c:pt idx="519">
                  <c:v>29.359000000000005</c:v>
                </c:pt>
                <c:pt idx="520">
                  <c:v>29.38</c:v>
                </c:pt>
                <c:pt idx="521">
                  <c:v>29.366</c:v>
                </c:pt>
                <c:pt idx="522">
                  <c:v>29.347000000000001</c:v>
                </c:pt>
                <c:pt idx="523">
                  <c:v>29.358000000000001</c:v>
                </c:pt>
                <c:pt idx="524">
                  <c:v>29.341999999999999</c:v>
                </c:pt>
                <c:pt idx="525">
                  <c:v>29.335999999999999</c:v>
                </c:pt>
                <c:pt idx="526">
                  <c:v>29.343</c:v>
                </c:pt>
                <c:pt idx="527">
                  <c:v>29.358000000000001</c:v>
                </c:pt>
                <c:pt idx="528">
                  <c:v>29.318999999999999</c:v>
                </c:pt>
                <c:pt idx="529">
                  <c:v>29.335999999999999</c:v>
                </c:pt>
                <c:pt idx="530">
                  <c:v>29.350999999999999</c:v>
                </c:pt>
                <c:pt idx="531">
                  <c:v>29.341000000000001</c:v>
                </c:pt>
                <c:pt idx="532">
                  <c:v>29.361999999999988</c:v>
                </c:pt>
                <c:pt idx="533">
                  <c:v>29.352</c:v>
                </c:pt>
                <c:pt idx="534">
                  <c:v>29.370999999999999</c:v>
                </c:pt>
                <c:pt idx="535">
                  <c:v>29.343</c:v>
                </c:pt>
                <c:pt idx="536">
                  <c:v>29.364000000000001</c:v>
                </c:pt>
                <c:pt idx="537">
                  <c:v>29.356999999999999</c:v>
                </c:pt>
                <c:pt idx="538">
                  <c:v>29.335000000000001</c:v>
                </c:pt>
                <c:pt idx="539">
                  <c:v>29.373000000000001</c:v>
                </c:pt>
                <c:pt idx="540">
                  <c:v>29.349</c:v>
                </c:pt>
                <c:pt idx="541">
                  <c:v>29.353000000000005</c:v>
                </c:pt>
                <c:pt idx="542">
                  <c:v>29.369</c:v>
                </c:pt>
                <c:pt idx="543">
                  <c:v>29.353000000000005</c:v>
                </c:pt>
                <c:pt idx="544">
                  <c:v>29.364999999999988</c:v>
                </c:pt>
                <c:pt idx="545">
                  <c:v>29.366</c:v>
                </c:pt>
                <c:pt idx="546">
                  <c:v>29.349</c:v>
                </c:pt>
                <c:pt idx="547">
                  <c:v>29.364999999999988</c:v>
                </c:pt>
                <c:pt idx="548">
                  <c:v>29.364999999999988</c:v>
                </c:pt>
                <c:pt idx="549">
                  <c:v>29.364000000000001</c:v>
                </c:pt>
                <c:pt idx="550">
                  <c:v>29.375</c:v>
                </c:pt>
                <c:pt idx="551">
                  <c:v>29.359000000000005</c:v>
                </c:pt>
                <c:pt idx="552">
                  <c:v>29.332000000000001</c:v>
                </c:pt>
                <c:pt idx="553">
                  <c:v>29.361000000000001</c:v>
                </c:pt>
                <c:pt idx="554">
                  <c:v>29.33700000000001</c:v>
                </c:pt>
                <c:pt idx="555">
                  <c:v>29.358000000000001</c:v>
                </c:pt>
                <c:pt idx="556">
                  <c:v>29.350999999999999</c:v>
                </c:pt>
                <c:pt idx="557">
                  <c:v>29.347999999999999</c:v>
                </c:pt>
                <c:pt idx="558">
                  <c:v>29.34</c:v>
                </c:pt>
                <c:pt idx="559">
                  <c:v>29.341999999999999</c:v>
                </c:pt>
                <c:pt idx="560">
                  <c:v>29.341999999999999</c:v>
                </c:pt>
                <c:pt idx="561">
                  <c:v>29.381</c:v>
                </c:pt>
                <c:pt idx="562">
                  <c:v>29.349</c:v>
                </c:pt>
                <c:pt idx="563">
                  <c:v>29.373999999999999</c:v>
                </c:pt>
                <c:pt idx="564">
                  <c:v>29.358000000000001</c:v>
                </c:pt>
                <c:pt idx="565">
                  <c:v>29.356999999999999</c:v>
                </c:pt>
                <c:pt idx="566">
                  <c:v>29.359000000000005</c:v>
                </c:pt>
                <c:pt idx="567">
                  <c:v>29.367000000000001</c:v>
                </c:pt>
                <c:pt idx="568">
                  <c:v>29.361999999999988</c:v>
                </c:pt>
                <c:pt idx="569">
                  <c:v>29.370999999999999</c:v>
                </c:pt>
                <c:pt idx="570">
                  <c:v>29.359000000000005</c:v>
                </c:pt>
                <c:pt idx="571">
                  <c:v>29.343</c:v>
                </c:pt>
                <c:pt idx="572">
                  <c:v>29.378</c:v>
                </c:pt>
                <c:pt idx="573">
                  <c:v>29.36</c:v>
                </c:pt>
                <c:pt idx="574">
                  <c:v>29.355</c:v>
                </c:pt>
                <c:pt idx="575">
                  <c:v>29.356000000000005</c:v>
                </c:pt>
                <c:pt idx="576">
                  <c:v>29.359000000000005</c:v>
                </c:pt>
                <c:pt idx="577">
                  <c:v>29.35</c:v>
                </c:pt>
                <c:pt idx="578">
                  <c:v>29.346</c:v>
                </c:pt>
                <c:pt idx="579">
                  <c:v>29.356000000000005</c:v>
                </c:pt>
                <c:pt idx="580">
                  <c:v>29.344999999999999</c:v>
                </c:pt>
                <c:pt idx="581">
                  <c:v>29.37</c:v>
                </c:pt>
                <c:pt idx="582">
                  <c:v>29.353999999999999</c:v>
                </c:pt>
                <c:pt idx="583">
                  <c:v>29.343</c:v>
                </c:pt>
                <c:pt idx="584">
                  <c:v>29.358000000000001</c:v>
                </c:pt>
                <c:pt idx="585">
                  <c:v>29.356000000000005</c:v>
                </c:pt>
                <c:pt idx="586">
                  <c:v>29.356000000000005</c:v>
                </c:pt>
                <c:pt idx="587">
                  <c:v>29.35</c:v>
                </c:pt>
                <c:pt idx="588">
                  <c:v>29.343</c:v>
                </c:pt>
                <c:pt idx="589">
                  <c:v>29.364000000000001</c:v>
                </c:pt>
                <c:pt idx="590">
                  <c:v>29.338000000000001</c:v>
                </c:pt>
                <c:pt idx="591">
                  <c:v>29.363</c:v>
                </c:pt>
                <c:pt idx="592">
                  <c:v>29.338999999999999</c:v>
                </c:pt>
                <c:pt idx="593">
                  <c:v>29.341000000000001</c:v>
                </c:pt>
                <c:pt idx="594">
                  <c:v>29.36</c:v>
                </c:pt>
                <c:pt idx="595">
                  <c:v>29.332000000000001</c:v>
                </c:pt>
                <c:pt idx="596">
                  <c:v>29.363</c:v>
                </c:pt>
                <c:pt idx="597">
                  <c:v>29.35</c:v>
                </c:pt>
                <c:pt idx="598">
                  <c:v>29.356999999999999</c:v>
                </c:pt>
                <c:pt idx="599">
                  <c:v>29.33700000000001</c:v>
                </c:pt>
                <c:pt idx="600">
                  <c:v>29.35</c:v>
                </c:pt>
                <c:pt idx="601">
                  <c:v>29.36</c:v>
                </c:pt>
                <c:pt idx="602">
                  <c:v>29.33400000000001</c:v>
                </c:pt>
                <c:pt idx="603">
                  <c:v>29.34</c:v>
                </c:pt>
                <c:pt idx="604">
                  <c:v>29.361000000000001</c:v>
                </c:pt>
                <c:pt idx="605">
                  <c:v>29.344999999999999</c:v>
                </c:pt>
                <c:pt idx="606">
                  <c:v>29.346</c:v>
                </c:pt>
                <c:pt idx="607">
                  <c:v>29.341999999999999</c:v>
                </c:pt>
                <c:pt idx="608">
                  <c:v>29.378</c:v>
                </c:pt>
                <c:pt idx="609">
                  <c:v>29.344000000000001</c:v>
                </c:pt>
                <c:pt idx="610">
                  <c:v>29.36</c:v>
                </c:pt>
                <c:pt idx="611">
                  <c:v>29.372</c:v>
                </c:pt>
                <c:pt idx="612">
                  <c:v>29.346</c:v>
                </c:pt>
                <c:pt idx="613">
                  <c:v>29.379000000000001</c:v>
                </c:pt>
                <c:pt idx="614">
                  <c:v>29.359000000000005</c:v>
                </c:pt>
                <c:pt idx="615">
                  <c:v>29.355</c:v>
                </c:pt>
                <c:pt idx="616">
                  <c:v>29.379000000000001</c:v>
                </c:pt>
                <c:pt idx="617">
                  <c:v>29.332000000000001</c:v>
                </c:pt>
                <c:pt idx="618">
                  <c:v>29.352</c:v>
                </c:pt>
                <c:pt idx="619">
                  <c:v>29.344000000000001</c:v>
                </c:pt>
                <c:pt idx="620">
                  <c:v>29.401</c:v>
                </c:pt>
                <c:pt idx="621">
                  <c:v>29.36</c:v>
                </c:pt>
                <c:pt idx="622">
                  <c:v>29.39</c:v>
                </c:pt>
                <c:pt idx="623">
                  <c:v>29.347999999999999</c:v>
                </c:pt>
                <c:pt idx="624">
                  <c:v>29.38</c:v>
                </c:pt>
                <c:pt idx="625">
                  <c:v>29.356999999999999</c:v>
                </c:pt>
                <c:pt idx="626">
                  <c:v>29.364000000000001</c:v>
                </c:pt>
                <c:pt idx="627">
                  <c:v>29.364999999999988</c:v>
                </c:pt>
                <c:pt idx="628">
                  <c:v>29.352</c:v>
                </c:pt>
                <c:pt idx="629">
                  <c:v>29.358000000000001</c:v>
                </c:pt>
                <c:pt idx="630">
                  <c:v>29.355</c:v>
                </c:pt>
                <c:pt idx="631">
                  <c:v>29.372</c:v>
                </c:pt>
                <c:pt idx="632">
                  <c:v>29.343</c:v>
                </c:pt>
                <c:pt idx="633">
                  <c:v>29.376000000000001</c:v>
                </c:pt>
                <c:pt idx="634">
                  <c:v>29.341999999999999</c:v>
                </c:pt>
                <c:pt idx="635">
                  <c:v>29.33400000000001</c:v>
                </c:pt>
                <c:pt idx="636">
                  <c:v>29.350999999999999</c:v>
                </c:pt>
                <c:pt idx="637">
                  <c:v>29.353999999999999</c:v>
                </c:pt>
                <c:pt idx="638">
                  <c:v>29.347000000000001</c:v>
                </c:pt>
                <c:pt idx="639">
                  <c:v>29.355</c:v>
                </c:pt>
                <c:pt idx="640">
                  <c:v>29.35</c:v>
                </c:pt>
                <c:pt idx="641">
                  <c:v>29.341999999999999</c:v>
                </c:pt>
                <c:pt idx="642">
                  <c:v>29.361999999999988</c:v>
                </c:pt>
                <c:pt idx="643">
                  <c:v>29.338999999999999</c:v>
                </c:pt>
                <c:pt idx="644">
                  <c:v>29.361999999999988</c:v>
                </c:pt>
                <c:pt idx="645">
                  <c:v>29.346</c:v>
                </c:pt>
                <c:pt idx="646">
                  <c:v>29.353000000000005</c:v>
                </c:pt>
                <c:pt idx="647">
                  <c:v>29.349</c:v>
                </c:pt>
                <c:pt idx="648">
                  <c:v>29.318999999999999</c:v>
                </c:pt>
                <c:pt idx="649">
                  <c:v>29.347999999999999</c:v>
                </c:pt>
                <c:pt idx="650">
                  <c:v>29.33100000000001</c:v>
                </c:pt>
                <c:pt idx="651">
                  <c:v>29.344000000000001</c:v>
                </c:pt>
                <c:pt idx="652">
                  <c:v>29.356000000000005</c:v>
                </c:pt>
                <c:pt idx="653">
                  <c:v>29.350999999999999</c:v>
                </c:pt>
                <c:pt idx="654">
                  <c:v>29.327000000000005</c:v>
                </c:pt>
                <c:pt idx="655">
                  <c:v>29.370999999999999</c:v>
                </c:pt>
                <c:pt idx="656">
                  <c:v>29.350999999999999</c:v>
                </c:pt>
                <c:pt idx="657">
                  <c:v>29.369</c:v>
                </c:pt>
                <c:pt idx="658">
                  <c:v>29.384</c:v>
                </c:pt>
                <c:pt idx="659">
                  <c:v>29.343</c:v>
                </c:pt>
                <c:pt idx="660">
                  <c:v>29.356000000000005</c:v>
                </c:pt>
                <c:pt idx="661">
                  <c:v>29.366</c:v>
                </c:pt>
                <c:pt idx="662">
                  <c:v>29.36</c:v>
                </c:pt>
                <c:pt idx="663">
                  <c:v>29.39</c:v>
                </c:pt>
                <c:pt idx="664">
                  <c:v>29.361999999999988</c:v>
                </c:pt>
                <c:pt idx="665">
                  <c:v>29.37</c:v>
                </c:pt>
                <c:pt idx="666">
                  <c:v>29.353999999999999</c:v>
                </c:pt>
                <c:pt idx="667">
                  <c:v>29.379000000000001</c:v>
                </c:pt>
                <c:pt idx="668">
                  <c:v>29.359000000000005</c:v>
                </c:pt>
                <c:pt idx="669">
                  <c:v>29.344000000000001</c:v>
                </c:pt>
                <c:pt idx="670">
                  <c:v>29.378</c:v>
                </c:pt>
                <c:pt idx="671">
                  <c:v>29.363</c:v>
                </c:pt>
                <c:pt idx="672">
                  <c:v>29.364000000000001</c:v>
                </c:pt>
                <c:pt idx="673">
                  <c:v>29.352</c:v>
                </c:pt>
                <c:pt idx="674">
                  <c:v>29.361000000000001</c:v>
                </c:pt>
                <c:pt idx="675">
                  <c:v>29.411000000000001</c:v>
                </c:pt>
                <c:pt idx="676">
                  <c:v>29.349</c:v>
                </c:pt>
                <c:pt idx="677">
                  <c:v>29.378</c:v>
                </c:pt>
                <c:pt idx="678">
                  <c:v>29.358000000000001</c:v>
                </c:pt>
                <c:pt idx="679">
                  <c:v>29.335000000000001</c:v>
                </c:pt>
                <c:pt idx="680">
                  <c:v>29.37</c:v>
                </c:pt>
                <c:pt idx="681">
                  <c:v>29.310000000000009</c:v>
                </c:pt>
                <c:pt idx="682">
                  <c:v>29.323</c:v>
                </c:pt>
                <c:pt idx="683">
                  <c:v>29.344000000000001</c:v>
                </c:pt>
                <c:pt idx="684">
                  <c:v>29.324999999999999</c:v>
                </c:pt>
                <c:pt idx="685">
                  <c:v>29.344999999999999</c:v>
                </c:pt>
                <c:pt idx="686">
                  <c:v>29.347999999999999</c:v>
                </c:pt>
                <c:pt idx="687">
                  <c:v>29.335000000000001</c:v>
                </c:pt>
                <c:pt idx="688">
                  <c:v>29.38</c:v>
                </c:pt>
                <c:pt idx="689">
                  <c:v>29.350999999999999</c:v>
                </c:pt>
                <c:pt idx="690">
                  <c:v>29.350999999999999</c:v>
                </c:pt>
                <c:pt idx="691">
                  <c:v>29.384</c:v>
                </c:pt>
                <c:pt idx="692">
                  <c:v>29.344000000000001</c:v>
                </c:pt>
                <c:pt idx="693">
                  <c:v>29.373000000000001</c:v>
                </c:pt>
                <c:pt idx="694">
                  <c:v>29.358000000000001</c:v>
                </c:pt>
                <c:pt idx="695">
                  <c:v>29.324000000000005</c:v>
                </c:pt>
                <c:pt idx="696">
                  <c:v>29.378</c:v>
                </c:pt>
                <c:pt idx="697">
                  <c:v>29.356999999999999</c:v>
                </c:pt>
                <c:pt idx="698">
                  <c:v>29.343</c:v>
                </c:pt>
                <c:pt idx="699">
                  <c:v>29.343</c:v>
                </c:pt>
                <c:pt idx="700">
                  <c:v>29.329000000000001</c:v>
                </c:pt>
                <c:pt idx="701">
                  <c:v>29.387</c:v>
                </c:pt>
              </c:numCache>
            </c:numRef>
          </c:yVal>
          <c:smooth val="1"/>
        </c:ser>
        <c:axId val="91288320"/>
        <c:axId val="91290240"/>
      </c:scatterChart>
      <c:valAx>
        <c:axId val="91288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Culvert (m)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90240"/>
        <c:crosses val="autoZero"/>
        <c:crossBetween val="midCat"/>
      </c:valAx>
      <c:valAx>
        <c:axId val="9129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NAVD</a:t>
                </a:r>
                <a:r>
                  <a:rPr lang="en-US" baseline="0"/>
                  <a:t>88 Height (m)</a:t>
                </a:r>
                <a:endParaRPr lang="en-US"/>
              </a:p>
            </c:rich>
          </c:tx>
        </c:title>
        <c:numFmt formatCode="General" sourceLinked="1"/>
        <c:tickLblPos val="nextTo"/>
        <c:crossAx val="91288320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Afternoon</a:t>
            </a:r>
            <a:r>
              <a:rPr lang="en-US" baseline="0"/>
              <a:t> Profile 1</a:t>
            </a:r>
            <a:endParaRPr lang="en-US"/>
          </a:p>
        </c:rich>
      </c:tx>
    </c:title>
    <c:plotArea>
      <c:layout/>
      <c:scatterChart>
        <c:scatterStyle val="lineMarker"/>
        <c:ser>
          <c:idx val="0"/>
          <c:order val="0"/>
          <c:tx>
            <c:v>D</c:v>
          </c:tx>
          <c:spPr>
            <a:ln w="3175"/>
          </c:spPr>
          <c:marker>
            <c:symbol val="none"/>
          </c:marker>
          <c:trendline>
            <c:trendlineType val="linear"/>
          </c:trendline>
          <c:xVal>
            <c:numRef>
              <c:f>Sheet1!$R$13:$R$675</c:f>
              <c:numCache>
                <c:formatCode>General</c:formatCode>
                <c:ptCount val="663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  <c:pt idx="180">
                  <c:v>543</c:v>
                </c:pt>
                <c:pt idx="181">
                  <c:v>546</c:v>
                </c:pt>
                <c:pt idx="182">
                  <c:v>549</c:v>
                </c:pt>
                <c:pt idx="183">
                  <c:v>552</c:v>
                </c:pt>
                <c:pt idx="184">
                  <c:v>555</c:v>
                </c:pt>
                <c:pt idx="185">
                  <c:v>558</c:v>
                </c:pt>
                <c:pt idx="186">
                  <c:v>561</c:v>
                </c:pt>
                <c:pt idx="187">
                  <c:v>564</c:v>
                </c:pt>
                <c:pt idx="188">
                  <c:v>567</c:v>
                </c:pt>
                <c:pt idx="189">
                  <c:v>570</c:v>
                </c:pt>
                <c:pt idx="190">
                  <c:v>573</c:v>
                </c:pt>
                <c:pt idx="191">
                  <c:v>576</c:v>
                </c:pt>
                <c:pt idx="192">
                  <c:v>579</c:v>
                </c:pt>
                <c:pt idx="193">
                  <c:v>582</c:v>
                </c:pt>
                <c:pt idx="194">
                  <c:v>585</c:v>
                </c:pt>
                <c:pt idx="195">
                  <c:v>588</c:v>
                </c:pt>
                <c:pt idx="196">
                  <c:v>591</c:v>
                </c:pt>
                <c:pt idx="197">
                  <c:v>594</c:v>
                </c:pt>
                <c:pt idx="198">
                  <c:v>597</c:v>
                </c:pt>
                <c:pt idx="199">
                  <c:v>600</c:v>
                </c:pt>
                <c:pt idx="200">
                  <c:v>603</c:v>
                </c:pt>
                <c:pt idx="201">
                  <c:v>606</c:v>
                </c:pt>
                <c:pt idx="202">
                  <c:v>609</c:v>
                </c:pt>
                <c:pt idx="203">
                  <c:v>612</c:v>
                </c:pt>
                <c:pt idx="204">
                  <c:v>615</c:v>
                </c:pt>
                <c:pt idx="205">
                  <c:v>618</c:v>
                </c:pt>
                <c:pt idx="206">
                  <c:v>621</c:v>
                </c:pt>
                <c:pt idx="207">
                  <c:v>624</c:v>
                </c:pt>
                <c:pt idx="208">
                  <c:v>627</c:v>
                </c:pt>
                <c:pt idx="209">
                  <c:v>630</c:v>
                </c:pt>
                <c:pt idx="210">
                  <c:v>633</c:v>
                </c:pt>
                <c:pt idx="211">
                  <c:v>636</c:v>
                </c:pt>
                <c:pt idx="212">
                  <c:v>639</c:v>
                </c:pt>
                <c:pt idx="213">
                  <c:v>642</c:v>
                </c:pt>
                <c:pt idx="214">
                  <c:v>645</c:v>
                </c:pt>
                <c:pt idx="215">
                  <c:v>648</c:v>
                </c:pt>
                <c:pt idx="216">
                  <c:v>651</c:v>
                </c:pt>
                <c:pt idx="217">
                  <c:v>654</c:v>
                </c:pt>
                <c:pt idx="218">
                  <c:v>657</c:v>
                </c:pt>
                <c:pt idx="219">
                  <c:v>660</c:v>
                </c:pt>
                <c:pt idx="220">
                  <c:v>663</c:v>
                </c:pt>
                <c:pt idx="221">
                  <c:v>666</c:v>
                </c:pt>
                <c:pt idx="222">
                  <c:v>669</c:v>
                </c:pt>
                <c:pt idx="223">
                  <c:v>672</c:v>
                </c:pt>
                <c:pt idx="224">
                  <c:v>675</c:v>
                </c:pt>
                <c:pt idx="225">
                  <c:v>678</c:v>
                </c:pt>
                <c:pt idx="226">
                  <c:v>681</c:v>
                </c:pt>
                <c:pt idx="227">
                  <c:v>684</c:v>
                </c:pt>
                <c:pt idx="228">
                  <c:v>687</c:v>
                </c:pt>
                <c:pt idx="229">
                  <c:v>690</c:v>
                </c:pt>
                <c:pt idx="230">
                  <c:v>693</c:v>
                </c:pt>
                <c:pt idx="231">
                  <c:v>696</c:v>
                </c:pt>
                <c:pt idx="232">
                  <c:v>699</c:v>
                </c:pt>
                <c:pt idx="233">
                  <c:v>702</c:v>
                </c:pt>
                <c:pt idx="234">
                  <c:v>705</c:v>
                </c:pt>
                <c:pt idx="235">
                  <c:v>708</c:v>
                </c:pt>
                <c:pt idx="236">
                  <c:v>711</c:v>
                </c:pt>
                <c:pt idx="237">
                  <c:v>714</c:v>
                </c:pt>
                <c:pt idx="238">
                  <c:v>717</c:v>
                </c:pt>
                <c:pt idx="239">
                  <c:v>720</c:v>
                </c:pt>
                <c:pt idx="240">
                  <c:v>723</c:v>
                </c:pt>
                <c:pt idx="241">
                  <c:v>726</c:v>
                </c:pt>
                <c:pt idx="242">
                  <c:v>729</c:v>
                </c:pt>
                <c:pt idx="243">
                  <c:v>732</c:v>
                </c:pt>
                <c:pt idx="244">
                  <c:v>735</c:v>
                </c:pt>
                <c:pt idx="245">
                  <c:v>738</c:v>
                </c:pt>
                <c:pt idx="246">
                  <c:v>741</c:v>
                </c:pt>
                <c:pt idx="247">
                  <c:v>744</c:v>
                </c:pt>
                <c:pt idx="248">
                  <c:v>747</c:v>
                </c:pt>
                <c:pt idx="249">
                  <c:v>750</c:v>
                </c:pt>
                <c:pt idx="250">
                  <c:v>753</c:v>
                </c:pt>
                <c:pt idx="251">
                  <c:v>756</c:v>
                </c:pt>
                <c:pt idx="252">
                  <c:v>759</c:v>
                </c:pt>
                <c:pt idx="253">
                  <c:v>762</c:v>
                </c:pt>
                <c:pt idx="254">
                  <c:v>765</c:v>
                </c:pt>
                <c:pt idx="255">
                  <c:v>768</c:v>
                </c:pt>
                <c:pt idx="256">
                  <c:v>771</c:v>
                </c:pt>
                <c:pt idx="257">
                  <c:v>774</c:v>
                </c:pt>
                <c:pt idx="258">
                  <c:v>777</c:v>
                </c:pt>
                <c:pt idx="259">
                  <c:v>780</c:v>
                </c:pt>
                <c:pt idx="260">
                  <c:v>783</c:v>
                </c:pt>
                <c:pt idx="261">
                  <c:v>786</c:v>
                </c:pt>
                <c:pt idx="262">
                  <c:v>789</c:v>
                </c:pt>
                <c:pt idx="263">
                  <c:v>792</c:v>
                </c:pt>
                <c:pt idx="264">
                  <c:v>795</c:v>
                </c:pt>
                <c:pt idx="265">
                  <c:v>798</c:v>
                </c:pt>
                <c:pt idx="266">
                  <c:v>801</c:v>
                </c:pt>
                <c:pt idx="267">
                  <c:v>804</c:v>
                </c:pt>
                <c:pt idx="268">
                  <c:v>807</c:v>
                </c:pt>
                <c:pt idx="269">
                  <c:v>810</c:v>
                </c:pt>
                <c:pt idx="270">
                  <c:v>813</c:v>
                </c:pt>
                <c:pt idx="271">
                  <c:v>816</c:v>
                </c:pt>
                <c:pt idx="272">
                  <c:v>819</c:v>
                </c:pt>
                <c:pt idx="273">
                  <c:v>822</c:v>
                </c:pt>
                <c:pt idx="274">
                  <c:v>825</c:v>
                </c:pt>
                <c:pt idx="275">
                  <c:v>828</c:v>
                </c:pt>
                <c:pt idx="276">
                  <c:v>831</c:v>
                </c:pt>
                <c:pt idx="277">
                  <c:v>834</c:v>
                </c:pt>
                <c:pt idx="278">
                  <c:v>837</c:v>
                </c:pt>
                <c:pt idx="279">
                  <c:v>840</c:v>
                </c:pt>
                <c:pt idx="280">
                  <c:v>843</c:v>
                </c:pt>
                <c:pt idx="281">
                  <c:v>846</c:v>
                </c:pt>
                <c:pt idx="282">
                  <c:v>849</c:v>
                </c:pt>
                <c:pt idx="283">
                  <c:v>852</c:v>
                </c:pt>
                <c:pt idx="284">
                  <c:v>855</c:v>
                </c:pt>
                <c:pt idx="285">
                  <c:v>858</c:v>
                </c:pt>
                <c:pt idx="286">
                  <c:v>861</c:v>
                </c:pt>
                <c:pt idx="287">
                  <c:v>864</c:v>
                </c:pt>
                <c:pt idx="288">
                  <c:v>867</c:v>
                </c:pt>
                <c:pt idx="289">
                  <c:v>870</c:v>
                </c:pt>
                <c:pt idx="290">
                  <c:v>873</c:v>
                </c:pt>
                <c:pt idx="291">
                  <c:v>876</c:v>
                </c:pt>
                <c:pt idx="292">
                  <c:v>879</c:v>
                </c:pt>
                <c:pt idx="293">
                  <c:v>882</c:v>
                </c:pt>
                <c:pt idx="294">
                  <c:v>885</c:v>
                </c:pt>
                <c:pt idx="295">
                  <c:v>888</c:v>
                </c:pt>
                <c:pt idx="296">
                  <c:v>891</c:v>
                </c:pt>
                <c:pt idx="297">
                  <c:v>894</c:v>
                </c:pt>
                <c:pt idx="298">
                  <c:v>897</c:v>
                </c:pt>
                <c:pt idx="299">
                  <c:v>900</c:v>
                </c:pt>
                <c:pt idx="300">
                  <c:v>903</c:v>
                </c:pt>
                <c:pt idx="301">
                  <c:v>906</c:v>
                </c:pt>
                <c:pt idx="302">
                  <c:v>909</c:v>
                </c:pt>
                <c:pt idx="303">
                  <c:v>912</c:v>
                </c:pt>
                <c:pt idx="304">
                  <c:v>915</c:v>
                </c:pt>
                <c:pt idx="305">
                  <c:v>918</c:v>
                </c:pt>
                <c:pt idx="306">
                  <c:v>921</c:v>
                </c:pt>
                <c:pt idx="307">
                  <c:v>924</c:v>
                </c:pt>
                <c:pt idx="308">
                  <c:v>927</c:v>
                </c:pt>
                <c:pt idx="309">
                  <c:v>930</c:v>
                </c:pt>
                <c:pt idx="310">
                  <c:v>933</c:v>
                </c:pt>
                <c:pt idx="311">
                  <c:v>936</c:v>
                </c:pt>
                <c:pt idx="312">
                  <c:v>939</c:v>
                </c:pt>
                <c:pt idx="313">
                  <c:v>942</c:v>
                </c:pt>
                <c:pt idx="314">
                  <c:v>945</c:v>
                </c:pt>
                <c:pt idx="315">
                  <c:v>948</c:v>
                </c:pt>
                <c:pt idx="316">
                  <c:v>951</c:v>
                </c:pt>
                <c:pt idx="317">
                  <c:v>954</c:v>
                </c:pt>
                <c:pt idx="318">
                  <c:v>957</c:v>
                </c:pt>
                <c:pt idx="319">
                  <c:v>960</c:v>
                </c:pt>
                <c:pt idx="320">
                  <c:v>963</c:v>
                </c:pt>
                <c:pt idx="321">
                  <c:v>966</c:v>
                </c:pt>
                <c:pt idx="322">
                  <c:v>969</c:v>
                </c:pt>
                <c:pt idx="323">
                  <c:v>972</c:v>
                </c:pt>
                <c:pt idx="324">
                  <c:v>975</c:v>
                </c:pt>
                <c:pt idx="325">
                  <c:v>978</c:v>
                </c:pt>
                <c:pt idx="326">
                  <c:v>981</c:v>
                </c:pt>
                <c:pt idx="327">
                  <c:v>984</c:v>
                </c:pt>
                <c:pt idx="328">
                  <c:v>987</c:v>
                </c:pt>
                <c:pt idx="329">
                  <c:v>990</c:v>
                </c:pt>
                <c:pt idx="330">
                  <c:v>993</c:v>
                </c:pt>
                <c:pt idx="331">
                  <c:v>996</c:v>
                </c:pt>
                <c:pt idx="332">
                  <c:v>999</c:v>
                </c:pt>
                <c:pt idx="333">
                  <c:v>1002</c:v>
                </c:pt>
                <c:pt idx="334">
                  <c:v>1005</c:v>
                </c:pt>
                <c:pt idx="335">
                  <c:v>1008</c:v>
                </c:pt>
                <c:pt idx="336">
                  <c:v>1011</c:v>
                </c:pt>
                <c:pt idx="337">
                  <c:v>1014</c:v>
                </c:pt>
                <c:pt idx="338">
                  <c:v>1017</c:v>
                </c:pt>
                <c:pt idx="339">
                  <c:v>1020</c:v>
                </c:pt>
                <c:pt idx="340">
                  <c:v>1023</c:v>
                </c:pt>
                <c:pt idx="341">
                  <c:v>1026</c:v>
                </c:pt>
                <c:pt idx="342">
                  <c:v>1029</c:v>
                </c:pt>
                <c:pt idx="343">
                  <c:v>1032</c:v>
                </c:pt>
                <c:pt idx="344">
                  <c:v>1035</c:v>
                </c:pt>
                <c:pt idx="345">
                  <c:v>1038</c:v>
                </c:pt>
                <c:pt idx="346">
                  <c:v>1041</c:v>
                </c:pt>
                <c:pt idx="347">
                  <c:v>1044</c:v>
                </c:pt>
                <c:pt idx="348">
                  <c:v>1047</c:v>
                </c:pt>
                <c:pt idx="349">
                  <c:v>1050</c:v>
                </c:pt>
                <c:pt idx="350">
                  <c:v>1053</c:v>
                </c:pt>
                <c:pt idx="351">
                  <c:v>1056</c:v>
                </c:pt>
                <c:pt idx="352">
                  <c:v>1059</c:v>
                </c:pt>
                <c:pt idx="353">
                  <c:v>1062</c:v>
                </c:pt>
                <c:pt idx="354">
                  <c:v>1065</c:v>
                </c:pt>
                <c:pt idx="355">
                  <c:v>1068</c:v>
                </c:pt>
                <c:pt idx="356">
                  <c:v>1071</c:v>
                </c:pt>
                <c:pt idx="357">
                  <c:v>1074</c:v>
                </c:pt>
                <c:pt idx="358">
                  <c:v>1077</c:v>
                </c:pt>
                <c:pt idx="359">
                  <c:v>1080</c:v>
                </c:pt>
                <c:pt idx="360">
                  <c:v>1083</c:v>
                </c:pt>
                <c:pt idx="361">
                  <c:v>1086</c:v>
                </c:pt>
                <c:pt idx="362">
                  <c:v>1089</c:v>
                </c:pt>
                <c:pt idx="363">
                  <c:v>1092</c:v>
                </c:pt>
                <c:pt idx="364">
                  <c:v>1095</c:v>
                </c:pt>
                <c:pt idx="365">
                  <c:v>1098</c:v>
                </c:pt>
                <c:pt idx="366">
                  <c:v>1101</c:v>
                </c:pt>
                <c:pt idx="367">
                  <c:v>1104</c:v>
                </c:pt>
                <c:pt idx="368">
                  <c:v>1107</c:v>
                </c:pt>
                <c:pt idx="369">
                  <c:v>1110</c:v>
                </c:pt>
                <c:pt idx="370">
                  <c:v>1113</c:v>
                </c:pt>
                <c:pt idx="371">
                  <c:v>1116</c:v>
                </c:pt>
                <c:pt idx="372">
                  <c:v>1119</c:v>
                </c:pt>
                <c:pt idx="373">
                  <c:v>1122</c:v>
                </c:pt>
                <c:pt idx="374">
                  <c:v>1125</c:v>
                </c:pt>
                <c:pt idx="375">
                  <c:v>1128</c:v>
                </c:pt>
                <c:pt idx="376">
                  <c:v>1131</c:v>
                </c:pt>
                <c:pt idx="377">
                  <c:v>1134</c:v>
                </c:pt>
                <c:pt idx="378">
                  <c:v>1137</c:v>
                </c:pt>
                <c:pt idx="379">
                  <c:v>1140</c:v>
                </c:pt>
                <c:pt idx="380">
                  <c:v>1143</c:v>
                </c:pt>
                <c:pt idx="381">
                  <c:v>1146</c:v>
                </c:pt>
                <c:pt idx="382">
                  <c:v>1149</c:v>
                </c:pt>
                <c:pt idx="383">
                  <c:v>1152</c:v>
                </c:pt>
                <c:pt idx="384">
                  <c:v>1155</c:v>
                </c:pt>
                <c:pt idx="385">
                  <c:v>1158</c:v>
                </c:pt>
                <c:pt idx="386">
                  <c:v>1161</c:v>
                </c:pt>
                <c:pt idx="387">
                  <c:v>1164</c:v>
                </c:pt>
                <c:pt idx="388">
                  <c:v>1167</c:v>
                </c:pt>
                <c:pt idx="389">
                  <c:v>1170</c:v>
                </c:pt>
                <c:pt idx="390">
                  <c:v>1173</c:v>
                </c:pt>
                <c:pt idx="391">
                  <c:v>1176</c:v>
                </c:pt>
                <c:pt idx="392">
                  <c:v>1179</c:v>
                </c:pt>
                <c:pt idx="393">
                  <c:v>1182</c:v>
                </c:pt>
                <c:pt idx="394">
                  <c:v>1185</c:v>
                </c:pt>
                <c:pt idx="395">
                  <c:v>1188</c:v>
                </c:pt>
                <c:pt idx="396">
                  <c:v>1191</c:v>
                </c:pt>
                <c:pt idx="397">
                  <c:v>1194</c:v>
                </c:pt>
                <c:pt idx="398">
                  <c:v>1197</c:v>
                </c:pt>
                <c:pt idx="399">
                  <c:v>1200</c:v>
                </c:pt>
                <c:pt idx="400">
                  <c:v>1203</c:v>
                </c:pt>
                <c:pt idx="401">
                  <c:v>1206</c:v>
                </c:pt>
                <c:pt idx="402">
                  <c:v>1209</c:v>
                </c:pt>
                <c:pt idx="403">
                  <c:v>1212</c:v>
                </c:pt>
                <c:pt idx="404">
                  <c:v>1215</c:v>
                </c:pt>
                <c:pt idx="405">
                  <c:v>1218</c:v>
                </c:pt>
                <c:pt idx="406">
                  <c:v>1221</c:v>
                </c:pt>
                <c:pt idx="407">
                  <c:v>1224</c:v>
                </c:pt>
                <c:pt idx="408">
                  <c:v>1227</c:v>
                </c:pt>
                <c:pt idx="409">
                  <c:v>1230</c:v>
                </c:pt>
                <c:pt idx="410">
                  <c:v>1233</c:v>
                </c:pt>
                <c:pt idx="411">
                  <c:v>1236</c:v>
                </c:pt>
                <c:pt idx="412">
                  <c:v>1239</c:v>
                </c:pt>
                <c:pt idx="413">
                  <c:v>1242</c:v>
                </c:pt>
                <c:pt idx="414">
                  <c:v>1245</c:v>
                </c:pt>
                <c:pt idx="415">
                  <c:v>1248</c:v>
                </c:pt>
                <c:pt idx="416">
                  <c:v>1251</c:v>
                </c:pt>
                <c:pt idx="417">
                  <c:v>1254</c:v>
                </c:pt>
                <c:pt idx="418">
                  <c:v>1257</c:v>
                </c:pt>
                <c:pt idx="419">
                  <c:v>1260</c:v>
                </c:pt>
                <c:pt idx="420">
                  <c:v>1263</c:v>
                </c:pt>
                <c:pt idx="421">
                  <c:v>1266</c:v>
                </c:pt>
                <c:pt idx="422">
                  <c:v>1269</c:v>
                </c:pt>
                <c:pt idx="423">
                  <c:v>1272</c:v>
                </c:pt>
                <c:pt idx="424">
                  <c:v>1275</c:v>
                </c:pt>
                <c:pt idx="425">
                  <c:v>1278</c:v>
                </c:pt>
                <c:pt idx="426">
                  <c:v>1281</c:v>
                </c:pt>
                <c:pt idx="427">
                  <c:v>1284</c:v>
                </c:pt>
                <c:pt idx="428">
                  <c:v>1287</c:v>
                </c:pt>
                <c:pt idx="429">
                  <c:v>1290</c:v>
                </c:pt>
                <c:pt idx="430">
                  <c:v>1293</c:v>
                </c:pt>
                <c:pt idx="431">
                  <c:v>1296</c:v>
                </c:pt>
                <c:pt idx="432">
                  <c:v>1299</c:v>
                </c:pt>
                <c:pt idx="433">
                  <c:v>1302</c:v>
                </c:pt>
                <c:pt idx="434">
                  <c:v>1305</c:v>
                </c:pt>
                <c:pt idx="435">
                  <c:v>1308</c:v>
                </c:pt>
                <c:pt idx="436">
                  <c:v>1311</c:v>
                </c:pt>
                <c:pt idx="437">
                  <c:v>1314</c:v>
                </c:pt>
                <c:pt idx="438">
                  <c:v>1317</c:v>
                </c:pt>
                <c:pt idx="439">
                  <c:v>1320</c:v>
                </c:pt>
                <c:pt idx="440">
                  <c:v>1323</c:v>
                </c:pt>
                <c:pt idx="441">
                  <c:v>1326</c:v>
                </c:pt>
                <c:pt idx="442">
                  <c:v>1329</c:v>
                </c:pt>
                <c:pt idx="443">
                  <c:v>1332</c:v>
                </c:pt>
                <c:pt idx="444">
                  <c:v>1335</c:v>
                </c:pt>
                <c:pt idx="445">
                  <c:v>1338</c:v>
                </c:pt>
                <c:pt idx="446">
                  <c:v>1341</c:v>
                </c:pt>
                <c:pt idx="447">
                  <c:v>1344</c:v>
                </c:pt>
                <c:pt idx="448">
                  <c:v>1347</c:v>
                </c:pt>
                <c:pt idx="449">
                  <c:v>1350</c:v>
                </c:pt>
                <c:pt idx="450">
                  <c:v>1353</c:v>
                </c:pt>
                <c:pt idx="451">
                  <c:v>1356</c:v>
                </c:pt>
                <c:pt idx="452">
                  <c:v>1359</c:v>
                </c:pt>
                <c:pt idx="453">
                  <c:v>1362</c:v>
                </c:pt>
                <c:pt idx="454">
                  <c:v>1365</c:v>
                </c:pt>
                <c:pt idx="455">
                  <c:v>1368</c:v>
                </c:pt>
                <c:pt idx="456">
                  <c:v>1371</c:v>
                </c:pt>
                <c:pt idx="457">
                  <c:v>1374</c:v>
                </c:pt>
                <c:pt idx="458">
                  <c:v>1377</c:v>
                </c:pt>
                <c:pt idx="459">
                  <c:v>1380</c:v>
                </c:pt>
                <c:pt idx="460">
                  <c:v>1383</c:v>
                </c:pt>
                <c:pt idx="461">
                  <c:v>1386</c:v>
                </c:pt>
                <c:pt idx="462">
                  <c:v>1389</c:v>
                </c:pt>
                <c:pt idx="463">
                  <c:v>1392</c:v>
                </c:pt>
                <c:pt idx="464">
                  <c:v>1395</c:v>
                </c:pt>
                <c:pt idx="465">
                  <c:v>1398</c:v>
                </c:pt>
                <c:pt idx="466">
                  <c:v>1401</c:v>
                </c:pt>
                <c:pt idx="467">
                  <c:v>1404</c:v>
                </c:pt>
                <c:pt idx="468">
                  <c:v>1407</c:v>
                </c:pt>
                <c:pt idx="469">
                  <c:v>1410</c:v>
                </c:pt>
                <c:pt idx="470">
                  <c:v>1413</c:v>
                </c:pt>
                <c:pt idx="471">
                  <c:v>1416</c:v>
                </c:pt>
                <c:pt idx="472">
                  <c:v>1419</c:v>
                </c:pt>
                <c:pt idx="473">
                  <c:v>1422</c:v>
                </c:pt>
                <c:pt idx="474">
                  <c:v>1425</c:v>
                </c:pt>
                <c:pt idx="475">
                  <c:v>1428</c:v>
                </c:pt>
                <c:pt idx="476">
                  <c:v>1431</c:v>
                </c:pt>
                <c:pt idx="477">
                  <c:v>1434</c:v>
                </c:pt>
                <c:pt idx="478">
                  <c:v>1437</c:v>
                </c:pt>
                <c:pt idx="479">
                  <c:v>1440</c:v>
                </c:pt>
                <c:pt idx="480">
                  <c:v>1443</c:v>
                </c:pt>
                <c:pt idx="481">
                  <c:v>1446</c:v>
                </c:pt>
                <c:pt idx="482">
                  <c:v>1449</c:v>
                </c:pt>
                <c:pt idx="483">
                  <c:v>1452</c:v>
                </c:pt>
                <c:pt idx="484">
                  <c:v>1455</c:v>
                </c:pt>
                <c:pt idx="485">
                  <c:v>1458</c:v>
                </c:pt>
                <c:pt idx="486">
                  <c:v>1461</c:v>
                </c:pt>
                <c:pt idx="487">
                  <c:v>1464</c:v>
                </c:pt>
                <c:pt idx="488">
                  <c:v>1467</c:v>
                </c:pt>
                <c:pt idx="489">
                  <c:v>1470</c:v>
                </c:pt>
                <c:pt idx="490">
                  <c:v>1473</c:v>
                </c:pt>
                <c:pt idx="491">
                  <c:v>1476</c:v>
                </c:pt>
                <c:pt idx="492">
                  <c:v>1479</c:v>
                </c:pt>
                <c:pt idx="493">
                  <c:v>1482</c:v>
                </c:pt>
                <c:pt idx="494">
                  <c:v>1485</c:v>
                </c:pt>
                <c:pt idx="495">
                  <c:v>1488</c:v>
                </c:pt>
                <c:pt idx="496">
                  <c:v>1491</c:v>
                </c:pt>
                <c:pt idx="497">
                  <c:v>1494</c:v>
                </c:pt>
                <c:pt idx="498">
                  <c:v>1497</c:v>
                </c:pt>
                <c:pt idx="499">
                  <c:v>1500</c:v>
                </c:pt>
                <c:pt idx="500">
                  <c:v>1503</c:v>
                </c:pt>
                <c:pt idx="501">
                  <c:v>1506</c:v>
                </c:pt>
                <c:pt idx="502">
                  <c:v>1509</c:v>
                </c:pt>
                <c:pt idx="503">
                  <c:v>1512</c:v>
                </c:pt>
                <c:pt idx="504">
                  <c:v>1515</c:v>
                </c:pt>
                <c:pt idx="505">
                  <c:v>1518</c:v>
                </c:pt>
                <c:pt idx="506">
                  <c:v>1521</c:v>
                </c:pt>
                <c:pt idx="507">
                  <c:v>1524</c:v>
                </c:pt>
                <c:pt idx="508">
                  <c:v>1527</c:v>
                </c:pt>
                <c:pt idx="509">
                  <c:v>1530</c:v>
                </c:pt>
                <c:pt idx="510">
                  <c:v>1533</c:v>
                </c:pt>
                <c:pt idx="511">
                  <c:v>1536</c:v>
                </c:pt>
                <c:pt idx="512">
                  <c:v>1539</c:v>
                </c:pt>
                <c:pt idx="513">
                  <c:v>1542</c:v>
                </c:pt>
                <c:pt idx="514">
                  <c:v>1545</c:v>
                </c:pt>
                <c:pt idx="515">
                  <c:v>1548</c:v>
                </c:pt>
                <c:pt idx="516">
                  <c:v>1551</c:v>
                </c:pt>
                <c:pt idx="517">
                  <c:v>1554</c:v>
                </c:pt>
                <c:pt idx="518">
                  <c:v>1557</c:v>
                </c:pt>
                <c:pt idx="519">
                  <c:v>1560</c:v>
                </c:pt>
                <c:pt idx="520">
                  <c:v>1563</c:v>
                </c:pt>
                <c:pt idx="521">
                  <c:v>1566</c:v>
                </c:pt>
                <c:pt idx="522">
                  <c:v>1569</c:v>
                </c:pt>
                <c:pt idx="523">
                  <c:v>1572</c:v>
                </c:pt>
                <c:pt idx="524">
                  <c:v>1575</c:v>
                </c:pt>
                <c:pt idx="525">
                  <c:v>1578</c:v>
                </c:pt>
                <c:pt idx="526">
                  <c:v>1581</c:v>
                </c:pt>
                <c:pt idx="527">
                  <c:v>1584</c:v>
                </c:pt>
                <c:pt idx="528">
                  <c:v>1587</c:v>
                </c:pt>
                <c:pt idx="529">
                  <c:v>1590</c:v>
                </c:pt>
                <c:pt idx="530">
                  <c:v>1593</c:v>
                </c:pt>
                <c:pt idx="531">
                  <c:v>1596</c:v>
                </c:pt>
                <c:pt idx="532">
                  <c:v>1599</c:v>
                </c:pt>
                <c:pt idx="533">
                  <c:v>1602</c:v>
                </c:pt>
                <c:pt idx="534">
                  <c:v>1605</c:v>
                </c:pt>
                <c:pt idx="535">
                  <c:v>1608</c:v>
                </c:pt>
                <c:pt idx="536">
                  <c:v>1611</c:v>
                </c:pt>
                <c:pt idx="537">
                  <c:v>1614</c:v>
                </c:pt>
                <c:pt idx="538">
                  <c:v>1617</c:v>
                </c:pt>
                <c:pt idx="539">
                  <c:v>1620</c:v>
                </c:pt>
                <c:pt idx="540">
                  <c:v>1623</c:v>
                </c:pt>
                <c:pt idx="541">
                  <c:v>1626</c:v>
                </c:pt>
                <c:pt idx="542">
                  <c:v>1629</c:v>
                </c:pt>
                <c:pt idx="543">
                  <c:v>1632</c:v>
                </c:pt>
                <c:pt idx="544">
                  <c:v>1635</c:v>
                </c:pt>
                <c:pt idx="545">
                  <c:v>1638</c:v>
                </c:pt>
                <c:pt idx="546">
                  <c:v>1641</c:v>
                </c:pt>
                <c:pt idx="547">
                  <c:v>1644</c:v>
                </c:pt>
                <c:pt idx="548">
                  <c:v>1647</c:v>
                </c:pt>
                <c:pt idx="549">
                  <c:v>1650</c:v>
                </c:pt>
                <c:pt idx="550">
                  <c:v>1653</c:v>
                </c:pt>
                <c:pt idx="551">
                  <c:v>1656</c:v>
                </c:pt>
                <c:pt idx="552">
                  <c:v>1659</c:v>
                </c:pt>
                <c:pt idx="553">
                  <c:v>1662</c:v>
                </c:pt>
                <c:pt idx="554">
                  <c:v>1665</c:v>
                </c:pt>
                <c:pt idx="555">
                  <c:v>1668</c:v>
                </c:pt>
                <c:pt idx="556">
                  <c:v>1671</c:v>
                </c:pt>
                <c:pt idx="557">
                  <c:v>1674</c:v>
                </c:pt>
                <c:pt idx="558">
                  <c:v>1677</c:v>
                </c:pt>
                <c:pt idx="559">
                  <c:v>1680</c:v>
                </c:pt>
                <c:pt idx="560">
                  <c:v>1683</c:v>
                </c:pt>
                <c:pt idx="561">
                  <c:v>1686</c:v>
                </c:pt>
                <c:pt idx="562">
                  <c:v>1689</c:v>
                </c:pt>
                <c:pt idx="563">
                  <c:v>1692</c:v>
                </c:pt>
                <c:pt idx="564">
                  <c:v>1695</c:v>
                </c:pt>
                <c:pt idx="565">
                  <c:v>1698</c:v>
                </c:pt>
                <c:pt idx="566">
                  <c:v>1701</c:v>
                </c:pt>
                <c:pt idx="567">
                  <c:v>1704</c:v>
                </c:pt>
                <c:pt idx="568">
                  <c:v>1707</c:v>
                </c:pt>
                <c:pt idx="569">
                  <c:v>1710</c:v>
                </c:pt>
                <c:pt idx="570">
                  <c:v>1713</c:v>
                </c:pt>
                <c:pt idx="571">
                  <c:v>1716</c:v>
                </c:pt>
                <c:pt idx="572">
                  <c:v>1719</c:v>
                </c:pt>
                <c:pt idx="573">
                  <c:v>1722</c:v>
                </c:pt>
                <c:pt idx="574">
                  <c:v>1725</c:v>
                </c:pt>
                <c:pt idx="575">
                  <c:v>1728</c:v>
                </c:pt>
                <c:pt idx="576">
                  <c:v>1731</c:v>
                </c:pt>
                <c:pt idx="577">
                  <c:v>1734</c:v>
                </c:pt>
                <c:pt idx="578">
                  <c:v>1737</c:v>
                </c:pt>
                <c:pt idx="579">
                  <c:v>1740</c:v>
                </c:pt>
                <c:pt idx="580">
                  <c:v>1743</c:v>
                </c:pt>
                <c:pt idx="581">
                  <c:v>1746</c:v>
                </c:pt>
                <c:pt idx="582">
                  <c:v>1749</c:v>
                </c:pt>
                <c:pt idx="583">
                  <c:v>1752</c:v>
                </c:pt>
                <c:pt idx="584">
                  <c:v>1755</c:v>
                </c:pt>
                <c:pt idx="585">
                  <c:v>1758</c:v>
                </c:pt>
                <c:pt idx="586">
                  <c:v>1761</c:v>
                </c:pt>
                <c:pt idx="587">
                  <c:v>1764</c:v>
                </c:pt>
                <c:pt idx="588">
                  <c:v>1767</c:v>
                </c:pt>
                <c:pt idx="589">
                  <c:v>1770</c:v>
                </c:pt>
                <c:pt idx="590">
                  <c:v>1773</c:v>
                </c:pt>
                <c:pt idx="591">
                  <c:v>1776</c:v>
                </c:pt>
                <c:pt idx="592">
                  <c:v>1779</c:v>
                </c:pt>
                <c:pt idx="593">
                  <c:v>1782</c:v>
                </c:pt>
                <c:pt idx="594">
                  <c:v>1785</c:v>
                </c:pt>
                <c:pt idx="595">
                  <c:v>1788</c:v>
                </c:pt>
                <c:pt idx="596">
                  <c:v>1791</c:v>
                </c:pt>
                <c:pt idx="597">
                  <c:v>1794</c:v>
                </c:pt>
                <c:pt idx="598">
                  <c:v>1797</c:v>
                </c:pt>
                <c:pt idx="599">
                  <c:v>1800</c:v>
                </c:pt>
                <c:pt idx="600">
                  <c:v>1803</c:v>
                </c:pt>
                <c:pt idx="601">
                  <c:v>1806</c:v>
                </c:pt>
                <c:pt idx="602">
                  <c:v>1809</c:v>
                </c:pt>
                <c:pt idx="603">
                  <c:v>1812</c:v>
                </c:pt>
                <c:pt idx="604">
                  <c:v>1815</c:v>
                </c:pt>
                <c:pt idx="605">
                  <c:v>1818</c:v>
                </c:pt>
                <c:pt idx="606">
                  <c:v>1821</c:v>
                </c:pt>
                <c:pt idx="607">
                  <c:v>1824</c:v>
                </c:pt>
                <c:pt idx="608">
                  <c:v>1827</c:v>
                </c:pt>
                <c:pt idx="609">
                  <c:v>1830</c:v>
                </c:pt>
                <c:pt idx="610">
                  <c:v>1833</c:v>
                </c:pt>
                <c:pt idx="611">
                  <c:v>1836</c:v>
                </c:pt>
                <c:pt idx="612">
                  <c:v>1839</c:v>
                </c:pt>
                <c:pt idx="613">
                  <c:v>1842</c:v>
                </c:pt>
                <c:pt idx="614">
                  <c:v>1845</c:v>
                </c:pt>
                <c:pt idx="615">
                  <c:v>1848</c:v>
                </c:pt>
                <c:pt idx="616">
                  <c:v>1851</c:v>
                </c:pt>
                <c:pt idx="617">
                  <c:v>1854</c:v>
                </c:pt>
                <c:pt idx="618">
                  <c:v>1857</c:v>
                </c:pt>
                <c:pt idx="619">
                  <c:v>1860</c:v>
                </c:pt>
                <c:pt idx="620">
                  <c:v>1863</c:v>
                </c:pt>
                <c:pt idx="621">
                  <c:v>1866</c:v>
                </c:pt>
                <c:pt idx="622">
                  <c:v>1869</c:v>
                </c:pt>
                <c:pt idx="623">
                  <c:v>1872</c:v>
                </c:pt>
                <c:pt idx="624">
                  <c:v>1875</c:v>
                </c:pt>
                <c:pt idx="625">
                  <c:v>1878</c:v>
                </c:pt>
                <c:pt idx="626">
                  <c:v>1881</c:v>
                </c:pt>
                <c:pt idx="627">
                  <c:v>1884</c:v>
                </c:pt>
                <c:pt idx="628">
                  <c:v>1887</c:v>
                </c:pt>
                <c:pt idx="629">
                  <c:v>1890</c:v>
                </c:pt>
                <c:pt idx="630">
                  <c:v>1893</c:v>
                </c:pt>
                <c:pt idx="631">
                  <c:v>1896</c:v>
                </c:pt>
                <c:pt idx="632">
                  <c:v>1899</c:v>
                </c:pt>
                <c:pt idx="633">
                  <c:v>1902</c:v>
                </c:pt>
                <c:pt idx="634">
                  <c:v>1905</c:v>
                </c:pt>
                <c:pt idx="635">
                  <c:v>1908</c:v>
                </c:pt>
                <c:pt idx="636">
                  <c:v>1911</c:v>
                </c:pt>
                <c:pt idx="637">
                  <c:v>1914</c:v>
                </c:pt>
                <c:pt idx="638">
                  <c:v>1917</c:v>
                </c:pt>
                <c:pt idx="639">
                  <c:v>1920</c:v>
                </c:pt>
                <c:pt idx="640">
                  <c:v>1923</c:v>
                </c:pt>
                <c:pt idx="641">
                  <c:v>1926</c:v>
                </c:pt>
                <c:pt idx="642">
                  <c:v>1929</c:v>
                </c:pt>
                <c:pt idx="643">
                  <c:v>1932</c:v>
                </c:pt>
                <c:pt idx="644">
                  <c:v>1935</c:v>
                </c:pt>
                <c:pt idx="645">
                  <c:v>1938</c:v>
                </c:pt>
                <c:pt idx="646">
                  <c:v>1941</c:v>
                </c:pt>
                <c:pt idx="647">
                  <c:v>1944</c:v>
                </c:pt>
                <c:pt idx="648">
                  <c:v>1947</c:v>
                </c:pt>
                <c:pt idx="649">
                  <c:v>1950</c:v>
                </c:pt>
                <c:pt idx="650">
                  <c:v>1953</c:v>
                </c:pt>
                <c:pt idx="651">
                  <c:v>1956</c:v>
                </c:pt>
                <c:pt idx="652">
                  <c:v>1959</c:v>
                </c:pt>
                <c:pt idx="653">
                  <c:v>1962</c:v>
                </c:pt>
                <c:pt idx="654">
                  <c:v>1965</c:v>
                </c:pt>
                <c:pt idx="655">
                  <c:v>1968</c:v>
                </c:pt>
                <c:pt idx="656">
                  <c:v>1971</c:v>
                </c:pt>
                <c:pt idx="657">
                  <c:v>1974</c:v>
                </c:pt>
                <c:pt idx="658">
                  <c:v>1977</c:v>
                </c:pt>
                <c:pt idx="659">
                  <c:v>1980</c:v>
                </c:pt>
                <c:pt idx="660">
                  <c:v>1983</c:v>
                </c:pt>
                <c:pt idx="661">
                  <c:v>1986</c:v>
                </c:pt>
                <c:pt idx="662">
                  <c:v>1989</c:v>
                </c:pt>
              </c:numCache>
            </c:numRef>
          </c:xVal>
          <c:yVal>
            <c:numRef>
              <c:f>Sheet1!$S$13:$S$675</c:f>
              <c:numCache>
                <c:formatCode>General</c:formatCode>
                <c:ptCount val="663"/>
                <c:pt idx="0">
                  <c:v>29.326000000000001</c:v>
                </c:pt>
                <c:pt idx="1">
                  <c:v>29.37</c:v>
                </c:pt>
                <c:pt idx="2">
                  <c:v>29.393000000000001</c:v>
                </c:pt>
                <c:pt idx="3">
                  <c:v>29.364999999999991</c:v>
                </c:pt>
                <c:pt idx="4">
                  <c:v>29.332000000000001</c:v>
                </c:pt>
                <c:pt idx="5">
                  <c:v>29.41</c:v>
                </c:pt>
                <c:pt idx="6">
                  <c:v>29.408999999999988</c:v>
                </c:pt>
                <c:pt idx="7">
                  <c:v>29.327999999999999</c:v>
                </c:pt>
                <c:pt idx="8">
                  <c:v>29.356000000000005</c:v>
                </c:pt>
                <c:pt idx="9">
                  <c:v>29.367999999999999</c:v>
                </c:pt>
                <c:pt idx="10">
                  <c:v>29.404999999999994</c:v>
                </c:pt>
                <c:pt idx="11">
                  <c:v>29.364999999999991</c:v>
                </c:pt>
                <c:pt idx="12">
                  <c:v>29.356999999999999</c:v>
                </c:pt>
                <c:pt idx="13">
                  <c:v>29.361000000000001</c:v>
                </c:pt>
                <c:pt idx="14">
                  <c:v>29.350999999999999</c:v>
                </c:pt>
                <c:pt idx="15">
                  <c:v>29.367999999999999</c:v>
                </c:pt>
                <c:pt idx="16">
                  <c:v>29.396999999999991</c:v>
                </c:pt>
                <c:pt idx="17">
                  <c:v>29.353000000000005</c:v>
                </c:pt>
                <c:pt idx="18">
                  <c:v>29.373999999999999</c:v>
                </c:pt>
                <c:pt idx="19">
                  <c:v>29.401999999999994</c:v>
                </c:pt>
                <c:pt idx="20">
                  <c:v>29.364999999999991</c:v>
                </c:pt>
                <c:pt idx="21">
                  <c:v>29.373999999999999</c:v>
                </c:pt>
                <c:pt idx="22">
                  <c:v>29.367999999999999</c:v>
                </c:pt>
                <c:pt idx="23">
                  <c:v>29.387</c:v>
                </c:pt>
                <c:pt idx="24">
                  <c:v>29.378</c:v>
                </c:pt>
                <c:pt idx="25">
                  <c:v>29.34</c:v>
                </c:pt>
                <c:pt idx="26">
                  <c:v>29.347000000000001</c:v>
                </c:pt>
                <c:pt idx="27">
                  <c:v>29.382999999999992</c:v>
                </c:pt>
                <c:pt idx="28">
                  <c:v>29.375</c:v>
                </c:pt>
                <c:pt idx="29">
                  <c:v>29.367999999999999</c:v>
                </c:pt>
                <c:pt idx="30">
                  <c:v>29.326000000000001</c:v>
                </c:pt>
                <c:pt idx="31">
                  <c:v>29.39</c:v>
                </c:pt>
                <c:pt idx="32">
                  <c:v>29.399000000000001</c:v>
                </c:pt>
                <c:pt idx="33">
                  <c:v>29.331000000000007</c:v>
                </c:pt>
                <c:pt idx="34">
                  <c:v>29.366</c:v>
                </c:pt>
                <c:pt idx="35">
                  <c:v>29.39</c:v>
                </c:pt>
                <c:pt idx="36">
                  <c:v>29.366</c:v>
                </c:pt>
                <c:pt idx="37">
                  <c:v>29.393999999999991</c:v>
                </c:pt>
                <c:pt idx="38">
                  <c:v>29.344999999999999</c:v>
                </c:pt>
                <c:pt idx="39">
                  <c:v>29.356000000000005</c:v>
                </c:pt>
                <c:pt idx="40">
                  <c:v>29.411999999999999</c:v>
                </c:pt>
                <c:pt idx="41">
                  <c:v>29.353999999999999</c:v>
                </c:pt>
                <c:pt idx="42">
                  <c:v>29.373999999999999</c:v>
                </c:pt>
                <c:pt idx="43">
                  <c:v>29.39</c:v>
                </c:pt>
                <c:pt idx="44">
                  <c:v>29.341000000000001</c:v>
                </c:pt>
                <c:pt idx="45">
                  <c:v>29.367000000000001</c:v>
                </c:pt>
                <c:pt idx="46">
                  <c:v>29.385999999999992</c:v>
                </c:pt>
                <c:pt idx="47">
                  <c:v>29.39</c:v>
                </c:pt>
                <c:pt idx="48">
                  <c:v>29.347000000000001</c:v>
                </c:pt>
                <c:pt idx="49">
                  <c:v>29.367000000000001</c:v>
                </c:pt>
                <c:pt idx="50">
                  <c:v>29.385000000000002</c:v>
                </c:pt>
                <c:pt idx="51">
                  <c:v>29.343</c:v>
                </c:pt>
                <c:pt idx="52">
                  <c:v>29.382999999999992</c:v>
                </c:pt>
                <c:pt idx="53">
                  <c:v>29.395</c:v>
                </c:pt>
                <c:pt idx="54">
                  <c:v>29.388000000000002</c:v>
                </c:pt>
                <c:pt idx="55">
                  <c:v>29.347999999999999</c:v>
                </c:pt>
                <c:pt idx="56">
                  <c:v>29.373000000000001</c:v>
                </c:pt>
                <c:pt idx="57">
                  <c:v>29.373999999999999</c:v>
                </c:pt>
                <c:pt idx="58">
                  <c:v>29.356000000000005</c:v>
                </c:pt>
                <c:pt idx="59">
                  <c:v>29.373999999999999</c:v>
                </c:pt>
                <c:pt idx="60">
                  <c:v>29.356000000000005</c:v>
                </c:pt>
                <c:pt idx="61">
                  <c:v>29.350999999999999</c:v>
                </c:pt>
                <c:pt idx="62">
                  <c:v>29.385000000000002</c:v>
                </c:pt>
                <c:pt idx="63">
                  <c:v>29.353000000000005</c:v>
                </c:pt>
                <c:pt idx="64">
                  <c:v>29.363</c:v>
                </c:pt>
                <c:pt idx="65">
                  <c:v>29.388999999999992</c:v>
                </c:pt>
                <c:pt idx="66">
                  <c:v>29.337000000000007</c:v>
                </c:pt>
                <c:pt idx="67">
                  <c:v>29.385000000000002</c:v>
                </c:pt>
                <c:pt idx="68">
                  <c:v>29.347000000000001</c:v>
                </c:pt>
                <c:pt idx="69">
                  <c:v>29.363</c:v>
                </c:pt>
                <c:pt idx="70">
                  <c:v>29.349</c:v>
                </c:pt>
                <c:pt idx="71">
                  <c:v>29.326000000000001</c:v>
                </c:pt>
                <c:pt idx="72">
                  <c:v>29.388000000000002</c:v>
                </c:pt>
                <c:pt idx="73">
                  <c:v>29.353999999999999</c:v>
                </c:pt>
                <c:pt idx="74">
                  <c:v>29.358000000000001</c:v>
                </c:pt>
                <c:pt idx="75">
                  <c:v>29.376000000000001</c:v>
                </c:pt>
                <c:pt idx="76">
                  <c:v>29.341999999999999</c:v>
                </c:pt>
                <c:pt idx="77">
                  <c:v>29.404</c:v>
                </c:pt>
                <c:pt idx="78">
                  <c:v>29.337000000000007</c:v>
                </c:pt>
                <c:pt idx="79">
                  <c:v>29.334000000000007</c:v>
                </c:pt>
                <c:pt idx="80">
                  <c:v>29.384</c:v>
                </c:pt>
                <c:pt idx="81">
                  <c:v>29.338000000000001</c:v>
                </c:pt>
                <c:pt idx="82">
                  <c:v>29.366</c:v>
                </c:pt>
                <c:pt idx="83">
                  <c:v>29.376000000000001</c:v>
                </c:pt>
                <c:pt idx="84">
                  <c:v>29.359000000000005</c:v>
                </c:pt>
                <c:pt idx="85">
                  <c:v>29.359000000000005</c:v>
                </c:pt>
                <c:pt idx="86">
                  <c:v>29.387</c:v>
                </c:pt>
                <c:pt idx="87">
                  <c:v>29.359000000000005</c:v>
                </c:pt>
                <c:pt idx="88">
                  <c:v>29.350999999999999</c:v>
                </c:pt>
                <c:pt idx="89">
                  <c:v>29.370999999999999</c:v>
                </c:pt>
                <c:pt idx="90">
                  <c:v>29.384</c:v>
                </c:pt>
                <c:pt idx="91">
                  <c:v>29.344999999999999</c:v>
                </c:pt>
                <c:pt idx="92">
                  <c:v>29.353000000000005</c:v>
                </c:pt>
                <c:pt idx="93">
                  <c:v>29.367000000000001</c:v>
                </c:pt>
                <c:pt idx="94">
                  <c:v>29.347999999999999</c:v>
                </c:pt>
                <c:pt idx="95">
                  <c:v>29.363</c:v>
                </c:pt>
                <c:pt idx="96">
                  <c:v>29.396999999999991</c:v>
                </c:pt>
                <c:pt idx="97">
                  <c:v>29.37</c:v>
                </c:pt>
                <c:pt idx="98">
                  <c:v>29.35</c:v>
                </c:pt>
                <c:pt idx="99">
                  <c:v>29.411000000000001</c:v>
                </c:pt>
                <c:pt idx="100">
                  <c:v>29.393999999999991</c:v>
                </c:pt>
                <c:pt idx="101">
                  <c:v>29.366</c:v>
                </c:pt>
                <c:pt idx="102">
                  <c:v>29.381999999999994</c:v>
                </c:pt>
                <c:pt idx="103">
                  <c:v>29.396000000000001</c:v>
                </c:pt>
                <c:pt idx="104">
                  <c:v>29.387</c:v>
                </c:pt>
                <c:pt idx="105">
                  <c:v>29.369</c:v>
                </c:pt>
                <c:pt idx="106">
                  <c:v>29.312999999999999</c:v>
                </c:pt>
                <c:pt idx="107">
                  <c:v>29.384</c:v>
                </c:pt>
                <c:pt idx="108">
                  <c:v>29.324000000000005</c:v>
                </c:pt>
                <c:pt idx="109">
                  <c:v>29.364000000000001</c:v>
                </c:pt>
                <c:pt idx="110">
                  <c:v>29.356999999999999</c:v>
                </c:pt>
                <c:pt idx="111">
                  <c:v>29.379000000000001</c:v>
                </c:pt>
                <c:pt idx="112">
                  <c:v>29.353999999999999</c:v>
                </c:pt>
                <c:pt idx="113">
                  <c:v>29.353999999999999</c:v>
                </c:pt>
                <c:pt idx="114">
                  <c:v>29.349</c:v>
                </c:pt>
                <c:pt idx="115">
                  <c:v>29.384</c:v>
                </c:pt>
                <c:pt idx="116">
                  <c:v>29.344000000000001</c:v>
                </c:pt>
                <c:pt idx="117">
                  <c:v>29.359000000000005</c:v>
                </c:pt>
                <c:pt idx="118">
                  <c:v>29.393999999999991</c:v>
                </c:pt>
                <c:pt idx="119">
                  <c:v>29.329000000000001</c:v>
                </c:pt>
                <c:pt idx="120">
                  <c:v>29.361000000000001</c:v>
                </c:pt>
                <c:pt idx="121">
                  <c:v>29.379000000000001</c:v>
                </c:pt>
                <c:pt idx="122">
                  <c:v>29.334000000000007</c:v>
                </c:pt>
                <c:pt idx="123">
                  <c:v>29.373000000000001</c:v>
                </c:pt>
                <c:pt idx="124">
                  <c:v>29.366</c:v>
                </c:pt>
                <c:pt idx="125">
                  <c:v>29.350999999999999</c:v>
                </c:pt>
                <c:pt idx="126">
                  <c:v>29.347000000000001</c:v>
                </c:pt>
                <c:pt idx="127">
                  <c:v>29.396000000000001</c:v>
                </c:pt>
                <c:pt idx="128">
                  <c:v>29.367000000000001</c:v>
                </c:pt>
                <c:pt idx="129">
                  <c:v>29.343</c:v>
                </c:pt>
                <c:pt idx="130">
                  <c:v>29.39</c:v>
                </c:pt>
                <c:pt idx="131">
                  <c:v>29.366</c:v>
                </c:pt>
                <c:pt idx="132">
                  <c:v>29.347000000000001</c:v>
                </c:pt>
                <c:pt idx="133">
                  <c:v>29.401999999999994</c:v>
                </c:pt>
                <c:pt idx="134">
                  <c:v>29.367000000000001</c:v>
                </c:pt>
                <c:pt idx="135">
                  <c:v>29.347999999999999</c:v>
                </c:pt>
                <c:pt idx="136">
                  <c:v>29.37</c:v>
                </c:pt>
                <c:pt idx="137">
                  <c:v>29.364999999999991</c:v>
                </c:pt>
                <c:pt idx="138">
                  <c:v>29.347999999999999</c:v>
                </c:pt>
                <c:pt idx="139">
                  <c:v>29.375</c:v>
                </c:pt>
                <c:pt idx="140">
                  <c:v>29.411000000000001</c:v>
                </c:pt>
                <c:pt idx="141">
                  <c:v>29.363</c:v>
                </c:pt>
                <c:pt idx="142">
                  <c:v>29.359000000000005</c:v>
                </c:pt>
                <c:pt idx="143">
                  <c:v>29.390999999999991</c:v>
                </c:pt>
                <c:pt idx="144">
                  <c:v>29.385999999999992</c:v>
                </c:pt>
                <c:pt idx="145">
                  <c:v>29.338000000000001</c:v>
                </c:pt>
                <c:pt idx="146">
                  <c:v>29.359000000000005</c:v>
                </c:pt>
                <c:pt idx="147">
                  <c:v>29.385999999999992</c:v>
                </c:pt>
                <c:pt idx="148">
                  <c:v>29.381999999999994</c:v>
                </c:pt>
                <c:pt idx="149">
                  <c:v>29.324999999999999</c:v>
                </c:pt>
                <c:pt idx="150">
                  <c:v>29.372</c:v>
                </c:pt>
                <c:pt idx="151">
                  <c:v>29.361999999999991</c:v>
                </c:pt>
                <c:pt idx="152">
                  <c:v>29.326000000000001</c:v>
                </c:pt>
                <c:pt idx="153">
                  <c:v>29.352</c:v>
                </c:pt>
                <c:pt idx="154">
                  <c:v>29.341000000000001</c:v>
                </c:pt>
                <c:pt idx="155">
                  <c:v>29.347999999999999</c:v>
                </c:pt>
                <c:pt idx="156">
                  <c:v>29.385999999999992</c:v>
                </c:pt>
                <c:pt idx="157">
                  <c:v>29.35</c:v>
                </c:pt>
                <c:pt idx="158">
                  <c:v>29.349</c:v>
                </c:pt>
                <c:pt idx="159">
                  <c:v>29.347000000000001</c:v>
                </c:pt>
                <c:pt idx="160">
                  <c:v>29.338000000000001</c:v>
                </c:pt>
                <c:pt idx="161">
                  <c:v>29.378</c:v>
                </c:pt>
                <c:pt idx="162">
                  <c:v>29.338999999999999</c:v>
                </c:pt>
                <c:pt idx="163">
                  <c:v>29.367000000000001</c:v>
                </c:pt>
                <c:pt idx="164">
                  <c:v>29.338000000000001</c:v>
                </c:pt>
                <c:pt idx="165">
                  <c:v>29.38</c:v>
                </c:pt>
                <c:pt idx="166">
                  <c:v>29.356000000000005</c:v>
                </c:pt>
                <c:pt idx="167">
                  <c:v>29.387</c:v>
                </c:pt>
                <c:pt idx="168">
                  <c:v>29.388000000000002</c:v>
                </c:pt>
                <c:pt idx="169">
                  <c:v>29.353000000000005</c:v>
                </c:pt>
                <c:pt idx="170">
                  <c:v>29.367999999999999</c:v>
                </c:pt>
                <c:pt idx="171">
                  <c:v>29.372</c:v>
                </c:pt>
                <c:pt idx="172">
                  <c:v>29.350999999999999</c:v>
                </c:pt>
                <c:pt idx="173">
                  <c:v>29.385000000000002</c:v>
                </c:pt>
                <c:pt idx="174">
                  <c:v>29.370999999999999</c:v>
                </c:pt>
                <c:pt idx="175">
                  <c:v>29.353000000000005</c:v>
                </c:pt>
                <c:pt idx="176">
                  <c:v>29.335999999999999</c:v>
                </c:pt>
                <c:pt idx="177">
                  <c:v>29.38</c:v>
                </c:pt>
                <c:pt idx="178">
                  <c:v>29.370999999999999</c:v>
                </c:pt>
                <c:pt idx="179">
                  <c:v>29.341000000000001</c:v>
                </c:pt>
                <c:pt idx="180">
                  <c:v>29.376000000000001</c:v>
                </c:pt>
                <c:pt idx="181">
                  <c:v>29.37</c:v>
                </c:pt>
                <c:pt idx="182">
                  <c:v>29.356000000000005</c:v>
                </c:pt>
                <c:pt idx="183">
                  <c:v>29.338999999999999</c:v>
                </c:pt>
                <c:pt idx="184">
                  <c:v>29.381999999999994</c:v>
                </c:pt>
                <c:pt idx="185">
                  <c:v>29.350999999999999</c:v>
                </c:pt>
                <c:pt idx="186">
                  <c:v>29.364000000000001</c:v>
                </c:pt>
                <c:pt idx="187">
                  <c:v>29.356000000000005</c:v>
                </c:pt>
                <c:pt idx="188">
                  <c:v>29.355</c:v>
                </c:pt>
                <c:pt idx="189">
                  <c:v>29.352</c:v>
                </c:pt>
                <c:pt idx="190">
                  <c:v>29.335999999999999</c:v>
                </c:pt>
                <c:pt idx="191">
                  <c:v>29.373999999999999</c:v>
                </c:pt>
                <c:pt idx="192">
                  <c:v>29.353000000000005</c:v>
                </c:pt>
                <c:pt idx="193">
                  <c:v>29.379000000000001</c:v>
                </c:pt>
                <c:pt idx="194">
                  <c:v>29.338000000000001</c:v>
                </c:pt>
                <c:pt idx="195">
                  <c:v>29.364999999999991</c:v>
                </c:pt>
                <c:pt idx="196">
                  <c:v>29.388999999999992</c:v>
                </c:pt>
                <c:pt idx="197">
                  <c:v>29.356000000000005</c:v>
                </c:pt>
                <c:pt idx="198">
                  <c:v>29.388000000000002</c:v>
                </c:pt>
                <c:pt idx="199">
                  <c:v>29.343</c:v>
                </c:pt>
                <c:pt idx="200">
                  <c:v>29.327999999999999</c:v>
                </c:pt>
                <c:pt idx="201">
                  <c:v>29.361999999999991</c:v>
                </c:pt>
                <c:pt idx="202">
                  <c:v>29.363</c:v>
                </c:pt>
                <c:pt idx="203">
                  <c:v>29.292000000000002</c:v>
                </c:pt>
                <c:pt idx="204">
                  <c:v>29.323</c:v>
                </c:pt>
                <c:pt idx="205">
                  <c:v>29.34</c:v>
                </c:pt>
                <c:pt idx="206">
                  <c:v>29.330000000000005</c:v>
                </c:pt>
                <c:pt idx="207">
                  <c:v>29.353999999999999</c:v>
                </c:pt>
                <c:pt idx="208">
                  <c:v>29.387</c:v>
                </c:pt>
                <c:pt idx="209">
                  <c:v>29.324999999999999</c:v>
                </c:pt>
                <c:pt idx="210">
                  <c:v>29.369</c:v>
                </c:pt>
                <c:pt idx="211">
                  <c:v>29.353999999999999</c:v>
                </c:pt>
                <c:pt idx="212">
                  <c:v>29.381999999999994</c:v>
                </c:pt>
                <c:pt idx="213">
                  <c:v>29.385000000000002</c:v>
                </c:pt>
                <c:pt idx="214">
                  <c:v>29.349</c:v>
                </c:pt>
                <c:pt idx="215">
                  <c:v>29.347000000000001</c:v>
                </c:pt>
                <c:pt idx="216">
                  <c:v>29.341999999999999</c:v>
                </c:pt>
                <c:pt idx="217">
                  <c:v>29.34</c:v>
                </c:pt>
                <c:pt idx="218">
                  <c:v>29.352</c:v>
                </c:pt>
                <c:pt idx="219">
                  <c:v>29.331000000000007</c:v>
                </c:pt>
                <c:pt idx="220">
                  <c:v>29.355</c:v>
                </c:pt>
                <c:pt idx="221">
                  <c:v>29.367999999999999</c:v>
                </c:pt>
                <c:pt idx="222">
                  <c:v>29.338000000000001</c:v>
                </c:pt>
                <c:pt idx="223">
                  <c:v>29.367000000000001</c:v>
                </c:pt>
                <c:pt idx="224">
                  <c:v>29.347999999999999</c:v>
                </c:pt>
                <c:pt idx="225">
                  <c:v>29.361999999999991</c:v>
                </c:pt>
                <c:pt idx="226">
                  <c:v>29.346</c:v>
                </c:pt>
                <c:pt idx="227">
                  <c:v>29.34</c:v>
                </c:pt>
                <c:pt idx="228">
                  <c:v>29.36</c:v>
                </c:pt>
                <c:pt idx="229">
                  <c:v>29.331000000000007</c:v>
                </c:pt>
                <c:pt idx="230">
                  <c:v>29.36</c:v>
                </c:pt>
                <c:pt idx="231">
                  <c:v>29.350999999999999</c:v>
                </c:pt>
                <c:pt idx="232">
                  <c:v>29.337000000000007</c:v>
                </c:pt>
                <c:pt idx="233">
                  <c:v>29.353999999999999</c:v>
                </c:pt>
                <c:pt idx="234">
                  <c:v>29.338999999999999</c:v>
                </c:pt>
                <c:pt idx="235">
                  <c:v>29.329000000000001</c:v>
                </c:pt>
                <c:pt idx="236">
                  <c:v>29.335000000000001</c:v>
                </c:pt>
                <c:pt idx="237">
                  <c:v>29.315999999999999</c:v>
                </c:pt>
                <c:pt idx="238">
                  <c:v>29.327000000000005</c:v>
                </c:pt>
                <c:pt idx="239">
                  <c:v>29.327999999999999</c:v>
                </c:pt>
                <c:pt idx="240">
                  <c:v>29.37</c:v>
                </c:pt>
                <c:pt idx="241">
                  <c:v>29.334000000000007</c:v>
                </c:pt>
                <c:pt idx="242">
                  <c:v>29.353999999999999</c:v>
                </c:pt>
                <c:pt idx="243">
                  <c:v>29.393000000000001</c:v>
                </c:pt>
                <c:pt idx="244">
                  <c:v>29.367000000000001</c:v>
                </c:pt>
                <c:pt idx="245">
                  <c:v>29.396999999999991</c:v>
                </c:pt>
                <c:pt idx="246">
                  <c:v>29.364000000000001</c:v>
                </c:pt>
                <c:pt idx="247">
                  <c:v>29.379000000000001</c:v>
                </c:pt>
                <c:pt idx="248">
                  <c:v>29.355</c:v>
                </c:pt>
                <c:pt idx="249">
                  <c:v>29.376999999999999</c:v>
                </c:pt>
                <c:pt idx="250">
                  <c:v>29.395</c:v>
                </c:pt>
                <c:pt idx="251">
                  <c:v>29.399000000000001</c:v>
                </c:pt>
                <c:pt idx="252">
                  <c:v>29.393999999999991</c:v>
                </c:pt>
                <c:pt idx="253">
                  <c:v>29.417999999999999</c:v>
                </c:pt>
                <c:pt idx="254">
                  <c:v>29.369</c:v>
                </c:pt>
                <c:pt idx="255">
                  <c:v>29.343</c:v>
                </c:pt>
                <c:pt idx="256">
                  <c:v>29.393999999999991</c:v>
                </c:pt>
                <c:pt idx="257">
                  <c:v>29.379000000000001</c:v>
                </c:pt>
                <c:pt idx="258">
                  <c:v>29.347999999999999</c:v>
                </c:pt>
                <c:pt idx="259">
                  <c:v>29.353000000000005</c:v>
                </c:pt>
                <c:pt idx="260">
                  <c:v>29.363</c:v>
                </c:pt>
                <c:pt idx="261">
                  <c:v>29.378</c:v>
                </c:pt>
                <c:pt idx="262">
                  <c:v>29.376000000000001</c:v>
                </c:pt>
                <c:pt idx="263">
                  <c:v>29.356999999999999</c:v>
                </c:pt>
                <c:pt idx="264">
                  <c:v>29.370999999999999</c:v>
                </c:pt>
                <c:pt idx="265">
                  <c:v>29.335999999999999</c:v>
                </c:pt>
                <c:pt idx="266">
                  <c:v>29.37</c:v>
                </c:pt>
                <c:pt idx="267">
                  <c:v>29.369</c:v>
                </c:pt>
                <c:pt idx="268">
                  <c:v>29.382999999999992</c:v>
                </c:pt>
                <c:pt idx="269">
                  <c:v>29.367999999999999</c:v>
                </c:pt>
                <c:pt idx="270">
                  <c:v>29.369</c:v>
                </c:pt>
                <c:pt idx="271">
                  <c:v>29.356999999999999</c:v>
                </c:pt>
                <c:pt idx="272">
                  <c:v>29.391999999999999</c:v>
                </c:pt>
                <c:pt idx="273">
                  <c:v>29.398</c:v>
                </c:pt>
                <c:pt idx="274">
                  <c:v>29.37</c:v>
                </c:pt>
                <c:pt idx="275">
                  <c:v>29.366</c:v>
                </c:pt>
                <c:pt idx="276">
                  <c:v>29.349</c:v>
                </c:pt>
                <c:pt idx="277">
                  <c:v>29.367000000000001</c:v>
                </c:pt>
                <c:pt idx="278">
                  <c:v>29.373999999999999</c:v>
                </c:pt>
                <c:pt idx="279">
                  <c:v>29.401</c:v>
                </c:pt>
                <c:pt idx="280">
                  <c:v>29.367000000000001</c:v>
                </c:pt>
                <c:pt idx="281">
                  <c:v>29.361999999999991</c:v>
                </c:pt>
                <c:pt idx="282">
                  <c:v>29.402999999999988</c:v>
                </c:pt>
                <c:pt idx="283">
                  <c:v>29.396999999999991</c:v>
                </c:pt>
                <c:pt idx="284">
                  <c:v>29.367999999999999</c:v>
                </c:pt>
                <c:pt idx="285">
                  <c:v>29.353999999999999</c:v>
                </c:pt>
                <c:pt idx="286">
                  <c:v>29.37</c:v>
                </c:pt>
                <c:pt idx="287">
                  <c:v>29.367000000000001</c:v>
                </c:pt>
                <c:pt idx="288">
                  <c:v>29.373999999999999</c:v>
                </c:pt>
                <c:pt idx="289">
                  <c:v>29.382999999999992</c:v>
                </c:pt>
                <c:pt idx="290">
                  <c:v>29.373999999999999</c:v>
                </c:pt>
                <c:pt idx="291">
                  <c:v>29.36</c:v>
                </c:pt>
                <c:pt idx="292">
                  <c:v>29.39</c:v>
                </c:pt>
                <c:pt idx="293">
                  <c:v>29.361000000000001</c:v>
                </c:pt>
                <c:pt idx="294">
                  <c:v>29.393000000000001</c:v>
                </c:pt>
                <c:pt idx="295">
                  <c:v>29.373000000000001</c:v>
                </c:pt>
                <c:pt idx="296">
                  <c:v>29.352</c:v>
                </c:pt>
                <c:pt idx="297">
                  <c:v>29.361000000000001</c:v>
                </c:pt>
                <c:pt idx="298">
                  <c:v>29.376000000000001</c:v>
                </c:pt>
                <c:pt idx="299">
                  <c:v>29.401</c:v>
                </c:pt>
                <c:pt idx="300">
                  <c:v>29.361000000000001</c:v>
                </c:pt>
                <c:pt idx="301">
                  <c:v>29.356000000000005</c:v>
                </c:pt>
                <c:pt idx="302">
                  <c:v>29.407999999999994</c:v>
                </c:pt>
                <c:pt idx="303">
                  <c:v>29.390999999999991</c:v>
                </c:pt>
                <c:pt idx="304">
                  <c:v>29.356000000000005</c:v>
                </c:pt>
                <c:pt idx="305">
                  <c:v>29.363</c:v>
                </c:pt>
                <c:pt idx="306">
                  <c:v>29.393999999999991</c:v>
                </c:pt>
                <c:pt idx="307">
                  <c:v>29.353000000000005</c:v>
                </c:pt>
                <c:pt idx="308">
                  <c:v>29.38</c:v>
                </c:pt>
                <c:pt idx="309">
                  <c:v>29.382999999999992</c:v>
                </c:pt>
                <c:pt idx="310">
                  <c:v>29.378</c:v>
                </c:pt>
                <c:pt idx="311">
                  <c:v>29.356000000000005</c:v>
                </c:pt>
                <c:pt idx="312">
                  <c:v>29.384</c:v>
                </c:pt>
                <c:pt idx="313">
                  <c:v>29.35</c:v>
                </c:pt>
                <c:pt idx="314">
                  <c:v>29.373000000000001</c:v>
                </c:pt>
                <c:pt idx="315">
                  <c:v>29.388999999999992</c:v>
                </c:pt>
                <c:pt idx="316">
                  <c:v>29.367000000000001</c:v>
                </c:pt>
                <c:pt idx="317">
                  <c:v>29.370999999999999</c:v>
                </c:pt>
                <c:pt idx="318">
                  <c:v>29.373000000000001</c:v>
                </c:pt>
                <c:pt idx="319">
                  <c:v>29.382999999999992</c:v>
                </c:pt>
                <c:pt idx="320">
                  <c:v>29.385000000000002</c:v>
                </c:pt>
                <c:pt idx="321">
                  <c:v>29.373999999999999</c:v>
                </c:pt>
                <c:pt idx="322">
                  <c:v>29.356999999999999</c:v>
                </c:pt>
                <c:pt idx="323">
                  <c:v>29.346</c:v>
                </c:pt>
                <c:pt idx="324">
                  <c:v>29.37</c:v>
                </c:pt>
                <c:pt idx="325">
                  <c:v>29.381999999999994</c:v>
                </c:pt>
                <c:pt idx="326">
                  <c:v>29.370999999999999</c:v>
                </c:pt>
                <c:pt idx="327">
                  <c:v>29.363</c:v>
                </c:pt>
                <c:pt idx="328">
                  <c:v>29.352</c:v>
                </c:pt>
                <c:pt idx="329">
                  <c:v>29.38</c:v>
                </c:pt>
                <c:pt idx="330">
                  <c:v>29.408999999999988</c:v>
                </c:pt>
                <c:pt idx="331">
                  <c:v>29.405999999999988</c:v>
                </c:pt>
                <c:pt idx="332">
                  <c:v>29.375</c:v>
                </c:pt>
                <c:pt idx="333">
                  <c:v>29.364000000000001</c:v>
                </c:pt>
                <c:pt idx="334">
                  <c:v>29.356999999999999</c:v>
                </c:pt>
                <c:pt idx="335">
                  <c:v>29.373000000000001</c:v>
                </c:pt>
                <c:pt idx="336">
                  <c:v>29.385000000000002</c:v>
                </c:pt>
                <c:pt idx="337">
                  <c:v>29.38</c:v>
                </c:pt>
                <c:pt idx="338">
                  <c:v>29.367000000000001</c:v>
                </c:pt>
                <c:pt idx="339">
                  <c:v>29.347999999999999</c:v>
                </c:pt>
                <c:pt idx="340">
                  <c:v>29.366</c:v>
                </c:pt>
                <c:pt idx="341">
                  <c:v>29.370999999999999</c:v>
                </c:pt>
                <c:pt idx="342">
                  <c:v>29.381</c:v>
                </c:pt>
                <c:pt idx="343">
                  <c:v>29.358000000000001</c:v>
                </c:pt>
                <c:pt idx="344">
                  <c:v>29.373999999999999</c:v>
                </c:pt>
                <c:pt idx="345">
                  <c:v>29.355</c:v>
                </c:pt>
                <c:pt idx="346">
                  <c:v>29.407999999999994</c:v>
                </c:pt>
                <c:pt idx="347">
                  <c:v>29.398</c:v>
                </c:pt>
                <c:pt idx="348">
                  <c:v>29.37</c:v>
                </c:pt>
                <c:pt idx="349">
                  <c:v>29.379000000000001</c:v>
                </c:pt>
                <c:pt idx="350">
                  <c:v>29.404999999999994</c:v>
                </c:pt>
                <c:pt idx="351">
                  <c:v>29.381999999999994</c:v>
                </c:pt>
                <c:pt idx="352">
                  <c:v>29.373000000000001</c:v>
                </c:pt>
                <c:pt idx="353">
                  <c:v>29.396000000000001</c:v>
                </c:pt>
                <c:pt idx="354">
                  <c:v>29.407999999999994</c:v>
                </c:pt>
                <c:pt idx="355">
                  <c:v>29.344000000000001</c:v>
                </c:pt>
                <c:pt idx="356">
                  <c:v>29.341999999999999</c:v>
                </c:pt>
                <c:pt idx="357">
                  <c:v>29.390999999999991</c:v>
                </c:pt>
                <c:pt idx="358">
                  <c:v>29.382999999999992</c:v>
                </c:pt>
                <c:pt idx="359">
                  <c:v>29.404</c:v>
                </c:pt>
                <c:pt idx="360">
                  <c:v>29.390999999999991</c:v>
                </c:pt>
                <c:pt idx="361">
                  <c:v>29.384</c:v>
                </c:pt>
                <c:pt idx="362">
                  <c:v>29.38</c:v>
                </c:pt>
                <c:pt idx="363">
                  <c:v>29.385999999999992</c:v>
                </c:pt>
                <c:pt idx="364">
                  <c:v>29.366</c:v>
                </c:pt>
                <c:pt idx="365">
                  <c:v>29.391999999999999</c:v>
                </c:pt>
                <c:pt idx="366">
                  <c:v>29.35</c:v>
                </c:pt>
                <c:pt idx="367">
                  <c:v>29.373000000000001</c:v>
                </c:pt>
                <c:pt idx="368">
                  <c:v>29.385999999999992</c:v>
                </c:pt>
                <c:pt idx="369">
                  <c:v>29.381</c:v>
                </c:pt>
                <c:pt idx="370">
                  <c:v>29.391999999999999</c:v>
                </c:pt>
                <c:pt idx="371">
                  <c:v>29.396999999999991</c:v>
                </c:pt>
                <c:pt idx="372">
                  <c:v>29.391999999999999</c:v>
                </c:pt>
                <c:pt idx="373">
                  <c:v>29.369</c:v>
                </c:pt>
                <c:pt idx="374">
                  <c:v>29.375</c:v>
                </c:pt>
                <c:pt idx="375">
                  <c:v>29.396000000000001</c:v>
                </c:pt>
                <c:pt idx="376">
                  <c:v>29.376000000000001</c:v>
                </c:pt>
                <c:pt idx="377">
                  <c:v>29.376999999999999</c:v>
                </c:pt>
                <c:pt idx="378">
                  <c:v>29.349</c:v>
                </c:pt>
                <c:pt idx="379">
                  <c:v>29.35</c:v>
                </c:pt>
                <c:pt idx="380">
                  <c:v>29.370999999999999</c:v>
                </c:pt>
                <c:pt idx="381">
                  <c:v>29.372</c:v>
                </c:pt>
                <c:pt idx="382">
                  <c:v>29.352</c:v>
                </c:pt>
                <c:pt idx="383">
                  <c:v>29.373000000000001</c:v>
                </c:pt>
                <c:pt idx="384">
                  <c:v>29.373000000000001</c:v>
                </c:pt>
                <c:pt idx="385">
                  <c:v>29.381999999999994</c:v>
                </c:pt>
                <c:pt idx="386">
                  <c:v>29.379000000000001</c:v>
                </c:pt>
                <c:pt idx="387">
                  <c:v>29.390999999999991</c:v>
                </c:pt>
                <c:pt idx="388">
                  <c:v>29.350999999999999</c:v>
                </c:pt>
                <c:pt idx="389">
                  <c:v>29.324999999999999</c:v>
                </c:pt>
                <c:pt idx="390">
                  <c:v>29.347000000000001</c:v>
                </c:pt>
                <c:pt idx="391">
                  <c:v>29.367999999999999</c:v>
                </c:pt>
                <c:pt idx="392">
                  <c:v>29.369</c:v>
                </c:pt>
                <c:pt idx="393">
                  <c:v>29.341000000000001</c:v>
                </c:pt>
                <c:pt idx="394">
                  <c:v>29.312999999999999</c:v>
                </c:pt>
                <c:pt idx="395">
                  <c:v>29.288999999999991</c:v>
                </c:pt>
                <c:pt idx="396">
                  <c:v>29.321999999999999</c:v>
                </c:pt>
                <c:pt idx="397">
                  <c:v>29.309000000000001</c:v>
                </c:pt>
                <c:pt idx="398">
                  <c:v>29.324999999999999</c:v>
                </c:pt>
                <c:pt idx="399">
                  <c:v>29.314000000000007</c:v>
                </c:pt>
                <c:pt idx="400">
                  <c:v>29.324999999999999</c:v>
                </c:pt>
                <c:pt idx="401">
                  <c:v>29.309000000000001</c:v>
                </c:pt>
                <c:pt idx="402">
                  <c:v>29.341000000000001</c:v>
                </c:pt>
                <c:pt idx="403">
                  <c:v>29.311000000000007</c:v>
                </c:pt>
                <c:pt idx="404">
                  <c:v>29.35</c:v>
                </c:pt>
                <c:pt idx="405">
                  <c:v>29.353999999999999</c:v>
                </c:pt>
                <c:pt idx="406">
                  <c:v>29.327999999999999</c:v>
                </c:pt>
                <c:pt idx="407">
                  <c:v>29.353000000000005</c:v>
                </c:pt>
                <c:pt idx="408">
                  <c:v>29.381</c:v>
                </c:pt>
                <c:pt idx="409">
                  <c:v>29.395</c:v>
                </c:pt>
                <c:pt idx="410">
                  <c:v>29.385000000000002</c:v>
                </c:pt>
                <c:pt idx="411">
                  <c:v>29.355</c:v>
                </c:pt>
                <c:pt idx="412">
                  <c:v>29.364999999999991</c:v>
                </c:pt>
                <c:pt idx="413">
                  <c:v>29.376000000000001</c:v>
                </c:pt>
                <c:pt idx="414">
                  <c:v>29.404</c:v>
                </c:pt>
                <c:pt idx="415">
                  <c:v>29.393999999999991</c:v>
                </c:pt>
                <c:pt idx="416">
                  <c:v>29.366</c:v>
                </c:pt>
                <c:pt idx="417">
                  <c:v>29.41</c:v>
                </c:pt>
                <c:pt idx="418">
                  <c:v>29.417000000000005</c:v>
                </c:pt>
                <c:pt idx="419">
                  <c:v>29.4</c:v>
                </c:pt>
                <c:pt idx="420">
                  <c:v>29.384</c:v>
                </c:pt>
                <c:pt idx="421">
                  <c:v>29.393999999999991</c:v>
                </c:pt>
                <c:pt idx="422">
                  <c:v>29.39</c:v>
                </c:pt>
                <c:pt idx="423">
                  <c:v>29.35</c:v>
                </c:pt>
                <c:pt idx="424">
                  <c:v>29.364000000000001</c:v>
                </c:pt>
                <c:pt idx="425">
                  <c:v>29.388999999999992</c:v>
                </c:pt>
                <c:pt idx="426">
                  <c:v>29.395</c:v>
                </c:pt>
                <c:pt idx="427">
                  <c:v>29.372</c:v>
                </c:pt>
                <c:pt idx="428">
                  <c:v>29.350999999999999</c:v>
                </c:pt>
                <c:pt idx="429">
                  <c:v>29.353999999999999</c:v>
                </c:pt>
                <c:pt idx="430">
                  <c:v>29.347000000000001</c:v>
                </c:pt>
                <c:pt idx="431">
                  <c:v>29.38</c:v>
                </c:pt>
                <c:pt idx="432">
                  <c:v>29.407999999999994</c:v>
                </c:pt>
                <c:pt idx="433">
                  <c:v>29.37</c:v>
                </c:pt>
                <c:pt idx="434">
                  <c:v>29.337000000000007</c:v>
                </c:pt>
                <c:pt idx="435">
                  <c:v>29.352</c:v>
                </c:pt>
                <c:pt idx="436">
                  <c:v>29.401</c:v>
                </c:pt>
                <c:pt idx="437">
                  <c:v>29.376999999999999</c:v>
                </c:pt>
                <c:pt idx="438">
                  <c:v>29.344999999999999</c:v>
                </c:pt>
                <c:pt idx="439">
                  <c:v>29.361000000000001</c:v>
                </c:pt>
                <c:pt idx="440">
                  <c:v>29.378</c:v>
                </c:pt>
                <c:pt idx="441">
                  <c:v>29.396000000000001</c:v>
                </c:pt>
                <c:pt idx="442">
                  <c:v>29.393999999999991</c:v>
                </c:pt>
                <c:pt idx="443">
                  <c:v>29.401</c:v>
                </c:pt>
                <c:pt idx="444">
                  <c:v>29.411999999999999</c:v>
                </c:pt>
                <c:pt idx="445">
                  <c:v>29.396999999999991</c:v>
                </c:pt>
                <c:pt idx="446">
                  <c:v>29.39</c:v>
                </c:pt>
                <c:pt idx="447">
                  <c:v>29.347000000000001</c:v>
                </c:pt>
                <c:pt idx="448">
                  <c:v>29.352</c:v>
                </c:pt>
                <c:pt idx="449">
                  <c:v>29.334000000000007</c:v>
                </c:pt>
                <c:pt idx="450">
                  <c:v>29.36</c:v>
                </c:pt>
                <c:pt idx="451">
                  <c:v>29.356000000000005</c:v>
                </c:pt>
                <c:pt idx="452">
                  <c:v>29.387</c:v>
                </c:pt>
                <c:pt idx="453">
                  <c:v>29.378</c:v>
                </c:pt>
                <c:pt idx="454">
                  <c:v>29.372</c:v>
                </c:pt>
                <c:pt idx="455">
                  <c:v>29.353000000000005</c:v>
                </c:pt>
                <c:pt idx="456">
                  <c:v>29.376000000000001</c:v>
                </c:pt>
                <c:pt idx="457">
                  <c:v>29.358000000000001</c:v>
                </c:pt>
                <c:pt idx="458">
                  <c:v>29.381999999999994</c:v>
                </c:pt>
                <c:pt idx="459">
                  <c:v>29.361999999999991</c:v>
                </c:pt>
                <c:pt idx="460">
                  <c:v>29.38</c:v>
                </c:pt>
                <c:pt idx="461">
                  <c:v>29.379000000000001</c:v>
                </c:pt>
                <c:pt idx="462">
                  <c:v>29.32</c:v>
                </c:pt>
                <c:pt idx="463">
                  <c:v>29.344999999999999</c:v>
                </c:pt>
                <c:pt idx="464">
                  <c:v>29.350999999999999</c:v>
                </c:pt>
                <c:pt idx="465">
                  <c:v>29.378</c:v>
                </c:pt>
                <c:pt idx="466">
                  <c:v>29.341999999999999</c:v>
                </c:pt>
                <c:pt idx="467">
                  <c:v>29.366</c:v>
                </c:pt>
                <c:pt idx="468">
                  <c:v>29.39</c:v>
                </c:pt>
                <c:pt idx="469">
                  <c:v>29.373000000000001</c:v>
                </c:pt>
                <c:pt idx="470">
                  <c:v>29.367999999999999</c:v>
                </c:pt>
                <c:pt idx="471">
                  <c:v>29.381999999999994</c:v>
                </c:pt>
                <c:pt idx="472">
                  <c:v>29.366</c:v>
                </c:pt>
                <c:pt idx="473">
                  <c:v>29.347000000000001</c:v>
                </c:pt>
                <c:pt idx="474">
                  <c:v>29.365000000000002</c:v>
                </c:pt>
                <c:pt idx="475">
                  <c:v>29.375</c:v>
                </c:pt>
                <c:pt idx="476">
                  <c:v>29.373999999999999</c:v>
                </c:pt>
                <c:pt idx="477">
                  <c:v>29.347999999999999</c:v>
                </c:pt>
                <c:pt idx="478">
                  <c:v>29.373000000000001</c:v>
                </c:pt>
                <c:pt idx="479">
                  <c:v>29.356000000000005</c:v>
                </c:pt>
                <c:pt idx="480">
                  <c:v>29.373999999999999</c:v>
                </c:pt>
                <c:pt idx="481">
                  <c:v>29.376999999999999</c:v>
                </c:pt>
                <c:pt idx="482">
                  <c:v>29.333000000000009</c:v>
                </c:pt>
                <c:pt idx="483">
                  <c:v>29.329000000000001</c:v>
                </c:pt>
                <c:pt idx="484">
                  <c:v>29.347000000000001</c:v>
                </c:pt>
                <c:pt idx="485">
                  <c:v>29.358000000000001</c:v>
                </c:pt>
                <c:pt idx="486">
                  <c:v>29.338999999999999</c:v>
                </c:pt>
                <c:pt idx="487">
                  <c:v>29.344999999999999</c:v>
                </c:pt>
                <c:pt idx="488">
                  <c:v>29.37</c:v>
                </c:pt>
                <c:pt idx="489">
                  <c:v>29.347000000000001</c:v>
                </c:pt>
                <c:pt idx="490">
                  <c:v>29.388000000000002</c:v>
                </c:pt>
                <c:pt idx="491">
                  <c:v>29.352</c:v>
                </c:pt>
                <c:pt idx="492">
                  <c:v>29.349</c:v>
                </c:pt>
                <c:pt idx="493">
                  <c:v>29.347000000000001</c:v>
                </c:pt>
                <c:pt idx="494">
                  <c:v>29.361000000000001</c:v>
                </c:pt>
                <c:pt idx="495">
                  <c:v>29.327000000000005</c:v>
                </c:pt>
                <c:pt idx="496">
                  <c:v>29.38</c:v>
                </c:pt>
                <c:pt idx="497">
                  <c:v>29.361000000000001</c:v>
                </c:pt>
                <c:pt idx="498">
                  <c:v>29.338000000000001</c:v>
                </c:pt>
                <c:pt idx="499">
                  <c:v>29.355</c:v>
                </c:pt>
                <c:pt idx="500">
                  <c:v>29.34</c:v>
                </c:pt>
                <c:pt idx="501">
                  <c:v>29.338000000000001</c:v>
                </c:pt>
                <c:pt idx="502">
                  <c:v>29.364000000000001</c:v>
                </c:pt>
                <c:pt idx="503">
                  <c:v>29.359000000000005</c:v>
                </c:pt>
                <c:pt idx="504">
                  <c:v>29.39</c:v>
                </c:pt>
                <c:pt idx="505">
                  <c:v>29.387</c:v>
                </c:pt>
                <c:pt idx="506">
                  <c:v>29.393999999999991</c:v>
                </c:pt>
                <c:pt idx="507">
                  <c:v>29.359000000000005</c:v>
                </c:pt>
                <c:pt idx="508">
                  <c:v>29.359000000000005</c:v>
                </c:pt>
                <c:pt idx="509">
                  <c:v>29.376000000000001</c:v>
                </c:pt>
                <c:pt idx="510">
                  <c:v>29.347999999999999</c:v>
                </c:pt>
                <c:pt idx="511">
                  <c:v>29.346</c:v>
                </c:pt>
                <c:pt idx="512">
                  <c:v>29.382999999999992</c:v>
                </c:pt>
                <c:pt idx="513">
                  <c:v>29.359000000000005</c:v>
                </c:pt>
                <c:pt idx="514">
                  <c:v>29.358000000000001</c:v>
                </c:pt>
                <c:pt idx="515">
                  <c:v>29.381999999999994</c:v>
                </c:pt>
                <c:pt idx="516">
                  <c:v>29.35</c:v>
                </c:pt>
                <c:pt idx="517">
                  <c:v>29.330000000000005</c:v>
                </c:pt>
                <c:pt idx="518">
                  <c:v>29.364999999999991</c:v>
                </c:pt>
                <c:pt idx="519">
                  <c:v>29.378</c:v>
                </c:pt>
                <c:pt idx="520">
                  <c:v>29.353000000000005</c:v>
                </c:pt>
                <c:pt idx="521">
                  <c:v>29.35</c:v>
                </c:pt>
                <c:pt idx="522">
                  <c:v>29.378</c:v>
                </c:pt>
                <c:pt idx="523">
                  <c:v>29.387</c:v>
                </c:pt>
                <c:pt idx="524">
                  <c:v>29.364999999999991</c:v>
                </c:pt>
                <c:pt idx="525">
                  <c:v>29.358000000000001</c:v>
                </c:pt>
                <c:pt idx="526">
                  <c:v>29.366</c:v>
                </c:pt>
                <c:pt idx="527">
                  <c:v>29.326000000000001</c:v>
                </c:pt>
                <c:pt idx="528">
                  <c:v>29.364000000000001</c:v>
                </c:pt>
                <c:pt idx="529">
                  <c:v>29.364999999999991</c:v>
                </c:pt>
                <c:pt idx="530">
                  <c:v>29.414000000000001</c:v>
                </c:pt>
                <c:pt idx="531">
                  <c:v>29.379000000000001</c:v>
                </c:pt>
                <c:pt idx="532">
                  <c:v>29.408999999999988</c:v>
                </c:pt>
                <c:pt idx="533">
                  <c:v>29.367999999999999</c:v>
                </c:pt>
                <c:pt idx="534">
                  <c:v>29.376000000000001</c:v>
                </c:pt>
                <c:pt idx="535">
                  <c:v>29.391999999999999</c:v>
                </c:pt>
                <c:pt idx="536">
                  <c:v>29.358000000000001</c:v>
                </c:pt>
                <c:pt idx="537">
                  <c:v>29.381</c:v>
                </c:pt>
                <c:pt idx="538">
                  <c:v>29.347000000000001</c:v>
                </c:pt>
                <c:pt idx="539">
                  <c:v>29.370999999999999</c:v>
                </c:pt>
                <c:pt idx="540">
                  <c:v>29.376999999999999</c:v>
                </c:pt>
                <c:pt idx="541">
                  <c:v>29.341999999999999</c:v>
                </c:pt>
                <c:pt idx="542">
                  <c:v>29.35</c:v>
                </c:pt>
                <c:pt idx="543">
                  <c:v>29.358000000000001</c:v>
                </c:pt>
                <c:pt idx="544">
                  <c:v>29.381999999999994</c:v>
                </c:pt>
                <c:pt idx="545">
                  <c:v>29.375</c:v>
                </c:pt>
                <c:pt idx="546">
                  <c:v>29.367999999999999</c:v>
                </c:pt>
                <c:pt idx="547">
                  <c:v>29.37</c:v>
                </c:pt>
                <c:pt idx="548">
                  <c:v>29.341999999999999</c:v>
                </c:pt>
                <c:pt idx="549">
                  <c:v>29.321999999999999</c:v>
                </c:pt>
                <c:pt idx="550">
                  <c:v>29.366</c:v>
                </c:pt>
                <c:pt idx="551">
                  <c:v>29.373000000000001</c:v>
                </c:pt>
                <c:pt idx="552">
                  <c:v>29.338000000000001</c:v>
                </c:pt>
                <c:pt idx="553">
                  <c:v>29.356000000000005</c:v>
                </c:pt>
                <c:pt idx="554">
                  <c:v>29.396999999999991</c:v>
                </c:pt>
                <c:pt idx="555">
                  <c:v>29.414999999999999</c:v>
                </c:pt>
                <c:pt idx="556">
                  <c:v>29.356000000000005</c:v>
                </c:pt>
                <c:pt idx="557">
                  <c:v>29.395</c:v>
                </c:pt>
                <c:pt idx="558">
                  <c:v>29.378</c:v>
                </c:pt>
                <c:pt idx="559">
                  <c:v>29.38</c:v>
                </c:pt>
                <c:pt idx="560">
                  <c:v>29.385999999999992</c:v>
                </c:pt>
                <c:pt idx="561">
                  <c:v>29.372</c:v>
                </c:pt>
                <c:pt idx="562">
                  <c:v>29.385999999999992</c:v>
                </c:pt>
                <c:pt idx="563">
                  <c:v>29.361999999999991</c:v>
                </c:pt>
                <c:pt idx="564">
                  <c:v>29.385000000000002</c:v>
                </c:pt>
                <c:pt idx="565">
                  <c:v>29.385000000000002</c:v>
                </c:pt>
                <c:pt idx="566">
                  <c:v>29.378</c:v>
                </c:pt>
                <c:pt idx="567">
                  <c:v>29.343</c:v>
                </c:pt>
                <c:pt idx="568">
                  <c:v>29.366</c:v>
                </c:pt>
                <c:pt idx="569">
                  <c:v>29.347999999999999</c:v>
                </c:pt>
                <c:pt idx="570">
                  <c:v>29.361000000000001</c:v>
                </c:pt>
                <c:pt idx="571">
                  <c:v>29.364999999999991</c:v>
                </c:pt>
                <c:pt idx="572">
                  <c:v>29.367999999999999</c:v>
                </c:pt>
                <c:pt idx="573">
                  <c:v>29.373000000000001</c:v>
                </c:pt>
                <c:pt idx="574">
                  <c:v>29.34</c:v>
                </c:pt>
                <c:pt idx="575">
                  <c:v>29.372</c:v>
                </c:pt>
                <c:pt idx="576">
                  <c:v>29.364999999999991</c:v>
                </c:pt>
                <c:pt idx="577">
                  <c:v>29.338000000000001</c:v>
                </c:pt>
                <c:pt idx="578">
                  <c:v>29.370999999999999</c:v>
                </c:pt>
                <c:pt idx="579">
                  <c:v>29.327000000000005</c:v>
                </c:pt>
                <c:pt idx="580">
                  <c:v>29.363</c:v>
                </c:pt>
                <c:pt idx="581">
                  <c:v>29.375</c:v>
                </c:pt>
                <c:pt idx="582">
                  <c:v>29.364000000000001</c:v>
                </c:pt>
                <c:pt idx="583">
                  <c:v>29.369</c:v>
                </c:pt>
                <c:pt idx="584">
                  <c:v>29.344000000000001</c:v>
                </c:pt>
                <c:pt idx="585">
                  <c:v>29.34</c:v>
                </c:pt>
                <c:pt idx="586">
                  <c:v>29.384</c:v>
                </c:pt>
                <c:pt idx="587">
                  <c:v>29.341000000000001</c:v>
                </c:pt>
                <c:pt idx="588">
                  <c:v>29.361000000000001</c:v>
                </c:pt>
                <c:pt idx="589">
                  <c:v>29.390999999999991</c:v>
                </c:pt>
                <c:pt idx="590">
                  <c:v>29.367999999999999</c:v>
                </c:pt>
                <c:pt idx="591">
                  <c:v>29.382999999999992</c:v>
                </c:pt>
                <c:pt idx="592">
                  <c:v>29.373000000000001</c:v>
                </c:pt>
                <c:pt idx="593">
                  <c:v>29.349</c:v>
                </c:pt>
                <c:pt idx="594">
                  <c:v>29.358000000000001</c:v>
                </c:pt>
                <c:pt idx="595">
                  <c:v>29.370999999999999</c:v>
                </c:pt>
                <c:pt idx="596">
                  <c:v>29.381</c:v>
                </c:pt>
                <c:pt idx="597">
                  <c:v>29.347999999999999</c:v>
                </c:pt>
                <c:pt idx="598">
                  <c:v>29.324000000000005</c:v>
                </c:pt>
                <c:pt idx="599">
                  <c:v>29.321000000000005</c:v>
                </c:pt>
                <c:pt idx="600">
                  <c:v>29.356000000000005</c:v>
                </c:pt>
                <c:pt idx="601">
                  <c:v>29.375</c:v>
                </c:pt>
                <c:pt idx="602">
                  <c:v>29.346</c:v>
                </c:pt>
                <c:pt idx="603">
                  <c:v>29.376999999999999</c:v>
                </c:pt>
                <c:pt idx="604">
                  <c:v>29.41</c:v>
                </c:pt>
                <c:pt idx="605">
                  <c:v>29.373000000000001</c:v>
                </c:pt>
                <c:pt idx="606">
                  <c:v>29.376999999999999</c:v>
                </c:pt>
                <c:pt idx="607">
                  <c:v>29.369</c:v>
                </c:pt>
                <c:pt idx="608">
                  <c:v>29.390999999999991</c:v>
                </c:pt>
                <c:pt idx="609">
                  <c:v>29.376999999999999</c:v>
                </c:pt>
                <c:pt idx="610">
                  <c:v>29.39</c:v>
                </c:pt>
                <c:pt idx="611">
                  <c:v>29.366</c:v>
                </c:pt>
                <c:pt idx="612">
                  <c:v>29.352</c:v>
                </c:pt>
                <c:pt idx="613">
                  <c:v>29.388999999999992</c:v>
                </c:pt>
                <c:pt idx="614">
                  <c:v>29.353999999999999</c:v>
                </c:pt>
                <c:pt idx="615">
                  <c:v>29.347999999999999</c:v>
                </c:pt>
                <c:pt idx="616">
                  <c:v>29.369</c:v>
                </c:pt>
                <c:pt idx="617">
                  <c:v>29.364999999999991</c:v>
                </c:pt>
                <c:pt idx="618">
                  <c:v>29.346</c:v>
                </c:pt>
                <c:pt idx="619">
                  <c:v>29.398</c:v>
                </c:pt>
                <c:pt idx="620">
                  <c:v>29.398</c:v>
                </c:pt>
                <c:pt idx="621">
                  <c:v>29.364000000000001</c:v>
                </c:pt>
                <c:pt idx="622">
                  <c:v>29.384</c:v>
                </c:pt>
                <c:pt idx="623">
                  <c:v>29.363</c:v>
                </c:pt>
                <c:pt idx="624">
                  <c:v>29.359000000000005</c:v>
                </c:pt>
                <c:pt idx="625">
                  <c:v>29.349</c:v>
                </c:pt>
                <c:pt idx="626">
                  <c:v>29.395</c:v>
                </c:pt>
                <c:pt idx="627">
                  <c:v>29.361000000000001</c:v>
                </c:pt>
                <c:pt idx="628">
                  <c:v>29.385000000000002</c:v>
                </c:pt>
                <c:pt idx="629">
                  <c:v>29.364999999999991</c:v>
                </c:pt>
                <c:pt idx="630">
                  <c:v>29.391999999999999</c:v>
                </c:pt>
                <c:pt idx="631">
                  <c:v>29.43</c:v>
                </c:pt>
                <c:pt idx="632">
                  <c:v>29.402999999999988</c:v>
                </c:pt>
                <c:pt idx="633">
                  <c:v>29.376000000000001</c:v>
                </c:pt>
                <c:pt idx="634">
                  <c:v>29.407</c:v>
                </c:pt>
                <c:pt idx="635">
                  <c:v>29.379000000000001</c:v>
                </c:pt>
                <c:pt idx="636">
                  <c:v>29.363</c:v>
                </c:pt>
                <c:pt idx="637">
                  <c:v>29.39</c:v>
                </c:pt>
                <c:pt idx="638">
                  <c:v>29.387</c:v>
                </c:pt>
                <c:pt idx="639">
                  <c:v>29.335999999999999</c:v>
                </c:pt>
                <c:pt idx="640">
                  <c:v>29.361999999999991</c:v>
                </c:pt>
                <c:pt idx="641">
                  <c:v>29.399000000000001</c:v>
                </c:pt>
                <c:pt idx="642">
                  <c:v>29.398</c:v>
                </c:pt>
                <c:pt idx="643">
                  <c:v>29.359000000000005</c:v>
                </c:pt>
                <c:pt idx="644">
                  <c:v>29.358000000000001</c:v>
                </c:pt>
                <c:pt idx="645">
                  <c:v>29.378</c:v>
                </c:pt>
                <c:pt idx="646">
                  <c:v>29.370999999999999</c:v>
                </c:pt>
                <c:pt idx="647">
                  <c:v>29.338000000000001</c:v>
                </c:pt>
                <c:pt idx="648">
                  <c:v>29.370999999999999</c:v>
                </c:pt>
                <c:pt idx="649">
                  <c:v>29.370999999999999</c:v>
                </c:pt>
                <c:pt idx="650">
                  <c:v>29.376999999999999</c:v>
                </c:pt>
                <c:pt idx="651">
                  <c:v>29.347000000000001</c:v>
                </c:pt>
                <c:pt idx="652">
                  <c:v>29.359000000000005</c:v>
                </c:pt>
                <c:pt idx="653">
                  <c:v>29.366</c:v>
                </c:pt>
                <c:pt idx="654">
                  <c:v>29.393000000000001</c:v>
                </c:pt>
                <c:pt idx="655">
                  <c:v>29.373999999999999</c:v>
                </c:pt>
                <c:pt idx="656">
                  <c:v>29.373000000000001</c:v>
                </c:pt>
                <c:pt idx="657">
                  <c:v>29.395</c:v>
                </c:pt>
                <c:pt idx="658">
                  <c:v>29.402999999999988</c:v>
                </c:pt>
                <c:pt idx="659">
                  <c:v>29.385999999999992</c:v>
                </c:pt>
                <c:pt idx="660">
                  <c:v>29.364999999999991</c:v>
                </c:pt>
                <c:pt idx="661">
                  <c:v>29.382999999999992</c:v>
                </c:pt>
                <c:pt idx="662">
                  <c:v>29.407</c:v>
                </c:pt>
              </c:numCache>
            </c:numRef>
          </c:yVal>
        </c:ser>
        <c:axId val="91646976"/>
        <c:axId val="91649152"/>
      </c:scatterChart>
      <c:valAx>
        <c:axId val="9164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Culvert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649152"/>
        <c:crosses val="autoZero"/>
        <c:crossBetween val="midCat"/>
      </c:valAx>
      <c:valAx>
        <c:axId val="91649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NAVD88 Height (m)</a:t>
                </a:r>
              </a:p>
            </c:rich>
          </c:tx>
        </c:title>
        <c:numFmt formatCode="General" sourceLinked="1"/>
        <c:tickLblPos val="nextTo"/>
        <c:crossAx val="91646976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Afternoon Profile 2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E</c:v>
          </c:tx>
          <c:spPr>
            <a:ln w="3175"/>
          </c:spPr>
          <c:marker>
            <c:symbol val="none"/>
          </c:marker>
          <c:trendline>
            <c:trendlineType val="linear"/>
          </c:trendline>
          <c:xVal>
            <c:numRef>
              <c:f>Sheet1!$AB$13:$AB$654</c:f>
              <c:numCache>
                <c:formatCode>General</c:formatCode>
                <c:ptCount val="642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27</c:v>
                </c:pt>
                <c:pt idx="8">
                  <c:v>30</c:v>
                </c:pt>
                <c:pt idx="9">
                  <c:v>33</c:v>
                </c:pt>
                <c:pt idx="10">
                  <c:v>36</c:v>
                </c:pt>
                <c:pt idx="11">
                  <c:v>39</c:v>
                </c:pt>
                <c:pt idx="12">
                  <c:v>42</c:v>
                </c:pt>
                <c:pt idx="13">
                  <c:v>45</c:v>
                </c:pt>
                <c:pt idx="14">
                  <c:v>48</c:v>
                </c:pt>
                <c:pt idx="15">
                  <c:v>51</c:v>
                </c:pt>
                <c:pt idx="16">
                  <c:v>54</c:v>
                </c:pt>
                <c:pt idx="17">
                  <c:v>57</c:v>
                </c:pt>
                <c:pt idx="18">
                  <c:v>60</c:v>
                </c:pt>
                <c:pt idx="19">
                  <c:v>63</c:v>
                </c:pt>
                <c:pt idx="20">
                  <c:v>66</c:v>
                </c:pt>
                <c:pt idx="21">
                  <c:v>69</c:v>
                </c:pt>
                <c:pt idx="22">
                  <c:v>72</c:v>
                </c:pt>
                <c:pt idx="23">
                  <c:v>75</c:v>
                </c:pt>
                <c:pt idx="24">
                  <c:v>78</c:v>
                </c:pt>
                <c:pt idx="25">
                  <c:v>81</c:v>
                </c:pt>
                <c:pt idx="26">
                  <c:v>84</c:v>
                </c:pt>
                <c:pt idx="27">
                  <c:v>87</c:v>
                </c:pt>
                <c:pt idx="28">
                  <c:v>90</c:v>
                </c:pt>
                <c:pt idx="29">
                  <c:v>93</c:v>
                </c:pt>
                <c:pt idx="30">
                  <c:v>96</c:v>
                </c:pt>
                <c:pt idx="31">
                  <c:v>99</c:v>
                </c:pt>
                <c:pt idx="32">
                  <c:v>102</c:v>
                </c:pt>
                <c:pt idx="33">
                  <c:v>105</c:v>
                </c:pt>
                <c:pt idx="34">
                  <c:v>108</c:v>
                </c:pt>
                <c:pt idx="35">
                  <c:v>111</c:v>
                </c:pt>
                <c:pt idx="36">
                  <c:v>114</c:v>
                </c:pt>
                <c:pt idx="37">
                  <c:v>117</c:v>
                </c:pt>
                <c:pt idx="38">
                  <c:v>120</c:v>
                </c:pt>
                <c:pt idx="39">
                  <c:v>123</c:v>
                </c:pt>
                <c:pt idx="40">
                  <c:v>126</c:v>
                </c:pt>
                <c:pt idx="41">
                  <c:v>129</c:v>
                </c:pt>
                <c:pt idx="42">
                  <c:v>132</c:v>
                </c:pt>
                <c:pt idx="43">
                  <c:v>135</c:v>
                </c:pt>
                <c:pt idx="44">
                  <c:v>138</c:v>
                </c:pt>
                <c:pt idx="45">
                  <c:v>141</c:v>
                </c:pt>
                <c:pt idx="46">
                  <c:v>144</c:v>
                </c:pt>
                <c:pt idx="47">
                  <c:v>147</c:v>
                </c:pt>
                <c:pt idx="48">
                  <c:v>150</c:v>
                </c:pt>
                <c:pt idx="49">
                  <c:v>153</c:v>
                </c:pt>
                <c:pt idx="50">
                  <c:v>156</c:v>
                </c:pt>
                <c:pt idx="51">
                  <c:v>159</c:v>
                </c:pt>
                <c:pt idx="52">
                  <c:v>162</c:v>
                </c:pt>
                <c:pt idx="53">
                  <c:v>165</c:v>
                </c:pt>
                <c:pt idx="54">
                  <c:v>168</c:v>
                </c:pt>
                <c:pt idx="55">
                  <c:v>171</c:v>
                </c:pt>
                <c:pt idx="56">
                  <c:v>174</c:v>
                </c:pt>
                <c:pt idx="57">
                  <c:v>177</c:v>
                </c:pt>
                <c:pt idx="58">
                  <c:v>180</c:v>
                </c:pt>
                <c:pt idx="59">
                  <c:v>183</c:v>
                </c:pt>
                <c:pt idx="60">
                  <c:v>186</c:v>
                </c:pt>
                <c:pt idx="61">
                  <c:v>189</c:v>
                </c:pt>
                <c:pt idx="62">
                  <c:v>192</c:v>
                </c:pt>
                <c:pt idx="63">
                  <c:v>195</c:v>
                </c:pt>
                <c:pt idx="64">
                  <c:v>198</c:v>
                </c:pt>
                <c:pt idx="65">
                  <c:v>201</c:v>
                </c:pt>
                <c:pt idx="66">
                  <c:v>204</c:v>
                </c:pt>
                <c:pt idx="67">
                  <c:v>207</c:v>
                </c:pt>
                <c:pt idx="68">
                  <c:v>210</c:v>
                </c:pt>
                <c:pt idx="69">
                  <c:v>213</c:v>
                </c:pt>
                <c:pt idx="70">
                  <c:v>216</c:v>
                </c:pt>
                <c:pt idx="71">
                  <c:v>219</c:v>
                </c:pt>
                <c:pt idx="72">
                  <c:v>222</c:v>
                </c:pt>
                <c:pt idx="73">
                  <c:v>225</c:v>
                </c:pt>
                <c:pt idx="74">
                  <c:v>228</c:v>
                </c:pt>
                <c:pt idx="75">
                  <c:v>231</c:v>
                </c:pt>
                <c:pt idx="76">
                  <c:v>234</c:v>
                </c:pt>
                <c:pt idx="77">
                  <c:v>237</c:v>
                </c:pt>
                <c:pt idx="78">
                  <c:v>240</c:v>
                </c:pt>
                <c:pt idx="79">
                  <c:v>243</c:v>
                </c:pt>
                <c:pt idx="80">
                  <c:v>246</c:v>
                </c:pt>
                <c:pt idx="81">
                  <c:v>249</c:v>
                </c:pt>
                <c:pt idx="82">
                  <c:v>252</c:v>
                </c:pt>
                <c:pt idx="83">
                  <c:v>255</c:v>
                </c:pt>
                <c:pt idx="84">
                  <c:v>258</c:v>
                </c:pt>
                <c:pt idx="85">
                  <c:v>261</c:v>
                </c:pt>
                <c:pt idx="86">
                  <c:v>264</c:v>
                </c:pt>
                <c:pt idx="87">
                  <c:v>267</c:v>
                </c:pt>
                <c:pt idx="88">
                  <c:v>270</c:v>
                </c:pt>
                <c:pt idx="89">
                  <c:v>273</c:v>
                </c:pt>
                <c:pt idx="90">
                  <c:v>276</c:v>
                </c:pt>
                <c:pt idx="91">
                  <c:v>279</c:v>
                </c:pt>
                <c:pt idx="92">
                  <c:v>282</c:v>
                </c:pt>
                <c:pt idx="93">
                  <c:v>285</c:v>
                </c:pt>
                <c:pt idx="94">
                  <c:v>288</c:v>
                </c:pt>
                <c:pt idx="95">
                  <c:v>291</c:v>
                </c:pt>
                <c:pt idx="96">
                  <c:v>294</c:v>
                </c:pt>
                <c:pt idx="97">
                  <c:v>297</c:v>
                </c:pt>
                <c:pt idx="98">
                  <c:v>300</c:v>
                </c:pt>
                <c:pt idx="99">
                  <c:v>303</c:v>
                </c:pt>
                <c:pt idx="100">
                  <c:v>306</c:v>
                </c:pt>
                <c:pt idx="101">
                  <c:v>309</c:v>
                </c:pt>
                <c:pt idx="102">
                  <c:v>312</c:v>
                </c:pt>
                <c:pt idx="103">
                  <c:v>315</c:v>
                </c:pt>
                <c:pt idx="104">
                  <c:v>318</c:v>
                </c:pt>
                <c:pt idx="105">
                  <c:v>321</c:v>
                </c:pt>
                <c:pt idx="106">
                  <c:v>324</c:v>
                </c:pt>
                <c:pt idx="107">
                  <c:v>327</c:v>
                </c:pt>
                <c:pt idx="108">
                  <c:v>330</c:v>
                </c:pt>
                <c:pt idx="109">
                  <c:v>333</c:v>
                </c:pt>
                <c:pt idx="110">
                  <c:v>336</c:v>
                </c:pt>
                <c:pt idx="111">
                  <c:v>339</c:v>
                </c:pt>
                <c:pt idx="112">
                  <c:v>342</c:v>
                </c:pt>
                <c:pt idx="113">
                  <c:v>345</c:v>
                </c:pt>
                <c:pt idx="114">
                  <c:v>348</c:v>
                </c:pt>
                <c:pt idx="115">
                  <c:v>351</c:v>
                </c:pt>
                <c:pt idx="116">
                  <c:v>354</c:v>
                </c:pt>
                <c:pt idx="117">
                  <c:v>357</c:v>
                </c:pt>
                <c:pt idx="118">
                  <c:v>360</c:v>
                </c:pt>
                <c:pt idx="119">
                  <c:v>363</c:v>
                </c:pt>
                <c:pt idx="120">
                  <c:v>366</c:v>
                </c:pt>
                <c:pt idx="121">
                  <c:v>369</c:v>
                </c:pt>
                <c:pt idx="122">
                  <c:v>372</c:v>
                </c:pt>
                <c:pt idx="123">
                  <c:v>375</c:v>
                </c:pt>
                <c:pt idx="124">
                  <c:v>378</c:v>
                </c:pt>
                <c:pt idx="125">
                  <c:v>381</c:v>
                </c:pt>
                <c:pt idx="126">
                  <c:v>384</c:v>
                </c:pt>
                <c:pt idx="127">
                  <c:v>387</c:v>
                </c:pt>
                <c:pt idx="128">
                  <c:v>390</c:v>
                </c:pt>
                <c:pt idx="129">
                  <c:v>393</c:v>
                </c:pt>
                <c:pt idx="130">
                  <c:v>396</c:v>
                </c:pt>
                <c:pt idx="131">
                  <c:v>399</c:v>
                </c:pt>
                <c:pt idx="132">
                  <c:v>402</c:v>
                </c:pt>
                <c:pt idx="133">
                  <c:v>405</c:v>
                </c:pt>
                <c:pt idx="134">
                  <c:v>408</c:v>
                </c:pt>
                <c:pt idx="135">
                  <c:v>411</c:v>
                </c:pt>
                <c:pt idx="136">
                  <c:v>414</c:v>
                </c:pt>
                <c:pt idx="137">
                  <c:v>417</c:v>
                </c:pt>
                <c:pt idx="138">
                  <c:v>420</c:v>
                </c:pt>
                <c:pt idx="139">
                  <c:v>423</c:v>
                </c:pt>
                <c:pt idx="140">
                  <c:v>426</c:v>
                </c:pt>
                <c:pt idx="141">
                  <c:v>429</c:v>
                </c:pt>
                <c:pt idx="142">
                  <c:v>432</c:v>
                </c:pt>
                <c:pt idx="143">
                  <c:v>435</c:v>
                </c:pt>
                <c:pt idx="144">
                  <c:v>438</c:v>
                </c:pt>
                <c:pt idx="145">
                  <c:v>441</c:v>
                </c:pt>
                <c:pt idx="146">
                  <c:v>444</c:v>
                </c:pt>
                <c:pt idx="147">
                  <c:v>447</c:v>
                </c:pt>
                <c:pt idx="148">
                  <c:v>450</c:v>
                </c:pt>
                <c:pt idx="149">
                  <c:v>453</c:v>
                </c:pt>
                <c:pt idx="150">
                  <c:v>456</c:v>
                </c:pt>
                <c:pt idx="151">
                  <c:v>459</c:v>
                </c:pt>
                <c:pt idx="152">
                  <c:v>462</c:v>
                </c:pt>
                <c:pt idx="153">
                  <c:v>465</c:v>
                </c:pt>
                <c:pt idx="154">
                  <c:v>468</c:v>
                </c:pt>
                <c:pt idx="155">
                  <c:v>471</c:v>
                </c:pt>
                <c:pt idx="156">
                  <c:v>474</c:v>
                </c:pt>
                <c:pt idx="157">
                  <c:v>477</c:v>
                </c:pt>
                <c:pt idx="158">
                  <c:v>480</c:v>
                </c:pt>
                <c:pt idx="159">
                  <c:v>483</c:v>
                </c:pt>
                <c:pt idx="160">
                  <c:v>486</c:v>
                </c:pt>
                <c:pt idx="161">
                  <c:v>489</c:v>
                </c:pt>
                <c:pt idx="162">
                  <c:v>492</c:v>
                </c:pt>
                <c:pt idx="163">
                  <c:v>495</c:v>
                </c:pt>
                <c:pt idx="164">
                  <c:v>498</c:v>
                </c:pt>
                <c:pt idx="165">
                  <c:v>501</c:v>
                </c:pt>
                <c:pt idx="166">
                  <c:v>504</c:v>
                </c:pt>
                <c:pt idx="167">
                  <c:v>507</c:v>
                </c:pt>
                <c:pt idx="168">
                  <c:v>510</c:v>
                </c:pt>
                <c:pt idx="169">
                  <c:v>513</c:v>
                </c:pt>
                <c:pt idx="170">
                  <c:v>516</c:v>
                </c:pt>
                <c:pt idx="171">
                  <c:v>519</c:v>
                </c:pt>
                <c:pt idx="172">
                  <c:v>522</c:v>
                </c:pt>
                <c:pt idx="173">
                  <c:v>525</c:v>
                </c:pt>
                <c:pt idx="174">
                  <c:v>528</c:v>
                </c:pt>
                <c:pt idx="175">
                  <c:v>531</c:v>
                </c:pt>
                <c:pt idx="176">
                  <c:v>534</c:v>
                </c:pt>
                <c:pt idx="177">
                  <c:v>537</c:v>
                </c:pt>
                <c:pt idx="178">
                  <c:v>540</c:v>
                </c:pt>
                <c:pt idx="179">
                  <c:v>543</c:v>
                </c:pt>
                <c:pt idx="180">
                  <c:v>546</c:v>
                </c:pt>
                <c:pt idx="181">
                  <c:v>549</c:v>
                </c:pt>
                <c:pt idx="182">
                  <c:v>552</c:v>
                </c:pt>
                <c:pt idx="183">
                  <c:v>555</c:v>
                </c:pt>
                <c:pt idx="184">
                  <c:v>558</c:v>
                </c:pt>
                <c:pt idx="185">
                  <c:v>561</c:v>
                </c:pt>
                <c:pt idx="186">
                  <c:v>564</c:v>
                </c:pt>
                <c:pt idx="187">
                  <c:v>567</c:v>
                </c:pt>
                <c:pt idx="188">
                  <c:v>570</c:v>
                </c:pt>
                <c:pt idx="189">
                  <c:v>573</c:v>
                </c:pt>
                <c:pt idx="190">
                  <c:v>576</c:v>
                </c:pt>
                <c:pt idx="191">
                  <c:v>579</c:v>
                </c:pt>
                <c:pt idx="192">
                  <c:v>582</c:v>
                </c:pt>
                <c:pt idx="193">
                  <c:v>585</c:v>
                </c:pt>
                <c:pt idx="194">
                  <c:v>588</c:v>
                </c:pt>
                <c:pt idx="195">
                  <c:v>591</c:v>
                </c:pt>
                <c:pt idx="196">
                  <c:v>594</c:v>
                </c:pt>
                <c:pt idx="197">
                  <c:v>597</c:v>
                </c:pt>
                <c:pt idx="198">
                  <c:v>600</c:v>
                </c:pt>
                <c:pt idx="199">
                  <c:v>603</c:v>
                </c:pt>
                <c:pt idx="200">
                  <c:v>606</c:v>
                </c:pt>
                <c:pt idx="201">
                  <c:v>609</c:v>
                </c:pt>
                <c:pt idx="202">
                  <c:v>612</c:v>
                </c:pt>
                <c:pt idx="203">
                  <c:v>615</c:v>
                </c:pt>
                <c:pt idx="204">
                  <c:v>618</c:v>
                </c:pt>
                <c:pt idx="205">
                  <c:v>621</c:v>
                </c:pt>
                <c:pt idx="206">
                  <c:v>624</c:v>
                </c:pt>
                <c:pt idx="207">
                  <c:v>627</c:v>
                </c:pt>
                <c:pt idx="208">
                  <c:v>630</c:v>
                </c:pt>
                <c:pt idx="209">
                  <c:v>633</c:v>
                </c:pt>
                <c:pt idx="210">
                  <c:v>636</c:v>
                </c:pt>
                <c:pt idx="211">
                  <c:v>639</c:v>
                </c:pt>
                <c:pt idx="212">
                  <c:v>642</c:v>
                </c:pt>
                <c:pt idx="213">
                  <c:v>645</c:v>
                </c:pt>
                <c:pt idx="214">
                  <c:v>648</c:v>
                </c:pt>
                <c:pt idx="215">
                  <c:v>651</c:v>
                </c:pt>
                <c:pt idx="216">
                  <c:v>654</c:v>
                </c:pt>
                <c:pt idx="217">
                  <c:v>657</c:v>
                </c:pt>
                <c:pt idx="218">
                  <c:v>660</c:v>
                </c:pt>
                <c:pt idx="219">
                  <c:v>663</c:v>
                </c:pt>
                <c:pt idx="220">
                  <c:v>666</c:v>
                </c:pt>
                <c:pt idx="221">
                  <c:v>669</c:v>
                </c:pt>
                <c:pt idx="222">
                  <c:v>672</c:v>
                </c:pt>
                <c:pt idx="223">
                  <c:v>675</c:v>
                </c:pt>
                <c:pt idx="224">
                  <c:v>678</c:v>
                </c:pt>
                <c:pt idx="225">
                  <c:v>681</c:v>
                </c:pt>
                <c:pt idx="226">
                  <c:v>684</c:v>
                </c:pt>
                <c:pt idx="227">
                  <c:v>687</c:v>
                </c:pt>
                <c:pt idx="228">
                  <c:v>690</c:v>
                </c:pt>
                <c:pt idx="229">
                  <c:v>693</c:v>
                </c:pt>
                <c:pt idx="230">
                  <c:v>696</c:v>
                </c:pt>
                <c:pt idx="231">
                  <c:v>699</c:v>
                </c:pt>
                <c:pt idx="232">
                  <c:v>702</c:v>
                </c:pt>
                <c:pt idx="233">
                  <c:v>705</c:v>
                </c:pt>
                <c:pt idx="234">
                  <c:v>708</c:v>
                </c:pt>
                <c:pt idx="235">
                  <c:v>711</c:v>
                </c:pt>
                <c:pt idx="236">
                  <c:v>714</c:v>
                </c:pt>
                <c:pt idx="237">
                  <c:v>717</c:v>
                </c:pt>
                <c:pt idx="238">
                  <c:v>720</c:v>
                </c:pt>
                <c:pt idx="239">
                  <c:v>723</c:v>
                </c:pt>
                <c:pt idx="240">
                  <c:v>726</c:v>
                </c:pt>
                <c:pt idx="241">
                  <c:v>729</c:v>
                </c:pt>
                <c:pt idx="242">
                  <c:v>732</c:v>
                </c:pt>
                <c:pt idx="243">
                  <c:v>735</c:v>
                </c:pt>
                <c:pt idx="244">
                  <c:v>738</c:v>
                </c:pt>
                <c:pt idx="245">
                  <c:v>741</c:v>
                </c:pt>
                <c:pt idx="246">
                  <c:v>744</c:v>
                </c:pt>
                <c:pt idx="247">
                  <c:v>747</c:v>
                </c:pt>
                <c:pt idx="248">
                  <c:v>750</c:v>
                </c:pt>
                <c:pt idx="249">
                  <c:v>753</c:v>
                </c:pt>
                <c:pt idx="250">
                  <c:v>756</c:v>
                </c:pt>
                <c:pt idx="251">
                  <c:v>759</c:v>
                </c:pt>
                <c:pt idx="252">
                  <c:v>762</c:v>
                </c:pt>
                <c:pt idx="253">
                  <c:v>765</c:v>
                </c:pt>
                <c:pt idx="254">
                  <c:v>768</c:v>
                </c:pt>
                <c:pt idx="255">
                  <c:v>771</c:v>
                </c:pt>
                <c:pt idx="256">
                  <c:v>774</c:v>
                </c:pt>
                <c:pt idx="257">
                  <c:v>777</c:v>
                </c:pt>
                <c:pt idx="258">
                  <c:v>780</c:v>
                </c:pt>
                <c:pt idx="259">
                  <c:v>783</c:v>
                </c:pt>
                <c:pt idx="260">
                  <c:v>786</c:v>
                </c:pt>
                <c:pt idx="261">
                  <c:v>789</c:v>
                </c:pt>
                <c:pt idx="262">
                  <c:v>792</c:v>
                </c:pt>
                <c:pt idx="263">
                  <c:v>795</c:v>
                </c:pt>
                <c:pt idx="264">
                  <c:v>798</c:v>
                </c:pt>
                <c:pt idx="265">
                  <c:v>801</c:v>
                </c:pt>
                <c:pt idx="266">
                  <c:v>804</c:v>
                </c:pt>
                <c:pt idx="267">
                  <c:v>807</c:v>
                </c:pt>
                <c:pt idx="268">
                  <c:v>810</c:v>
                </c:pt>
                <c:pt idx="269">
                  <c:v>813</c:v>
                </c:pt>
                <c:pt idx="270">
                  <c:v>816</c:v>
                </c:pt>
                <c:pt idx="271">
                  <c:v>819</c:v>
                </c:pt>
                <c:pt idx="272">
                  <c:v>822</c:v>
                </c:pt>
                <c:pt idx="273">
                  <c:v>825</c:v>
                </c:pt>
                <c:pt idx="274">
                  <c:v>828</c:v>
                </c:pt>
                <c:pt idx="275">
                  <c:v>831</c:v>
                </c:pt>
                <c:pt idx="276">
                  <c:v>834</c:v>
                </c:pt>
                <c:pt idx="277">
                  <c:v>837</c:v>
                </c:pt>
                <c:pt idx="278">
                  <c:v>840</c:v>
                </c:pt>
                <c:pt idx="279">
                  <c:v>843</c:v>
                </c:pt>
                <c:pt idx="280">
                  <c:v>846</c:v>
                </c:pt>
                <c:pt idx="281">
                  <c:v>849</c:v>
                </c:pt>
                <c:pt idx="282">
                  <c:v>852</c:v>
                </c:pt>
                <c:pt idx="283">
                  <c:v>855</c:v>
                </c:pt>
                <c:pt idx="284">
                  <c:v>858</c:v>
                </c:pt>
                <c:pt idx="285">
                  <c:v>861</c:v>
                </c:pt>
                <c:pt idx="286">
                  <c:v>864</c:v>
                </c:pt>
                <c:pt idx="287">
                  <c:v>867</c:v>
                </c:pt>
                <c:pt idx="288">
                  <c:v>870</c:v>
                </c:pt>
                <c:pt idx="289">
                  <c:v>873</c:v>
                </c:pt>
                <c:pt idx="290">
                  <c:v>876</c:v>
                </c:pt>
                <c:pt idx="291">
                  <c:v>879</c:v>
                </c:pt>
                <c:pt idx="292">
                  <c:v>882</c:v>
                </c:pt>
                <c:pt idx="293">
                  <c:v>885</c:v>
                </c:pt>
                <c:pt idx="294">
                  <c:v>888</c:v>
                </c:pt>
                <c:pt idx="295">
                  <c:v>891</c:v>
                </c:pt>
                <c:pt idx="296">
                  <c:v>894</c:v>
                </c:pt>
                <c:pt idx="297">
                  <c:v>897</c:v>
                </c:pt>
                <c:pt idx="298">
                  <c:v>900</c:v>
                </c:pt>
                <c:pt idx="299">
                  <c:v>903</c:v>
                </c:pt>
                <c:pt idx="300">
                  <c:v>906</c:v>
                </c:pt>
                <c:pt idx="301">
                  <c:v>909</c:v>
                </c:pt>
                <c:pt idx="302">
                  <c:v>912</c:v>
                </c:pt>
                <c:pt idx="303">
                  <c:v>915</c:v>
                </c:pt>
                <c:pt idx="304">
                  <c:v>918</c:v>
                </c:pt>
                <c:pt idx="305">
                  <c:v>921</c:v>
                </c:pt>
                <c:pt idx="306">
                  <c:v>924</c:v>
                </c:pt>
                <c:pt idx="307">
                  <c:v>927</c:v>
                </c:pt>
                <c:pt idx="308">
                  <c:v>930</c:v>
                </c:pt>
                <c:pt idx="309">
                  <c:v>933</c:v>
                </c:pt>
                <c:pt idx="310">
                  <c:v>936</c:v>
                </c:pt>
                <c:pt idx="311">
                  <c:v>939</c:v>
                </c:pt>
                <c:pt idx="312">
                  <c:v>942</c:v>
                </c:pt>
                <c:pt idx="313">
                  <c:v>945</c:v>
                </c:pt>
                <c:pt idx="314">
                  <c:v>948</c:v>
                </c:pt>
                <c:pt idx="315">
                  <c:v>951</c:v>
                </c:pt>
                <c:pt idx="316">
                  <c:v>954</c:v>
                </c:pt>
                <c:pt idx="317">
                  <c:v>957</c:v>
                </c:pt>
                <c:pt idx="318">
                  <c:v>960</c:v>
                </c:pt>
                <c:pt idx="319">
                  <c:v>963</c:v>
                </c:pt>
                <c:pt idx="320">
                  <c:v>966</c:v>
                </c:pt>
                <c:pt idx="321">
                  <c:v>969</c:v>
                </c:pt>
                <c:pt idx="322">
                  <c:v>972</c:v>
                </c:pt>
                <c:pt idx="323">
                  <c:v>975</c:v>
                </c:pt>
                <c:pt idx="324">
                  <c:v>978</c:v>
                </c:pt>
                <c:pt idx="325">
                  <c:v>981</c:v>
                </c:pt>
                <c:pt idx="326">
                  <c:v>984</c:v>
                </c:pt>
                <c:pt idx="327">
                  <c:v>987</c:v>
                </c:pt>
                <c:pt idx="328">
                  <c:v>990</c:v>
                </c:pt>
                <c:pt idx="329">
                  <c:v>993</c:v>
                </c:pt>
                <c:pt idx="330">
                  <c:v>996</c:v>
                </c:pt>
                <c:pt idx="331">
                  <c:v>999</c:v>
                </c:pt>
                <c:pt idx="332">
                  <c:v>1002</c:v>
                </c:pt>
                <c:pt idx="333">
                  <c:v>1005</c:v>
                </c:pt>
                <c:pt idx="334">
                  <c:v>1008</c:v>
                </c:pt>
                <c:pt idx="335">
                  <c:v>1011</c:v>
                </c:pt>
                <c:pt idx="336">
                  <c:v>1014</c:v>
                </c:pt>
                <c:pt idx="337">
                  <c:v>1017</c:v>
                </c:pt>
                <c:pt idx="338">
                  <c:v>1020</c:v>
                </c:pt>
                <c:pt idx="339">
                  <c:v>1023</c:v>
                </c:pt>
                <c:pt idx="340">
                  <c:v>1026</c:v>
                </c:pt>
                <c:pt idx="341">
                  <c:v>1029</c:v>
                </c:pt>
                <c:pt idx="342">
                  <c:v>1032</c:v>
                </c:pt>
                <c:pt idx="343">
                  <c:v>1035</c:v>
                </c:pt>
                <c:pt idx="344">
                  <c:v>1038</c:v>
                </c:pt>
                <c:pt idx="345">
                  <c:v>1041</c:v>
                </c:pt>
                <c:pt idx="346">
                  <c:v>1044</c:v>
                </c:pt>
                <c:pt idx="347">
                  <c:v>1047</c:v>
                </c:pt>
                <c:pt idx="348">
                  <c:v>1050</c:v>
                </c:pt>
                <c:pt idx="349">
                  <c:v>1053</c:v>
                </c:pt>
                <c:pt idx="350">
                  <c:v>1056</c:v>
                </c:pt>
                <c:pt idx="351">
                  <c:v>1059</c:v>
                </c:pt>
                <c:pt idx="352">
                  <c:v>1062</c:v>
                </c:pt>
                <c:pt idx="353">
                  <c:v>1065</c:v>
                </c:pt>
                <c:pt idx="354">
                  <c:v>1068</c:v>
                </c:pt>
                <c:pt idx="355">
                  <c:v>1071</c:v>
                </c:pt>
                <c:pt idx="356">
                  <c:v>1074</c:v>
                </c:pt>
                <c:pt idx="357">
                  <c:v>1077</c:v>
                </c:pt>
                <c:pt idx="358">
                  <c:v>1080</c:v>
                </c:pt>
                <c:pt idx="359">
                  <c:v>1083</c:v>
                </c:pt>
                <c:pt idx="360">
                  <c:v>1086</c:v>
                </c:pt>
                <c:pt idx="361">
                  <c:v>1089</c:v>
                </c:pt>
                <c:pt idx="362">
                  <c:v>1092</c:v>
                </c:pt>
                <c:pt idx="363">
                  <c:v>1095</c:v>
                </c:pt>
                <c:pt idx="364">
                  <c:v>1098</c:v>
                </c:pt>
                <c:pt idx="365">
                  <c:v>1101</c:v>
                </c:pt>
                <c:pt idx="366">
                  <c:v>1104</c:v>
                </c:pt>
                <c:pt idx="367">
                  <c:v>1107</c:v>
                </c:pt>
                <c:pt idx="368">
                  <c:v>1110</c:v>
                </c:pt>
                <c:pt idx="369">
                  <c:v>1113</c:v>
                </c:pt>
                <c:pt idx="370">
                  <c:v>1116</c:v>
                </c:pt>
                <c:pt idx="371">
                  <c:v>1119</c:v>
                </c:pt>
                <c:pt idx="372">
                  <c:v>1122</c:v>
                </c:pt>
                <c:pt idx="373">
                  <c:v>1125</c:v>
                </c:pt>
                <c:pt idx="374">
                  <c:v>1128</c:v>
                </c:pt>
                <c:pt idx="375">
                  <c:v>1131</c:v>
                </c:pt>
                <c:pt idx="376">
                  <c:v>1134</c:v>
                </c:pt>
                <c:pt idx="377">
                  <c:v>1137</c:v>
                </c:pt>
                <c:pt idx="378">
                  <c:v>1140</c:v>
                </c:pt>
                <c:pt idx="379">
                  <c:v>1143</c:v>
                </c:pt>
                <c:pt idx="380">
                  <c:v>1146</c:v>
                </c:pt>
                <c:pt idx="381">
                  <c:v>1149</c:v>
                </c:pt>
                <c:pt idx="382">
                  <c:v>1152</c:v>
                </c:pt>
                <c:pt idx="383">
                  <c:v>1155</c:v>
                </c:pt>
                <c:pt idx="384">
                  <c:v>1158</c:v>
                </c:pt>
                <c:pt idx="385">
                  <c:v>1161</c:v>
                </c:pt>
                <c:pt idx="386">
                  <c:v>1164</c:v>
                </c:pt>
                <c:pt idx="387">
                  <c:v>1167</c:v>
                </c:pt>
                <c:pt idx="388">
                  <c:v>1170</c:v>
                </c:pt>
                <c:pt idx="389">
                  <c:v>1173</c:v>
                </c:pt>
                <c:pt idx="390">
                  <c:v>1176</c:v>
                </c:pt>
                <c:pt idx="391">
                  <c:v>1179</c:v>
                </c:pt>
                <c:pt idx="392">
                  <c:v>1182</c:v>
                </c:pt>
                <c:pt idx="393">
                  <c:v>1185</c:v>
                </c:pt>
                <c:pt idx="394">
                  <c:v>1188</c:v>
                </c:pt>
                <c:pt idx="395">
                  <c:v>1191</c:v>
                </c:pt>
                <c:pt idx="396">
                  <c:v>1194</c:v>
                </c:pt>
                <c:pt idx="397">
                  <c:v>1197</c:v>
                </c:pt>
                <c:pt idx="398">
                  <c:v>1200</c:v>
                </c:pt>
                <c:pt idx="399">
                  <c:v>1203</c:v>
                </c:pt>
                <c:pt idx="400">
                  <c:v>1206</c:v>
                </c:pt>
                <c:pt idx="401">
                  <c:v>1209</c:v>
                </c:pt>
                <c:pt idx="402">
                  <c:v>1212</c:v>
                </c:pt>
                <c:pt idx="403">
                  <c:v>1215</c:v>
                </c:pt>
                <c:pt idx="404">
                  <c:v>1218</c:v>
                </c:pt>
                <c:pt idx="405">
                  <c:v>1221</c:v>
                </c:pt>
                <c:pt idx="406">
                  <c:v>1224</c:v>
                </c:pt>
                <c:pt idx="407">
                  <c:v>1227</c:v>
                </c:pt>
                <c:pt idx="408">
                  <c:v>1230</c:v>
                </c:pt>
                <c:pt idx="409">
                  <c:v>1233</c:v>
                </c:pt>
                <c:pt idx="410">
                  <c:v>1236</c:v>
                </c:pt>
                <c:pt idx="411">
                  <c:v>1239</c:v>
                </c:pt>
                <c:pt idx="412">
                  <c:v>1242</c:v>
                </c:pt>
                <c:pt idx="413">
                  <c:v>1245</c:v>
                </c:pt>
                <c:pt idx="414">
                  <c:v>1248</c:v>
                </c:pt>
                <c:pt idx="415">
                  <c:v>1251</c:v>
                </c:pt>
                <c:pt idx="416">
                  <c:v>1254</c:v>
                </c:pt>
                <c:pt idx="417">
                  <c:v>1257</c:v>
                </c:pt>
                <c:pt idx="418">
                  <c:v>1260</c:v>
                </c:pt>
                <c:pt idx="419">
                  <c:v>1263</c:v>
                </c:pt>
                <c:pt idx="420">
                  <c:v>1266</c:v>
                </c:pt>
                <c:pt idx="421">
                  <c:v>1269</c:v>
                </c:pt>
                <c:pt idx="422">
                  <c:v>1272</c:v>
                </c:pt>
                <c:pt idx="423">
                  <c:v>1275</c:v>
                </c:pt>
                <c:pt idx="424">
                  <c:v>1278</c:v>
                </c:pt>
                <c:pt idx="425">
                  <c:v>1281</c:v>
                </c:pt>
                <c:pt idx="426">
                  <c:v>1284</c:v>
                </c:pt>
                <c:pt idx="427">
                  <c:v>1287</c:v>
                </c:pt>
                <c:pt idx="428">
                  <c:v>1290</c:v>
                </c:pt>
                <c:pt idx="429">
                  <c:v>1293</c:v>
                </c:pt>
                <c:pt idx="430">
                  <c:v>1296</c:v>
                </c:pt>
                <c:pt idx="431">
                  <c:v>1299</c:v>
                </c:pt>
                <c:pt idx="432">
                  <c:v>1302</c:v>
                </c:pt>
                <c:pt idx="433">
                  <c:v>1305</c:v>
                </c:pt>
                <c:pt idx="434">
                  <c:v>1308</c:v>
                </c:pt>
                <c:pt idx="435">
                  <c:v>1311</c:v>
                </c:pt>
                <c:pt idx="436">
                  <c:v>1314</c:v>
                </c:pt>
                <c:pt idx="437">
                  <c:v>1317</c:v>
                </c:pt>
                <c:pt idx="438">
                  <c:v>1320</c:v>
                </c:pt>
                <c:pt idx="439">
                  <c:v>1323</c:v>
                </c:pt>
                <c:pt idx="440">
                  <c:v>1326</c:v>
                </c:pt>
                <c:pt idx="441">
                  <c:v>1329</c:v>
                </c:pt>
                <c:pt idx="442">
                  <c:v>1332</c:v>
                </c:pt>
                <c:pt idx="443">
                  <c:v>1335</c:v>
                </c:pt>
                <c:pt idx="444">
                  <c:v>1338</c:v>
                </c:pt>
                <c:pt idx="445">
                  <c:v>1341</c:v>
                </c:pt>
                <c:pt idx="446">
                  <c:v>1344</c:v>
                </c:pt>
                <c:pt idx="447">
                  <c:v>1347</c:v>
                </c:pt>
                <c:pt idx="448">
                  <c:v>1350</c:v>
                </c:pt>
                <c:pt idx="449">
                  <c:v>1353</c:v>
                </c:pt>
                <c:pt idx="450">
                  <c:v>1356</c:v>
                </c:pt>
                <c:pt idx="451">
                  <c:v>1359</c:v>
                </c:pt>
                <c:pt idx="452">
                  <c:v>1362</c:v>
                </c:pt>
                <c:pt idx="453">
                  <c:v>1365</c:v>
                </c:pt>
                <c:pt idx="454">
                  <c:v>1368</c:v>
                </c:pt>
                <c:pt idx="455">
                  <c:v>1371</c:v>
                </c:pt>
                <c:pt idx="456">
                  <c:v>1374</c:v>
                </c:pt>
                <c:pt idx="457">
                  <c:v>1377</c:v>
                </c:pt>
                <c:pt idx="458">
                  <c:v>1380</c:v>
                </c:pt>
                <c:pt idx="459">
                  <c:v>1383</c:v>
                </c:pt>
                <c:pt idx="460">
                  <c:v>1386</c:v>
                </c:pt>
                <c:pt idx="461">
                  <c:v>1389</c:v>
                </c:pt>
                <c:pt idx="462">
                  <c:v>1392</c:v>
                </c:pt>
                <c:pt idx="463">
                  <c:v>1395</c:v>
                </c:pt>
                <c:pt idx="464">
                  <c:v>1398</c:v>
                </c:pt>
                <c:pt idx="465">
                  <c:v>1401</c:v>
                </c:pt>
                <c:pt idx="466">
                  <c:v>1404</c:v>
                </c:pt>
                <c:pt idx="467">
                  <c:v>1407</c:v>
                </c:pt>
                <c:pt idx="468">
                  <c:v>1410</c:v>
                </c:pt>
                <c:pt idx="469">
                  <c:v>1413</c:v>
                </c:pt>
                <c:pt idx="470">
                  <c:v>1416</c:v>
                </c:pt>
                <c:pt idx="471">
                  <c:v>1419</c:v>
                </c:pt>
                <c:pt idx="472">
                  <c:v>1422</c:v>
                </c:pt>
                <c:pt idx="473">
                  <c:v>1425</c:v>
                </c:pt>
                <c:pt idx="474">
                  <c:v>1428</c:v>
                </c:pt>
                <c:pt idx="475">
                  <c:v>1431</c:v>
                </c:pt>
                <c:pt idx="476">
                  <c:v>1434</c:v>
                </c:pt>
                <c:pt idx="477">
                  <c:v>1437</c:v>
                </c:pt>
                <c:pt idx="478">
                  <c:v>1440</c:v>
                </c:pt>
                <c:pt idx="479">
                  <c:v>1443</c:v>
                </c:pt>
                <c:pt idx="480">
                  <c:v>1446</c:v>
                </c:pt>
                <c:pt idx="481">
                  <c:v>1449</c:v>
                </c:pt>
                <c:pt idx="482">
                  <c:v>1452</c:v>
                </c:pt>
                <c:pt idx="483">
                  <c:v>1455</c:v>
                </c:pt>
                <c:pt idx="484">
                  <c:v>1458</c:v>
                </c:pt>
                <c:pt idx="485">
                  <c:v>1461</c:v>
                </c:pt>
                <c:pt idx="486">
                  <c:v>1464</c:v>
                </c:pt>
                <c:pt idx="487">
                  <c:v>1467</c:v>
                </c:pt>
                <c:pt idx="488">
                  <c:v>1470</c:v>
                </c:pt>
                <c:pt idx="489">
                  <c:v>1473</c:v>
                </c:pt>
                <c:pt idx="490">
                  <c:v>1476</c:v>
                </c:pt>
                <c:pt idx="491">
                  <c:v>1479</c:v>
                </c:pt>
                <c:pt idx="492">
                  <c:v>1482</c:v>
                </c:pt>
                <c:pt idx="493">
                  <c:v>1485</c:v>
                </c:pt>
                <c:pt idx="494">
                  <c:v>1488</c:v>
                </c:pt>
                <c:pt idx="495">
                  <c:v>1491</c:v>
                </c:pt>
                <c:pt idx="496">
                  <c:v>1494</c:v>
                </c:pt>
                <c:pt idx="497">
                  <c:v>1497</c:v>
                </c:pt>
                <c:pt idx="498">
                  <c:v>1500</c:v>
                </c:pt>
                <c:pt idx="499">
                  <c:v>1503</c:v>
                </c:pt>
                <c:pt idx="500">
                  <c:v>1506</c:v>
                </c:pt>
                <c:pt idx="501">
                  <c:v>1509</c:v>
                </c:pt>
                <c:pt idx="502">
                  <c:v>1512</c:v>
                </c:pt>
                <c:pt idx="503">
                  <c:v>1515</c:v>
                </c:pt>
                <c:pt idx="504">
                  <c:v>1518</c:v>
                </c:pt>
                <c:pt idx="505">
                  <c:v>1521</c:v>
                </c:pt>
                <c:pt idx="506">
                  <c:v>1524</c:v>
                </c:pt>
                <c:pt idx="507">
                  <c:v>1527</c:v>
                </c:pt>
                <c:pt idx="508">
                  <c:v>1530</c:v>
                </c:pt>
                <c:pt idx="509">
                  <c:v>1533</c:v>
                </c:pt>
                <c:pt idx="510">
                  <c:v>1536</c:v>
                </c:pt>
                <c:pt idx="511">
                  <c:v>1539</c:v>
                </c:pt>
                <c:pt idx="512">
                  <c:v>1542</c:v>
                </c:pt>
                <c:pt idx="513">
                  <c:v>1545</c:v>
                </c:pt>
                <c:pt idx="514">
                  <c:v>1548</c:v>
                </c:pt>
                <c:pt idx="515">
                  <c:v>1551</c:v>
                </c:pt>
                <c:pt idx="516">
                  <c:v>1554</c:v>
                </c:pt>
                <c:pt idx="517">
                  <c:v>1557</c:v>
                </c:pt>
                <c:pt idx="518">
                  <c:v>1560</c:v>
                </c:pt>
                <c:pt idx="519">
                  <c:v>1563</c:v>
                </c:pt>
                <c:pt idx="520">
                  <c:v>1566</c:v>
                </c:pt>
                <c:pt idx="521">
                  <c:v>1569</c:v>
                </c:pt>
                <c:pt idx="522">
                  <c:v>1572</c:v>
                </c:pt>
                <c:pt idx="523">
                  <c:v>1575</c:v>
                </c:pt>
                <c:pt idx="524">
                  <c:v>1578</c:v>
                </c:pt>
                <c:pt idx="525">
                  <c:v>1581</c:v>
                </c:pt>
                <c:pt idx="526">
                  <c:v>1584</c:v>
                </c:pt>
                <c:pt idx="527">
                  <c:v>1587</c:v>
                </c:pt>
                <c:pt idx="528">
                  <c:v>1590</c:v>
                </c:pt>
                <c:pt idx="529">
                  <c:v>1593</c:v>
                </c:pt>
                <c:pt idx="530">
                  <c:v>1596</c:v>
                </c:pt>
                <c:pt idx="531">
                  <c:v>1599</c:v>
                </c:pt>
                <c:pt idx="532">
                  <c:v>1602</c:v>
                </c:pt>
                <c:pt idx="533">
                  <c:v>1605</c:v>
                </c:pt>
                <c:pt idx="534">
                  <c:v>1608</c:v>
                </c:pt>
                <c:pt idx="535">
                  <c:v>1611</c:v>
                </c:pt>
                <c:pt idx="536">
                  <c:v>1614</c:v>
                </c:pt>
                <c:pt idx="537">
                  <c:v>1617</c:v>
                </c:pt>
                <c:pt idx="538">
                  <c:v>1620</c:v>
                </c:pt>
                <c:pt idx="539">
                  <c:v>1623</c:v>
                </c:pt>
                <c:pt idx="540">
                  <c:v>1626</c:v>
                </c:pt>
                <c:pt idx="541">
                  <c:v>1629</c:v>
                </c:pt>
                <c:pt idx="542">
                  <c:v>1632</c:v>
                </c:pt>
                <c:pt idx="543">
                  <c:v>1635</c:v>
                </c:pt>
                <c:pt idx="544">
                  <c:v>1638</c:v>
                </c:pt>
                <c:pt idx="545">
                  <c:v>1641</c:v>
                </c:pt>
                <c:pt idx="546">
                  <c:v>1644</c:v>
                </c:pt>
                <c:pt idx="547">
                  <c:v>1647</c:v>
                </c:pt>
                <c:pt idx="548">
                  <c:v>1650</c:v>
                </c:pt>
                <c:pt idx="549">
                  <c:v>1653</c:v>
                </c:pt>
                <c:pt idx="550">
                  <c:v>1656</c:v>
                </c:pt>
                <c:pt idx="551">
                  <c:v>1659</c:v>
                </c:pt>
                <c:pt idx="552">
                  <c:v>1662</c:v>
                </c:pt>
                <c:pt idx="553">
                  <c:v>1665</c:v>
                </c:pt>
                <c:pt idx="554">
                  <c:v>1668</c:v>
                </c:pt>
                <c:pt idx="555">
                  <c:v>1671</c:v>
                </c:pt>
                <c:pt idx="556">
                  <c:v>1674</c:v>
                </c:pt>
                <c:pt idx="557">
                  <c:v>1677</c:v>
                </c:pt>
                <c:pt idx="558">
                  <c:v>1680</c:v>
                </c:pt>
                <c:pt idx="559">
                  <c:v>1683</c:v>
                </c:pt>
                <c:pt idx="560">
                  <c:v>1686</c:v>
                </c:pt>
                <c:pt idx="561">
                  <c:v>1689</c:v>
                </c:pt>
                <c:pt idx="562">
                  <c:v>1692</c:v>
                </c:pt>
                <c:pt idx="563">
                  <c:v>1695</c:v>
                </c:pt>
                <c:pt idx="564">
                  <c:v>1698</c:v>
                </c:pt>
                <c:pt idx="565">
                  <c:v>1701</c:v>
                </c:pt>
                <c:pt idx="566">
                  <c:v>1704</c:v>
                </c:pt>
                <c:pt idx="567">
                  <c:v>1707</c:v>
                </c:pt>
                <c:pt idx="568">
                  <c:v>1710</c:v>
                </c:pt>
                <c:pt idx="569">
                  <c:v>1713</c:v>
                </c:pt>
                <c:pt idx="570">
                  <c:v>1716</c:v>
                </c:pt>
                <c:pt idx="571">
                  <c:v>1719</c:v>
                </c:pt>
                <c:pt idx="572">
                  <c:v>1722</c:v>
                </c:pt>
                <c:pt idx="573">
                  <c:v>1725</c:v>
                </c:pt>
                <c:pt idx="574">
                  <c:v>1728</c:v>
                </c:pt>
                <c:pt idx="575">
                  <c:v>1731</c:v>
                </c:pt>
                <c:pt idx="576">
                  <c:v>1734</c:v>
                </c:pt>
                <c:pt idx="577">
                  <c:v>1737</c:v>
                </c:pt>
                <c:pt idx="578">
                  <c:v>1740</c:v>
                </c:pt>
                <c:pt idx="579">
                  <c:v>1743</c:v>
                </c:pt>
                <c:pt idx="580">
                  <c:v>1746</c:v>
                </c:pt>
                <c:pt idx="581">
                  <c:v>1749</c:v>
                </c:pt>
                <c:pt idx="582">
                  <c:v>1752</c:v>
                </c:pt>
                <c:pt idx="583">
                  <c:v>1755</c:v>
                </c:pt>
                <c:pt idx="584">
                  <c:v>1758</c:v>
                </c:pt>
                <c:pt idx="585">
                  <c:v>1761</c:v>
                </c:pt>
                <c:pt idx="586">
                  <c:v>1764</c:v>
                </c:pt>
                <c:pt idx="587">
                  <c:v>1767</c:v>
                </c:pt>
                <c:pt idx="588">
                  <c:v>1770</c:v>
                </c:pt>
                <c:pt idx="589">
                  <c:v>1773</c:v>
                </c:pt>
                <c:pt idx="590">
                  <c:v>1776</c:v>
                </c:pt>
                <c:pt idx="591">
                  <c:v>1779</c:v>
                </c:pt>
                <c:pt idx="592">
                  <c:v>1785</c:v>
                </c:pt>
                <c:pt idx="593">
                  <c:v>1788</c:v>
                </c:pt>
                <c:pt idx="594">
                  <c:v>1791</c:v>
                </c:pt>
                <c:pt idx="595">
                  <c:v>1794</c:v>
                </c:pt>
                <c:pt idx="596">
                  <c:v>1797</c:v>
                </c:pt>
                <c:pt idx="597">
                  <c:v>1800</c:v>
                </c:pt>
                <c:pt idx="598">
                  <c:v>1803</c:v>
                </c:pt>
                <c:pt idx="599">
                  <c:v>1806</c:v>
                </c:pt>
                <c:pt idx="600">
                  <c:v>1809</c:v>
                </c:pt>
                <c:pt idx="601">
                  <c:v>1812</c:v>
                </c:pt>
                <c:pt idx="602">
                  <c:v>1815</c:v>
                </c:pt>
                <c:pt idx="603">
                  <c:v>1818</c:v>
                </c:pt>
                <c:pt idx="604">
                  <c:v>1821</c:v>
                </c:pt>
                <c:pt idx="605">
                  <c:v>1824</c:v>
                </c:pt>
                <c:pt idx="606">
                  <c:v>1827</c:v>
                </c:pt>
                <c:pt idx="607">
                  <c:v>1830</c:v>
                </c:pt>
                <c:pt idx="608">
                  <c:v>1833</c:v>
                </c:pt>
                <c:pt idx="609">
                  <c:v>1836</c:v>
                </c:pt>
                <c:pt idx="610">
                  <c:v>1839</c:v>
                </c:pt>
                <c:pt idx="611">
                  <c:v>1842</c:v>
                </c:pt>
                <c:pt idx="612">
                  <c:v>1845</c:v>
                </c:pt>
                <c:pt idx="613">
                  <c:v>1848</c:v>
                </c:pt>
                <c:pt idx="614">
                  <c:v>1851</c:v>
                </c:pt>
                <c:pt idx="615">
                  <c:v>1854</c:v>
                </c:pt>
                <c:pt idx="616">
                  <c:v>1857</c:v>
                </c:pt>
                <c:pt idx="617">
                  <c:v>1860</c:v>
                </c:pt>
                <c:pt idx="618">
                  <c:v>1863</c:v>
                </c:pt>
                <c:pt idx="619">
                  <c:v>1866</c:v>
                </c:pt>
                <c:pt idx="620">
                  <c:v>1869</c:v>
                </c:pt>
                <c:pt idx="621">
                  <c:v>1872</c:v>
                </c:pt>
                <c:pt idx="622">
                  <c:v>1875</c:v>
                </c:pt>
                <c:pt idx="623">
                  <c:v>1878</c:v>
                </c:pt>
                <c:pt idx="624">
                  <c:v>1881</c:v>
                </c:pt>
                <c:pt idx="625">
                  <c:v>1884</c:v>
                </c:pt>
                <c:pt idx="626">
                  <c:v>1887</c:v>
                </c:pt>
                <c:pt idx="627">
                  <c:v>1890</c:v>
                </c:pt>
                <c:pt idx="628">
                  <c:v>1893</c:v>
                </c:pt>
                <c:pt idx="629">
                  <c:v>1896</c:v>
                </c:pt>
                <c:pt idx="630">
                  <c:v>1899</c:v>
                </c:pt>
                <c:pt idx="631">
                  <c:v>1902</c:v>
                </c:pt>
                <c:pt idx="632">
                  <c:v>1905</c:v>
                </c:pt>
                <c:pt idx="633">
                  <c:v>1908</c:v>
                </c:pt>
                <c:pt idx="634">
                  <c:v>1911</c:v>
                </c:pt>
                <c:pt idx="635">
                  <c:v>1914</c:v>
                </c:pt>
                <c:pt idx="636">
                  <c:v>1917</c:v>
                </c:pt>
                <c:pt idx="637">
                  <c:v>1920</c:v>
                </c:pt>
                <c:pt idx="638">
                  <c:v>1923</c:v>
                </c:pt>
                <c:pt idx="639">
                  <c:v>1926</c:v>
                </c:pt>
                <c:pt idx="640">
                  <c:v>1929</c:v>
                </c:pt>
                <c:pt idx="641">
                  <c:v>1932</c:v>
                </c:pt>
              </c:numCache>
            </c:numRef>
          </c:xVal>
          <c:yVal>
            <c:numRef>
              <c:f>Sheet1!$AC$13:$AC$654</c:f>
              <c:numCache>
                <c:formatCode>General</c:formatCode>
                <c:ptCount val="642"/>
                <c:pt idx="0">
                  <c:v>29.369</c:v>
                </c:pt>
                <c:pt idx="1">
                  <c:v>29.308</c:v>
                </c:pt>
                <c:pt idx="2">
                  <c:v>29.356999999999999</c:v>
                </c:pt>
                <c:pt idx="3">
                  <c:v>29.344999999999999</c:v>
                </c:pt>
                <c:pt idx="4">
                  <c:v>29.346</c:v>
                </c:pt>
                <c:pt idx="5">
                  <c:v>29.367999999999999</c:v>
                </c:pt>
                <c:pt idx="6">
                  <c:v>29.334000000000007</c:v>
                </c:pt>
                <c:pt idx="7">
                  <c:v>29.330000000000005</c:v>
                </c:pt>
                <c:pt idx="8">
                  <c:v>29.385999999999992</c:v>
                </c:pt>
                <c:pt idx="9">
                  <c:v>29.399000000000001</c:v>
                </c:pt>
                <c:pt idx="10">
                  <c:v>29.338000000000001</c:v>
                </c:pt>
                <c:pt idx="11">
                  <c:v>29.347000000000001</c:v>
                </c:pt>
                <c:pt idx="12">
                  <c:v>29.343</c:v>
                </c:pt>
                <c:pt idx="13">
                  <c:v>29.329000000000001</c:v>
                </c:pt>
                <c:pt idx="14">
                  <c:v>29.331000000000007</c:v>
                </c:pt>
                <c:pt idx="15">
                  <c:v>29.332999999999991</c:v>
                </c:pt>
                <c:pt idx="16">
                  <c:v>29.329000000000001</c:v>
                </c:pt>
                <c:pt idx="17">
                  <c:v>29.344999999999999</c:v>
                </c:pt>
                <c:pt idx="18">
                  <c:v>29.396999999999991</c:v>
                </c:pt>
                <c:pt idx="19">
                  <c:v>29.347000000000001</c:v>
                </c:pt>
                <c:pt idx="20">
                  <c:v>29.346</c:v>
                </c:pt>
                <c:pt idx="21">
                  <c:v>29.331000000000007</c:v>
                </c:pt>
                <c:pt idx="22">
                  <c:v>29.346</c:v>
                </c:pt>
                <c:pt idx="23">
                  <c:v>29.38</c:v>
                </c:pt>
                <c:pt idx="24">
                  <c:v>29.395</c:v>
                </c:pt>
                <c:pt idx="25">
                  <c:v>29.356000000000005</c:v>
                </c:pt>
                <c:pt idx="26">
                  <c:v>29.346</c:v>
                </c:pt>
                <c:pt idx="27">
                  <c:v>29.355</c:v>
                </c:pt>
                <c:pt idx="28">
                  <c:v>29.35</c:v>
                </c:pt>
                <c:pt idx="29">
                  <c:v>29.366</c:v>
                </c:pt>
                <c:pt idx="30">
                  <c:v>29.398</c:v>
                </c:pt>
                <c:pt idx="31">
                  <c:v>29.4</c:v>
                </c:pt>
                <c:pt idx="32">
                  <c:v>29.361999999999991</c:v>
                </c:pt>
                <c:pt idx="33">
                  <c:v>29.344000000000001</c:v>
                </c:pt>
                <c:pt idx="34">
                  <c:v>29.344000000000001</c:v>
                </c:pt>
                <c:pt idx="35">
                  <c:v>29.373000000000001</c:v>
                </c:pt>
                <c:pt idx="36">
                  <c:v>29.385999999999992</c:v>
                </c:pt>
                <c:pt idx="37">
                  <c:v>29.346</c:v>
                </c:pt>
                <c:pt idx="38">
                  <c:v>29.356000000000005</c:v>
                </c:pt>
                <c:pt idx="39">
                  <c:v>29.335999999999999</c:v>
                </c:pt>
                <c:pt idx="40">
                  <c:v>29.378</c:v>
                </c:pt>
                <c:pt idx="41">
                  <c:v>29.376000000000001</c:v>
                </c:pt>
                <c:pt idx="42">
                  <c:v>29.332000000000001</c:v>
                </c:pt>
                <c:pt idx="43">
                  <c:v>29.335000000000001</c:v>
                </c:pt>
                <c:pt idx="44">
                  <c:v>29.350999999999999</c:v>
                </c:pt>
                <c:pt idx="45">
                  <c:v>29.388999999999992</c:v>
                </c:pt>
                <c:pt idx="46">
                  <c:v>29.369</c:v>
                </c:pt>
                <c:pt idx="47">
                  <c:v>29.361000000000001</c:v>
                </c:pt>
                <c:pt idx="48">
                  <c:v>29.335000000000001</c:v>
                </c:pt>
                <c:pt idx="49">
                  <c:v>29.317000000000007</c:v>
                </c:pt>
                <c:pt idx="50">
                  <c:v>29.302</c:v>
                </c:pt>
                <c:pt idx="51">
                  <c:v>29.318999999999999</c:v>
                </c:pt>
                <c:pt idx="52">
                  <c:v>29.367999999999999</c:v>
                </c:pt>
                <c:pt idx="53">
                  <c:v>29.344000000000001</c:v>
                </c:pt>
                <c:pt idx="54">
                  <c:v>29.329000000000001</c:v>
                </c:pt>
                <c:pt idx="55">
                  <c:v>29.361000000000001</c:v>
                </c:pt>
                <c:pt idx="56">
                  <c:v>29.367999999999999</c:v>
                </c:pt>
                <c:pt idx="57">
                  <c:v>29.352</c:v>
                </c:pt>
                <c:pt idx="58">
                  <c:v>29.375</c:v>
                </c:pt>
                <c:pt idx="59">
                  <c:v>29.361999999999991</c:v>
                </c:pt>
                <c:pt idx="60">
                  <c:v>29.347000000000001</c:v>
                </c:pt>
                <c:pt idx="61">
                  <c:v>29.356000000000005</c:v>
                </c:pt>
                <c:pt idx="62">
                  <c:v>29.352</c:v>
                </c:pt>
                <c:pt idx="63">
                  <c:v>29.385999999999992</c:v>
                </c:pt>
                <c:pt idx="64">
                  <c:v>29.378</c:v>
                </c:pt>
                <c:pt idx="65">
                  <c:v>29.349</c:v>
                </c:pt>
                <c:pt idx="66">
                  <c:v>29.364999999999991</c:v>
                </c:pt>
                <c:pt idx="67">
                  <c:v>29.38</c:v>
                </c:pt>
                <c:pt idx="68">
                  <c:v>29.36</c:v>
                </c:pt>
                <c:pt idx="69">
                  <c:v>29.334000000000007</c:v>
                </c:pt>
                <c:pt idx="70">
                  <c:v>29.341999999999999</c:v>
                </c:pt>
                <c:pt idx="71">
                  <c:v>29.34</c:v>
                </c:pt>
                <c:pt idx="72">
                  <c:v>29.350999999999999</c:v>
                </c:pt>
                <c:pt idx="73">
                  <c:v>29.324999999999999</c:v>
                </c:pt>
                <c:pt idx="74">
                  <c:v>29.350999999999999</c:v>
                </c:pt>
                <c:pt idx="75">
                  <c:v>29.356000000000005</c:v>
                </c:pt>
                <c:pt idx="76">
                  <c:v>29.334000000000007</c:v>
                </c:pt>
                <c:pt idx="77">
                  <c:v>29.353999999999999</c:v>
                </c:pt>
                <c:pt idx="78">
                  <c:v>29.356999999999999</c:v>
                </c:pt>
                <c:pt idx="79">
                  <c:v>29.364000000000001</c:v>
                </c:pt>
                <c:pt idx="80">
                  <c:v>29.378</c:v>
                </c:pt>
                <c:pt idx="81">
                  <c:v>29.347999999999999</c:v>
                </c:pt>
                <c:pt idx="82">
                  <c:v>29.337000000000007</c:v>
                </c:pt>
                <c:pt idx="83">
                  <c:v>29.353999999999999</c:v>
                </c:pt>
                <c:pt idx="84">
                  <c:v>29.364999999999991</c:v>
                </c:pt>
                <c:pt idx="85">
                  <c:v>29.347000000000001</c:v>
                </c:pt>
                <c:pt idx="86">
                  <c:v>29.359000000000005</c:v>
                </c:pt>
                <c:pt idx="87">
                  <c:v>29.355</c:v>
                </c:pt>
                <c:pt idx="88">
                  <c:v>29.356999999999999</c:v>
                </c:pt>
                <c:pt idx="89">
                  <c:v>29.359000000000005</c:v>
                </c:pt>
                <c:pt idx="90">
                  <c:v>29.366</c:v>
                </c:pt>
                <c:pt idx="91">
                  <c:v>29.346</c:v>
                </c:pt>
                <c:pt idx="92">
                  <c:v>29.352</c:v>
                </c:pt>
                <c:pt idx="93">
                  <c:v>29.350999999999999</c:v>
                </c:pt>
                <c:pt idx="94">
                  <c:v>29.373999999999999</c:v>
                </c:pt>
                <c:pt idx="95">
                  <c:v>29.36</c:v>
                </c:pt>
                <c:pt idx="96">
                  <c:v>29.356000000000005</c:v>
                </c:pt>
                <c:pt idx="97">
                  <c:v>29.359000000000005</c:v>
                </c:pt>
                <c:pt idx="98">
                  <c:v>29.355</c:v>
                </c:pt>
                <c:pt idx="99">
                  <c:v>29.335000000000001</c:v>
                </c:pt>
                <c:pt idx="100">
                  <c:v>29.359000000000005</c:v>
                </c:pt>
                <c:pt idx="101">
                  <c:v>29.343</c:v>
                </c:pt>
                <c:pt idx="102">
                  <c:v>29.346</c:v>
                </c:pt>
                <c:pt idx="103">
                  <c:v>29.346</c:v>
                </c:pt>
                <c:pt idx="104">
                  <c:v>29.343</c:v>
                </c:pt>
                <c:pt idx="105">
                  <c:v>29.370999999999999</c:v>
                </c:pt>
                <c:pt idx="106">
                  <c:v>29.331000000000007</c:v>
                </c:pt>
                <c:pt idx="107">
                  <c:v>29.350999999999999</c:v>
                </c:pt>
                <c:pt idx="108">
                  <c:v>29.373999999999999</c:v>
                </c:pt>
                <c:pt idx="109">
                  <c:v>29.346</c:v>
                </c:pt>
                <c:pt idx="110">
                  <c:v>29.350999999999999</c:v>
                </c:pt>
                <c:pt idx="111">
                  <c:v>29.366</c:v>
                </c:pt>
                <c:pt idx="112">
                  <c:v>29.347999999999999</c:v>
                </c:pt>
                <c:pt idx="113">
                  <c:v>29.372</c:v>
                </c:pt>
                <c:pt idx="114">
                  <c:v>29.332999999999991</c:v>
                </c:pt>
                <c:pt idx="115">
                  <c:v>29.376000000000001</c:v>
                </c:pt>
                <c:pt idx="116">
                  <c:v>29.326000000000001</c:v>
                </c:pt>
                <c:pt idx="117">
                  <c:v>29.341999999999999</c:v>
                </c:pt>
                <c:pt idx="118">
                  <c:v>29.379000000000001</c:v>
                </c:pt>
                <c:pt idx="119">
                  <c:v>29.35</c:v>
                </c:pt>
                <c:pt idx="120">
                  <c:v>29.375</c:v>
                </c:pt>
                <c:pt idx="121">
                  <c:v>29.38</c:v>
                </c:pt>
                <c:pt idx="122">
                  <c:v>29.347000000000001</c:v>
                </c:pt>
                <c:pt idx="123">
                  <c:v>29.358000000000001</c:v>
                </c:pt>
                <c:pt idx="124">
                  <c:v>29.391999999999999</c:v>
                </c:pt>
                <c:pt idx="125">
                  <c:v>29.341000000000001</c:v>
                </c:pt>
                <c:pt idx="126">
                  <c:v>29.34</c:v>
                </c:pt>
                <c:pt idx="127">
                  <c:v>29.356000000000005</c:v>
                </c:pt>
                <c:pt idx="128">
                  <c:v>29.37</c:v>
                </c:pt>
                <c:pt idx="129">
                  <c:v>29.364999999999991</c:v>
                </c:pt>
                <c:pt idx="130">
                  <c:v>29.327999999999999</c:v>
                </c:pt>
                <c:pt idx="131">
                  <c:v>29.344000000000001</c:v>
                </c:pt>
                <c:pt idx="132">
                  <c:v>29.379000000000001</c:v>
                </c:pt>
                <c:pt idx="133">
                  <c:v>29.353999999999999</c:v>
                </c:pt>
                <c:pt idx="134">
                  <c:v>29.344000000000001</c:v>
                </c:pt>
                <c:pt idx="135">
                  <c:v>29.353000000000005</c:v>
                </c:pt>
                <c:pt idx="136">
                  <c:v>29.381999999999994</c:v>
                </c:pt>
                <c:pt idx="137">
                  <c:v>29.343</c:v>
                </c:pt>
                <c:pt idx="138">
                  <c:v>29.361999999999991</c:v>
                </c:pt>
                <c:pt idx="139">
                  <c:v>29.367999999999999</c:v>
                </c:pt>
                <c:pt idx="140">
                  <c:v>29.376000000000001</c:v>
                </c:pt>
                <c:pt idx="141">
                  <c:v>29.347999999999999</c:v>
                </c:pt>
                <c:pt idx="142">
                  <c:v>29.367999999999999</c:v>
                </c:pt>
                <c:pt idx="143">
                  <c:v>29.36</c:v>
                </c:pt>
                <c:pt idx="144">
                  <c:v>29.363</c:v>
                </c:pt>
                <c:pt idx="145">
                  <c:v>29.344999999999999</c:v>
                </c:pt>
                <c:pt idx="146">
                  <c:v>29.341999999999999</c:v>
                </c:pt>
                <c:pt idx="147">
                  <c:v>29.376999999999999</c:v>
                </c:pt>
                <c:pt idx="148">
                  <c:v>29.343</c:v>
                </c:pt>
                <c:pt idx="149">
                  <c:v>29.36</c:v>
                </c:pt>
                <c:pt idx="150">
                  <c:v>29.353999999999999</c:v>
                </c:pt>
                <c:pt idx="151">
                  <c:v>29.359000000000005</c:v>
                </c:pt>
                <c:pt idx="152">
                  <c:v>29.35</c:v>
                </c:pt>
                <c:pt idx="153">
                  <c:v>29.361999999999991</c:v>
                </c:pt>
                <c:pt idx="154">
                  <c:v>29.337000000000007</c:v>
                </c:pt>
                <c:pt idx="155">
                  <c:v>29.353999999999999</c:v>
                </c:pt>
                <c:pt idx="156">
                  <c:v>29.335999999999999</c:v>
                </c:pt>
                <c:pt idx="157">
                  <c:v>29.350999999999999</c:v>
                </c:pt>
                <c:pt idx="158">
                  <c:v>29.335999999999999</c:v>
                </c:pt>
                <c:pt idx="159">
                  <c:v>29.335000000000001</c:v>
                </c:pt>
                <c:pt idx="160">
                  <c:v>29.35</c:v>
                </c:pt>
                <c:pt idx="161">
                  <c:v>29.326000000000001</c:v>
                </c:pt>
                <c:pt idx="162">
                  <c:v>29.350999999999999</c:v>
                </c:pt>
                <c:pt idx="163">
                  <c:v>29.331000000000007</c:v>
                </c:pt>
                <c:pt idx="164">
                  <c:v>29.352</c:v>
                </c:pt>
                <c:pt idx="165">
                  <c:v>29.343</c:v>
                </c:pt>
                <c:pt idx="166">
                  <c:v>29.350999999999999</c:v>
                </c:pt>
                <c:pt idx="167">
                  <c:v>29.341000000000001</c:v>
                </c:pt>
                <c:pt idx="168">
                  <c:v>29.367000000000001</c:v>
                </c:pt>
                <c:pt idx="169">
                  <c:v>29.347999999999999</c:v>
                </c:pt>
                <c:pt idx="170">
                  <c:v>29.344000000000001</c:v>
                </c:pt>
                <c:pt idx="171">
                  <c:v>29.355</c:v>
                </c:pt>
                <c:pt idx="172">
                  <c:v>29.330000000000005</c:v>
                </c:pt>
                <c:pt idx="173">
                  <c:v>29.335000000000001</c:v>
                </c:pt>
                <c:pt idx="174">
                  <c:v>29.359000000000005</c:v>
                </c:pt>
                <c:pt idx="175">
                  <c:v>29.375</c:v>
                </c:pt>
                <c:pt idx="176">
                  <c:v>29.352</c:v>
                </c:pt>
                <c:pt idx="177">
                  <c:v>29.369</c:v>
                </c:pt>
                <c:pt idx="178">
                  <c:v>29.372</c:v>
                </c:pt>
                <c:pt idx="179">
                  <c:v>29.385000000000002</c:v>
                </c:pt>
                <c:pt idx="180">
                  <c:v>29.343</c:v>
                </c:pt>
                <c:pt idx="181">
                  <c:v>29.344000000000001</c:v>
                </c:pt>
                <c:pt idx="182">
                  <c:v>29.372</c:v>
                </c:pt>
                <c:pt idx="183">
                  <c:v>29.353000000000005</c:v>
                </c:pt>
                <c:pt idx="184">
                  <c:v>29.355</c:v>
                </c:pt>
                <c:pt idx="185">
                  <c:v>29.350999999999999</c:v>
                </c:pt>
                <c:pt idx="186">
                  <c:v>29.338999999999999</c:v>
                </c:pt>
                <c:pt idx="187">
                  <c:v>29.327000000000005</c:v>
                </c:pt>
                <c:pt idx="188">
                  <c:v>29.350999999999999</c:v>
                </c:pt>
                <c:pt idx="189">
                  <c:v>29.384</c:v>
                </c:pt>
                <c:pt idx="190">
                  <c:v>29.337000000000007</c:v>
                </c:pt>
                <c:pt idx="191">
                  <c:v>29.353999999999999</c:v>
                </c:pt>
                <c:pt idx="192">
                  <c:v>29.396000000000001</c:v>
                </c:pt>
                <c:pt idx="193">
                  <c:v>29.387</c:v>
                </c:pt>
                <c:pt idx="194">
                  <c:v>29.38</c:v>
                </c:pt>
                <c:pt idx="195">
                  <c:v>29.38</c:v>
                </c:pt>
                <c:pt idx="196">
                  <c:v>29.324999999999999</c:v>
                </c:pt>
                <c:pt idx="197">
                  <c:v>29.353000000000005</c:v>
                </c:pt>
                <c:pt idx="198">
                  <c:v>29.38</c:v>
                </c:pt>
                <c:pt idx="199">
                  <c:v>29.395</c:v>
                </c:pt>
                <c:pt idx="200">
                  <c:v>29.346</c:v>
                </c:pt>
                <c:pt idx="201">
                  <c:v>29.353000000000005</c:v>
                </c:pt>
                <c:pt idx="202">
                  <c:v>29.372</c:v>
                </c:pt>
                <c:pt idx="203">
                  <c:v>29.381</c:v>
                </c:pt>
                <c:pt idx="204">
                  <c:v>29.349</c:v>
                </c:pt>
                <c:pt idx="205">
                  <c:v>29.349</c:v>
                </c:pt>
                <c:pt idx="206">
                  <c:v>29.332000000000001</c:v>
                </c:pt>
                <c:pt idx="207">
                  <c:v>29.366</c:v>
                </c:pt>
                <c:pt idx="208">
                  <c:v>29.379000000000001</c:v>
                </c:pt>
                <c:pt idx="209">
                  <c:v>29.370999999999999</c:v>
                </c:pt>
                <c:pt idx="210">
                  <c:v>29.363</c:v>
                </c:pt>
                <c:pt idx="211">
                  <c:v>29.376999999999999</c:v>
                </c:pt>
                <c:pt idx="212">
                  <c:v>29.34</c:v>
                </c:pt>
                <c:pt idx="213">
                  <c:v>29.332999999999991</c:v>
                </c:pt>
                <c:pt idx="214">
                  <c:v>29.341000000000001</c:v>
                </c:pt>
                <c:pt idx="215">
                  <c:v>29.338999999999999</c:v>
                </c:pt>
                <c:pt idx="216">
                  <c:v>29.331000000000007</c:v>
                </c:pt>
                <c:pt idx="217">
                  <c:v>29.331000000000007</c:v>
                </c:pt>
                <c:pt idx="218">
                  <c:v>29.326000000000001</c:v>
                </c:pt>
                <c:pt idx="219">
                  <c:v>29.344999999999999</c:v>
                </c:pt>
                <c:pt idx="220">
                  <c:v>29.381</c:v>
                </c:pt>
                <c:pt idx="221">
                  <c:v>29.367000000000001</c:v>
                </c:pt>
                <c:pt idx="222">
                  <c:v>29.370999999999999</c:v>
                </c:pt>
                <c:pt idx="223">
                  <c:v>29.344999999999999</c:v>
                </c:pt>
                <c:pt idx="224">
                  <c:v>29.335999999999999</c:v>
                </c:pt>
                <c:pt idx="225">
                  <c:v>29.341000000000001</c:v>
                </c:pt>
                <c:pt idx="226">
                  <c:v>29.338999999999999</c:v>
                </c:pt>
                <c:pt idx="227">
                  <c:v>29.364000000000001</c:v>
                </c:pt>
                <c:pt idx="228">
                  <c:v>29.375</c:v>
                </c:pt>
                <c:pt idx="229">
                  <c:v>29.346</c:v>
                </c:pt>
                <c:pt idx="230">
                  <c:v>29.332999999999991</c:v>
                </c:pt>
                <c:pt idx="231">
                  <c:v>29.329000000000001</c:v>
                </c:pt>
                <c:pt idx="232">
                  <c:v>29.347000000000001</c:v>
                </c:pt>
                <c:pt idx="233">
                  <c:v>29.370999999999999</c:v>
                </c:pt>
                <c:pt idx="234">
                  <c:v>29.344999999999999</c:v>
                </c:pt>
                <c:pt idx="235">
                  <c:v>29.334000000000007</c:v>
                </c:pt>
                <c:pt idx="236">
                  <c:v>29.361999999999991</c:v>
                </c:pt>
                <c:pt idx="237">
                  <c:v>29.38</c:v>
                </c:pt>
                <c:pt idx="238">
                  <c:v>29.376999999999999</c:v>
                </c:pt>
                <c:pt idx="239">
                  <c:v>29.358000000000001</c:v>
                </c:pt>
                <c:pt idx="240">
                  <c:v>29.323</c:v>
                </c:pt>
                <c:pt idx="241">
                  <c:v>29.35</c:v>
                </c:pt>
                <c:pt idx="242">
                  <c:v>29.334000000000007</c:v>
                </c:pt>
                <c:pt idx="243">
                  <c:v>29.332000000000001</c:v>
                </c:pt>
                <c:pt idx="244">
                  <c:v>29.382999999999992</c:v>
                </c:pt>
                <c:pt idx="245">
                  <c:v>29.385000000000002</c:v>
                </c:pt>
                <c:pt idx="246">
                  <c:v>29.363</c:v>
                </c:pt>
                <c:pt idx="247">
                  <c:v>29.390999999999991</c:v>
                </c:pt>
                <c:pt idx="248">
                  <c:v>29.391999999999999</c:v>
                </c:pt>
                <c:pt idx="249">
                  <c:v>29.347000000000001</c:v>
                </c:pt>
                <c:pt idx="250">
                  <c:v>29.358000000000001</c:v>
                </c:pt>
                <c:pt idx="251">
                  <c:v>29.366</c:v>
                </c:pt>
                <c:pt idx="252">
                  <c:v>29.378</c:v>
                </c:pt>
                <c:pt idx="253">
                  <c:v>29.378</c:v>
                </c:pt>
                <c:pt idx="254">
                  <c:v>29.35</c:v>
                </c:pt>
                <c:pt idx="255">
                  <c:v>29.379000000000001</c:v>
                </c:pt>
                <c:pt idx="256">
                  <c:v>29.338000000000001</c:v>
                </c:pt>
                <c:pt idx="257">
                  <c:v>29.35</c:v>
                </c:pt>
                <c:pt idx="258">
                  <c:v>29.376000000000001</c:v>
                </c:pt>
                <c:pt idx="259">
                  <c:v>29.356999999999999</c:v>
                </c:pt>
                <c:pt idx="260">
                  <c:v>29.323</c:v>
                </c:pt>
                <c:pt idx="261">
                  <c:v>29.361999999999991</c:v>
                </c:pt>
                <c:pt idx="262">
                  <c:v>29.338999999999999</c:v>
                </c:pt>
                <c:pt idx="263">
                  <c:v>29.344999999999999</c:v>
                </c:pt>
                <c:pt idx="264">
                  <c:v>29.337000000000007</c:v>
                </c:pt>
                <c:pt idx="265">
                  <c:v>29.353999999999999</c:v>
                </c:pt>
                <c:pt idx="266">
                  <c:v>29.335000000000001</c:v>
                </c:pt>
                <c:pt idx="267">
                  <c:v>29.373000000000001</c:v>
                </c:pt>
                <c:pt idx="268">
                  <c:v>29.361000000000001</c:v>
                </c:pt>
                <c:pt idx="269">
                  <c:v>29.387</c:v>
                </c:pt>
                <c:pt idx="270">
                  <c:v>29.358000000000001</c:v>
                </c:pt>
                <c:pt idx="271">
                  <c:v>29.366</c:v>
                </c:pt>
                <c:pt idx="272">
                  <c:v>29.376999999999999</c:v>
                </c:pt>
                <c:pt idx="273">
                  <c:v>29.375</c:v>
                </c:pt>
                <c:pt idx="274">
                  <c:v>29.381</c:v>
                </c:pt>
                <c:pt idx="275">
                  <c:v>29.384</c:v>
                </c:pt>
                <c:pt idx="276">
                  <c:v>29.363</c:v>
                </c:pt>
                <c:pt idx="277">
                  <c:v>29.366</c:v>
                </c:pt>
                <c:pt idx="278">
                  <c:v>29.347999999999999</c:v>
                </c:pt>
                <c:pt idx="279">
                  <c:v>29.355</c:v>
                </c:pt>
                <c:pt idx="280">
                  <c:v>29.372</c:v>
                </c:pt>
                <c:pt idx="281">
                  <c:v>29.4</c:v>
                </c:pt>
                <c:pt idx="282">
                  <c:v>29.382999999999992</c:v>
                </c:pt>
                <c:pt idx="283">
                  <c:v>29.367999999999999</c:v>
                </c:pt>
                <c:pt idx="284">
                  <c:v>29.358000000000001</c:v>
                </c:pt>
                <c:pt idx="285">
                  <c:v>29.366</c:v>
                </c:pt>
                <c:pt idx="286">
                  <c:v>29.391999999999999</c:v>
                </c:pt>
                <c:pt idx="287">
                  <c:v>29.396999999999991</c:v>
                </c:pt>
                <c:pt idx="288">
                  <c:v>29.356999999999999</c:v>
                </c:pt>
                <c:pt idx="289">
                  <c:v>29.346</c:v>
                </c:pt>
                <c:pt idx="290">
                  <c:v>29.343</c:v>
                </c:pt>
                <c:pt idx="291">
                  <c:v>29.367000000000001</c:v>
                </c:pt>
                <c:pt idx="292">
                  <c:v>29.376999999999999</c:v>
                </c:pt>
                <c:pt idx="293">
                  <c:v>29.367000000000001</c:v>
                </c:pt>
                <c:pt idx="294">
                  <c:v>29.385000000000002</c:v>
                </c:pt>
                <c:pt idx="295">
                  <c:v>29.399000000000001</c:v>
                </c:pt>
                <c:pt idx="296">
                  <c:v>29.36</c:v>
                </c:pt>
                <c:pt idx="297">
                  <c:v>29.402999999999988</c:v>
                </c:pt>
                <c:pt idx="298">
                  <c:v>29.398</c:v>
                </c:pt>
                <c:pt idx="299">
                  <c:v>29.370999999999999</c:v>
                </c:pt>
                <c:pt idx="300">
                  <c:v>29.369</c:v>
                </c:pt>
                <c:pt idx="301">
                  <c:v>29.349</c:v>
                </c:pt>
                <c:pt idx="302">
                  <c:v>29.321999999999999</c:v>
                </c:pt>
                <c:pt idx="303">
                  <c:v>29.347000000000001</c:v>
                </c:pt>
                <c:pt idx="304">
                  <c:v>29.376999999999999</c:v>
                </c:pt>
                <c:pt idx="305">
                  <c:v>29.401</c:v>
                </c:pt>
                <c:pt idx="306">
                  <c:v>29.376000000000001</c:v>
                </c:pt>
                <c:pt idx="307">
                  <c:v>29.363</c:v>
                </c:pt>
                <c:pt idx="308">
                  <c:v>29.356999999999999</c:v>
                </c:pt>
                <c:pt idx="309">
                  <c:v>29.401</c:v>
                </c:pt>
                <c:pt idx="310">
                  <c:v>29.346</c:v>
                </c:pt>
                <c:pt idx="311">
                  <c:v>29.343</c:v>
                </c:pt>
                <c:pt idx="312">
                  <c:v>29.36</c:v>
                </c:pt>
                <c:pt idx="313">
                  <c:v>29.350999999999999</c:v>
                </c:pt>
                <c:pt idx="314">
                  <c:v>29.34</c:v>
                </c:pt>
                <c:pt idx="315">
                  <c:v>29.353999999999999</c:v>
                </c:pt>
                <c:pt idx="316">
                  <c:v>29.338000000000001</c:v>
                </c:pt>
                <c:pt idx="317">
                  <c:v>29.375</c:v>
                </c:pt>
                <c:pt idx="318">
                  <c:v>29.379000000000001</c:v>
                </c:pt>
                <c:pt idx="319">
                  <c:v>29.36</c:v>
                </c:pt>
                <c:pt idx="320">
                  <c:v>29.367999999999999</c:v>
                </c:pt>
                <c:pt idx="321">
                  <c:v>29.38</c:v>
                </c:pt>
                <c:pt idx="322">
                  <c:v>29.353999999999999</c:v>
                </c:pt>
                <c:pt idx="323">
                  <c:v>29.384</c:v>
                </c:pt>
                <c:pt idx="324">
                  <c:v>29.376999999999999</c:v>
                </c:pt>
                <c:pt idx="325">
                  <c:v>29.347999999999999</c:v>
                </c:pt>
                <c:pt idx="326">
                  <c:v>29.366</c:v>
                </c:pt>
                <c:pt idx="327">
                  <c:v>29.378</c:v>
                </c:pt>
                <c:pt idx="328">
                  <c:v>29.343</c:v>
                </c:pt>
                <c:pt idx="329">
                  <c:v>29.332000000000001</c:v>
                </c:pt>
                <c:pt idx="330">
                  <c:v>29.37</c:v>
                </c:pt>
                <c:pt idx="331">
                  <c:v>29.38</c:v>
                </c:pt>
                <c:pt idx="332">
                  <c:v>29.387</c:v>
                </c:pt>
                <c:pt idx="333">
                  <c:v>29.39</c:v>
                </c:pt>
                <c:pt idx="334">
                  <c:v>29.36</c:v>
                </c:pt>
                <c:pt idx="335">
                  <c:v>29.366</c:v>
                </c:pt>
                <c:pt idx="336">
                  <c:v>29.35</c:v>
                </c:pt>
                <c:pt idx="337">
                  <c:v>29.367999999999999</c:v>
                </c:pt>
                <c:pt idx="338">
                  <c:v>29.35</c:v>
                </c:pt>
                <c:pt idx="339">
                  <c:v>29.38</c:v>
                </c:pt>
                <c:pt idx="340">
                  <c:v>29.366</c:v>
                </c:pt>
                <c:pt idx="341">
                  <c:v>29.382999999999992</c:v>
                </c:pt>
                <c:pt idx="342">
                  <c:v>29.408999999999988</c:v>
                </c:pt>
                <c:pt idx="343">
                  <c:v>29.35</c:v>
                </c:pt>
                <c:pt idx="344">
                  <c:v>29.344000000000001</c:v>
                </c:pt>
                <c:pt idx="345">
                  <c:v>29.367999999999999</c:v>
                </c:pt>
                <c:pt idx="346">
                  <c:v>29.38</c:v>
                </c:pt>
                <c:pt idx="347">
                  <c:v>29.369</c:v>
                </c:pt>
                <c:pt idx="348">
                  <c:v>29.349</c:v>
                </c:pt>
                <c:pt idx="349">
                  <c:v>29.375</c:v>
                </c:pt>
                <c:pt idx="350">
                  <c:v>29.361000000000001</c:v>
                </c:pt>
                <c:pt idx="351">
                  <c:v>29.344000000000001</c:v>
                </c:pt>
                <c:pt idx="352">
                  <c:v>29.378</c:v>
                </c:pt>
                <c:pt idx="353">
                  <c:v>29.373000000000001</c:v>
                </c:pt>
                <c:pt idx="354">
                  <c:v>29.343</c:v>
                </c:pt>
                <c:pt idx="355">
                  <c:v>29.330000000000005</c:v>
                </c:pt>
                <c:pt idx="356">
                  <c:v>29.352</c:v>
                </c:pt>
                <c:pt idx="357">
                  <c:v>29.393999999999991</c:v>
                </c:pt>
                <c:pt idx="358">
                  <c:v>29.39</c:v>
                </c:pt>
                <c:pt idx="359">
                  <c:v>29.36</c:v>
                </c:pt>
                <c:pt idx="360">
                  <c:v>29.338999999999999</c:v>
                </c:pt>
                <c:pt idx="361">
                  <c:v>29.343</c:v>
                </c:pt>
                <c:pt idx="362">
                  <c:v>29.344000000000001</c:v>
                </c:pt>
                <c:pt idx="363">
                  <c:v>29.347999999999999</c:v>
                </c:pt>
                <c:pt idx="364">
                  <c:v>29.353999999999999</c:v>
                </c:pt>
                <c:pt idx="365">
                  <c:v>29.337000000000007</c:v>
                </c:pt>
                <c:pt idx="366">
                  <c:v>29.332999999999991</c:v>
                </c:pt>
                <c:pt idx="367">
                  <c:v>29.347000000000001</c:v>
                </c:pt>
                <c:pt idx="368">
                  <c:v>29.367000000000001</c:v>
                </c:pt>
                <c:pt idx="369">
                  <c:v>29.344000000000001</c:v>
                </c:pt>
                <c:pt idx="370">
                  <c:v>29.346</c:v>
                </c:pt>
                <c:pt idx="371">
                  <c:v>29.341000000000001</c:v>
                </c:pt>
                <c:pt idx="372">
                  <c:v>29.341000000000001</c:v>
                </c:pt>
                <c:pt idx="373">
                  <c:v>29.335999999999999</c:v>
                </c:pt>
                <c:pt idx="374">
                  <c:v>29.373000000000001</c:v>
                </c:pt>
                <c:pt idx="375">
                  <c:v>29.367000000000001</c:v>
                </c:pt>
                <c:pt idx="376">
                  <c:v>29.359000000000005</c:v>
                </c:pt>
                <c:pt idx="377">
                  <c:v>29.38</c:v>
                </c:pt>
                <c:pt idx="378">
                  <c:v>29.39</c:v>
                </c:pt>
                <c:pt idx="379">
                  <c:v>29.300999999999991</c:v>
                </c:pt>
                <c:pt idx="380">
                  <c:v>29.363</c:v>
                </c:pt>
                <c:pt idx="381">
                  <c:v>29.381999999999994</c:v>
                </c:pt>
                <c:pt idx="382">
                  <c:v>29.364000000000001</c:v>
                </c:pt>
                <c:pt idx="383">
                  <c:v>29.352</c:v>
                </c:pt>
                <c:pt idx="384">
                  <c:v>29.341999999999999</c:v>
                </c:pt>
                <c:pt idx="385">
                  <c:v>29.356000000000005</c:v>
                </c:pt>
                <c:pt idx="386">
                  <c:v>29.36</c:v>
                </c:pt>
                <c:pt idx="387">
                  <c:v>29.385999999999992</c:v>
                </c:pt>
                <c:pt idx="388">
                  <c:v>29.375</c:v>
                </c:pt>
                <c:pt idx="389">
                  <c:v>29.359000000000005</c:v>
                </c:pt>
                <c:pt idx="390">
                  <c:v>29.356999999999999</c:v>
                </c:pt>
                <c:pt idx="391">
                  <c:v>29.352</c:v>
                </c:pt>
                <c:pt idx="392">
                  <c:v>29.382999999999992</c:v>
                </c:pt>
                <c:pt idx="393">
                  <c:v>29.381999999999994</c:v>
                </c:pt>
                <c:pt idx="394">
                  <c:v>29.376999999999999</c:v>
                </c:pt>
                <c:pt idx="395">
                  <c:v>29.355</c:v>
                </c:pt>
                <c:pt idx="396">
                  <c:v>29.35</c:v>
                </c:pt>
                <c:pt idx="397">
                  <c:v>29.36</c:v>
                </c:pt>
                <c:pt idx="398">
                  <c:v>29.329000000000001</c:v>
                </c:pt>
                <c:pt idx="399">
                  <c:v>29.347000000000001</c:v>
                </c:pt>
                <c:pt idx="400">
                  <c:v>29.361000000000001</c:v>
                </c:pt>
                <c:pt idx="401">
                  <c:v>29.356000000000005</c:v>
                </c:pt>
                <c:pt idx="402">
                  <c:v>29.341999999999999</c:v>
                </c:pt>
                <c:pt idx="403">
                  <c:v>29.376999999999999</c:v>
                </c:pt>
                <c:pt idx="404">
                  <c:v>29.387</c:v>
                </c:pt>
                <c:pt idx="405">
                  <c:v>29.36</c:v>
                </c:pt>
                <c:pt idx="406">
                  <c:v>29.359000000000005</c:v>
                </c:pt>
                <c:pt idx="407">
                  <c:v>29.361999999999991</c:v>
                </c:pt>
                <c:pt idx="408">
                  <c:v>29.381999999999994</c:v>
                </c:pt>
                <c:pt idx="409">
                  <c:v>29.401999999999994</c:v>
                </c:pt>
                <c:pt idx="410">
                  <c:v>29.372</c:v>
                </c:pt>
                <c:pt idx="411">
                  <c:v>29.382999999999992</c:v>
                </c:pt>
                <c:pt idx="412">
                  <c:v>29.359000000000005</c:v>
                </c:pt>
                <c:pt idx="413">
                  <c:v>29.344999999999999</c:v>
                </c:pt>
                <c:pt idx="414">
                  <c:v>29.372</c:v>
                </c:pt>
                <c:pt idx="415">
                  <c:v>29.379000000000001</c:v>
                </c:pt>
                <c:pt idx="416">
                  <c:v>29.399000000000001</c:v>
                </c:pt>
                <c:pt idx="417">
                  <c:v>29.335000000000001</c:v>
                </c:pt>
                <c:pt idx="418">
                  <c:v>29.330000000000005</c:v>
                </c:pt>
                <c:pt idx="419">
                  <c:v>29.334000000000007</c:v>
                </c:pt>
                <c:pt idx="420">
                  <c:v>29.346</c:v>
                </c:pt>
                <c:pt idx="421">
                  <c:v>29.346</c:v>
                </c:pt>
                <c:pt idx="422">
                  <c:v>29.378</c:v>
                </c:pt>
                <c:pt idx="423">
                  <c:v>29.361999999999991</c:v>
                </c:pt>
                <c:pt idx="424">
                  <c:v>29.366</c:v>
                </c:pt>
                <c:pt idx="425">
                  <c:v>29.343</c:v>
                </c:pt>
                <c:pt idx="426">
                  <c:v>29.344999999999999</c:v>
                </c:pt>
                <c:pt idx="427">
                  <c:v>29.344999999999999</c:v>
                </c:pt>
                <c:pt idx="428">
                  <c:v>29.352</c:v>
                </c:pt>
                <c:pt idx="429">
                  <c:v>29.378</c:v>
                </c:pt>
                <c:pt idx="430">
                  <c:v>29.381999999999994</c:v>
                </c:pt>
                <c:pt idx="431">
                  <c:v>29.391999999999999</c:v>
                </c:pt>
                <c:pt idx="432">
                  <c:v>29.344000000000001</c:v>
                </c:pt>
                <c:pt idx="433">
                  <c:v>29.396000000000001</c:v>
                </c:pt>
                <c:pt idx="434">
                  <c:v>29.381</c:v>
                </c:pt>
                <c:pt idx="435">
                  <c:v>29.361999999999991</c:v>
                </c:pt>
                <c:pt idx="436">
                  <c:v>29.381</c:v>
                </c:pt>
                <c:pt idx="437">
                  <c:v>29.376000000000001</c:v>
                </c:pt>
                <c:pt idx="438">
                  <c:v>29.373000000000001</c:v>
                </c:pt>
                <c:pt idx="439">
                  <c:v>29.382999999999992</c:v>
                </c:pt>
                <c:pt idx="440">
                  <c:v>29.361000000000001</c:v>
                </c:pt>
                <c:pt idx="441">
                  <c:v>29.378</c:v>
                </c:pt>
                <c:pt idx="442">
                  <c:v>29.390999999999991</c:v>
                </c:pt>
                <c:pt idx="443">
                  <c:v>29.344000000000001</c:v>
                </c:pt>
                <c:pt idx="444">
                  <c:v>29.361000000000001</c:v>
                </c:pt>
                <c:pt idx="445">
                  <c:v>29.381999999999994</c:v>
                </c:pt>
                <c:pt idx="446">
                  <c:v>29.375</c:v>
                </c:pt>
                <c:pt idx="447">
                  <c:v>29.350999999999999</c:v>
                </c:pt>
                <c:pt idx="448">
                  <c:v>29.391999999999999</c:v>
                </c:pt>
                <c:pt idx="449">
                  <c:v>29.39</c:v>
                </c:pt>
                <c:pt idx="450">
                  <c:v>29.361999999999991</c:v>
                </c:pt>
                <c:pt idx="451">
                  <c:v>29.413</c:v>
                </c:pt>
                <c:pt idx="452">
                  <c:v>29.405999999999988</c:v>
                </c:pt>
                <c:pt idx="453">
                  <c:v>29.341999999999999</c:v>
                </c:pt>
                <c:pt idx="454">
                  <c:v>29.346</c:v>
                </c:pt>
                <c:pt idx="455">
                  <c:v>29.372</c:v>
                </c:pt>
                <c:pt idx="456">
                  <c:v>29.370999999999999</c:v>
                </c:pt>
                <c:pt idx="457">
                  <c:v>29.364000000000001</c:v>
                </c:pt>
                <c:pt idx="458">
                  <c:v>29.402999999999988</c:v>
                </c:pt>
                <c:pt idx="459">
                  <c:v>29.364999999999991</c:v>
                </c:pt>
                <c:pt idx="460">
                  <c:v>29.366</c:v>
                </c:pt>
                <c:pt idx="461">
                  <c:v>29.358000000000001</c:v>
                </c:pt>
                <c:pt idx="462">
                  <c:v>29.367999999999999</c:v>
                </c:pt>
                <c:pt idx="463">
                  <c:v>29.376999999999999</c:v>
                </c:pt>
                <c:pt idx="464">
                  <c:v>29.344000000000001</c:v>
                </c:pt>
                <c:pt idx="465">
                  <c:v>29.361999999999991</c:v>
                </c:pt>
                <c:pt idx="466">
                  <c:v>29.405999999999988</c:v>
                </c:pt>
                <c:pt idx="467">
                  <c:v>29.36</c:v>
                </c:pt>
                <c:pt idx="468">
                  <c:v>29.367999999999999</c:v>
                </c:pt>
                <c:pt idx="469">
                  <c:v>29.369</c:v>
                </c:pt>
                <c:pt idx="470">
                  <c:v>29.369</c:v>
                </c:pt>
                <c:pt idx="471">
                  <c:v>29.378</c:v>
                </c:pt>
                <c:pt idx="472">
                  <c:v>29.347999999999999</c:v>
                </c:pt>
                <c:pt idx="473">
                  <c:v>29.382999999999992</c:v>
                </c:pt>
                <c:pt idx="474">
                  <c:v>29.395</c:v>
                </c:pt>
                <c:pt idx="475">
                  <c:v>29.364000000000001</c:v>
                </c:pt>
                <c:pt idx="476">
                  <c:v>29.37</c:v>
                </c:pt>
                <c:pt idx="477">
                  <c:v>29.4</c:v>
                </c:pt>
                <c:pt idx="478">
                  <c:v>29.37</c:v>
                </c:pt>
                <c:pt idx="479">
                  <c:v>29.353999999999999</c:v>
                </c:pt>
                <c:pt idx="480">
                  <c:v>29.381999999999994</c:v>
                </c:pt>
                <c:pt idx="481">
                  <c:v>29.373999999999999</c:v>
                </c:pt>
                <c:pt idx="482">
                  <c:v>29.356000000000005</c:v>
                </c:pt>
                <c:pt idx="483">
                  <c:v>29.356000000000005</c:v>
                </c:pt>
                <c:pt idx="484">
                  <c:v>29.343</c:v>
                </c:pt>
                <c:pt idx="485">
                  <c:v>29.361999999999991</c:v>
                </c:pt>
                <c:pt idx="486">
                  <c:v>29.355</c:v>
                </c:pt>
                <c:pt idx="487">
                  <c:v>29.370999999999999</c:v>
                </c:pt>
                <c:pt idx="488">
                  <c:v>29.387</c:v>
                </c:pt>
                <c:pt idx="489">
                  <c:v>29.359000000000005</c:v>
                </c:pt>
                <c:pt idx="490">
                  <c:v>29.352</c:v>
                </c:pt>
                <c:pt idx="491">
                  <c:v>29.367000000000001</c:v>
                </c:pt>
                <c:pt idx="492">
                  <c:v>29.396000000000001</c:v>
                </c:pt>
                <c:pt idx="493">
                  <c:v>29.379000000000001</c:v>
                </c:pt>
                <c:pt idx="494">
                  <c:v>29.370999999999999</c:v>
                </c:pt>
                <c:pt idx="495">
                  <c:v>29.407</c:v>
                </c:pt>
                <c:pt idx="496">
                  <c:v>29.414000000000001</c:v>
                </c:pt>
                <c:pt idx="497">
                  <c:v>29.407</c:v>
                </c:pt>
                <c:pt idx="498">
                  <c:v>29.440999999999988</c:v>
                </c:pt>
                <c:pt idx="499">
                  <c:v>29.407</c:v>
                </c:pt>
                <c:pt idx="500">
                  <c:v>29.381999999999994</c:v>
                </c:pt>
                <c:pt idx="501">
                  <c:v>29.367999999999999</c:v>
                </c:pt>
                <c:pt idx="502">
                  <c:v>29.408999999999988</c:v>
                </c:pt>
                <c:pt idx="503">
                  <c:v>29.398</c:v>
                </c:pt>
                <c:pt idx="504">
                  <c:v>29.367000000000001</c:v>
                </c:pt>
                <c:pt idx="505">
                  <c:v>29.378</c:v>
                </c:pt>
                <c:pt idx="506">
                  <c:v>29.404</c:v>
                </c:pt>
                <c:pt idx="507">
                  <c:v>29.396999999999991</c:v>
                </c:pt>
                <c:pt idx="508">
                  <c:v>29.384</c:v>
                </c:pt>
                <c:pt idx="509">
                  <c:v>29.378</c:v>
                </c:pt>
                <c:pt idx="510">
                  <c:v>29.398</c:v>
                </c:pt>
                <c:pt idx="511">
                  <c:v>29.372</c:v>
                </c:pt>
                <c:pt idx="512">
                  <c:v>29.388999999999992</c:v>
                </c:pt>
                <c:pt idx="513">
                  <c:v>29.376999999999999</c:v>
                </c:pt>
                <c:pt idx="514">
                  <c:v>29.375</c:v>
                </c:pt>
                <c:pt idx="515">
                  <c:v>29.372</c:v>
                </c:pt>
                <c:pt idx="516">
                  <c:v>29.367000000000001</c:v>
                </c:pt>
                <c:pt idx="517">
                  <c:v>29.4</c:v>
                </c:pt>
                <c:pt idx="518">
                  <c:v>29.373000000000001</c:v>
                </c:pt>
                <c:pt idx="519">
                  <c:v>29.393999999999991</c:v>
                </c:pt>
                <c:pt idx="520">
                  <c:v>29.4</c:v>
                </c:pt>
                <c:pt idx="521">
                  <c:v>29.388999999999992</c:v>
                </c:pt>
                <c:pt idx="522">
                  <c:v>29.359000000000005</c:v>
                </c:pt>
                <c:pt idx="523">
                  <c:v>29.359000000000005</c:v>
                </c:pt>
                <c:pt idx="524">
                  <c:v>29.366</c:v>
                </c:pt>
                <c:pt idx="525">
                  <c:v>29.356000000000005</c:v>
                </c:pt>
                <c:pt idx="526">
                  <c:v>29.38</c:v>
                </c:pt>
                <c:pt idx="527">
                  <c:v>29.35</c:v>
                </c:pt>
                <c:pt idx="528">
                  <c:v>29.376000000000001</c:v>
                </c:pt>
                <c:pt idx="529">
                  <c:v>29.376999999999999</c:v>
                </c:pt>
                <c:pt idx="530">
                  <c:v>29.353000000000005</c:v>
                </c:pt>
                <c:pt idx="531">
                  <c:v>29.38</c:v>
                </c:pt>
                <c:pt idx="532">
                  <c:v>29.37</c:v>
                </c:pt>
                <c:pt idx="533">
                  <c:v>29.376999999999999</c:v>
                </c:pt>
                <c:pt idx="534">
                  <c:v>29.382999999999992</c:v>
                </c:pt>
                <c:pt idx="535">
                  <c:v>29.375</c:v>
                </c:pt>
                <c:pt idx="536">
                  <c:v>29.350999999999999</c:v>
                </c:pt>
                <c:pt idx="537">
                  <c:v>29.376999999999999</c:v>
                </c:pt>
                <c:pt idx="538">
                  <c:v>29.396999999999991</c:v>
                </c:pt>
                <c:pt idx="539">
                  <c:v>29.372</c:v>
                </c:pt>
                <c:pt idx="540">
                  <c:v>29.369</c:v>
                </c:pt>
                <c:pt idx="541">
                  <c:v>29.385000000000002</c:v>
                </c:pt>
                <c:pt idx="542">
                  <c:v>29.361000000000001</c:v>
                </c:pt>
                <c:pt idx="543">
                  <c:v>29.363</c:v>
                </c:pt>
                <c:pt idx="544">
                  <c:v>29.375</c:v>
                </c:pt>
                <c:pt idx="545">
                  <c:v>29.381</c:v>
                </c:pt>
                <c:pt idx="546">
                  <c:v>29.363</c:v>
                </c:pt>
                <c:pt idx="547">
                  <c:v>29.396000000000001</c:v>
                </c:pt>
                <c:pt idx="548">
                  <c:v>29.363</c:v>
                </c:pt>
                <c:pt idx="549">
                  <c:v>29.373999999999999</c:v>
                </c:pt>
                <c:pt idx="550">
                  <c:v>29.350999999999999</c:v>
                </c:pt>
                <c:pt idx="551">
                  <c:v>29.369</c:v>
                </c:pt>
                <c:pt idx="552">
                  <c:v>29.379000000000001</c:v>
                </c:pt>
                <c:pt idx="553">
                  <c:v>29.385000000000002</c:v>
                </c:pt>
                <c:pt idx="554">
                  <c:v>29.364000000000001</c:v>
                </c:pt>
                <c:pt idx="555">
                  <c:v>29.352</c:v>
                </c:pt>
                <c:pt idx="556">
                  <c:v>29.390999999999991</c:v>
                </c:pt>
                <c:pt idx="557">
                  <c:v>29.388000000000002</c:v>
                </c:pt>
                <c:pt idx="558">
                  <c:v>29.36</c:v>
                </c:pt>
                <c:pt idx="559">
                  <c:v>29.352</c:v>
                </c:pt>
                <c:pt idx="560">
                  <c:v>29.32</c:v>
                </c:pt>
                <c:pt idx="561">
                  <c:v>29.356000000000005</c:v>
                </c:pt>
                <c:pt idx="562">
                  <c:v>29.364000000000001</c:v>
                </c:pt>
                <c:pt idx="563">
                  <c:v>29.327999999999999</c:v>
                </c:pt>
                <c:pt idx="564">
                  <c:v>29.361999999999991</c:v>
                </c:pt>
                <c:pt idx="565">
                  <c:v>29.361999999999991</c:v>
                </c:pt>
                <c:pt idx="566">
                  <c:v>29.363</c:v>
                </c:pt>
                <c:pt idx="567">
                  <c:v>29.346</c:v>
                </c:pt>
                <c:pt idx="568">
                  <c:v>29.391999999999999</c:v>
                </c:pt>
                <c:pt idx="569">
                  <c:v>29.399000000000001</c:v>
                </c:pt>
                <c:pt idx="570">
                  <c:v>29.37</c:v>
                </c:pt>
                <c:pt idx="571">
                  <c:v>29.318000000000001</c:v>
                </c:pt>
                <c:pt idx="572">
                  <c:v>29.413</c:v>
                </c:pt>
                <c:pt idx="573">
                  <c:v>29.396999999999991</c:v>
                </c:pt>
                <c:pt idx="574">
                  <c:v>29.355</c:v>
                </c:pt>
                <c:pt idx="575">
                  <c:v>29.390999999999991</c:v>
                </c:pt>
                <c:pt idx="576">
                  <c:v>29.364000000000001</c:v>
                </c:pt>
                <c:pt idx="577">
                  <c:v>29.373999999999999</c:v>
                </c:pt>
                <c:pt idx="578">
                  <c:v>29.387</c:v>
                </c:pt>
                <c:pt idx="579">
                  <c:v>29.364999999999991</c:v>
                </c:pt>
                <c:pt idx="580">
                  <c:v>29.373999999999999</c:v>
                </c:pt>
                <c:pt idx="581">
                  <c:v>29.376999999999999</c:v>
                </c:pt>
                <c:pt idx="582">
                  <c:v>29.373999999999999</c:v>
                </c:pt>
                <c:pt idx="583">
                  <c:v>29.378</c:v>
                </c:pt>
                <c:pt idx="584">
                  <c:v>29.387</c:v>
                </c:pt>
                <c:pt idx="585">
                  <c:v>29.352</c:v>
                </c:pt>
                <c:pt idx="586">
                  <c:v>29.358000000000001</c:v>
                </c:pt>
                <c:pt idx="587">
                  <c:v>29.37</c:v>
                </c:pt>
                <c:pt idx="588">
                  <c:v>29.338000000000001</c:v>
                </c:pt>
                <c:pt idx="589">
                  <c:v>29.384</c:v>
                </c:pt>
                <c:pt idx="590">
                  <c:v>29.361000000000001</c:v>
                </c:pt>
                <c:pt idx="591">
                  <c:v>29.381999999999994</c:v>
                </c:pt>
                <c:pt idx="592">
                  <c:v>29.38</c:v>
                </c:pt>
                <c:pt idx="593">
                  <c:v>29.381</c:v>
                </c:pt>
                <c:pt idx="594">
                  <c:v>29.367000000000001</c:v>
                </c:pt>
                <c:pt idx="595">
                  <c:v>29.381</c:v>
                </c:pt>
                <c:pt idx="596">
                  <c:v>29.382999999999992</c:v>
                </c:pt>
                <c:pt idx="597">
                  <c:v>29.393000000000001</c:v>
                </c:pt>
                <c:pt idx="598">
                  <c:v>29.379000000000001</c:v>
                </c:pt>
                <c:pt idx="599">
                  <c:v>29.361000000000001</c:v>
                </c:pt>
                <c:pt idx="600">
                  <c:v>29.385999999999992</c:v>
                </c:pt>
                <c:pt idx="601">
                  <c:v>29.358000000000001</c:v>
                </c:pt>
                <c:pt idx="602">
                  <c:v>29.367999999999999</c:v>
                </c:pt>
                <c:pt idx="603">
                  <c:v>29.401</c:v>
                </c:pt>
                <c:pt idx="604">
                  <c:v>29.391999999999999</c:v>
                </c:pt>
                <c:pt idx="605">
                  <c:v>29.4</c:v>
                </c:pt>
                <c:pt idx="606">
                  <c:v>29.422999999999984</c:v>
                </c:pt>
                <c:pt idx="607">
                  <c:v>29.398</c:v>
                </c:pt>
                <c:pt idx="608">
                  <c:v>29.38</c:v>
                </c:pt>
                <c:pt idx="609">
                  <c:v>29.411000000000001</c:v>
                </c:pt>
                <c:pt idx="610">
                  <c:v>29.423999999999992</c:v>
                </c:pt>
                <c:pt idx="611">
                  <c:v>29.401</c:v>
                </c:pt>
                <c:pt idx="612">
                  <c:v>29.376999999999999</c:v>
                </c:pt>
                <c:pt idx="613">
                  <c:v>29.398</c:v>
                </c:pt>
                <c:pt idx="614">
                  <c:v>29.384</c:v>
                </c:pt>
                <c:pt idx="615">
                  <c:v>29.382999999999992</c:v>
                </c:pt>
                <c:pt idx="616">
                  <c:v>29.355</c:v>
                </c:pt>
                <c:pt idx="617">
                  <c:v>29.370999999999999</c:v>
                </c:pt>
                <c:pt idx="618">
                  <c:v>29.373999999999999</c:v>
                </c:pt>
                <c:pt idx="619">
                  <c:v>29.373999999999999</c:v>
                </c:pt>
                <c:pt idx="620">
                  <c:v>29.36</c:v>
                </c:pt>
                <c:pt idx="621">
                  <c:v>29.375</c:v>
                </c:pt>
                <c:pt idx="622">
                  <c:v>29.390999999999991</c:v>
                </c:pt>
                <c:pt idx="623">
                  <c:v>29.393000000000001</c:v>
                </c:pt>
                <c:pt idx="624">
                  <c:v>29.347999999999999</c:v>
                </c:pt>
                <c:pt idx="625">
                  <c:v>29.376000000000001</c:v>
                </c:pt>
                <c:pt idx="626">
                  <c:v>29.417000000000005</c:v>
                </c:pt>
                <c:pt idx="627">
                  <c:v>29.382999999999992</c:v>
                </c:pt>
                <c:pt idx="628">
                  <c:v>29.407</c:v>
                </c:pt>
                <c:pt idx="629">
                  <c:v>29.391999999999999</c:v>
                </c:pt>
                <c:pt idx="630">
                  <c:v>29.416</c:v>
                </c:pt>
                <c:pt idx="631">
                  <c:v>29.411999999999999</c:v>
                </c:pt>
                <c:pt idx="632">
                  <c:v>29.4</c:v>
                </c:pt>
                <c:pt idx="633">
                  <c:v>29.421999999999993</c:v>
                </c:pt>
                <c:pt idx="634">
                  <c:v>29.398</c:v>
                </c:pt>
                <c:pt idx="635">
                  <c:v>29.402999999999988</c:v>
                </c:pt>
                <c:pt idx="636">
                  <c:v>29.388999999999992</c:v>
                </c:pt>
                <c:pt idx="637">
                  <c:v>29.395</c:v>
                </c:pt>
                <c:pt idx="638">
                  <c:v>29.356999999999999</c:v>
                </c:pt>
                <c:pt idx="639">
                  <c:v>29.39</c:v>
                </c:pt>
                <c:pt idx="640">
                  <c:v>29.341000000000001</c:v>
                </c:pt>
                <c:pt idx="641">
                  <c:v>29.401</c:v>
                </c:pt>
              </c:numCache>
            </c:numRef>
          </c:yVal>
        </c:ser>
        <c:axId val="91825664"/>
        <c:axId val="91827584"/>
      </c:scatterChart>
      <c:valAx>
        <c:axId val="91825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Culvert (m)</a:t>
                </a:r>
                <a:endParaRPr lang="en-US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827584"/>
        <c:crosses val="autoZero"/>
        <c:crossBetween val="midCat"/>
      </c:valAx>
      <c:valAx>
        <c:axId val="91827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NAVD88</a:t>
                </a:r>
                <a:r>
                  <a:rPr lang="en-US" baseline="0"/>
                  <a:t> Height (m)</a:t>
                </a:r>
                <a:endParaRPr lang="en-US"/>
              </a:p>
            </c:rich>
          </c:tx>
        </c:title>
        <c:numFmt formatCode="General" sourceLinked="1"/>
        <c:tickLblPos val="nextTo"/>
        <c:crossAx val="91825664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VT CORS Benefits 2008-2010</a:t>
            </a:r>
          </a:p>
        </c:rich>
      </c:tx>
      <c:layout>
        <c:manualLayout>
          <c:xMode val="edge"/>
          <c:yMode val="edge"/>
          <c:x val="0.32601372961159936"/>
          <c:y val="3.323285346907402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540553358379833"/>
          <c:y val="0.19637491204286264"/>
          <c:w val="0.82094662306223531"/>
          <c:h val="0.63444202352309731"/>
        </c:manualLayout>
      </c:layout>
      <c:barChart>
        <c:barDir val="col"/>
        <c:grouping val="clustered"/>
        <c:ser>
          <c:idx val="1"/>
          <c:order val="0"/>
          <c:tx>
            <c:v>2008</c:v>
          </c:tx>
          <c:cat>
            <c:strRef>
              <c:f>'2010 Benefits'!$A$3:$A$10</c:f>
              <c:strCache>
                <c:ptCount val="8"/>
                <c:pt idx="0">
                  <c:v>OPUS_DB</c:v>
                </c:pt>
                <c:pt idx="1">
                  <c:v>RTK</c:v>
                </c:pt>
                <c:pt idx="2">
                  <c:v>OPUS_RS</c:v>
                </c:pt>
                <c:pt idx="3">
                  <c:v>UFCORS</c:v>
                </c:pt>
                <c:pt idx="4">
                  <c:v>OPUS_S</c:v>
                </c:pt>
                <c:pt idx="5">
                  <c:v>VT FTP</c:v>
                </c:pt>
                <c:pt idx="6">
                  <c:v>VTDL</c:v>
                </c:pt>
                <c:pt idx="7">
                  <c:v>Total</c:v>
                </c:pt>
              </c:strCache>
            </c:strRef>
          </c:cat>
          <c:val>
            <c:numRef>
              <c:f>'2008 Benefits'!$C$3:$C$10</c:f>
              <c:numCache>
                <c:formatCode>"$"#,##0</c:formatCode>
                <c:ptCount val="8"/>
                <c:pt idx="0">
                  <c:v>24000</c:v>
                </c:pt>
                <c:pt idx="1">
                  <c:v>177100</c:v>
                </c:pt>
                <c:pt idx="2">
                  <c:v>280200</c:v>
                </c:pt>
                <c:pt idx="3">
                  <c:v>359600</c:v>
                </c:pt>
                <c:pt idx="4">
                  <c:v>411600</c:v>
                </c:pt>
                <c:pt idx="5">
                  <c:v>416450</c:v>
                </c:pt>
                <c:pt idx="6">
                  <c:v>605100</c:v>
                </c:pt>
                <c:pt idx="7">
                  <c:v>2274050</c:v>
                </c:pt>
              </c:numCache>
            </c:numRef>
          </c:val>
        </c:ser>
        <c:ser>
          <c:idx val="0"/>
          <c:order val="1"/>
          <c:tx>
            <c:v>2009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'2010 Benefits'!$A$3:$A$10</c:f>
              <c:strCache>
                <c:ptCount val="8"/>
                <c:pt idx="0">
                  <c:v>OPUS_DB</c:v>
                </c:pt>
                <c:pt idx="1">
                  <c:v>RTK</c:v>
                </c:pt>
                <c:pt idx="2">
                  <c:v>OPUS_RS</c:v>
                </c:pt>
                <c:pt idx="3">
                  <c:v>UFCORS</c:v>
                </c:pt>
                <c:pt idx="4">
                  <c:v>OPUS_S</c:v>
                </c:pt>
                <c:pt idx="5">
                  <c:v>VT FTP</c:v>
                </c:pt>
                <c:pt idx="6">
                  <c:v>VTDL</c:v>
                </c:pt>
                <c:pt idx="7">
                  <c:v>Total</c:v>
                </c:pt>
              </c:strCache>
            </c:strRef>
          </c:cat>
          <c:val>
            <c:numRef>
              <c:f>'2009 Benefits'!$O$3:$O$10</c:f>
              <c:numCache>
                <c:formatCode>"$"#,##0</c:formatCode>
                <c:ptCount val="8"/>
                <c:pt idx="0">
                  <c:v>38800</c:v>
                </c:pt>
                <c:pt idx="1">
                  <c:v>161440</c:v>
                </c:pt>
                <c:pt idx="2">
                  <c:v>338400</c:v>
                </c:pt>
                <c:pt idx="3">
                  <c:v>472800</c:v>
                </c:pt>
                <c:pt idx="4">
                  <c:v>489600</c:v>
                </c:pt>
                <c:pt idx="5">
                  <c:v>404900</c:v>
                </c:pt>
                <c:pt idx="6">
                  <c:v>588000</c:v>
                </c:pt>
                <c:pt idx="7">
                  <c:v>2493940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'2010 Benefits'!$A$3:$A$10</c:f>
              <c:strCache>
                <c:ptCount val="8"/>
                <c:pt idx="0">
                  <c:v>OPUS_DB</c:v>
                </c:pt>
                <c:pt idx="1">
                  <c:v>RTK</c:v>
                </c:pt>
                <c:pt idx="2">
                  <c:v>OPUS_RS</c:v>
                </c:pt>
                <c:pt idx="3">
                  <c:v>UFCORS</c:v>
                </c:pt>
                <c:pt idx="4">
                  <c:v>OPUS_S</c:v>
                </c:pt>
                <c:pt idx="5">
                  <c:v>VT FTP</c:v>
                </c:pt>
                <c:pt idx="6">
                  <c:v>VTDL</c:v>
                </c:pt>
                <c:pt idx="7">
                  <c:v>Total</c:v>
                </c:pt>
              </c:strCache>
            </c:strRef>
          </c:cat>
          <c:val>
            <c:numRef>
              <c:f>'2010 Benefits'!$O$3:$O$10</c:f>
              <c:numCache>
                <c:formatCode>"$"#,##0</c:formatCode>
                <c:ptCount val="8"/>
                <c:pt idx="0">
                  <c:v>44800</c:v>
                </c:pt>
                <c:pt idx="1">
                  <c:v>143229.99999999977</c:v>
                </c:pt>
                <c:pt idx="2">
                  <c:v>454800</c:v>
                </c:pt>
                <c:pt idx="3">
                  <c:v>550600</c:v>
                </c:pt>
                <c:pt idx="4">
                  <c:v>589800</c:v>
                </c:pt>
                <c:pt idx="5">
                  <c:v>449350</c:v>
                </c:pt>
                <c:pt idx="6">
                  <c:v>430800</c:v>
                </c:pt>
                <c:pt idx="7">
                  <c:v>2663380</c:v>
                </c:pt>
              </c:numCache>
            </c:numRef>
          </c:val>
        </c:ser>
        <c:axId val="91862144"/>
        <c:axId val="91863680"/>
      </c:barChart>
      <c:catAx>
        <c:axId val="91862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1863680"/>
        <c:crosses val="autoZero"/>
        <c:auto val="1"/>
        <c:lblAlgn val="ctr"/>
        <c:lblOffset val="100"/>
        <c:tickMarkSkip val="1"/>
      </c:catAx>
      <c:valAx>
        <c:axId val="91863680"/>
        <c:scaling>
          <c:orientation val="minMax"/>
          <c:max val="3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&quot;$&quot;#,##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1862144"/>
        <c:crosses val="autoZero"/>
        <c:crossBetween val="between"/>
        <c:minorUnit val="25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29430-880E-4998-9A45-2B2C21C4757C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29F9CA-7C1C-4FF1-AD03-15868336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00408-2A56-451D-9745-050BD222D0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9F9CA-7C1C-4FF1-AD03-15868336C3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4BF5-E517-484D-A03E-05DA7C18C8D5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C844-BB54-4DC9-A92F-DE213100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4DCD-0B7D-4E0F-BA74-D3258AA5E4D1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AE41-B21A-4E66-9A39-E8350244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9B94-D15B-47EB-B01D-EF62612A7E93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B7AE-98D8-4FA9-91F2-3704AEAA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905000"/>
            <a:ext cx="7162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6355-F0B4-4BB0-BF44-E4EE57496982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67F0-7329-4775-B61A-8E345A57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A4C1-1FCC-47FE-9BB4-2A463BDB93E5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C175-546A-4290-8F51-564C03E4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4B1D-86AE-4F98-AA1F-3A177006ABD9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FE3A-4AC6-41ED-B4B9-3477C8570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BC99-D04F-4C90-8055-E7E4FA2B04A5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FB9D-BB41-4956-8AE3-0D708C2B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AC4E-5EE3-492B-B9B9-86B3589E7867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D321-F7BD-4DDD-BA56-2C222194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7BCE-3EB9-48C1-A58A-417A04261112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8349-D36E-4010-925F-690D713C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19F0-6445-434A-B50F-543E25C004BB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5B63-1CB8-47E2-A977-EC7F3853D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8D63-4779-40AD-A1FE-A304FCE012D0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FEEF-E012-410B-9B0B-B82627A6E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5A19E6-0084-48FB-ADA9-08A9C92E3D5D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9D7326-F5DF-4989-BDC6-9E7014311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17F0ED-4603-40DD-86BE-2E51FABCA1AC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48634-421E-4FCD-8DD9-6D2A57D24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7" r:id="rId15"/>
    <p:sldLayoutId id="214748367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the Vermont CORS to Access the National Spatial Reference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Webinar hosted by the Vermont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Center for Geographic Information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Wednesday January 26,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Dan Martin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National Geodetic Survey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VT State Advisor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T report titl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561975"/>
            <a:ext cx="44481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they being used?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3733800" cy="3746500"/>
          </a:xfrm>
        </p:spPr>
        <p:txBody>
          <a:bodyPr/>
          <a:lstStyle/>
          <a:p>
            <a:pPr eaLnBrk="1" hangingPunct="1"/>
            <a:r>
              <a:rPr lang="en-US" sz="1800" smtClean="0"/>
              <a:t>Highway Surveys</a:t>
            </a:r>
          </a:p>
          <a:p>
            <a:pPr eaLnBrk="1" hangingPunct="1"/>
            <a:r>
              <a:rPr lang="en-US" sz="1800" smtClean="0"/>
              <a:t>Collection of inventory and resource data</a:t>
            </a:r>
          </a:p>
          <a:p>
            <a:pPr lvl="1" eaLnBrk="1" hangingPunct="1"/>
            <a:r>
              <a:rPr lang="en-US" sz="1800" smtClean="0"/>
              <a:t>Culvert inventory, Rest Area re-design, and ITS elements such as RWIS, PCMS/VMS, and WIMS location and planning</a:t>
            </a:r>
          </a:p>
          <a:p>
            <a:pPr eaLnBrk="1" hangingPunct="1"/>
            <a:r>
              <a:rPr lang="en-US" sz="1800" smtClean="0"/>
              <a:t>Control surveys for photography and LiDAR</a:t>
            </a:r>
          </a:p>
          <a:p>
            <a:pPr eaLnBrk="1" hangingPunct="1"/>
            <a:r>
              <a:rPr lang="en-US" sz="1800" smtClean="0"/>
              <a:t>Topo</a:t>
            </a:r>
          </a:p>
          <a:p>
            <a:pPr eaLnBrk="1" hangingPunct="1"/>
            <a:r>
              <a:rPr lang="en-US" sz="1800" smtClean="0"/>
              <a:t>Boundary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3771900" cy="3759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Flood Plane mapping</a:t>
            </a:r>
          </a:p>
          <a:p>
            <a:pPr eaLnBrk="1" hangingPunct="1"/>
            <a:r>
              <a:rPr lang="en-US" sz="1800" dirty="0" smtClean="0"/>
              <a:t>Wetland Surveys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Precision Agriculture</a:t>
            </a:r>
          </a:p>
          <a:p>
            <a:pPr eaLnBrk="1" hangingPunct="1"/>
            <a:r>
              <a:rPr lang="en-US" sz="1800" dirty="0" smtClean="0"/>
              <a:t>Construction stakeout</a:t>
            </a:r>
          </a:p>
          <a:p>
            <a:pPr eaLnBrk="1" hangingPunct="1"/>
            <a:r>
              <a:rPr lang="en-US" sz="1800" dirty="0" smtClean="0"/>
              <a:t>Geodetic and Geophysical applications</a:t>
            </a:r>
          </a:p>
          <a:p>
            <a:pPr lvl="1" eaLnBrk="1" hangingPunct="1"/>
            <a:r>
              <a:rPr lang="en-US" sz="1800" dirty="0" err="1" smtClean="0"/>
              <a:t>Ionospheric</a:t>
            </a:r>
            <a:r>
              <a:rPr lang="en-US" sz="1800" dirty="0" smtClean="0"/>
              <a:t> modeling</a:t>
            </a:r>
          </a:p>
          <a:p>
            <a:pPr lvl="1" eaLnBrk="1" hangingPunct="1"/>
            <a:r>
              <a:rPr lang="en-US" sz="1800" dirty="0" smtClean="0"/>
              <a:t>Plate tectonics</a:t>
            </a:r>
          </a:p>
          <a:p>
            <a:pPr lvl="1" eaLnBrk="1" hangingPunct="1"/>
            <a:r>
              <a:rPr lang="en-US" sz="1800" dirty="0" err="1" smtClean="0"/>
              <a:t>Precipitable</a:t>
            </a:r>
            <a:r>
              <a:rPr lang="en-US" sz="1800" dirty="0" smtClean="0"/>
              <a:t> Water Vapor modeling (weather forecasting)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using them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905000"/>
            <a:ext cx="4229100" cy="3898900"/>
          </a:xfrm>
        </p:spPr>
        <p:txBody>
          <a:bodyPr/>
          <a:lstStyle/>
          <a:p>
            <a:pPr eaLnBrk="1" hangingPunct="1"/>
            <a:r>
              <a:rPr lang="en-US" sz="2000" smtClean="0"/>
              <a:t>VTrans</a:t>
            </a:r>
          </a:p>
          <a:p>
            <a:pPr eaLnBrk="1" hangingPunct="1"/>
            <a:r>
              <a:rPr lang="en-US" sz="2000" smtClean="0"/>
              <a:t>Land Surveyors</a:t>
            </a:r>
          </a:p>
          <a:p>
            <a:pPr eaLnBrk="1" hangingPunct="1"/>
            <a:r>
              <a:rPr lang="en-US" sz="2000" smtClean="0"/>
              <a:t>Engineering firms</a:t>
            </a:r>
          </a:p>
          <a:p>
            <a:pPr eaLnBrk="1" hangingPunct="1"/>
            <a:r>
              <a:rPr lang="en-US" sz="2000" smtClean="0"/>
              <a:t>GIS Professionals</a:t>
            </a:r>
          </a:p>
          <a:p>
            <a:pPr eaLnBrk="1" hangingPunct="1"/>
            <a:r>
              <a:rPr lang="en-US" sz="2000" smtClean="0"/>
              <a:t>Foresters</a:t>
            </a:r>
          </a:p>
          <a:p>
            <a:pPr eaLnBrk="1" hangingPunct="1"/>
            <a:r>
              <a:rPr lang="en-US" sz="2000" smtClean="0"/>
              <a:t>Other State Agencies Such as Agency of Natural Resources and Department of Agriculture</a:t>
            </a:r>
          </a:p>
          <a:p>
            <a:pPr eaLnBrk="1" hangingPunct="1"/>
            <a:r>
              <a:rPr lang="en-US" sz="2000" smtClean="0"/>
              <a:t>Other non-VT State Agencies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1905000"/>
            <a:ext cx="4267200" cy="4254500"/>
          </a:xfrm>
        </p:spPr>
        <p:txBody>
          <a:bodyPr/>
          <a:lstStyle/>
          <a:p>
            <a:pPr eaLnBrk="1" hangingPunct="1"/>
            <a:r>
              <a:rPr lang="en-US" sz="2000" smtClean="0"/>
              <a:t>Federal and International Agencies and educational institutions</a:t>
            </a:r>
          </a:p>
          <a:p>
            <a:pPr lvl="1" eaLnBrk="1" hangingPunct="1"/>
            <a:r>
              <a:rPr lang="en-US" sz="2000" smtClean="0"/>
              <a:t>National Weather Service</a:t>
            </a:r>
          </a:p>
          <a:p>
            <a:pPr lvl="1" eaLnBrk="1" hangingPunct="1"/>
            <a:r>
              <a:rPr lang="en-US" sz="2000" smtClean="0"/>
              <a:t>National Geodetic Survey</a:t>
            </a:r>
          </a:p>
          <a:p>
            <a:pPr lvl="1" eaLnBrk="1" hangingPunct="1"/>
            <a:r>
              <a:rPr lang="en-US" sz="2000" smtClean="0"/>
              <a:t>US Geological Survey</a:t>
            </a:r>
          </a:p>
          <a:p>
            <a:pPr lvl="1" eaLnBrk="1" hangingPunct="1"/>
            <a:r>
              <a:rPr lang="en-US" sz="2000" smtClean="0"/>
              <a:t>Geodetic Survey Canada</a:t>
            </a:r>
          </a:p>
          <a:p>
            <a:pPr lvl="1" eaLnBrk="1" hangingPunct="1"/>
            <a:r>
              <a:rPr lang="en-US" sz="2000" smtClean="0"/>
              <a:t>International GNSS Service</a:t>
            </a:r>
          </a:p>
          <a:p>
            <a:pPr lvl="1" eaLnBrk="1" hangingPunct="1"/>
            <a:r>
              <a:rPr lang="en-US" sz="2000" smtClean="0"/>
              <a:t>UVM, UNH, UMaine, Lyndon and Johnson State, Norwich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are the VT CORS being Accessed?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1714500"/>
            <a:ext cx="7366000" cy="3924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Raw Data (post processing)</a:t>
            </a:r>
          </a:p>
          <a:p>
            <a:pPr lvl="1" eaLnBrk="1" hangingPunct="1"/>
            <a:r>
              <a:rPr lang="en-US" sz="2400" dirty="0" smtClean="0"/>
              <a:t>VTGS Web</a:t>
            </a:r>
          </a:p>
          <a:p>
            <a:pPr lvl="1" eaLnBrk="1" hangingPunct="1"/>
            <a:r>
              <a:rPr lang="en-US" sz="2400" dirty="0" smtClean="0"/>
              <a:t>VTGS and NGS FTP</a:t>
            </a:r>
          </a:p>
          <a:p>
            <a:pPr lvl="1" eaLnBrk="1" hangingPunct="1"/>
            <a:r>
              <a:rPr lang="en-US" sz="2400" dirty="0" smtClean="0"/>
              <a:t>NGS Web (UFCORS)</a:t>
            </a:r>
          </a:p>
          <a:p>
            <a:pPr eaLnBrk="1" hangingPunct="1"/>
            <a:r>
              <a:rPr lang="en-US" sz="2800" dirty="0" smtClean="0"/>
              <a:t>Derived Products</a:t>
            </a:r>
          </a:p>
          <a:p>
            <a:pPr lvl="1" eaLnBrk="1" hangingPunct="1"/>
            <a:r>
              <a:rPr lang="en-US" sz="2400" dirty="0" smtClean="0"/>
              <a:t>OPUS_S</a:t>
            </a:r>
          </a:p>
          <a:p>
            <a:pPr lvl="1" eaLnBrk="1" hangingPunct="1"/>
            <a:r>
              <a:rPr lang="en-US" sz="2400" dirty="0" smtClean="0"/>
              <a:t>OPUS_RS</a:t>
            </a:r>
          </a:p>
          <a:p>
            <a:pPr lvl="1" eaLnBrk="1" hangingPunct="1"/>
            <a:r>
              <a:rPr lang="en-US" sz="2400" dirty="0" smtClean="0"/>
              <a:t>OPUS_DB</a:t>
            </a:r>
          </a:p>
          <a:p>
            <a:pPr lvl="1" eaLnBrk="1" hangingPunct="1"/>
            <a:r>
              <a:rPr lang="en-US" sz="2400" dirty="0" smtClean="0"/>
              <a:t>RTK Corrections</a:t>
            </a:r>
          </a:p>
          <a:p>
            <a:pPr eaLnBrk="1" hangingPunct="1"/>
            <a:r>
              <a:rPr lang="en-US" sz="2800" dirty="0" smtClean="0"/>
              <a:t>Incorporated into other networks (</a:t>
            </a:r>
            <a:r>
              <a:rPr lang="en-US" sz="2800" dirty="0" err="1" smtClean="0"/>
              <a:t>NYSNet</a:t>
            </a:r>
            <a:r>
              <a:rPr lang="en-US" sz="2800" dirty="0" smtClean="0"/>
              <a:t>, </a:t>
            </a:r>
            <a:r>
              <a:rPr lang="en-US" sz="2800" dirty="0" err="1" smtClean="0"/>
              <a:t>Keynet</a:t>
            </a:r>
            <a:r>
              <a:rPr lang="en-US" sz="2800" dirty="0" smtClean="0"/>
              <a:t>, </a:t>
            </a:r>
            <a:r>
              <a:rPr lang="en-US" sz="2800" dirty="0" err="1" smtClean="0"/>
              <a:t>Bunce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 (NGS and VT)</a:t>
            </a:r>
            <a:endParaRPr lang="en-US" dirty="0"/>
          </a:p>
        </p:txBody>
      </p:sp>
      <p:pic>
        <p:nvPicPr>
          <p:cNvPr id="5" name="Picture 4" descr="ufc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236" y="1426842"/>
            <a:ext cx="5543364" cy="2687958"/>
          </a:xfrm>
          <a:prstGeom prst="rect">
            <a:avLst/>
          </a:prstGeom>
        </p:spPr>
      </p:pic>
      <p:pic>
        <p:nvPicPr>
          <p:cNvPr id="4" name="Picture 3" descr="vt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088860"/>
            <a:ext cx="5334000" cy="276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Product</a:t>
            </a:r>
            <a:endParaRPr lang="en-US" dirty="0"/>
          </a:p>
        </p:txBody>
      </p:sp>
      <p:pic>
        <p:nvPicPr>
          <p:cNvPr id="4" name="Picture 3" descr="OP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459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OPUS-S &amp; OPUS-RS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OPUS-S</a:t>
            </a:r>
          </a:p>
          <a:p>
            <a:pPr lvl="1"/>
            <a:r>
              <a:rPr lang="en-US" dirty="0" smtClean="0"/>
              <a:t>Minimum of 2 hours of data max of 48 hours</a:t>
            </a:r>
          </a:p>
          <a:p>
            <a:pPr lvl="1"/>
            <a:r>
              <a:rPr lang="en-US" dirty="0" smtClean="0"/>
              <a:t>Process against 3 National CORS</a:t>
            </a:r>
          </a:p>
          <a:p>
            <a:pPr lvl="1"/>
            <a:r>
              <a:rPr lang="en-US" dirty="0" smtClean="0"/>
              <a:t>Solution is average of three processed vectors</a:t>
            </a:r>
          </a:p>
          <a:p>
            <a:pPr lvl="1"/>
            <a:r>
              <a:rPr lang="en-US" dirty="0" smtClean="0"/>
              <a:t>Results returned in minutes via e-mail</a:t>
            </a:r>
          </a:p>
          <a:p>
            <a:r>
              <a:rPr lang="en-US" dirty="0" smtClean="0"/>
              <a:t>OPUS-RS</a:t>
            </a:r>
          </a:p>
          <a:p>
            <a:pPr lvl="1"/>
            <a:r>
              <a:rPr lang="en-US" dirty="0" smtClean="0"/>
              <a:t>Minimum of 15 minutes of data max of 2 hours</a:t>
            </a:r>
          </a:p>
          <a:p>
            <a:pPr lvl="1"/>
            <a:r>
              <a:rPr lang="en-US" dirty="0" smtClean="0"/>
              <a:t>Processes against up to 9 National CORS</a:t>
            </a:r>
          </a:p>
          <a:p>
            <a:pPr lvl="1"/>
            <a:r>
              <a:rPr lang="en-US" dirty="0" smtClean="0"/>
              <a:t>Solution is least squares adjustment of all vectors</a:t>
            </a:r>
          </a:p>
          <a:p>
            <a:pPr lvl="1"/>
            <a:r>
              <a:rPr lang="en-US" dirty="0" smtClean="0"/>
              <a:t>Results returned in minutes via e-mail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Plot_15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368"/>
            <a:ext cx="9144000" cy="57452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Plot_60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9857"/>
            <a:ext cx="9144000" cy="5878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401762"/>
          </a:xfrm>
        </p:spPr>
        <p:txBody>
          <a:bodyPr/>
          <a:lstStyle/>
          <a:p>
            <a:pPr eaLnBrk="1" hangingPunct="1"/>
            <a:r>
              <a:rPr lang="en-US" dirty="0" smtClean="0"/>
              <a:t>What is VECTOR??</a:t>
            </a:r>
            <a:br>
              <a:rPr lang="en-US" dirty="0" smtClean="0"/>
            </a:br>
            <a:r>
              <a:rPr lang="en-US" sz="3200" b="1" dirty="0" smtClean="0">
                <a:solidFill>
                  <a:srgbClr val="00B050"/>
                </a:solidFill>
              </a:rPr>
              <a:t>V</a:t>
            </a:r>
            <a:r>
              <a:rPr lang="en-US" sz="3200" dirty="0" smtClean="0"/>
              <a:t>ermont </a:t>
            </a:r>
            <a:r>
              <a:rPr lang="en-US" sz="3200" b="1" dirty="0" smtClean="0">
                <a:solidFill>
                  <a:srgbClr val="00B050"/>
                </a:solidFill>
              </a:rPr>
              <a:t>E</a:t>
            </a:r>
            <a:r>
              <a:rPr lang="en-US" sz="3200" dirty="0" smtClean="0"/>
              <a:t>nhanced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/>
              <a:t>ORS &amp; </a:t>
            </a:r>
            <a:r>
              <a:rPr lang="en-US" sz="3200" b="1" dirty="0" smtClean="0">
                <a:solidFill>
                  <a:srgbClr val="00B050"/>
                </a:solidFill>
              </a:rPr>
              <a:t>T</a:t>
            </a:r>
            <a:r>
              <a:rPr lang="en-US" sz="3200" dirty="0" smtClean="0"/>
              <a:t>ransmission </a:t>
            </a:r>
            <a:r>
              <a:rPr lang="en-US" sz="3200" b="1" dirty="0" smtClean="0">
                <a:solidFill>
                  <a:srgbClr val="00B050"/>
                </a:solidFill>
              </a:rPr>
              <a:t>O</a:t>
            </a:r>
            <a:r>
              <a:rPr lang="en-US" sz="3200" dirty="0" smtClean="0"/>
              <a:t>f </a:t>
            </a:r>
            <a:r>
              <a:rPr lang="en-US" sz="3200" b="1" dirty="0" smtClean="0">
                <a:solidFill>
                  <a:srgbClr val="00B050"/>
                </a:solidFill>
              </a:rPr>
              <a:t>R</a:t>
            </a:r>
            <a:r>
              <a:rPr lang="en-US" sz="3200" dirty="0" smtClean="0"/>
              <a:t>eal-time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Network of Continuously Operating GNSS Reference Stations.</a:t>
            </a:r>
          </a:p>
          <a:p>
            <a:pPr eaLnBrk="1" hangingPunct="1"/>
            <a:r>
              <a:rPr lang="en-US" dirty="0" smtClean="0"/>
              <a:t>Provides access to the National Spatial Reference System (NSRS)</a:t>
            </a:r>
          </a:p>
          <a:p>
            <a:pPr eaLnBrk="1" hangingPunct="1"/>
            <a:r>
              <a:rPr lang="en-US" dirty="0" smtClean="0"/>
              <a:t>Access available for post processing (Static) and Real-time (single base RTK).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Publish/Share your Data</a:t>
            </a:r>
            <a:endParaRPr lang="en-US" dirty="0"/>
          </a:p>
        </p:txBody>
      </p:sp>
      <p:pic>
        <p:nvPicPr>
          <p:cNvPr id="4" name="Content Placeholder 3" descr="OPUS-DBma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112838"/>
            <a:ext cx="9094788" cy="5592762"/>
          </a:xfrm>
        </p:spPr>
      </p:pic>
      <p:pic>
        <p:nvPicPr>
          <p:cNvPr id="5" name="Picture 4" descr="OPUS Datash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4900"/>
            <a:ext cx="4695825" cy="57531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4724400" y="3352800"/>
            <a:ext cx="160020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Product (RTK)</a:t>
            </a:r>
            <a:endParaRPr lang="en-US" dirty="0"/>
          </a:p>
        </p:txBody>
      </p:sp>
      <p:pic>
        <p:nvPicPr>
          <p:cNvPr id="4" name="Picture 9" descr="DSCN01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97" t="10811"/>
          <a:stretch>
            <a:fillRect/>
          </a:stretch>
        </p:blipFill>
        <p:spPr bwMode="auto">
          <a:xfrm>
            <a:off x="2495482" y="1600200"/>
            <a:ext cx="4057718" cy="5182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2009-2010 </a:t>
            </a:r>
            <a:r>
              <a:rPr lang="en-US" dirty="0" err="1" smtClean="0"/>
              <a:t>LiDAR</a:t>
            </a:r>
            <a:r>
              <a:rPr lang="en-US" dirty="0" smtClean="0"/>
              <a:t> QA</a:t>
            </a:r>
            <a:endParaRPr lang="en-US" dirty="0"/>
          </a:p>
        </p:txBody>
      </p:sp>
      <p:pic>
        <p:nvPicPr>
          <p:cNvPr id="4" name="Content Placeholder 3" descr="2009-2010LiD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939" y="1600200"/>
            <a:ext cx="74061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3075" y="482600"/>
          <a:ext cx="4860925" cy="6286500"/>
        </p:xfrm>
        <a:graphic>
          <a:graphicData uri="http://schemas.openxmlformats.org/presentationml/2006/ole">
            <p:oleObj spid="_x0000_s60418" name="Acrobat Document" r:id="rId3" imgW="5830114" imgH="7542857" progId="AcroExch.Document.7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36600"/>
            <a:ext cx="4165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Interstate Small</a:t>
            </a:r>
            <a:br>
              <a:rPr lang="en-US" sz="2000" smtClean="0"/>
            </a:br>
            <a:r>
              <a:rPr lang="en-US" sz="2000" smtClean="0"/>
              <a:t>Culvert Inventory</a:t>
            </a:r>
            <a:br>
              <a:rPr lang="en-US" sz="2000" smtClean="0"/>
            </a:br>
            <a:r>
              <a:rPr lang="en-US" sz="2000" smtClean="0"/>
              <a:t>2007-2008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2235200"/>
            <a:ext cx="3771900" cy="3340100"/>
          </a:xfrm>
        </p:spPr>
        <p:txBody>
          <a:bodyPr/>
          <a:lstStyle/>
          <a:p>
            <a:pPr eaLnBrk="1" hangingPunct="1"/>
            <a:r>
              <a:rPr lang="en-US" sz="1800" smtClean="0"/>
              <a:t>I89</a:t>
            </a:r>
          </a:p>
          <a:p>
            <a:pPr lvl="1" eaLnBrk="1" hangingPunct="1"/>
            <a:r>
              <a:rPr lang="en-US" sz="1800" smtClean="0"/>
              <a:t>≈4000 Culverts</a:t>
            </a:r>
          </a:p>
          <a:p>
            <a:pPr lvl="1" eaLnBrk="1" hangingPunct="1"/>
            <a:r>
              <a:rPr lang="en-US" sz="1800" smtClean="0"/>
              <a:t>≈2800 DI’s</a:t>
            </a:r>
          </a:p>
          <a:p>
            <a:pPr lvl="1" eaLnBrk="1" hangingPunct="1"/>
            <a:r>
              <a:rPr lang="en-US" sz="1800" smtClean="0"/>
              <a:t>≈10,800 Total Shots</a:t>
            </a:r>
          </a:p>
          <a:p>
            <a:pPr eaLnBrk="1" hangingPunct="1"/>
            <a:r>
              <a:rPr lang="en-US" sz="1800" smtClean="0"/>
              <a:t>I91 (first 95 miles)</a:t>
            </a:r>
          </a:p>
          <a:p>
            <a:pPr lvl="1" eaLnBrk="1" hangingPunct="1"/>
            <a:r>
              <a:rPr lang="en-US" sz="1800" smtClean="0"/>
              <a:t>≈2700 Culverts</a:t>
            </a:r>
          </a:p>
          <a:p>
            <a:pPr lvl="1" eaLnBrk="1" hangingPunct="1"/>
            <a:r>
              <a:rPr lang="en-US" sz="1800" smtClean="0"/>
              <a:t>???? DI’s</a:t>
            </a:r>
          </a:p>
          <a:p>
            <a:pPr lvl="1" eaLnBrk="1" hangingPunct="1"/>
            <a:r>
              <a:rPr lang="en-US" sz="1800" smtClean="0"/>
              <a:t>≈5400 Total Shots+DI’s</a:t>
            </a:r>
          </a:p>
          <a:p>
            <a:pPr eaLnBrk="1" hangingPunct="1"/>
            <a:r>
              <a:rPr lang="en-US" sz="1800" smtClean="0"/>
              <a:t>59 crew weeks</a:t>
            </a:r>
          </a:p>
          <a:p>
            <a:pPr lvl="1" eaLnBrk="1" hangingPunct="1"/>
            <a:r>
              <a:rPr lang="en-US" sz="1800" smtClean="0"/>
              <a:t>≈ $60k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Small Culvert Inventory</a:t>
            </a:r>
          </a:p>
        </p:txBody>
      </p:sp>
      <p:pic>
        <p:nvPicPr>
          <p:cNvPr id="19459" name="Picture 3" descr="small_culv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2675" y="1616075"/>
            <a:ext cx="7153275" cy="5211763"/>
          </a:xfr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52963" y="4084638"/>
            <a:ext cx="182562" cy="233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850" y="490538"/>
            <a:ext cx="7724775" cy="579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lvertExampl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7913" y="501650"/>
            <a:ext cx="4506912" cy="635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Creek surface profile</a:t>
            </a:r>
            <a:endParaRPr lang="en-US" dirty="0"/>
          </a:p>
        </p:txBody>
      </p:sp>
      <p:pic>
        <p:nvPicPr>
          <p:cNvPr id="3" name="Picture 2" descr="hospitalcr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80274"/>
            <a:ext cx="6929438" cy="472052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914400"/>
          <a:ext cx="4648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35052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9144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0" y="35052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VT CORS Statistics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438400"/>
          <a:ext cx="7315200" cy="2743200"/>
        </p:xfrm>
        <a:graphic>
          <a:graphicData uri="http://schemas.openxmlformats.org/drawingml/2006/table">
            <a:tbl>
              <a:tblPr/>
              <a:tblGrid>
                <a:gridCol w="4371278"/>
                <a:gridCol w="2943922"/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 </a:t>
                      </a:r>
                      <a:r>
                        <a:rPr lang="en-US" sz="1600" b="1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Usage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UFCORS Downloads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2753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2-hr files 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ave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VT Web Download (VTDL)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4308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1-hr files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VT FTP Download 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8987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1-hr files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OPUS_S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983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Solutions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OPUS_RS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758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Solutions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OPUS_DB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112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Submissions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RTK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1432 Hours (41 Unique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Users)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76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DSCN0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629150"/>
            <a:ext cx="2362200" cy="1771650"/>
          </a:xfrm>
          <a:prstGeom prst="rect">
            <a:avLst/>
          </a:prstGeom>
          <a:noFill/>
        </p:spPr>
      </p:pic>
      <p:pic>
        <p:nvPicPr>
          <p:cNvPr id="13324" name="Picture 12" descr="vtwr_ant_0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62350"/>
            <a:ext cx="1752600" cy="1314450"/>
          </a:xfrm>
          <a:prstGeom prst="rect">
            <a:avLst/>
          </a:prstGeom>
          <a:noFill/>
        </p:spPr>
      </p:pic>
      <p:pic>
        <p:nvPicPr>
          <p:cNvPr id="13321" name="Picture 9" descr="vtox_ant_bl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00450"/>
            <a:ext cx="1752600" cy="1314450"/>
          </a:xfrm>
          <a:prstGeom prst="rect">
            <a:avLst/>
          </a:prstGeom>
          <a:noFill/>
        </p:spPr>
      </p:pic>
      <p:pic>
        <p:nvPicPr>
          <p:cNvPr id="13319" name="Picture 7" descr="vtox_r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2400" y="1428750"/>
            <a:ext cx="1651000" cy="1238250"/>
          </a:xfrm>
          <a:noFill/>
          <a:ln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00"/>
                </a:solidFill>
              </a:rPr>
              <a:t>VECTOR</a:t>
            </a:r>
            <a:r>
              <a:rPr lang="en-US" dirty="0">
                <a:solidFill>
                  <a:srgbClr val="006600"/>
                </a:solidFill>
              </a:rPr>
              <a:t/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/>
              <a:t>Site Criteria</a:t>
            </a:r>
            <a:endParaRPr lang="en-US" sz="1800" dirty="0"/>
          </a:p>
        </p:txBody>
      </p:sp>
      <p:pic>
        <p:nvPicPr>
          <p:cNvPr id="13318" name="Picture 6" descr="DSCN21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219200" y="2343150"/>
            <a:ext cx="1981200" cy="1485900"/>
          </a:xfrm>
          <a:noFill/>
          <a:ln/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905000"/>
            <a:ext cx="4114800" cy="3429000"/>
          </a:xfrm>
        </p:spPr>
        <p:txBody>
          <a:bodyPr/>
          <a:lstStyle/>
          <a:p>
            <a:r>
              <a:rPr lang="en-US" sz="1800"/>
              <a:t>50 km spacing along Interstate</a:t>
            </a:r>
          </a:p>
          <a:p>
            <a:r>
              <a:rPr lang="en-US" sz="1800"/>
              <a:t>Masonry building &lt;= 2 story</a:t>
            </a:r>
          </a:p>
          <a:p>
            <a:r>
              <a:rPr lang="en-US" sz="1800"/>
              <a:t>Secure location</a:t>
            </a:r>
          </a:p>
          <a:p>
            <a:r>
              <a:rPr lang="en-US" sz="1800"/>
              <a:t>State owned</a:t>
            </a:r>
          </a:p>
          <a:p>
            <a:r>
              <a:rPr lang="en-US" sz="1800"/>
              <a:t>Clear view to sky</a:t>
            </a:r>
          </a:p>
          <a:p>
            <a:r>
              <a:rPr lang="en-US" sz="1800"/>
              <a:t>Stable/dedicated power source</a:t>
            </a:r>
          </a:p>
          <a:p>
            <a:r>
              <a:rPr lang="en-US" sz="1800"/>
              <a:t>High speed internet connection</a:t>
            </a:r>
          </a:p>
          <a:p>
            <a:r>
              <a:rPr lang="en-US" sz="1800"/>
              <a:t>Antenna location &lt; 100 meters from receiver location</a:t>
            </a:r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 for VT CORS Products</a:t>
            </a:r>
          </a:p>
        </p:txBody>
      </p:sp>
      <p:graphicFrame>
        <p:nvGraphicFramePr>
          <p:cNvPr id="516266" name="Group 170"/>
          <p:cNvGraphicFramePr>
            <a:graphicFrameLocks noGrp="1"/>
          </p:cNvGraphicFramePr>
          <p:nvPr>
            <p:ph idx="1"/>
          </p:nvPr>
        </p:nvGraphicFramePr>
        <p:xfrm>
          <a:off x="1676400" y="2171700"/>
          <a:ext cx="5892800" cy="3341689"/>
        </p:xfrm>
        <a:graphic>
          <a:graphicData uri="http://schemas.openxmlformats.org/drawingml/2006/table">
            <a:tbl>
              <a:tblPr/>
              <a:tblGrid>
                <a:gridCol w="3746500"/>
                <a:gridCol w="2146300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 Benefit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UFCORS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$200/download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Web Download (VTDL)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$100/1-hour file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FTP Download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$50/1-hour file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$600/solution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$600/solution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OPUS_DB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$400/submission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$100/hour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116232"/>
          <a:ext cx="8610600" cy="473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 for Accessing the NSRS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OPUS-Projects</a:t>
            </a:r>
          </a:p>
          <a:p>
            <a:pPr lvl="1"/>
            <a:r>
              <a:rPr lang="en-US" dirty="0" smtClean="0"/>
              <a:t>Observers (crew members) submit data</a:t>
            </a:r>
          </a:p>
          <a:p>
            <a:pPr lvl="1"/>
            <a:r>
              <a:rPr lang="en-US" dirty="0" smtClean="0"/>
              <a:t>Process between local stations</a:t>
            </a:r>
          </a:p>
          <a:p>
            <a:pPr lvl="1"/>
            <a:r>
              <a:rPr lang="en-US" dirty="0" smtClean="0"/>
              <a:t>Manage project</a:t>
            </a:r>
          </a:p>
          <a:p>
            <a:r>
              <a:rPr lang="en-US" dirty="0" smtClean="0"/>
              <a:t>OPUS-Net</a:t>
            </a:r>
          </a:p>
          <a:p>
            <a:pPr lvl="1"/>
            <a:r>
              <a:rPr lang="en-US" dirty="0" smtClean="0"/>
              <a:t>New OPUS processing engine</a:t>
            </a:r>
          </a:p>
          <a:p>
            <a:pPr lvl="1"/>
            <a:r>
              <a:rPr lang="en-US" dirty="0" smtClean="0"/>
              <a:t>Ties to ITRS</a:t>
            </a:r>
          </a:p>
          <a:p>
            <a:r>
              <a:rPr lang="en-US" dirty="0" smtClean="0"/>
              <a:t>Submit data, let OPUS choose processor</a:t>
            </a:r>
          </a:p>
          <a:p>
            <a:pPr lvl="1"/>
            <a:r>
              <a:rPr lang="en-US" dirty="0" smtClean="0"/>
              <a:t>Optimized based on your data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OPUS-Projects</a:t>
            </a:r>
            <a:endParaRPr lang="en-US" dirty="0"/>
          </a:p>
        </p:txBody>
      </p:sp>
      <p:pic>
        <p:nvPicPr>
          <p:cNvPr id="4" name="Picture 3" descr="opus_proj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6535"/>
            <a:ext cx="9144000" cy="511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VT CORS Summary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VT CORS Network has provided significant benefit to </a:t>
            </a:r>
            <a:r>
              <a:rPr lang="en-US" dirty="0" err="1" smtClean="0"/>
              <a:t>VTrans</a:t>
            </a:r>
            <a:r>
              <a:rPr lang="en-US" dirty="0" smtClean="0"/>
              <a:t> and the taxpayers of VT</a:t>
            </a:r>
          </a:p>
          <a:p>
            <a:pPr eaLnBrk="1" hangingPunct="1"/>
            <a:r>
              <a:rPr lang="en-US" dirty="0" smtClean="0"/>
              <a:t>It supports a wide variety of different applications from a diverse user community</a:t>
            </a:r>
          </a:p>
          <a:p>
            <a:pPr eaLnBrk="1" hangingPunct="1"/>
            <a:r>
              <a:rPr lang="en-US" dirty="0" smtClean="0"/>
              <a:t>It provides a direct tie to the NSRS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 with expansion of network to provide state-wide coverage</a:t>
            </a:r>
          </a:p>
          <a:p>
            <a:pPr eaLnBrk="1" hangingPunct="1"/>
            <a:r>
              <a:rPr lang="en-US" smtClean="0"/>
              <a:t>Work to get as many stations into the National Network as possible</a:t>
            </a:r>
          </a:p>
          <a:p>
            <a:pPr eaLnBrk="1" hangingPunct="1"/>
            <a:r>
              <a:rPr lang="en-US" smtClean="0"/>
              <a:t>Work to increase the use of the network inside VTrans</a:t>
            </a:r>
          </a:p>
          <a:p>
            <a:pPr eaLnBrk="1" hangingPunct="1"/>
            <a:r>
              <a:rPr lang="en-US" smtClean="0"/>
              <a:t>Continue to promote the network outside of VTrans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27" descr="Vecto expansion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6900" y="1314450"/>
            <a:ext cx="3768725" cy="4870450"/>
          </a:xfrm>
        </p:spPr>
      </p:pic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203450" y="3197225"/>
            <a:ext cx="158750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6600"/>
                </a:solidFill>
              </a:rPr>
              <a:t>VECTOR Expansion</a:t>
            </a:r>
            <a:endParaRPr lang="en-US" sz="1800" smtClean="0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64000" cy="4144963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en-US" sz="1800" dirty="0" smtClean="0"/>
              <a:t>1996 - VCAP</a:t>
            </a:r>
          </a:p>
          <a:p>
            <a:pPr eaLnBrk="1" hangingPunct="1">
              <a:buClr>
                <a:srgbClr val="CC0000"/>
              </a:buClr>
            </a:pPr>
            <a:r>
              <a:rPr lang="en-US" sz="1800" dirty="0" smtClean="0"/>
              <a:t>2004 - VTUV</a:t>
            </a:r>
          </a:p>
          <a:p>
            <a:pPr eaLnBrk="1" hangingPunct="1">
              <a:buClr>
                <a:srgbClr val="FFFF00"/>
              </a:buClr>
            </a:pPr>
            <a:r>
              <a:rPr lang="en-US" sz="1800" dirty="0" smtClean="0"/>
              <a:t>2006 – VTD2, VTSP, VTWR, VTOX, VTD7, VTD9, VTC1, VTSA, VTRU, (VCAP Upgrade)</a:t>
            </a:r>
          </a:p>
          <a:p>
            <a:pPr eaLnBrk="1" hangingPunct="1">
              <a:buClr>
                <a:srgbClr val="0000FF"/>
              </a:buClr>
            </a:pPr>
            <a:r>
              <a:rPr lang="en-US" sz="1800" dirty="0" smtClean="0"/>
              <a:t>2008 – VTBE, VTDA, VTMI, VTIP</a:t>
            </a:r>
          </a:p>
          <a:p>
            <a:pPr eaLnBrk="1" hangingPunct="1">
              <a:buClr>
                <a:srgbClr val="00B050"/>
              </a:buClr>
            </a:pPr>
            <a:r>
              <a:rPr lang="en-US" sz="1800" dirty="0" smtClean="0"/>
              <a:t>2010 - VTHA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Three stations will be added in 2011 to complete the network -  Dover, Richmond, and Eden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1466850" y="2841625"/>
            <a:ext cx="158750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2071688"/>
            <a:ext cx="1374775" cy="3389312"/>
            <a:chOff x="1584259" y="2071457"/>
            <a:chExt cx="1374841" cy="3389543"/>
          </a:xfrm>
        </p:grpSpPr>
        <p:sp>
          <p:nvSpPr>
            <p:cNvPr id="12301" name="Oval 23"/>
            <p:cNvSpPr>
              <a:spLocks noChangeArrowheads="1"/>
            </p:cNvSpPr>
            <p:nvPr/>
          </p:nvSpPr>
          <p:spPr bwMode="auto">
            <a:xfrm>
              <a:off x="1699887" y="4196540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6"/>
            <p:cNvSpPr>
              <a:spLocks noChangeArrowheads="1"/>
            </p:cNvSpPr>
            <p:nvPr/>
          </p:nvSpPr>
          <p:spPr bwMode="auto">
            <a:xfrm>
              <a:off x="2149701" y="3689595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17"/>
            <p:cNvSpPr>
              <a:spLocks noChangeArrowheads="1"/>
            </p:cNvSpPr>
            <p:nvPr/>
          </p:nvSpPr>
          <p:spPr bwMode="auto">
            <a:xfrm>
              <a:off x="2800111" y="2935095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8"/>
            <p:cNvSpPr>
              <a:spLocks noChangeArrowheads="1"/>
            </p:cNvSpPr>
            <p:nvPr/>
          </p:nvSpPr>
          <p:spPr bwMode="auto">
            <a:xfrm>
              <a:off x="2713390" y="3575936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9"/>
            <p:cNvSpPr>
              <a:spLocks noChangeArrowheads="1"/>
            </p:cNvSpPr>
            <p:nvPr/>
          </p:nvSpPr>
          <p:spPr bwMode="auto">
            <a:xfrm>
              <a:off x="2465926" y="4158440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20"/>
            <p:cNvSpPr>
              <a:spLocks noChangeArrowheads="1"/>
            </p:cNvSpPr>
            <p:nvPr/>
          </p:nvSpPr>
          <p:spPr bwMode="auto">
            <a:xfrm>
              <a:off x="2278030" y="4726737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21"/>
            <p:cNvSpPr>
              <a:spLocks noChangeArrowheads="1"/>
            </p:cNvSpPr>
            <p:nvPr/>
          </p:nvSpPr>
          <p:spPr bwMode="auto">
            <a:xfrm>
              <a:off x="2193888" y="5304718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Oval 22"/>
            <p:cNvSpPr>
              <a:spLocks noChangeArrowheads="1"/>
            </p:cNvSpPr>
            <p:nvPr/>
          </p:nvSpPr>
          <p:spPr bwMode="auto">
            <a:xfrm>
              <a:off x="1584259" y="2271868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24"/>
            <p:cNvSpPr>
              <a:spLocks noChangeArrowheads="1"/>
            </p:cNvSpPr>
            <p:nvPr/>
          </p:nvSpPr>
          <p:spPr bwMode="auto">
            <a:xfrm>
              <a:off x="2653822" y="2071457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41277" y="2278063"/>
            <a:ext cx="1649585" cy="3246437"/>
            <a:chOff x="1499333" y="2278539"/>
            <a:chExt cx="1650267" cy="3245961"/>
          </a:xfrm>
        </p:grpSpPr>
        <p:sp>
          <p:nvSpPr>
            <p:cNvPr id="12297" name="Oval 27"/>
            <p:cNvSpPr>
              <a:spLocks noChangeArrowheads="1"/>
            </p:cNvSpPr>
            <p:nvPr/>
          </p:nvSpPr>
          <p:spPr bwMode="auto">
            <a:xfrm>
              <a:off x="2990611" y="2278539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28"/>
            <p:cNvSpPr>
              <a:spLocks noChangeArrowheads="1"/>
            </p:cNvSpPr>
            <p:nvPr/>
          </p:nvSpPr>
          <p:spPr bwMode="auto">
            <a:xfrm>
              <a:off x="1704245" y="4629433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29"/>
            <p:cNvSpPr>
              <a:spLocks noChangeArrowheads="1"/>
            </p:cNvSpPr>
            <p:nvPr/>
          </p:nvSpPr>
          <p:spPr bwMode="auto">
            <a:xfrm>
              <a:off x="1575565" y="3608006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30"/>
            <p:cNvSpPr>
              <a:spLocks noChangeArrowheads="1"/>
            </p:cNvSpPr>
            <p:nvPr/>
          </p:nvSpPr>
          <p:spPr bwMode="auto">
            <a:xfrm>
              <a:off x="1499333" y="5368218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8078" name="Oval 46" descr="Dark downward diagonal"/>
          <p:cNvSpPr>
            <a:spLocks noChangeArrowheads="1"/>
          </p:cNvSpPr>
          <p:nvPr/>
        </p:nvSpPr>
        <p:spPr bwMode="auto">
          <a:xfrm>
            <a:off x="2203450" y="3197225"/>
            <a:ext cx="158750" cy="155575"/>
          </a:xfrm>
          <a:prstGeom prst="ellipse">
            <a:avLst/>
          </a:prstGeom>
          <a:pattFill prst="dkDnDiag">
            <a:fgClr>
              <a:srgbClr val="FF0000"/>
            </a:fgClr>
            <a:bgClr>
              <a:srgbClr val="FFFF0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6" descr="Dark downward diagonal"/>
          <p:cNvSpPr>
            <a:spLocks noChangeArrowheads="1"/>
          </p:cNvSpPr>
          <p:nvPr/>
        </p:nvSpPr>
        <p:spPr bwMode="auto">
          <a:xfrm>
            <a:off x="2387958" y="2615484"/>
            <a:ext cx="158750" cy="1555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8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8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8047" grpId="0" animBg="1"/>
      <p:bldP spid="428078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Features and Capabilities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frequency GPS and GLONASS</a:t>
            </a:r>
          </a:p>
          <a:p>
            <a:pPr lvl="1"/>
            <a:r>
              <a:rPr lang="en-US" dirty="0" smtClean="0"/>
              <a:t>All stations except VTRU and VTUV</a:t>
            </a:r>
          </a:p>
          <a:p>
            <a:r>
              <a:rPr lang="en-US" dirty="0" smtClean="0"/>
              <a:t>Ready to receive modernized signals</a:t>
            </a:r>
          </a:p>
          <a:p>
            <a:r>
              <a:rPr lang="en-US" dirty="0" smtClean="0"/>
              <a:t>24-7-365 availability</a:t>
            </a:r>
          </a:p>
          <a:p>
            <a:r>
              <a:rPr lang="en-US" dirty="0" smtClean="0"/>
              <a:t>1 and 15 second raw data for post-processing on-line for 45 days (VT server) (forever from NGS web)</a:t>
            </a:r>
          </a:p>
          <a:p>
            <a:r>
              <a:rPr lang="en-US" dirty="0" smtClean="0"/>
              <a:t>Single-based Real-time data</a:t>
            </a:r>
          </a:p>
          <a:p>
            <a:r>
              <a:rPr lang="en-US" dirty="0" smtClean="0"/>
              <a:t>Direct access to the NSRS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90500" y="538163"/>
            <a:ext cx="9158288" cy="5786437"/>
            <a:chOff x="-120" y="447"/>
            <a:chExt cx="5769" cy="3645"/>
          </a:xfrm>
        </p:grpSpPr>
        <p:pic>
          <p:nvPicPr>
            <p:cNvPr id="38917" name="Picture 3" descr="ny-realtim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20" y="970"/>
              <a:ext cx="5190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35161" t="12502" r="21097" b="13501"/>
            <a:stretch>
              <a:fillRect/>
            </a:stretch>
          </p:blipFill>
          <p:spPr bwMode="auto">
            <a:xfrm>
              <a:off x="3677" y="447"/>
              <a:ext cx="1972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5" name="Picture 6" descr="vecto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038" y="2044700"/>
            <a:ext cx="18938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 Time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1599 National CORS</a:t>
            </a:r>
            <a:br>
              <a:rPr lang="en-US" dirty="0" smtClean="0"/>
            </a:br>
            <a:r>
              <a:rPr lang="en-US" sz="1400" dirty="0" smtClean="0"/>
              <a:t>As of 01/07/11</a:t>
            </a:r>
            <a:endParaRPr lang="en-US" dirty="0"/>
          </a:p>
        </p:txBody>
      </p:sp>
      <p:pic>
        <p:nvPicPr>
          <p:cNvPr id="7" name="Picture 6" descr="Cors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1"/>
            <a:ext cx="800375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CORS in our Area</a:t>
            </a:r>
            <a:endParaRPr lang="en-US" dirty="0"/>
          </a:p>
        </p:txBody>
      </p:sp>
      <p:pic>
        <p:nvPicPr>
          <p:cNvPr id="3" name="Picture 2" descr="NECORS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6296789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What??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benefit to having these stations out there?</a:t>
            </a:r>
          </a:p>
          <a:p>
            <a:pPr lvl="1" eaLnBrk="1" hangingPunct="1"/>
            <a:r>
              <a:rPr lang="en-US" dirty="0" smtClean="0"/>
              <a:t>Are they being used?</a:t>
            </a:r>
          </a:p>
          <a:p>
            <a:pPr lvl="1" eaLnBrk="1" hangingPunct="1"/>
            <a:r>
              <a:rPr lang="en-US" dirty="0" smtClean="0"/>
              <a:t>How are they being used?</a:t>
            </a:r>
          </a:p>
          <a:p>
            <a:pPr lvl="1" eaLnBrk="1" hangingPunct="1"/>
            <a:r>
              <a:rPr lang="en-US" dirty="0" smtClean="0"/>
              <a:t>Who is using them?</a:t>
            </a:r>
          </a:p>
          <a:p>
            <a:pPr lvl="1" eaLnBrk="1" hangingPunct="1"/>
            <a:r>
              <a:rPr lang="en-US" dirty="0" smtClean="0"/>
              <a:t>How are they being accessed?</a:t>
            </a:r>
          </a:p>
          <a:p>
            <a:pPr lvl="1" eaLnBrk="1" hangingPunct="1"/>
            <a:r>
              <a:rPr lang="en-US" dirty="0" smtClean="0"/>
              <a:t>How much are they being accessed?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839</Words>
  <Application>Microsoft Office PowerPoint</Application>
  <PresentationFormat>On-screen Show (4:3)</PresentationFormat>
  <Paragraphs>186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Custom Design</vt:lpstr>
      <vt:lpstr>Office Theme</vt:lpstr>
      <vt:lpstr>Acrobat Document</vt:lpstr>
      <vt:lpstr>Using the Vermont CORS to Access the National Spatial Reference System</vt:lpstr>
      <vt:lpstr>What is VECTOR?? Vermont Enhanced CORS &amp; Transmission Of Real-time data</vt:lpstr>
      <vt:lpstr>VECTOR Site Criteria</vt:lpstr>
      <vt:lpstr>VECTOR Expansion</vt:lpstr>
      <vt:lpstr>Current Features and Capabilities</vt:lpstr>
      <vt:lpstr>Real Time Networks</vt:lpstr>
      <vt:lpstr>1599 National CORS As of 01/07/11</vt:lpstr>
      <vt:lpstr>National CORS in our Area</vt:lpstr>
      <vt:lpstr>So What??</vt:lpstr>
      <vt:lpstr>Slide 10</vt:lpstr>
      <vt:lpstr>How are they being used?</vt:lpstr>
      <vt:lpstr>Who is using them</vt:lpstr>
      <vt:lpstr>How are the VT CORS being Accessed?</vt:lpstr>
      <vt:lpstr>Raw Data (NGS and VT)</vt:lpstr>
      <vt:lpstr>Derived Product</vt:lpstr>
      <vt:lpstr>OPUS-S &amp; OPUS-RS</vt:lpstr>
      <vt:lpstr>Slide 17</vt:lpstr>
      <vt:lpstr>Slide 18</vt:lpstr>
      <vt:lpstr>Slide 19</vt:lpstr>
      <vt:lpstr>Publish/Share your Data</vt:lpstr>
      <vt:lpstr>Derived Product (RTK)</vt:lpstr>
      <vt:lpstr>2009-2010 LiDAR QA</vt:lpstr>
      <vt:lpstr>Interstate Small Culvert Inventory 2007-2008</vt:lpstr>
      <vt:lpstr>Small Culvert Inventory</vt:lpstr>
      <vt:lpstr>Slide 25</vt:lpstr>
      <vt:lpstr>Slide 26</vt:lpstr>
      <vt:lpstr>Hospital Creek surface profile</vt:lpstr>
      <vt:lpstr>Slide 28</vt:lpstr>
      <vt:lpstr>2010 VT CORS Statistics</vt:lpstr>
      <vt:lpstr>Benefit for VT CORS Products</vt:lpstr>
      <vt:lpstr>Slide 31</vt:lpstr>
      <vt:lpstr>Future Trends for Accessing the NSRS</vt:lpstr>
      <vt:lpstr>OPUS-Projects</vt:lpstr>
      <vt:lpstr>VT CORS Summary</vt:lpstr>
      <vt:lpstr>Recommendations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dmartin</cp:lastModifiedBy>
  <cp:revision>110</cp:revision>
  <dcterms:created xsi:type="dcterms:W3CDTF">2009-10-22T15:32:12Z</dcterms:created>
  <dcterms:modified xsi:type="dcterms:W3CDTF">2011-01-24T15:47:46Z</dcterms:modified>
</cp:coreProperties>
</file>