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1" r:id="rId3"/>
    <p:sldId id="256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6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4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5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9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3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8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2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0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9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6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7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A468-B10C-E94D-B4AE-FD48B5E66BC0}" type="datetimeFigureOut">
              <a:rPr lang="en-US" smtClean="0"/>
              <a:t>4/12/2019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38F9-49A3-B84F-B36B-A7030CDE5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6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5665"/>
            <a:ext cx="9144000" cy="857250"/>
          </a:xfrm>
        </p:spPr>
        <p:txBody>
          <a:bodyPr>
            <a:noAutofit/>
          </a:bodyPr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NGS Coordinate Conversion and Transformation Tool (NCAT)</a:t>
            </a:r>
            <a:endParaRPr lang="en-US" sz="3600" dirty="0">
              <a:latin typeface="Times New Roman" charset="0"/>
              <a:cs typeface="Times New Roman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4513"/>
            <a:ext cx="9144000" cy="2253373"/>
          </a:xfrm>
        </p:spPr>
        <p:txBody>
          <a:bodyPr>
            <a:norm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b="1" dirty="0" smtClean="0">
                <a:latin typeface="Times New Roman" charset="0"/>
                <a:cs typeface="Times New Roman" charset="0"/>
              </a:rPr>
              <a:t>	</a:t>
            </a:r>
            <a:r>
              <a:rPr lang="en-US" alt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Krishna Tadepalli</a:t>
            </a:r>
            <a:endParaRPr lang="en-US" alt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05/07/2019</a:t>
            </a:r>
          </a:p>
        </p:txBody>
      </p:sp>
    </p:spTree>
    <p:extLst>
      <p:ext uri="{BB962C8B-B14F-4D97-AF65-F5344CB8AC3E}">
        <p14:creationId xmlns:p14="http://schemas.microsoft.com/office/powerpoint/2010/main" val="34131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1" y="431264"/>
            <a:ext cx="8881241" cy="4712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+mj-ea"/>
              <a:cs typeface="Times New Roman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46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1" y="431265"/>
            <a:ext cx="888124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NCAT Roadmap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23292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2/2018 – NCAT went live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-Conversions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LLh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SPC, UTM, XYZ, USNG and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Nadcon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transformation integrated into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NCAT</a:t>
            </a: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6/2019 –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Vertcon</a:t>
            </a:r>
            <a:endParaRPr lang="en-US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2019-20 – Deflection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Geoid models</a:t>
            </a:r>
          </a:p>
        </p:txBody>
      </p:sp>
    </p:spTree>
    <p:extLst>
      <p:ext uri="{BB962C8B-B14F-4D97-AF65-F5344CB8AC3E}">
        <p14:creationId xmlns:p14="http://schemas.microsoft.com/office/powerpoint/2010/main" val="21617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1" y="431265"/>
            <a:ext cx="888124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NCAT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Roadmap…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3292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2020-21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Helmert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2022-23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IFVM epoch (2020) in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Nadcon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Vertcon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5-year update cycle,**TRF,NAPGD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Transformations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2023-25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Dynamic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 code base ensures consistent results between NCAT and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VDatum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4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1" y="431265"/>
            <a:ext cx="888124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Changes to NCAT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3292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significant changes to UI through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Vertcon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changes to UI with integration of</a:t>
            </a:r>
          </a:p>
          <a:p>
            <a:pPr lvl="0"/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deflection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geoid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models</a:t>
            </a:r>
          </a:p>
          <a:p>
            <a:pPr lvl="0"/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 services (API) will be backward compatible, new services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Metadata for API</a:t>
            </a:r>
          </a:p>
        </p:txBody>
      </p:sp>
    </p:spTree>
    <p:extLst>
      <p:ext uri="{BB962C8B-B14F-4D97-AF65-F5344CB8AC3E}">
        <p14:creationId xmlns:p14="http://schemas.microsoft.com/office/powerpoint/2010/main" val="149840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-1" y="431265"/>
            <a:ext cx="8881241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Changes to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NCAT…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3292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Minor changes to upload formats, new formats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output results</a:t>
            </a:r>
          </a:p>
        </p:txBody>
      </p:sp>
    </p:spTree>
    <p:extLst>
      <p:ext uri="{BB962C8B-B14F-4D97-AF65-F5344CB8AC3E}">
        <p14:creationId xmlns:p14="http://schemas.microsoft.com/office/powerpoint/2010/main" val="316938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117</Words>
  <Application>Microsoft Office PowerPoint</Application>
  <PresentationFormat>On-screen Show (16:9)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NGS Coordinate Conversion and Transformation Tool (NCAT)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Simmons + Associates Graphic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Simmons</dc:creator>
  <cp:lastModifiedBy>Krishna Tadepalli</cp:lastModifiedBy>
  <cp:revision>14</cp:revision>
  <dcterms:created xsi:type="dcterms:W3CDTF">2017-02-03T22:38:58Z</dcterms:created>
  <dcterms:modified xsi:type="dcterms:W3CDTF">2019-04-12T16:08:05Z</dcterms:modified>
</cp:coreProperties>
</file>