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850" r:id="rId2"/>
    <p:sldMasterId id="2147483862" r:id="rId3"/>
  </p:sldMasterIdLst>
  <p:notesMasterIdLst>
    <p:notesMasterId r:id="rId44"/>
  </p:notesMasterIdLst>
  <p:sldIdLst>
    <p:sldId id="256" r:id="rId4"/>
    <p:sldId id="2037" r:id="rId5"/>
    <p:sldId id="257" r:id="rId6"/>
    <p:sldId id="260" r:id="rId7"/>
    <p:sldId id="2063" r:id="rId8"/>
    <p:sldId id="2062" r:id="rId9"/>
    <p:sldId id="375" r:id="rId10"/>
    <p:sldId id="376" r:id="rId11"/>
    <p:sldId id="2067" r:id="rId12"/>
    <p:sldId id="2064" r:id="rId13"/>
    <p:sldId id="618" r:id="rId14"/>
    <p:sldId id="636" r:id="rId15"/>
    <p:sldId id="619" r:id="rId16"/>
    <p:sldId id="1207" r:id="rId17"/>
    <p:sldId id="2041" r:id="rId18"/>
    <p:sldId id="2053" r:id="rId19"/>
    <p:sldId id="2065" r:id="rId20"/>
    <p:sldId id="2068" r:id="rId21"/>
    <p:sldId id="2056" r:id="rId22"/>
    <p:sldId id="2057" r:id="rId23"/>
    <p:sldId id="2058" r:id="rId24"/>
    <p:sldId id="2059" r:id="rId25"/>
    <p:sldId id="2060" r:id="rId26"/>
    <p:sldId id="2069" r:id="rId27"/>
    <p:sldId id="2075" r:id="rId28"/>
    <p:sldId id="2073" r:id="rId29"/>
    <p:sldId id="2072" r:id="rId30"/>
    <p:sldId id="2074" r:id="rId31"/>
    <p:sldId id="469" r:id="rId32"/>
    <p:sldId id="471" r:id="rId33"/>
    <p:sldId id="2048" r:id="rId34"/>
    <p:sldId id="2046" r:id="rId35"/>
    <p:sldId id="2045" r:id="rId36"/>
    <p:sldId id="2076" r:id="rId37"/>
    <p:sldId id="2077" r:id="rId38"/>
    <p:sldId id="2078" r:id="rId39"/>
    <p:sldId id="2079" r:id="rId40"/>
    <p:sldId id="2044" r:id="rId41"/>
    <p:sldId id="2043" r:id="rId42"/>
    <p:sldId id="2047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F58"/>
    <a:srgbClr val="4A8B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47" autoAdjust="0"/>
    <p:restoredTop sz="94706"/>
  </p:normalViewPr>
  <p:slideViewPr>
    <p:cSldViewPr snapToGrid="0" snapToObjects="1">
      <p:cViewPr varScale="1">
        <p:scale>
          <a:sx n="105" d="100"/>
          <a:sy n="105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1CB3B-601C-3044-872C-680405EF9CD1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7191B-5443-0B49-80DC-518BB88BF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36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7191B-5443-0B49-80DC-518BB88BFE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93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624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7191B-5443-0B49-80DC-518BB88BFE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55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127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554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160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665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43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227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464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usto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4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F9CA5-F1FB-4478-9541-6978564C053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58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6BA90-2D2A-4AF6-BE27-44CC425F277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059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AE748-1630-45D0-84BC-E7F60F3BBB9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256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0B216-3958-4271-BF98-D15D17E265D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465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94A3C-16DC-4B58-9DC7-9BE99AF1819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588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515C7FDF-2754-402A-8118-303349C7D82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681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04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96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9609" name="Rectangle 41"/>
          <p:cNvSpPr>
            <a:spLocks noGrp="1" noChangeArrowheads="1"/>
          </p:cNvSpPr>
          <p:nvPr>
            <p:ph type="dt" sz="quarter" idx="2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9610" name="Rectangle 42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9611" name="Rectangle 4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0726B4B-11E2-4B4D-822E-155936961C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5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74C3E33-EEDC-41E5-A023-3E855728F7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8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800462-26BA-4C05-87AA-CD844216AF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4F121D3-B0F5-EAB9-2BCA-643BA7FBC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97280"/>
            <a:ext cx="11247120" cy="438912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594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2E29480-FF3E-4DE2-BEDF-D4E23290FF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9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E3F9CA5-F1FB-4478-9541-6978564C05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3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316BA90-2D2A-4AF6-BE27-44CC425F2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26AE748-1630-45D0-84BC-E7F60F3BBB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5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BF0B216-3958-4271-BF98-D15D17E265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2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3E94A3C-16DC-4B58-9DC7-9BE99AF181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1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15C7FDF-2754-402A-8118-303349C7D8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4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00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761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639DFDDC-F7B4-9175-004F-D526BCFF4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91440"/>
            <a:ext cx="3657600" cy="1005840"/>
          </a:xfrm>
        </p:spPr>
        <p:txBody>
          <a:bodyPr tIns="45720" bIns="45720" anchor="t" anchorCtr="0">
            <a:normAutofit/>
          </a:bodyPr>
          <a:lstStyle>
            <a:lvl1pPr>
              <a:defRPr sz="3200"/>
            </a:lvl1pPr>
          </a:lstStyle>
          <a:p>
            <a:endParaRPr lang="en-US" b="1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0B5D0D-0383-0684-3296-25438009F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" y="1188718"/>
            <a:ext cx="3657600" cy="4389120"/>
          </a:xfrm>
        </p:spPr>
        <p:txBody>
          <a:bodyPr tIns="45720" bIns="45720" numCol="1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631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1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96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960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961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961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0726B4B-11E2-4B4D-822E-155936961C3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57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C3E33-EEDC-41E5-A023-3E855728F74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221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00462-26BA-4C05-87AA-CD844216AF5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92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29480-FF3E-4DE2-BEDF-D4E23290FF6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418CFDB-089A-BC55-3EBF-6F2F6DA80F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1124712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7280"/>
            <a:ext cx="112471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5B2F7E2-D04B-3EA5-05CF-99C2B88BA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4897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AB78CF70-1155-487E-B744-8711D623BA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9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820" r:id="rId2"/>
    <p:sldLayoutId id="2147483824" r:id="rId3"/>
    <p:sldLayoutId id="2147483822" r:id="rId4"/>
    <p:sldLayoutId id="214748382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85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85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85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fld id="{2EA58377-3A98-4B75-8299-378BE47483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85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8748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85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54480"/>
            <a:ext cx="10972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86587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48D65C6-9B10-890A-6640-1418C9279D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4732E372-F26E-894F-ACB5-32A6F2D85429}"/>
              </a:ext>
            </a:extLst>
          </p:cNvPr>
          <p:cNvSpPr>
            <a:spLocks noGrp="1"/>
          </p:cNvSpPr>
          <p:nvPr/>
        </p:nvSpPr>
        <p:spPr>
          <a:xfrm>
            <a:off x="0" y="3749040"/>
            <a:ext cx="12191999" cy="2377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004F58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Grids for the Future</a:t>
            </a:r>
            <a:br>
              <a:rPr lang="en-US" sz="3200" b="1" dirty="0">
                <a:solidFill>
                  <a:srgbClr val="004F58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3200" b="1" i="1" dirty="0">
                <a:solidFill>
                  <a:srgbClr val="004F58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 New Approach for Designing</a:t>
            </a:r>
            <a:br>
              <a:rPr lang="en-US" sz="3200" b="1" i="1" dirty="0">
                <a:solidFill>
                  <a:srgbClr val="004F58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3200" b="1" i="1" dirty="0">
                <a:solidFill>
                  <a:srgbClr val="004F58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State Plane Coordinate System Zones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en-US" sz="3200" dirty="0">
                <a:solidFill>
                  <a:srgbClr val="004F58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Michael Dennis, PhD, PE, PLS, M.ASCE</a:t>
            </a:r>
          </a:p>
        </p:txBody>
      </p:sp>
    </p:spTree>
    <p:extLst>
      <p:ext uri="{BB962C8B-B14F-4D97-AF65-F5344CB8AC3E}">
        <p14:creationId xmlns:p14="http://schemas.microsoft.com/office/powerpoint/2010/main" val="27075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86C9C7D-DF57-7CF1-89CC-4EB907847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" t="1555" r="27147" b="-60"/>
          <a:stretch/>
        </p:blipFill>
        <p:spPr>
          <a:xfrm>
            <a:off x="6614160" y="822960"/>
            <a:ext cx="5577840" cy="55778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2D1DE1-367A-C30C-55BD-9087A6125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6C3D7B-3A7A-0AF7-9C22-90B9B11FA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linear distortion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D958DE5-B67D-9639-8F1F-8C6C4572D1B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1097280"/>
                <a:ext cx="6210301" cy="433197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Distortion function of both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sz="2400" dirty="0"/>
              </a:p>
              <a:p>
                <a:pPr lvl="1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= distance from projection axis (kilometers)</a:t>
                </a:r>
              </a:p>
              <a:p>
                <a:pPr lvl="1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= change in ellipsoid height (meters)</a:t>
                </a:r>
              </a:p>
              <a:p>
                <a:r>
                  <a:rPr lang="en-US" dirty="0"/>
                  <a:t>Minimize both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simultaneously</a:t>
                </a:r>
              </a:p>
              <a:p>
                <a:pPr lvl="1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dirty="0"/>
                  <a:t> increases with </a:t>
                </a:r>
                <a:r>
                  <a:rPr lang="en-US" b="1" i="1" dirty="0"/>
                  <a:t>square</a:t>
                </a:r>
                <a:r>
                  <a:rPr lang="en-US" dirty="0"/>
                  <a:t> of distance</a:t>
                </a:r>
              </a:p>
              <a:p>
                <a:pPr lvl="1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increases </a:t>
                </a:r>
                <a:r>
                  <a:rPr lang="en-US" b="1" i="1" dirty="0"/>
                  <a:t>linearly</a:t>
                </a:r>
                <a:r>
                  <a:rPr lang="en-US" dirty="0"/>
                  <a:t> with change in height</a:t>
                </a:r>
              </a:p>
              <a:p>
                <a:pPr lvl="1">
                  <a:spcBef>
                    <a:spcPts val="1000"/>
                  </a:spcBef>
                </a:pPr>
                <a:r>
                  <a:rPr lang="en-US" dirty="0"/>
                  <a:t>Treating separately can lead to poor results</a:t>
                </a:r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D958DE5-B67D-9639-8F1F-8C6C4572D1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097280"/>
                <a:ext cx="6210301" cy="4331970"/>
              </a:xfrm>
              <a:blipFill>
                <a:blip r:embed="rId3"/>
                <a:stretch>
                  <a:fillRect l="-1472" t="-2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5">
                <a:extLst>
                  <a:ext uri="{FF2B5EF4-FFF2-40B4-BE49-F238E27FC236}">
                    <a16:creationId xmlns:a16="http://schemas.microsoft.com/office/drawing/2014/main" id="{CC5D670B-E386-7DB8-71F7-F618C88EA1CA}"/>
                  </a:ext>
                </a:extLst>
              </p:cNvPr>
              <p:cNvSpPr txBox="1"/>
              <p:nvPr/>
            </p:nvSpPr>
            <p:spPr bwMode="auto">
              <a:xfrm>
                <a:off x="809623" y="1485895"/>
                <a:ext cx="5762627" cy="10515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d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≈(</m:t>
                                </m:r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0.0123 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ppm</m:t>
                                </m:r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sSup>
                                  <m:sSup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en-US" sz="2400" dirty="0"/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d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≈(</m:t>
                                </m:r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0.157 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ppm</m:t>
                                </m:r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/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Object 5">
                <a:extLst>
                  <a:ext uri="{FF2B5EF4-FFF2-40B4-BE49-F238E27FC236}">
                    <a16:creationId xmlns:a16="http://schemas.microsoft.com/office/drawing/2014/main" id="{CC5D670B-E386-7DB8-71F7-F618C88EA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9623" y="1485895"/>
                <a:ext cx="5762627" cy="10515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936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53">
            <a:extLst>
              <a:ext uri="{FF2B5EF4-FFF2-40B4-BE49-F238E27FC236}">
                <a16:creationId xmlns:a16="http://schemas.microsoft.com/office/drawing/2014/main" id="{13F5BD6C-D5C2-4E7C-8D6A-7BC2621A35E4}"/>
              </a:ext>
            </a:extLst>
          </p:cNvPr>
          <p:cNvSpPr/>
          <p:nvPr/>
        </p:nvSpPr>
        <p:spPr>
          <a:xfrm>
            <a:off x="2804523" y="2183784"/>
            <a:ext cx="6651365" cy="1778596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82200 w 5360079"/>
              <a:gd name="connsiteY2" fmla="*/ 926998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50718 w 5360079"/>
              <a:gd name="connsiteY2" fmla="*/ 963117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78264 w 5387625"/>
              <a:gd name="connsiteY2" fmla="*/ 963117 h 1478781"/>
              <a:gd name="connsiteX3" fmla="*/ 275057 w 5387625"/>
              <a:gd name="connsiteY3" fmla="*/ 827135 h 1478781"/>
              <a:gd name="connsiteX4" fmla="*/ 347065 w 5387625"/>
              <a:gd name="connsiteY4" fmla="*/ 722697 h 1478781"/>
              <a:gd name="connsiteX5" fmla="*/ 387421 w 5387625"/>
              <a:gd name="connsiteY5" fmla="*/ 647700 h 1478781"/>
              <a:gd name="connsiteX6" fmla="*/ 415996 w 5387625"/>
              <a:gd name="connsiteY6" fmla="*/ 638175 h 1478781"/>
              <a:gd name="connsiteX7" fmla="*/ 473146 w 5387625"/>
              <a:gd name="connsiteY7" fmla="*/ 600075 h 1478781"/>
              <a:gd name="connsiteX8" fmla="*/ 530296 w 5387625"/>
              <a:gd name="connsiteY8" fmla="*/ 571500 h 1478781"/>
              <a:gd name="connsiteX9" fmla="*/ 558871 w 5387625"/>
              <a:gd name="connsiteY9" fmla="*/ 561975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673171 w 5387625"/>
              <a:gd name="connsiteY12" fmla="*/ 495300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625671 w 5387625"/>
              <a:gd name="connsiteY23" fmla="*/ 266700 h 1478781"/>
              <a:gd name="connsiteX24" fmla="*/ 1673296 w 5387625"/>
              <a:gd name="connsiteY24" fmla="*/ 257175 h 1478781"/>
              <a:gd name="connsiteX25" fmla="*/ 1701871 w 5387625"/>
              <a:gd name="connsiteY25" fmla="*/ 247650 h 1478781"/>
              <a:gd name="connsiteX26" fmla="*/ 1759021 w 5387625"/>
              <a:gd name="connsiteY26" fmla="*/ 238125 h 1478781"/>
              <a:gd name="connsiteX27" fmla="*/ 1873321 w 5387625"/>
              <a:gd name="connsiteY27" fmla="*/ 247650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358421 w 5387625"/>
              <a:gd name="connsiteY1" fmla="*/ 1390506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46782 w 5387625"/>
              <a:gd name="connsiteY3" fmla="*/ 1039369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377752 w 5387625"/>
              <a:gd name="connsiteY23" fmla="*/ 423215 h 1478781"/>
              <a:gd name="connsiteX24" fmla="*/ 1472600 w 5387625"/>
              <a:gd name="connsiteY24" fmla="*/ 417704 h 1478781"/>
              <a:gd name="connsiteX25" fmla="*/ 1591685 w 5387625"/>
              <a:gd name="connsiteY25" fmla="*/ 380086 h 1478781"/>
              <a:gd name="connsiteX26" fmla="*/ 1723604 w 5387625"/>
              <a:gd name="connsiteY26" fmla="*/ 326415 h 1478781"/>
              <a:gd name="connsiteX27" fmla="*/ 1830033 w 5387625"/>
              <a:gd name="connsiteY27" fmla="*/ 295809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06559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435171 w 5387625"/>
              <a:gd name="connsiteY20" fmla="*/ 276225 h 1478781"/>
              <a:gd name="connsiteX21" fmla="*/ 1377752 w 5387625"/>
              <a:gd name="connsiteY21" fmla="*/ 423215 h 1478781"/>
              <a:gd name="connsiteX22" fmla="*/ 1472600 w 5387625"/>
              <a:gd name="connsiteY22" fmla="*/ 417704 h 1478781"/>
              <a:gd name="connsiteX23" fmla="*/ 1591685 w 5387625"/>
              <a:gd name="connsiteY23" fmla="*/ 380086 h 1478781"/>
              <a:gd name="connsiteX24" fmla="*/ 1723604 w 5387625"/>
              <a:gd name="connsiteY24" fmla="*/ 326415 h 1478781"/>
              <a:gd name="connsiteX25" fmla="*/ 1830033 w 5387625"/>
              <a:gd name="connsiteY25" fmla="*/ 295809 h 1478781"/>
              <a:gd name="connsiteX26" fmla="*/ 2082871 w 5387625"/>
              <a:gd name="connsiteY26" fmla="*/ 228600 h 1478781"/>
              <a:gd name="connsiteX27" fmla="*/ 2168596 w 5387625"/>
              <a:gd name="connsiteY27" fmla="*/ 200025 h 1478781"/>
              <a:gd name="connsiteX28" fmla="*/ 2197171 w 5387625"/>
              <a:gd name="connsiteY28" fmla="*/ 190500 h 1478781"/>
              <a:gd name="connsiteX29" fmla="*/ 2225746 w 5387625"/>
              <a:gd name="connsiteY29" fmla="*/ 171450 h 1478781"/>
              <a:gd name="connsiteX30" fmla="*/ 2282896 w 5387625"/>
              <a:gd name="connsiteY30" fmla="*/ 152400 h 1478781"/>
              <a:gd name="connsiteX31" fmla="*/ 2368621 w 5387625"/>
              <a:gd name="connsiteY31" fmla="*/ 114300 h 1478781"/>
              <a:gd name="connsiteX32" fmla="*/ 2711521 w 5387625"/>
              <a:gd name="connsiteY32" fmla="*/ 95250 h 1478781"/>
              <a:gd name="connsiteX33" fmla="*/ 2797246 w 5387625"/>
              <a:gd name="connsiteY33" fmla="*/ 66675 h 1478781"/>
              <a:gd name="connsiteX34" fmla="*/ 2825821 w 5387625"/>
              <a:gd name="connsiteY34" fmla="*/ 57150 h 1478781"/>
              <a:gd name="connsiteX35" fmla="*/ 2854396 w 5387625"/>
              <a:gd name="connsiteY35" fmla="*/ 38100 h 1478781"/>
              <a:gd name="connsiteX36" fmla="*/ 2911546 w 5387625"/>
              <a:gd name="connsiteY36" fmla="*/ 19050 h 1478781"/>
              <a:gd name="connsiteX37" fmla="*/ 2978221 w 5387625"/>
              <a:gd name="connsiteY37" fmla="*/ 0 h 1478781"/>
              <a:gd name="connsiteX38" fmla="*/ 3197296 w 5387625"/>
              <a:gd name="connsiteY38" fmla="*/ 9525 h 1478781"/>
              <a:gd name="connsiteX39" fmla="*/ 3254446 w 5387625"/>
              <a:gd name="connsiteY39" fmla="*/ 28575 h 1478781"/>
              <a:gd name="connsiteX40" fmla="*/ 3292546 w 5387625"/>
              <a:gd name="connsiteY40" fmla="*/ 38100 h 1478781"/>
              <a:gd name="connsiteX41" fmla="*/ 3349696 w 5387625"/>
              <a:gd name="connsiteY41" fmla="*/ 57150 h 1478781"/>
              <a:gd name="connsiteX42" fmla="*/ 3406846 w 5387625"/>
              <a:gd name="connsiteY42" fmla="*/ 76200 h 1478781"/>
              <a:gd name="connsiteX43" fmla="*/ 3435421 w 5387625"/>
              <a:gd name="connsiteY43" fmla="*/ 85725 h 1478781"/>
              <a:gd name="connsiteX44" fmla="*/ 3463996 w 5387625"/>
              <a:gd name="connsiteY44" fmla="*/ 95250 h 1478781"/>
              <a:gd name="connsiteX45" fmla="*/ 3578296 w 5387625"/>
              <a:gd name="connsiteY45" fmla="*/ 104775 h 1478781"/>
              <a:gd name="connsiteX46" fmla="*/ 3635446 w 5387625"/>
              <a:gd name="connsiteY46" fmla="*/ 133350 h 1478781"/>
              <a:gd name="connsiteX47" fmla="*/ 3664021 w 5387625"/>
              <a:gd name="connsiteY47" fmla="*/ 161925 h 1478781"/>
              <a:gd name="connsiteX48" fmla="*/ 3721171 w 5387625"/>
              <a:gd name="connsiteY48" fmla="*/ 200025 h 1478781"/>
              <a:gd name="connsiteX49" fmla="*/ 3749746 w 5387625"/>
              <a:gd name="connsiteY49" fmla="*/ 219075 h 1478781"/>
              <a:gd name="connsiteX50" fmla="*/ 3778321 w 5387625"/>
              <a:gd name="connsiteY50" fmla="*/ 247650 h 1478781"/>
              <a:gd name="connsiteX51" fmla="*/ 3835471 w 5387625"/>
              <a:gd name="connsiteY51" fmla="*/ 266700 h 1478781"/>
              <a:gd name="connsiteX52" fmla="*/ 3892621 w 5387625"/>
              <a:gd name="connsiteY52" fmla="*/ 295275 h 1478781"/>
              <a:gd name="connsiteX53" fmla="*/ 3921196 w 5387625"/>
              <a:gd name="connsiteY53" fmla="*/ 314325 h 1478781"/>
              <a:gd name="connsiteX54" fmla="*/ 3959296 w 5387625"/>
              <a:gd name="connsiteY54" fmla="*/ 323850 h 1478781"/>
              <a:gd name="connsiteX55" fmla="*/ 4102171 w 5387625"/>
              <a:gd name="connsiteY55" fmla="*/ 342900 h 1478781"/>
              <a:gd name="connsiteX56" fmla="*/ 4159321 w 5387625"/>
              <a:gd name="connsiteY56" fmla="*/ 361950 h 1478781"/>
              <a:gd name="connsiteX57" fmla="*/ 4187896 w 5387625"/>
              <a:gd name="connsiteY57" fmla="*/ 371475 h 1478781"/>
              <a:gd name="connsiteX58" fmla="*/ 4245046 w 5387625"/>
              <a:gd name="connsiteY58" fmla="*/ 419100 h 1478781"/>
              <a:gd name="connsiteX59" fmla="*/ 4302196 w 5387625"/>
              <a:gd name="connsiteY59" fmla="*/ 457200 h 1478781"/>
              <a:gd name="connsiteX60" fmla="*/ 4330771 w 5387625"/>
              <a:gd name="connsiteY60" fmla="*/ 476250 h 1478781"/>
              <a:gd name="connsiteX61" fmla="*/ 4387921 w 5387625"/>
              <a:gd name="connsiteY61" fmla="*/ 514350 h 1478781"/>
              <a:gd name="connsiteX62" fmla="*/ 4416496 w 5387625"/>
              <a:gd name="connsiteY62" fmla="*/ 533400 h 1478781"/>
              <a:gd name="connsiteX63" fmla="*/ 4445071 w 5387625"/>
              <a:gd name="connsiteY63" fmla="*/ 542925 h 1478781"/>
              <a:gd name="connsiteX64" fmla="*/ 4530796 w 5387625"/>
              <a:gd name="connsiteY64" fmla="*/ 600075 h 1478781"/>
              <a:gd name="connsiteX65" fmla="*/ 4559371 w 5387625"/>
              <a:gd name="connsiteY65" fmla="*/ 628650 h 1478781"/>
              <a:gd name="connsiteX66" fmla="*/ 4587946 w 5387625"/>
              <a:gd name="connsiteY66" fmla="*/ 638175 h 1478781"/>
              <a:gd name="connsiteX67" fmla="*/ 4673671 w 5387625"/>
              <a:gd name="connsiteY67" fmla="*/ 695325 h 1478781"/>
              <a:gd name="connsiteX68" fmla="*/ 4702246 w 5387625"/>
              <a:gd name="connsiteY68" fmla="*/ 714375 h 1478781"/>
              <a:gd name="connsiteX69" fmla="*/ 4730821 w 5387625"/>
              <a:gd name="connsiteY69" fmla="*/ 733425 h 1478781"/>
              <a:gd name="connsiteX70" fmla="*/ 4816546 w 5387625"/>
              <a:gd name="connsiteY70" fmla="*/ 809625 h 1478781"/>
              <a:gd name="connsiteX71" fmla="*/ 4845121 w 5387625"/>
              <a:gd name="connsiteY71" fmla="*/ 819150 h 1478781"/>
              <a:gd name="connsiteX72" fmla="*/ 4902271 w 5387625"/>
              <a:gd name="connsiteY72" fmla="*/ 857250 h 1478781"/>
              <a:gd name="connsiteX73" fmla="*/ 4968946 w 5387625"/>
              <a:gd name="connsiteY73" fmla="*/ 876300 h 1478781"/>
              <a:gd name="connsiteX74" fmla="*/ 4997521 w 5387625"/>
              <a:gd name="connsiteY74" fmla="*/ 885825 h 1478781"/>
              <a:gd name="connsiteX75" fmla="*/ 5064196 w 5387625"/>
              <a:gd name="connsiteY75" fmla="*/ 904875 h 1478781"/>
              <a:gd name="connsiteX76" fmla="*/ 5122079 w 5387625"/>
              <a:gd name="connsiteY76" fmla="*/ 976679 h 1478781"/>
              <a:gd name="connsiteX77" fmla="*/ 5232714 w 5387625"/>
              <a:gd name="connsiteY77" fmla="*/ 1044819 h 1478781"/>
              <a:gd name="connsiteX78" fmla="*/ 5349952 w 5387625"/>
              <a:gd name="connsiteY78" fmla="*/ 1153072 h 1478781"/>
              <a:gd name="connsiteX79" fmla="*/ 5387625 w 5387625"/>
              <a:gd name="connsiteY79" fmla="*/ 1262757 h 1478781"/>
              <a:gd name="connsiteX80" fmla="*/ 4847565 w 5387625"/>
              <a:gd name="connsiteY80" fmla="*/ 1478781 h 1478781"/>
              <a:gd name="connsiteX81" fmla="*/ 599093 w 5387625"/>
              <a:gd name="connsiteY81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139896 w 5387625"/>
              <a:gd name="connsiteY14" fmla="*/ 381000 h 1478781"/>
              <a:gd name="connsiteX15" fmla="*/ 1058285 w 5387625"/>
              <a:gd name="connsiteY15" fmla="*/ 474321 h 1478781"/>
              <a:gd name="connsiteX16" fmla="*/ 1142981 w 5387625"/>
              <a:gd name="connsiteY16" fmla="*/ 479350 h 1478781"/>
              <a:gd name="connsiteX17" fmla="*/ 1248383 w 5387625"/>
              <a:gd name="connsiteY17" fmla="*/ 437236 h 1478781"/>
              <a:gd name="connsiteX18" fmla="*/ 1314432 w 5387625"/>
              <a:gd name="connsiteY18" fmla="*/ 414173 h 1478781"/>
              <a:gd name="connsiteX19" fmla="*/ 1377752 w 5387625"/>
              <a:gd name="connsiteY19" fmla="*/ 423215 h 1478781"/>
              <a:gd name="connsiteX20" fmla="*/ 1472600 w 5387625"/>
              <a:gd name="connsiteY20" fmla="*/ 417704 h 1478781"/>
              <a:gd name="connsiteX21" fmla="*/ 1591685 w 5387625"/>
              <a:gd name="connsiteY21" fmla="*/ 380086 h 1478781"/>
              <a:gd name="connsiteX22" fmla="*/ 1723604 w 5387625"/>
              <a:gd name="connsiteY22" fmla="*/ 326415 h 1478781"/>
              <a:gd name="connsiteX23" fmla="*/ 1830033 w 5387625"/>
              <a:gd name="connsiteY23" fmla="*/ 295809 h 1478781"/>
              <a:gd name="connsiteX24" fmla="*/ 2082871 w 5387625"/>
              <a:gd name="connsiteY24" fmla="*/ 228600 h 1478781"/>
              <a:gd name="connsiteX25" fmla="*/ 2168596 w 5387625"/>
              <a:gd name="connsiteY25" fmla="*/ 200025 h 1478781"/>
              <a:gd name="connsiteX26" fmla="*/ 2197171 w 5387625"/>
              <a:gd name="connsiteY26" fmla="*/ 190500 h 1478781"/>
              <a:gd name="connsiteX27" fmla="*/ 2225746 w 5387625"/>
              <a:gd name="connsiteY27" fmla="*/ 171450 h 1478781"/>
              <a:gd name="connsiteX28" fmla="*/ 2282896 w 5387625"/>
              <a:gd name="connsiteY28" fmla="*/ 152400 h 1478781"/>
              <a:gd name="connsiteX29" fmla="*/ 2368621 w 5387625"/>
              <a:gd name="connsiteY29" fmla="*/ 114300 h 1478781"/>
              <a:gd name="connsiteX30" fmla="*/ 2711521 w 5387625"/>
              <a:gd name="connsiteY30" fmla="*/ 95250 h 1478781"/>
              <a:gd name="connsiteX31" fmla="*/ 2797246 w 5387625"/>
              <a:gd name="connsiteY31" fmla="*/ 66675 h 1478781"/>
              <a:gd name="connsiteX32" fmla="*/ 2825821 w 5387625"/>
              <a:gd name="connsiteY32" fmla="*/ 57150 h 1478781"/>
              <a:gd name="connsiteX33" fmla="*/ 2854396 w 5387625"/>
              <a:gd name="connsiteY33" fmla="*/ 38100 h 1478781"/>
              <a:gd name="connsiteX34" fmla="*/ 2911546 w 5387625"/>
              <a:gd name="connsiteY34" fmla="*/ 19050 h 1478781"/>
              <a:gd name="connsiteX35" fmla="*/ 2978221 w 5387625"/>
              <a:gd name="connsiteY35" fmla="*/ 0 h 1478781"/>
              <a:gd name="connsiteX36" fmla="*/ 3197296 w 5387625"/>
              <a:gd name="connsiteY36" fmla="*/ 9525 h 1478781"/>
              <a:gd name="connsiteX37" fmla="*/ 3254446 w 5387625"/>
              <a:gd name="connsiteY37" fmla="*/ 28575 h 1478781"/>
              <a:gd name="connsiteX38" fmla="*/ 3292546 w 5387625"/>
              <a:gd name="connsiteY38" fmla="*/ 38100 h 1478781"/>
              <a:gd name="connsiteX39" fmla="*/ 3349696 w 5387625"/>
              <a:gd name="connsiteY39" fmla="*/ 57150 h 1478781"/>
              <a:gd name="connsiteX40" fmla="*/ 3406846 w 5387625"/>
              <a:gd name="connsiteY40" fmla="*/ 76200 h 1478781"/>
              <a:gd name="connsiteX41" fmla="*/ 3435421 w 5387625"/>
              <a:gd name="connsiteY41" fmla="*/ 85725 h 1478781"/>
              <a:gd name="connsiteX42" fmla="*/ 3463996 w 5387625"/>
              <a:gd name="connsiteY42" fmla="*/ 95250 h 1478781"/>
              <a:gd name="connsiteX43" fmla="*/ 3578296 w 5387625"/>
              <a:gd name="connsiteY43" fmla="*/ 104775 h 1478781"/>
              <a:gd name="connsiteX44" fmla="*/ 3635446 w 5387625"/>
              <a:gd name="connsiteY44" fmla="*/ 133350 h 1478781"/>
              <a:gd name="connsiteX45" fmla="*/ 3664021 w 5387625"/>
              <a:gd name="connsiteY45" fmla="*/ 161925 h 1478781"/>
              <a:gd name="connsiteX46" fmla="*/ 3721171 w 5387625"/>
              <a:gd name="connsiteY46" fmla="*/ 200025 h 1478781"/>
              <a:gd name="connsiteX47" fmla="*/ 3749746 w 5387625"/>
              <a:gd name="connsiteY47" fmla="*/ 219075 h 1478781"/>
              <a:gd name="connsiteX48" fmla="*/ 3778321 w 5387625"/>
              <a:gd name="connsiteY48" fmla="*/ 247650 h 1478781"/>
              <a:gd name="connsiteX49" fmla="*/ 3835471 w 5387625"/>
              <a:gd name="connsiteY49" fmla="*/ 266700 h 1478781"/>
              <a:gd name="connsiteX50" fmla="*/ 3892621 w 5387625"/>
              <a:gd name="connsiteY50" fmla="*/ 295275 h 1478781"/>
              <a:gd name="connsiteX51" fmla="*/ 3921196 w 5387625"/>
              <a:gd name="connsiteY51" fmla="*/ 314325 h 1478781"/>
              <a:gd name="connsiteX52" fmla="*/ 3959296 w 5387625"/>
              <a:gd name="connsiteY52" fmla="*/ 323850 h 1478781"/>
              <a:gd name="connsiteX53" fmla="*/ 4102171 w 5387625"/>
              <a:gd name="connsiteY53" fmla="*/ 342900 h 1478781"/>
              <a:gd name="connsiteX54" fmla="*/ 4159321 w 5387625"/>
              <a:gd name="connsiteY54" fmla="*/ 361950 h 1478781"/>
              <a:gd name="connsiteX55" fmla="*/ 4187896 w 5387625"/>
              <a:gd name="connsiteY55" fmla="*/ 371475 h 1478781"/>
              <a:gd name="connsiteX56" fmla="*/ 4245046 w 5387625"/>
              <a:gd name="connsiteY56" fmla="*/ 419100 h 1478781"/>
              <a:gd name="connsiteX57" fmla="*/ 4302196 w 5387625"/>
              <a:gd name="connsiteY57" fmla="*/ 457200 h 1478781"/>
              <a:gd name="connsiteX58" fmla="*/ 4330771 w 5387625"/>
              <a:gd name="connsiteY58" fmla="*/ 476250 h 1478781"/>
              <a:gd name="connsiteX59" fmla="*/ 4387921 w 5387625"/>
              <a:gd name="connsiteY59" fmla="*/ 514350 h 1478781"/>
              <a:gd name="connsiteX60" fmla="*/ 4416496 w 5387625"/>
              <a:gd name="connsiteY60" fmla="*/ 533400 h 1478781"/>
              <a:gd name="connsiteX61" fmla="*/ 4445071 w 5387625"/>
              <a:gd name="connsiteY61" fmla="*/ 542925 h 1478781"/>
              <a:gd name="connsiteX62" fmla="*/ 4530796 w 5387625"/>
              <a:gd name="connsiteY62" fmla="*/ 600075 h 1478781"/>
              <a:gd name="connsiteX63" fmla="*/ 4559371 w 5387625"/>
              <a:gd name="connsiteY63" fmla="*/ 628650 h 1478781"/>
              <a:gd name="connsiteX64" fmla="*/ 4587946 w 5387625"/>
              <a:gd name="connsiteY64" fmla="*/ 638175 h 1478781"/>
              <a:gd name="connsiteX65" fmla="*/ 4673671 w 5387625"/>
              <a:gd name="connsiteY65" fmla="*/ 695325 h 1478781"/>
              <a:gd name="connsiteX66" fmla="*/ 4702246 w 5387625"/>
              <a:gd name="connsiteY66" fmla="*/ 714375 h 1478781"/>
              <a:gd name="connsiteX67" fmla="*/ 4730821 w 5387625"/>
              <a:gd name="connsiteY67" fmla="*/ 733425 h 1478781"/>
              <a:gd name="connsiteX68" fmla="*/ 4816546 w 5387625"/>
              <a:gd name="connsiteY68" fmla="*/ 809625 h 1478781"/>
              <a:gd name="connsiteX69" fmla="*/ 4845121 w 5387625"/>
              <a:gd name="connsiteY69" fmla="*/ 819150 h 1478781"/>
              <a:gd name="connsiteX70" fmla="*/ 4902271 w 5387625"/>
              <a:gd name="connsiteY70" fmla="*/ 857250 h 1478781"/>
              <a:gd name="connsiteX71" fmla="*/ 4968946 w 5387625"/>
              <a:gd name="connsiteY71" fmla="*/ 876300 h 1478781"/>
              <a:gd name="connsiteX72" fmla="*/ 4997521 w 5387625"/>
              <a:gd name="connsiteY72" fmla="*/ 885825 h 1478781"/>
              <a:gd name="connsiteX73" fmla="*/ 5064196 w 5387625"/>
              <a:gd name="connsiteY73" fmla="*/ 904875 h 1478781"/>
              <a:gd name="connsiteX74" fmla="*/ 5122079 w 5387625"/>
              <a:gd name="connsiteY74" fmla="*/ 976679 h 1478781"/>
              <a:gd name="connsiteX75" fmla="*/ 5232714 w 5387625"/>
              <a:gd name="connsiteY75" fmla="*/ 1044819 h 1478781"/>
              <a:gd name="connsiteX76" fmla="*/ 5349952 w 5387625"/>
              <a:gd name="connsiteY76" fmla="*/ 1153072 h 1478781"/>
              <a:gd name="connsiteX77" fmla="*/ 5387625 w 5387625"/>
              <a:gd name="connsiteY77" fmla="*/ 1262757 h 1478781"/>
              <a:gd name="connsiteX78" fmla="*/ 4847565 w 5387625"/>
              <a:gd name="connsiteY78" fmla="*/ 1478781 h 1478781"/>
              <a:gd name="connsiteX79" fmla="*/ 599093 w 5387625"/>
              <a:gd name="connsiteY79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2082871 w 5387625"/>
              <a:gd name="connsiteY23" fmla="*/ 228600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5286 w 5387625"/>
              <a:gd name="connsiteY11" fmla="*/ 669901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77519 w 5387625"/>
              <a:gd name="connsiteY8" fmla="*/ 756108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1007731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82197 w 5517487"/>
              <a:gd name="connsiteY2" fmla="*/ 1143713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5157 w 5517487"/>
              <a:gd name="connsiteY12" fmla="*/ 594182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6966 w 5517487"/>
              <a:gd name="connsiteY17" fmla="*/ 503479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964099 w 5517487"/>
              <a:gd name="connsiteY17" fmla="*/ 523544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35160 w 5517487"/>
              <a:gd name="connsiteY17" fmla="*/ 45130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16028 w 5517487"/>
              <a:gd name="connsiteY3" fmla="*/ 1240498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694720 w 5483252"/>
              <a:gd name="connsiteY0" fmla="*/ 1478781 h 1478781"/>
              <a:gd name="connsiteX1" fmla="*/ 131044 w 5483252"/>
              <a:gd name="connsiteY1" fmla="*/ 1385573 h 1478781"/>
              <a:gd name="connsiteX2" fmla="*/ 14166 w 5483252"/>
              <a:gd name="connsiteY2" fmla="*/ 1260096 h 1478781"/>
              <a:gd name="connsiteX3" fmla="*/ 181793 w 5483252"/>
              <a:gd name="connsiteY3" fmla="*/ 1240498 h 1478781"/>
              <a:gd name="connsiteX4" fmla="*/ 304960 w 5483252"/>
              <a:gd name="connsiteY4" fmla="*/ 1115993 h 1478781"/>
              <a:gd name="connsiteX5" fmla="*/ 443696 w 5483252"/>
              <a:gd name="connsiteY5" fmla="*/ 1069088 h 1478781"/>
              <a:gd name="connsiteX6" fmla="*/ 602135 w 5483252"/>
              <a:gd name="connsiteY6" fmla="*/ 975288 h 1478781"/>
              <a:gd name="connsiteX7" fmla="*/ 769469 w 5483252"/>
              <a:gd name="connsiteY7" fmla="*/ 921133 h 1478781"/>
              <a:gd name="connsiteX8" fmla="*/ 877777 w 5483252"/>
              <a:gd name="connsiteY8" fmla="*/ 868479 h 1478781"/>
              <a:gd name="connsiteX9" fmla="*/ 980272 w 5483252"/>
              <a:gd name="connsiteY9" fmla="*/ 801802 h 1478781"/>
              <a:gd name="connsiteX10" fmla="*/ 1055222 w 5483252"/>
              <a:gd name="connsiteY10" fmla="*/ 742140 h 1478781"/>
              <a:gd name="connsiteX11" fmla="*/ 1002586 w 5483252"/>
              <a:gd name="connsiteY11" fmla="*/ 669418 h 1478781"/>
              <a:gd name="connsiteX12" fmla="*/ 1069441 w 5483252"/>
              <a:gd name="connsiteY12" fmla="*/ 610235 h 1478781"/>
              <a:gd name="connsiteX13" fmla="*/ 1157847 w 5483252"/>
              <a:gd name="connsiteY13" fmla="*/ 562612 h 1478781"/>
              <a:gd name="connsiteX14" fmla="*/ 1258285 w 5483252"/>
              <a:gd name="connsiteY14" fmla="*/ 527509 h 1478781"/>
              <a:gd name="connsiteX15" fmla="*/ 1336140 w 5483252"/>
              <a:gd name="connsiteY15" fmla="*/ 489408 h 1478781"/>
              <a:gd name="connsiteX16" fmla="*/ 1413995 w 5483252"/>
              <a:gd name="connsiteY16" fmla="*/ 474372 h 1478781"/>
              <a:gd name="connsiteX17" fmla="*/ 1493055 w 5483252"/>
              <a:gd name="connsiteY17" fmla="*/ 439267 h 1478781"/>
              <a:gd name="connsiteX18" fmla="*/ 1607578 w 5483252"/>
              <a:gd name="connsiteY18" fmla="*/ 405666 h 1478781"/>
              <a:gd name="connsiteX19" fmla="*/ 1722729 w 5483252"/>
              <a:gd name="connsiteY19" fmla="*/ 376073 h 1478781"/>
              <a:gd name="connsiteX20" fmla="*/ 1803490 w 5483252"/>
              <a:gd name="connsiteY20" fmla="*/ 346480 h 1478781"/>
              <a:gd name="connsiteX21" fmla="*/ 1921725 w 5483252"/>
              <a:gd name="connsiteY21" fmla="*/ 311862 h 1478781"/>
              <a:gd name="connsiteX22" fmla="*/ 2076182 w 5483252"/>
              <a:gd name="connsiteY22" fmla="*/ 284785 h 1478781"/>
              <a:gd name="connsiteX23" fmla="*/ 2197323 w 5483252"/>
              <a:gd name="connsiteY23" fmla="*/ 216079 h 1478781"/>
              <a:gd name="connsiteX24" fmla="*/ 2292798 w 5483252"/>
              <a:gd name="connsiteY24" fmla="*/ 190500 h 1478781"/>
              <a:gd name="connsiteX25" fmla="*/ 2321373 w 5483252"/>
              <a:gd name="connsiteY25" fmla="*/ 171450 h 1478781"/>
              <a:gd name="connsiteX26" fmla="*/ 2390329 w 5483252"/>
              <a:gd name="connsiteY26" fmla="*/ 144373 h 1478781"/>
              <a:gd name="connsiteX27" fmla="*/ 2546887 w 5483252"/>
              <a:gd name="connsiteY27" fmla="*/ 114300 h 1478781"/>
              <a:gd name="connsiteX28" fmla="*/ 2807148 w 5483252"/>
              <a:gd name="connsiteY28" fmla="*/ 95250 h 1478781"/>
              <a:gd name="connsiteX29" fmla="*/ 2892873 w 5483252"/>
              <a:gd name="connsiteY29" fmla="*/ 66675 h 1478781"/>
              <a:gd name="connsiteX30" fmla="*/ 2921448 w 5483252"/>
              <a:gd name="connsiteY30" fmla="*/ 57150 h 1478781"/>
              <a:gd name="connsiteX31" fmla="*/ 2950023 w 5483252"/>
              <a:gd name="connsiteY31" fmla="*/ 38100 h 1478781"/>
              <a:gd name="connsiteX32" fmla="*/ 3007173 w 5483252"/>
              <a:gd name="connsiteY32" fmla="*/ 19050 h 1478781"/>
              <a:gd name="connsiteX33" fmla="*/ 3073848 w 5483252"/>
              <a:gd name="connsiteY33" fmla="*/ 0 h 1478781"/>
              <a:gd name="connsiteX34" fmla="*/ 3292923 w 5483252"/>
              <a:gd name="connsiteY34" fmla="*/ 9525 h 1478781"/>
              <a:gd name="connsiteX35" fmla="*/ 3350073 w 5483252"/>
              <a:gd name="connsiteY35" fmla="*/ 28575 h 1478781"/>
              <a:gd name="connsiteX36" fmla="*/ 3388173 w 5483252"/>
              <a:gd name="connsiteY36" fmla="*/ 38100 h 1478781"/>
              <a:gd name="connsiteX37" fmla="*/ 3445323 w 5483252"/>
              <a:gd name="connsiteY37" fmla="*/ 57150 h 1478781"/>
              <a:gd name="connsiteX38" fmla="*/ 3502473 w 5483252"/>
              <a:gd name="connsiteY38" fmla="*/ 76200 h 1478781"/>
              <a:gd name="connsiteX39" fmla="*/ 3531048 w 5483252"/>
              <a:gd name="connsiteY39" fmla="*/ 85725 h 1478781"/>
              <a:gd name="connsiteX40" fmla="*/ 3559623 w 5483252"/>
              <a:gd name="connsiteY40" fmla="*/ 95250 h 1478781"/>
              <a:gd name="connsiteX41" fmla="*/ 3673923 w 5483252"/>
              <a:gd name="connsiteY41" fmla="*/ 104775 h 1478781"/>
              <a:gd name="connsiteX42" fmla="*/ 3731073 w 5483252"/>
              <a:gd name="connsiteY42" fmla="*/ 133350 h 1478781"/>
              <a:gd name="connsiteX43" fmla="*/ 3759648 w 5483252"/>
              <a:gd name="connsiteY43" fmla="*/ 161925 h 1478781"/>
              <a:gd name="connsiteX44" fmla="*/ 3816798 w 5483252"/>
              <a:gd name="connsiteY44" fmla="*/ 200025 h 1478781"/>
              <a:gd name="connsiteX45" fmla="*/ 3845373 w 5483252"/>
              <a:gd name="connsiteY45" fmla="*/ 219075 h 1478781"/>
              <a:gd name="connsiteX46" fmla="*/ 3873948 w 5483252"/>
              <a:gd name="connsiteY46" fmla="*/ 247650 h 1478781"/>
              <a:gd name="connsiteX47" fmla="*/ 3931098 w 5483252"/>
              <a:gd name="connsiteY47" fmla="*/ 266700 h 1478781"/>
              <a:gd name="connsiteX48" fmla="*/ 3988248 w 5483252"/>
              <a:gd name="connsiteY48" fmla="*/ 295275 h 1478781"/>
              <a:gd name="connsiteX49" fmla="*/ 4016823 w 5483252"/>
              <a:gd name="connsiteY49" fmla="*/ 314325 h 1478781"/>
              <a:gd name="connsiteX50" fmla="*/ 4054923 w 5483252"/>
              <a:gd name="connsiteY50" fmla="*/ 323850 h 1478781"/>
              <a:gd name="connsiteX51" fmla="*/ 4197798 w 5483252"/>
              <a:gd name="connsiteY51" fmla="*/ 342900 h 1478781"/>
              <a:gd name="connsiteX52" fmla="*/ 4254948 w 5483252"/>
              <a:gd name="connsiteY52" fmla="*/ 361950 h 1478781"/>
              <a:gd name="connsiteX53" fmla="*/ 4283523 w 5483252"/>
              <a:gd name="connsiteY53" fmla="*/ 371475 h 1478781"/>
              <a:gd name="connsiteX54" fmla="*/ 4340673 w 5483252"/>
              <a:gd name="connsiteY54" fmla="*/ 419100 h 1478781"/>
              <a:gd name="connsiteX55" fmla="*/ 4397823 w 5483252"/>
              <a:gd name="connsiteY55" fmla="*/ 457200 h 1478781"/>
              <a:gd name="connsiteX56" fmla="*/ 4426398 w 5483252"/>
              <a:gd name="connsiteY56" fmla="*/ 476250 h 1478781"/>
              <a:gd name="connsiteX57" fmla="*/ 4483548 w 5483252"/>
              <a:gd name="connsiteY57" fmla="*/ 514350 h 1478781"/>
              <a:gd name="connsiteX58" fmla="*/ 4512123 w 5483252"/>
              <a:gd name="connsiteY58" fmla="*/ 533400 h 1478781"/>
              <a:gd name="connsiteX59" fmla="*/ 4540698 w 5483252"/>
              <a:gd name="connsiteY59" fmla="*/ 542925 h 1478781"/>
              <a:gd name="connsiteX60" fmla="*/ 4626423 w 5483252"/>
              <a:gd name="connsiteY60" fmla="*/ 600075 h 1478781"/>
              <a:gd name="connsiteX61" fmla="*/ 4654998 w 5483252"/>
              <a:gd name="connsiteY61" fmla="*/ 628650 h 1478781"/>
              <a:gd name="connsiteX62" fmla="*/ 4683573 w 5483252"/>
              <a:gd name="connsiteY62" fmla="*/ 638175 h 1478781"/>
              <a:gd name="connsiteX63" fmla="*/ 4769298 w 5483252"/>
              <a:gd name="connsiteY63" fmla="*/ 695325 h 1478781"/>
              <a:gd name="connsiteX64" fmla="*/ 4797873 w 5483252"/>
              <a:gd name="connsiteY64" fmla="*/ 714375 h 1478781"/>
              <a:gd name="connsiteX65" fmla="*/ 4826448 w 5483252"/>
              <a:gd name="connsiteY65" fmla="*/ 733425 h 1478781"/>
              <a:gd name="connsiteX66" fmla="*/ 4912173 w 5483252"/>
              <a:gd name="connsiteY66" fmla="*/ 809625 h 1478781"/>
              <a:gd name="connsiteX67" fmla="*/ 4940748 w 5483252"/>
              <a:gd name="connsiteY67" fmla="*/ 819150 h 1478781"/>
              <a:gd name="connsiteX68" fmla="*/ 4997898 w 5483252"/>
              <a:gd name="connsiteY68" fmla="*/ 857250 h 1478781"/>
              <a:gd name="connsiteX69" fmla="*/ 5064573 w 5483252"/>
              <a:gd name="connsiteY69" fmla="*/ 876300 h 1478781"/>
              <a:gd name="connsiteX70" fmla="*/ 5093148 w 5483252"/>
              <a:gd name="connsiteY70" fmla="*/ 885825 h 1478781"/>
              <a:gd name="connsiteX71" fmla="*/ 5159823 w 5483252"/>
              <a:gd name="connsiteY71" fmla="*/ 904875 h 1478781"/>
              <a:gd name="connsiteX72" fmla="*/ 5217706 w 5483252"/>
              <a:gd name="connsiteY72" fmla="*/ 976679 h 1478781"/>
              <a:gd name="connsiteX73" fmla="*/ 5328341 w 5483252"/>
              <a:gd name="connsiteY73" fmla="*/ 1044819 h 1478781"/>
              <a:gd name="connsiteX74" fmla="*/ 5445579 w 5483252"/>
              <a:gd name="connsiteY74" fmla="*/ 1153072 h 1478781"/>
              <a:gd name="connsiteX75" fmla="*/ 5483252 w 5483252"/>
              <a:gd name="connsiteY75" fmla="*/ 1262757 h 1478781"/>
              <a:gd name="connsiteX76" fmla="*/ 4943192 w 5483252"/>
              <a:gd name="connsiteY76" fmla="*/ 1478781 h 1478781"/>
              <a:gd name="connsiteX77" fmla="*/ 694720 w 5483252"/>
              <a:gd name="connsiteY77" fmla="*/ 1478781 h 1478781"/>
              <a:gd name="connsiteX0" fmla="*/ 583875 w 5372407"/>
              <a:gd name="connsiteY0" fmla="*/ 1478781 h 1478781"/>
              <a:gd name="connsiteX1" fmla="*/ 20199 w 5372407"/>
              <a:gd name="connsiteY1" fmla="*/ 1385573 h 1478781"/>
              <a:gd name="connsiteX2" fmla="*/ 29248 w 5372407"/>
              <a:gd name="connsiteY2" fmla="*/ 1300228 h 1478781"/>
              <a:gd name="connsiteX3" fmla="*/ 70948 w 5372407"/>
              <a:gd name="connsiteY3" fmla="*/ 1240498 h 1478781"/>
              <a:gd name="connsiteX4" fmla="*/ 194115 w 5372407"/>
              <a:gd name="connsiteY4" fmla="*/ 1115993 h 1478781"/>
              <a:gd name="connsiteX5" fmla="*/ 332851 w 5372407"/>
              <a:gd name="connsiteY5" fmla="*/ 1069088 h 1478781"/>
              <a:gd name="connsiteX6" fmla="*/ 491290 w 5372407"/>
              <a:gd name="connsiteY6" fmla="*/ 975288 h 1478781"/>
              <a:gd name="connsiteX7" fmla="*/ 658624 w 5372407"/>
              <a:gd name="connsiteY7" fmla="*/ 921133 h 1478781"/>
              <a:gd name="connsiteX8" fmla="*/ 766932 w 5372407"/>
              <a:gd name="connsiteY8" fmla="*/ 868479 h 1478781"/>
              <a:gd name="connsiteX9" fmla="*/ 869427 w 5372407"/>
              <a:gd name="connsiteY9" fmla="*/ 801802 h 1478781"/>
              <a:gd name="connsiteX10" fmla="*/ 944377 w 5372407"/>
              <a:gd name="connsiteY10" fmla="*/ 742140 h 1478781"/>
              <a:gd name="connsiteX11" fmla="*/ 891741 w 5372407"/>
              <a:gd name="connsiteY11" fmla="*/ 669418 h 1478781"/>
              <a:gd name="connsiteX12" fmla="*/ 958596 w 5372407"/>
              <a:gd name="connsiteY12" fmla="*/ 610235 h 1478781"/>
              <a:gd name="connsiteX13" fmla="*/ 1047002 w 5372407"/>
              <a:gd name="connsiteY13" fmla="*/ 562612 h 1478781"/>
              <a:gd name="connsiteX14" fmla="*/ 1147440 w 5372407"/>
              <a:gd name="connsiteY14" fmla="*/ 527509 h 1478781"/>
              <a:gd name="connsiteX15" fmla="*/ 1225295 w 5372407"/>
              <a:gd name="connsiteY15" fmla="*/ 489408 h 1478781"/>
              <a:gd name="connsiteX16" fmla="*/ 1303150 w 5372407"/>
              <a:gd name="connsiteY16" fmla="*/ 474372 h 1478781"/>
              <a:gd name="connsiteX17" fmla="*/ 1382210 w 5372407"/>
              <a:gd name="connsiteY17" fmla="*/ 439267 h 1478781"/>
              <a:gd name="connsiteX18" fmla="*/ 1496733 w 5372407"/>
              <a:gd name="connsiteY18" fmla="*/ 405666 h 1478781"/>
              <a:gd name="connsiteX19" fmla="*/ 1611884 w 5372407"/>
              <a:gd name="connsiteY19" fmla="*/ 376073 h 1478781"/>
              <a:gd name="connsiteX20" fmla="*/ 1692645 w 5372407"/>
              <a:gd name="connsiteY20" fmla="*/ 346480 h 1478781"/>
              <a:gd name="connsiteX21" fmla="*/ 1810880 w 5372407"/>
              <a:gd name="connsiteY21" fmla="*/ 311862 h 1478781"/>
              <a:gd name="connsiteX22" fmla="*/ 1965337 w 5372407"/>
              <a:gd name="connsiteY22" fmla="*/ 284785 h 1478781"/>
              <a:gd name="connsiteX23" fmla="*/ 2086478 w 5372407"/>
              <a:gd name="connsiteY23" fmla="*/ 216079 h 1478781"/>
              <a:gd name="connsiteX24" fmla="*/ 2181953 w 5372407"/>
              <a:gd name="connsiteY24" fmla="*/ 190500 h 1478781"/>
              <a:gd name="connsiteX25" fmla="*/ 2210528 w 5372407"/>
              <a:gd name="connsiteY25" fmla="*/ 171450 h 1478781"/>
              <a:gd name="connsiteX26" fmla="*/ 2279484 w 5372407"/>
              <a:gd name="connsiteY26" fmla="*/ 144373 h 1478781"/>
              <a:gd name="connsiteX27" fmla="*/ 2436042 w 5372407"/>
              <a:gd name="connsiteY27" fmla="*/ 114300 h 1478781"/>
              <a:gd name="connsiteX28" fmla="*/ 2696303 w 5372407"/>
              <a:gd name="connsiteY28" fmla="*/ 95250 h 1478781"/>
              <a:gd name="connsiteX29" fmla="*/ 2782028 w 5372407"/>
              <a:gd name="connsiteY29" fmla="*/ 66675 h 1478781"/>
              <a:gd name="connsiteX30" fmla="*/ 2810603 w 5372407"/>
              <a:gd name="connsiteY30" fmla="*/ 57150 h 1478781"/>
              <a:gd name="connsiteX31" fmla="*/ 2839178 w 5372407"/>
              <a:gd name="connsiteY31" fmla="*/ 38100 h 1478781"/>
              <a:gd name="connsiteX32" fmla="*/ 2896328 w 5372407"/>
              <a:gd name="connsiteY32" fmla="*/ 19050 h 1478781"/>
              <a:gd name="connsiteX33" fmla="*/ 2963003 w 5372407"/>
              <a:gd name="connsiteY33" fmla="*/ 0 h 1478781"/>
              <a:gd name="connsiteX34" fmla="*/ 3182078 w 5372407"/>
              <a:gd name="connsiteY34" fmla="*/ 9525 h 1478781"/>
              <a:gd name="connsiteX35" fmla="*/ 3239228 w 5372407"/>
              <a:gd name="connsiteY35" fmla="*/ 28575 h 1478781"/>
              <a:gd name="connsiteX36" fmla="*/ 3277328 w 5372407"/>
              <a:gd name="connsiteY36" fmla="*/ 38100 h 1478781"/>
              <a:gd name="connsiteX37" fmla="*/ 3334478 w 5372407"/>
              <a:gd name="connsiteY37" fmla="*/ 57150 h 1478781"/>
              <a:gd name="connsiteX38" fmla="*/ 3391628 w 5372407"/>
              <a:gd name="connsiteY38" fmla="*/ 76200 h 1478781"/>
              <a:gd name="connsiteX39" fmla="*/ 3420203 w 5372407"/>
              <a:gd name="connsiteY39" fmla="*/ 85725 h 1478781"/>
              <a:gd name="connsiteX40" fmla="*/ 3448778 w 5372407"/>
              <a:gd name="connsiteY40" fmla="*/ 95250 h 1478781"/>
              <a:gd name="connsiteX41" fmla="*/ 3563078 w 5372407"/>
              <a:gd name="connsiteY41" fmla="*/ 104775 h 1478781"/>
              <a:gd name="connsiteX42" fmla="*/ 3620228 w 5372407"/>
              <a:gd name="connsiteY42" fmla="*/ 133350 h 1478781"/>
              <a:gd name="connsiteX43" fmla="*/ 3648803 w 5372407"/>
              <a:gd name="connsiteY43" fmla="*/ 161925 h 1478781"/>
              <a:gd name="connsiteX44" fmla="*/ 3705953 w 5372407"/>
              <a:gd name="connsiteY44" fmla="*/ 200025 h 1478781"/>
              <a:gd name="connsiteX45" fmla="*/ 3734528 w 5372407"/>
              <a:gd name="connsiteY45" fmla="*/ 219075 h 1478781"/>
              <a:gd name="connsiteX46" fmla="*/ 3763103 w 5372407"/>
              <a:gd name="connsiteY46" fmla="*/ 247650 h 1478781"/>
              <a:gd name="connsiteX47" fmla="*/ 3820253 w 5372407"/>
              <a:gd name="connsiteY47" fmla="*/ 266700 h 1478781"/>
              <a:gd name="connsiteX48" fmla="*/ 3877403 w 5372407"/>
              <a:gd name="connsiteY48" fmla="*/ 295275 h 1478781"/>
              <a:gd name="connsiteX49" fmla="*/ 3905978 w 5372407"/>
              <a:gd name="connsiteY49" fmla="*/ 314325 h 1478781"/>
              <a:gd name="connsiteX50" fmla="*/ 3944078 w 5372407"/>
              <a:gd name="connsiteY50" fmla="*/ 323850 h 1478781"/>
              <a:gd name="connsiteX51" fmla="*/ 4086953 w 5372407"/>
              <a:gd name="connsiteY51" fmla="*/ 342900 h 1478781"/>
              <a:gd name="connsiteX52" fmla="*/ 4144103 w 5372407"/>
              <a:gd name="connsiteY52" fmla="*/ 361950 h 1478781"/>
              <a:gd name="connsiteX53" fmla="*/ 4172678 w 5372407"/>
              <a:gd name="connsiteY53" fmla="*/ 371475 h 1478781"/>
              <a:gd name="connsiteX54" fmla="*/ 4229828 w 5372407"/>
              <a:gd name="connsiteY54" fmla="*/ 419100 h 1478781"/>
              <a:gd name="connsiteX55" fmla="*/ 4286978 w 5372407"/>
              <a:gd name="connsiteY55" fmla="*/ 457200 h 1478781"/>
              <a:gd name="connsiteX56" fmla="*/ 4315553 w 5372407"/>
              <a:gd name="connsiteY56" fmla="*/ 476250 h 1478781"/>
              <a:gd name="connsiteX57" fmla="*/ 4372703 w 5372407"/>
              <a:gd name="connsiteY57" fmla="*/ 514350 h 1478781"/>
              <a:gd name="connsiteX58" fmla="*/ 4401278 w 5372407"/>
              <a:gd name="connsiteY58" fmla="*/ 533400 h 1478781"/>
              <a:gd name="connsiteX59" fmla="*/ 4429853 w 5372407"/>
              <a:gd name="connsiteY59" fmla="*/ 542925 h 1478781"/>
              <a:gd name="connsiteX60" fmla="*/ 4515578 w 5372407"/>
              <a:gd name="connsiteY60" fmla="*/ 600075 h 1478781"/>
              <a:gd name="connsiteX61" fmla="*/ 4544153 w 5372407"/>
              <a:gd name="connsiteY61" fmla="*/ 628650 h 1478781"/>
              <a:gd name="connsiteX62" fmla="*/ 4572728 w 5372407"/>
              <a:gd name="connsiteY62" fmla="*/ 638175 h 1478781"/>
              <a:gd name="connsiteX63" fmla="*/ 4658453 w 5372407"/>
              <a:gd name="connsiteY63" fmla="*/ 695325 h 1478781"/>
              <a:gd name="connsiteX64" fmla="*/ 4687028 w 5372407"/>
              <a:gd name="connsiteY64" fmla="*/ 714375 h 1478781"/>
              <a:gd name="connsiteX65" fmla="*/ 4715603 w 5372407"/>
              <a:gd name="connsiteY65" fmla="*/ 733425 h 1478781"/>
              <a:gd name="connsiteX66" fmla="*/ 4801328 w 5372407"/>
              <a:gd name="connsiteY66" fmla="*/ 809625 h 1478781"/>
              <a:gd name="connsiteX67" fmla="*/ 4829903 w 5372407"/>
              <a:gd name="connsiteY67" fmla="*/ 819150 h 1478781"/>
              <a:gd name="connsiteX68" fmla="*/ 4887053 w 5372407"/>
              <a:gd name="connsiteY68" fmla="*/ 857250 h 1478781"/>
              <a:gd name="connsiteX69" fmla="*/ 4953728 w 5372407"/>
              <a:gd name="connsiteY69" fmla="*/ 876300 h 1478781"/>
              <a:gd name="connsiteX70" fmla="*/ 4982303 w 5372407"/>
              <a:gd name="connsiteY70" fmla="*/ 885825 h 1478781"/>
              <a:gd name="connsiteX71" fmla="*/ 5048978 w 5372407"/>
              <a:gd name="connsiteY71" fmla="*/ 904875 h 1478781"/>
              <a:gd name="connsiteX72" fmla="*/ 5106861 w 5372407"/>
              <a:gd name="connsiteY72" fmla="*/ 976679 h 1478781"/>
              <a:gd name="connsiteX73" fmla="*/ 5217496 w 5372407"/>
              <a:gd name="connsiteY73" fmla="*/ 1044819 h 1478781"/>
              <a:gd name="connsiteX74" fmla="*/ 5334734 w 5372407"/>
              <a:gd name="connsiteY74" fmla="*/ 1153072 h 1478781"/>
              <a:gd name="connsiteX75" fmla="*/ 5372407 w 5372407"/>
              <a:gd name="connsiteY75" fmla="*/ 1262757 h 1478781"/>
              <a:gd name="connsiteX76" fmla="*/ 4832347 w 5372407"/>
              <a:gd name="connsiteY76" fmla="*/ 1478781 h 1478781"/>
              <a:gd name="connsiteX77" fmla="*/ 583875 w 5372407"/>
              <a:gd name="connsiteY77" fmla="*/ 1478781 h 1478781"/>
              <a:gd name="connsiteX0" fmla="*/ 596111 w 5384643"/>
              <a:gd name="connsiteY0" fmla="*/ 1478781 h 1478781"/>
              <a:gd name="connsiteX1" fmla="*/ 32435 w 5384643"/>
              <a:gd name="connsiteY1" fmla="*/ 1385573 h 1478781"/>
              <a:gd name="connsiteX2" fmla="*/ 83184 w 5384643"/>
              <a:gd name="connsiteY2" fmla="*/ 1240498 h 1478781"/>
              <a:gd name="connsiteX3" fmla="*/ 206351 w 5384643"/>
              <a:gd name="connsiteY3" fmla="*/ 1115993 h 1478781"/>
              <a:gd name="connsiteX4" fmla="*/ 345087 w 5384643"/>
              <a:gd name="connsiteY4" fmla="*/ 1069088 h 1478781"/>
              <a:gd name="connsiteX5" fmla="*/ 503526 w 5384643"/>
              <a:gd name="connsiteY5" fmla="*/ 975288 h 1478781"/>
              <a:gd name="connsiteX6" fmla="*/ 670860 w 5384643"/>
              <a:gd name="connsiteY6" fmla="*/ 921133 h 1478781"/>
              <a:gd name="connsiteX7" fmla="*/ 779168 w 5384643"/>
              <a:gd name="connsiteY7" fmla="*/ 868479 h 1478781"/>
              <a:gd name="connsiteX8" fmla="*/ 881663 w 5384643"/>
              <a:gd name="connsiteY8" fmla="*/ 801802 h 1478781"/>
              <a:gd name="connsiteX9" fmla="*/ 956613 w 5384643"/>
              <a:gd name="connsiteY9" fmla="*/ 742140 h 1478781"/>
              <a:gd name="connsiteX10" fmla="*/ 903977 w 5384643"/>
              <a:gd name="connsiteY10" fmla="*/ 669418 h 1478781"/>
              <a:gd name="connsiteX11" fmla="*/ 970832 w 5384643"/>
              <a:gd name="connsiteY11" fmla="*/ 610235 h 1478781"/>
              <a:gd name="connsiteX12" fmla="*/ 1059238 w 5384643"/>
              <a:gd name="connsiteY12" fmla="*/ 562612 h 1478781"/>
              <a:gd name="connsiteX13" fmla="*/ 1159676 w 5384643"/>
              <a:gd name="connsiteY13" fmla="*/ 527509 h 1478781"/>
              <a:gd name="connsiteX14" fmla="*/ 1237531 w 5384643"/>
              <a:gd name="connsiteY14" fmla="*/ 489408 h 1478781"/>
              <a:gd name="connsiteX15" fmla="*/ 1315386 w 5384643"/>
              <a:gd name="connsiteY15" fmla="*/ 474372 h 1478781"/>
              <a:gd name="connsiteX16" fmla="*/ 1394446 w 5384643"/>
              <a:gd name="connsiteY16" fmla="*/ 439267 h 1478781"/>
              <a:gd name="connsiteX17" fmla="*/ 1508969 w 5384643"/>
              <a:gd name="connsiteY17" fmla="*/ 405666 h 1478781"/>
              <a:gd name="connsiteX18" fmla="*/ 1624120 w 5384643"/>
              <a:gd name="connsiteY18" fmla="*/ 376073 h 1478781"/>
              <a:gd name="connsiteX19" fmla="*/ 1704881 w 5384643"/>
              <a:gd name="connsiteY19" fmla="*/ 346480 h 1478781"/>
              <a:gd name="connsiteX20" fmla="*/ 1823116 w 5384643"/>
              <a:gd name="connsiteY20" fmla="*/ 311862 h 1478781"/>
              <a:gd name="connsiteX21" fmla="*/ 1977573 w 5384643"/>
              <a:gd name="connsiteY21" fmla="*/ 284785 h 1478781"/>
              <a:gd name="connsiteX22" fmla="*/ 2098714 w 5384643"/>
              <a:gd name="connsiteY22" fmla="*/ 216079 h 1478781"/>
              <a:gd name="connsiteX23" fmla="*/ 2194189 w 5384643"/>
              <a:gd name="connsiteY23" fmla="*/ 190500 h 1478781"/>
              <a:gd name="connsiteX24" fmla="*/ 2222764 w 5384643"/>
              <a:gd name="connsiteY24" fmla="*/ 171450 h 1478781"/>
              <a:gd name="connsiteX25" fmla="*/ 2291720 w 5384643"/>
              <a:gd name="connsiteY25" fmla="*/ 144373 h 1478781"/>
              <a:gd name="connsiteX26" fmla="*/ 2448278 w 5384643"/>
              <a:gd name="connsiteY26" fmla="*/ 114300 h 1478781"/>
              <a:gd name="connsiteX27" fmla="*/ 2708539 w 5384643"/>
              <a:gd name="connsiteY27" fmla="*/ 95250 h 1478781"/>
              <a:gd name="connsiteX28" fmla="*/ 2794264 w 5384643"/>
              <a:gd name="connsiteY28" fmla="*/ 66675 h 1478781"/>
              <a:gd name="connsiteX29" fmla="*/ 2822839 w 5384643"/>
              <a:gd name="connsiteY29" fmla="*/ 57150 h 1478781"/>
              <a:gd name="connsiteX30" fmla="*/ 2851414 w 5384643"/>
              <a:gd name="connsiteY30" fmla="*/ 38100 h 1478781"/>
              <a:gd name="connsiteX31" fmla="*/ 2908564 w 5384643"/>
              <a:gd name="connsiteY31" fmla="*/ 19050 h 1478781"/>
              <a:gd name="connsiteX32" fmla="*/ 2975239 w 5384643"/>
              <a:gd name="connsiteY32" fmla="*/ 0 h 1478781"/>
              <a:gd name="connsiteX33" fmla="*/ 3194314 w 5384643"/>
              <a:gd name="connsiteY33" fmla="*/ 9525 h 1478781"/>
              <a:gd name="connsiteX34" fmla="*/ 3251464 w 5384643"/>
              <a:gd name="connsiteY34" fmla="*/ 28575 h 1478781"/>
              <a:gd name="connsiteX35" fmla="*/ 3289564 w 5384643"/>
              <a:gd name="connsiteY35" fmla="*/ 38100 h 1478781"/>
              <a:gd name="connsiteX36" fmla="*/ 3346714 w 5384643"/>
              <a:gd name="connsiteY36" fmla="*/ 57150 h 1478781"/>
              <a:gd name="connsiteX37" fmla="*/ 3403864 w 5384643"/>
              <a:gd name="connsiteY37" fmla="*/ 76200 h 1478781"/>
              <a:gd name="connsiteX38" fmla="*/ 3432439 w 5384643"/>
              <a:gd name="connsiteY38" fmla="*/ 85725 h 1478781"/>
              <a:gd name="connsiteX39" fmla="*/ 3461014 w 5384643"/>
              <a:gd name="connsiteY39" fmla="*/ 95250 h 1478781"/>
              <a:gd name="connsiteX40" fmla="*/ 3575314 w 5384643"/>
              <a:gd name="connsiteY40" fmla="*/ 104775 h 1478781"/>
              <a:gd name="connsiteX41" fmla="*/ 3632464 w 5384643"/>
              <a:gd name="connsiteY41" fmla="*/ 133350 h 1478781"/>
              <a:gd name="connsiteX42" fmla="*/ 3661039 w 5384643"/>
              <a:gd name="connsiteY42" fmla="*/ 161925 h 1478781"/>
              <a:gd name="connsiteX43" fmla="*/ 3718189 w 5384643"/>
              <a:gd name="connsiteY43" fmla="*/ 200025 h 1478781"/>
              <a:gd name="connsiteX44" fmla="*/ 3746764 w 5384643"/>
              <a:gd name="connsiteY44" fmla="*/ 219075 h 1478781"/>
              <a:gd name="connsiteX45" fmla="*/ 3775339 w 5384643"/>
              <a:gd name="connsiteY45" fmla="*/ 247650 h 1478781"/>
              <a:gd name="connsiteX46" fmla="*/ 3832489 w 5384643"/>
              <a:gd name="connsiteY46" fmla="*/ 266700 h 1478781"/>
              <a:gd name="connsiteX47" fmla="*/ 3889639 w 5384643"/>
              <a:gd name="connsiteY47" fmla="*/ 295275 h 1478781"/>
              <a:gd name="connsiteX48" fmla="*/ 3918214 w 5384643"/>
              <a:gd name="connsiteY48" fmla="*/ 314325 h 1478781"/>
              <a:gd name="connsiteX49" fmla="*/ 3956314 w 5384643"/>
              <a:gd name="connsiteY49" fmla="*/ 323850 h 1478781"/>
              <a:gd name="connsiteX50" fmla="*/ 4099189 w 5384643"/>
              <a:gd name="connsiteY50" fmla="*/ 342900 h 1478781"/>
              <a:gd name="connsiteX51" fmla="*/ 4156339 w 5384643"/>
              <a:gd name="connsiteY51" fmla="*/ 361950 h 1478781"/>
              <a:gd name="connsiteX52" fmla="*/ 4184914 w 5384643"/>
              <a:gd name="connsiteY52" fmla="*/ 371475 h 1478781"/>
              <a:gd name="connsiteX53" fmla="*/ 4242064 w 5384643"/>
              <a:gd name="connsiteY53" fmla="*/ 419100 h 1478781"/>
              <a:gd name="connsiteX54" fmla="*/ 4299214 w 5384643"/>
              <a:gd name="connsiteY54" fmla="*/ 457200 h 1478781"/>
              <a:gd name="connsiteX55" fmla="*/ 4327789 w 5384643"/>
              <a:gd name="connsiteY55" fmla="*/ 476250 h 1478781"/>
              <a:gd name="connsiteX56" fmla="*/ 4384939 w 5384643"/>
              <a:gd name="connsiteY56" fmla="*/ 514350 h 1478781"/>
              <a:gd name="connsiteX57" fmla="*/ 4413514 w 5384643"/>
              <a:gd name="connsiteY57" fmla="*/ 533400 h 1478781"/>
              <a:gd name="connsiteX58" fmla="*/ 4442089 w 5384643"/>
              <a:gd name="connsiteY58" fmla="*/ 542925 h 1478781"/>
              <a:gd name="connsiteX59" fmla="*/ 4527814 w 5384643"/>
              <a:gd name="connsiteY59" fmla="*/ 600075 h 1478781"/>
              <a:gd name="connsiteX60" fmla="*/ 4556389 w 5384643"/>
              <a:gd name="connsiteY60" fmla="*/ 628650 h 1478781"/>
              <a:gd name="connsiteX61" fmla="*/ 4584964 w 5384643"/>
              <a:gd name="connsiteY61" fmla="*/ 638175 h 1478781"/>
              <a:gd name="connsiteX62" fmla="*/ 4670689 w 5384643"/>
              <a:gd name="connsiteY62" fmla="*/ 695325 h 1478781"/>
              <a:gd name="connsiteX63" fmla="*/ 4699264 w 5384643"/>
              <a:gd name="connsiteY63" fmla="*/ 714375 h 1478781"/>
              <a:gd name="connsiteX64" fmla="*/ 4727839 w 5384643"/>
              <a:gd name="connsiteY64" fmla="*/ 733425 h 1478781"/>
              <a:gd name="connsiteX65" fmla="*/ 4813564 w 5384643"/>
              <a:gd name="connsiteY65" fmla="*/ 809625 h 1478781"/>
              <a:gd name="connsiteX66" fmla="*/ 4842139 w 5384643"/>
              <a:gd name="connsiteY66" fmla="*/ 819150 h 1478781"/>
              <a:gd name="connsiteX67" fmla="*/ 4899289 w 5384643"/>
              <a:gd name="connsiteY67" fmla="*/ 857250 h 1478781"/>
              <a:gd name="connsiteX68" fmla="*/ 4965964 w 5384643"/>
              <a:gd name="connsiteY68" fmla="*/ 876300 h 1478781"/>
              <a:gd name="connsiteX69" fmla="*/ 4994539 w 5384643"/>
              <a:gd name="connsiteY69" fmla="*/ 885825 h 1478781"/>
              <a:gd name="connsiteX70" fmla="*/ 5061214 w 5384643"/>
              <a:gd name="connsiteY70" fmla="*/ 904875 h 1478781"/>
              <a:gd name="connsiteX71" fmla="*/ 5119097 w 5384643"/>
              <a:gd name="connsiteY71" fmla="*/ 976679 h 1478781"/>
              <a:gd name="connsiteX72" fmla="*/ 5229732 w 5384643"/>
              <a:gd name="connsiteY72" fmla="*/ 1044819 h 1478781"/>
              <a:gd name="connsiteX73" fmla="*/ 5346970 w 5384643"/>
              <a:gd name="connsiteY73" fmla="*/ 1153072 h 1478781"/>
              <a:gd name="connsiteX74" fmla="*/ 5384643 w 5384643"/>
              <a:gd name="connsiteY74" fmla="*/ 1262757 h 1478781"/>
              <a:gd name="connsiteX75" fmla="*/ 4844583 w 5384643"/>
              <a:gd name="connsiteY75" fmla="*/ 1478781 h 1478781"/>
              <a:gd name="connsiteX76" fmla="*/ 596111 w 53846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61421 w 5349953"/>
              <a:gd name="connsiteY0" fmla="*/ 1478781 h 1478781"/>
              <a:gd name="connsiteX1" fmla="*/ 41032 w 5349953"/>
              <a:gd name="connsiteY1" fmla="*/ 1425705 h 1478781"/>
              <a:gd name="connsiteX2" fmla="*/ 48494 w 5349953"/>
              <a:gd name="connsiteY2" fmla="*/ 1240498 h 1478781"/>
              <a:gd name="connsiteX3" fmla="*/ 171661 w 5349953"/>
              <a:gd name="connsiteY3" fmla="*/ 1115993 h 1478781"/>
              <a:gd name="connsiteX4" fmla="*/ 310397 w 5349953"/>
              <a:gd name="connsiteY4" fmla="*/ 1069088 h 1478781"/>
              <a:gd name="connsiteX5" fmla="*/ 468836 w 5349953"/>
              <a:gd name="connsiteY5" fmla="*/ 975288 h 1478781"/>
              <a:gd name="connsiteX6" fmla="*/ 636170 w 5349953"/>
              <a:gd name="connsiteY6" fmla="*/ 921133 h 1478781"/>
              <a:gd name="connsiteX7" fmla="*/ 744478 w 5349953"/>
              <a:gd name="connsiteY7" fmla="*/ 868479 h 1478781"/>
              <a:gd name="connsiteX8" fmla="*/ 846973 w 5349953"/>
              <a:gd name="connsiteY8" fmla="*/ 801802 h 1478781"/>
              <a:gd name="connsiteX9" fmla="*/ 921923 w 5349953"/>
              <a:gd name="connsiteY9" fmla="*/ 742140 h 1478781"/>
              <a:gd name="connsiteX10" fmla="*/ 869287 w 5349953"/>
              <a:gd name="connsiteY10" fmla="*/ 669418 h 1478781"/>
              <a:gd name="connsiteX11" fmla="*/ 936142 w 5349953"/>
              <a:gd name="connsiteY11" fmla="*/ 610235 h 1478781"/>
              <a:gd name="connsiteX12" fmla="*/ 1024548 w 5349953"/>
              <a:gd name="connsiteY12" fmla="*/ 562612 h 1478781"/>
              <a:gd name="connsiteX13" fmla="*/ 1124986 w 5349953"/>
              <a:gd name="connsiteY13" fmla="*/ 527509 h 1478781"/>
              <a:gd name="connsiteX14" fmla="*/ 1202841 w 5349953"/>
              <a:gd name="connsiteY14" fmla="*/ 489408 h 1478781"/>
              <a:gd name="connsiteX15" fmla="*/ 1280696 w 5349953"/>
              <a:gd name="connsiteY15" fmla="*/ 474372 h 1478781"/>
              <a:gd name="connsiteX16" fmla="*/ 1359756 w 5349953"/>
              <a:gd name="connsiteY16" fmla="*/ 439267 h 1478781"/>
              <a:gd name="connsiteX17" fmla="*/ 1474279 w 5349953"/>
              <a:gd name="connsiteY17" fmla="*/ 405666 h 1478781"/>
              <a:gd name="connsiteX18" fmla="*/ 1589430 w 5349953"/>
              <a:gd name="connsiteY18" fmla="*/ 376073 h 1478781"/>
              <a:gd name="connsiteX19" fmla="*/ 1670191 w 5349953"/>
              <a:gd name="connsiteY19" fmla="*/ 346480 h 1478781"/>
              <a:gd name="connsiteX20" fmla="*/ 1788426 w 5349953"/>
              <a:gd name="connsiteY20" fmla="*/ 311862 h 1478781"/>
              <a:gd name="connsiteX21" fmla="*/ 1942883 w 5349953"/>
              <a:gd name="connsiteY21" fmla="*/ 284785 h 1478781"/>
              <a:gd name="connsiteX22" fmla="*/ 2064024 w 5349953"/>
              <a:gd name="connsiteY22" fmla="*/ 216079 h 1478781"/>
              <a:gd name="connsiteX23" fmla="*/ 2159499 w 5349953"/>
              <a:gd name="connsiteY23" fmla="*/ 190500 h 1478781"/>
              <a:gd name="connsiteX24" fmla="*/ 2188074 w 5349953"/>
              <a:gd name="connsiteY24" fmla="*/ 171450 h 1478781"/>
              <a:gd name="connsiteX25" fmla="*/ 2257030 w 5349953"/>
              <a:gd name="connsiteY25" fmla="*/ 144373 h 1478781"/>
              <a:gd name="connsiteX26" fmla="*/ 2413588 w 5349953"/>
              <a:gd name="connsiteY26" fmla="*/ 114300 h 1478781"/>
              <a:gd name="connsiteX27" fmla="*/ 2673849 w 5349953"/>
              <a:gd name="connsiteY27" fmla="*/ 95250 h 1478781"/>
              <a:gd name="connsiteX28" fmla="*/ 2759574 w 5349953"/>
              <a:gd name="connsiteY28" fmla="*/ 66675 h 1478781"/>
              <a:gd name="connsiteX29" fmla="*/ 2788149 w 5349953"/>
              <a:gd name="connsiteY29" fmla="*/ 57150 h 1478781"/>
              <a:gd name="connsiteX30" fmla="*/ 2816724 w 5349953"/>
              <a:gd name="connsiteY30" fmla="*/ 38100 h 1478781"/>
              <a:gd name="connsiteX31" fmla="*/ 2873874 w 5349953"/>
              <a:gd name="connsiteY31" fmla="*/ 19050 h 1478781"/>
              <a:gd name="connsiteX32" fmla="*/ 2940549 w 5349953"/>
              <a:gd name="connsiteY32" fmla="*/ 0 h 1478781"/>
              <a:gd name="connsiteX33" fmla="*/ 3159624 w 5349953"/>
              <a:gd name="connsiteY33" fmla="*/ 9525 h 1478781"/>
              <a:gd name="connsiteX34" fmla="*/ 3216774 w 5349953"/>
              <a:gd name="connsiteY34" fmla="*/ 28575 h 1478781"/>
              <a:gd name="connsiteX35" fmla="*/ 3254874 w 5349953"/>
              <a:gd name="connsiteY35" fmla="*/ 38100 h 1478781"/>
              <a:gd name="connsiteX36" fmla="*/ 3312024 w 5349953"/>
              <a:gd name="connsiteY36" fmla="*/ 57150 h 1478781"/>
              <a:gd name="connsiteX37" fmla="*/ 3369174 w 5349953"/>
              <a:gd name="connsiteY37" fmla="*/ 76200 h 1478781"/>
              <a:gd name="connsiteX38" fmla="*/ 3397749 w 5349953"/>
              <a:gd name="connsiteY38" fmla="*/ 85725 h 1478781"/>
              <a:gd name="connsiteX39" fmla="*/ 3426324 w 5349953"/>
              <a:gd name="connsiteY39" fmla="*/ 95250 h 1478781"/>
              <a:gd name="connsiteX40" fmla="*/ 3540624 w 5349953"/>
              <a:gd name="connsiteY40" fmla="*/ 104775 h 1478781"/>
              <a:gd name="connsiteX41" fmla="*/ 3597774 w 5349953"/>
              <a:gd name="connsiteY41" fmla="*/ 133350 h 1478781"/>
              <a:gd name="connsiteX42" fmla="*/ 3626349 w 5349953"/>
              <a:gd name="connsiteY42" fmla="*/ 161925 h 1478781"/>
              <a:gd name="connsiteX43" fmla="*/ 3683499 w 5349953"/>
              <a:gd name="connsiteY43" fmla="*/ 200025 h 1478781"/>
              <a:gd name="connsiteX44" fmla="*/ 3712074 w 5349953"/>
              <a:gd name="connsiteY44" fmla="*/ 219075 h 1478781"/>
              <a:gd name="connsiteX45" fmla="*/ 3740649 w 5349953"/>
              <a:gd name="connsiteY45" fmla="*/ 247650 h 1478781"/>
              <a:gd name="connsiteX46" fmla="*/ 3797799 w 5349953"/>
              <a:gd name="connsiteY46" fmla="*/ 266700 h 1478781"/>
              <a:gd name="connsiteX47" fmla="*/ 3854949 w 5349953"/>
              <a:gd name="connsiteY47" fmla="*/ 295275 h 1478781"/>
              <a:gd name="connsiteX48" fmla="*/ 3883524 w 5349953"/>
              <a:gd name="connsiteY48" fmla="*/ 314325 h 1478781"/>
              <a:gd name="connsiteX49" fmla="*/ 3921624 w 5349953"/>
              <a:gd name="connsiteY49" fmla="*/ 323850 h 1478781"/>
              <a:gd name="connsiteX50" fmla="*/ 4064499 w 5349953"/>
              <a:gd name="connsiteY50" fmla="*/ 342900 h 1478781"/>
              <a:gd name="connsiteX51" fmla="*/ 4121649 w 5349953"/>
              <a:gd name="connsiteY51" fmla="*/ 361950 h 1478781"/>
              <a:gd name="connsiteX52" fmla="*/ 4150224 w 5349953"/>
              <a:gd name="connsiteY52" fmla="*/ 371475 h 1478781"/>
              <a:gd name="connsiteX53" fmla="*/ 4207374 w 5349953"/>
              <a:gd name="connsiteY53" fmla="*/ 419100 h 1478781"/>
              <a:gd name="connsiteX54" fmla="*/ 4264524 w 5349953"/>
              <a:gd name="connsiteY54" fmla="*/ 457200 h 1478781"/>
              <a:gd name="connsiteX55" fmla="*/ 4293099 w 5349953"/>
              <a:gd name="connsiteY55" fmla="*/ 476250 h 1478781"/>
              <a:gd name="connsiteX56" fmla="*/ 4350249 w 5349953"/>
              <a:gd name="connsiteY56" fmla="*/ 514350 h 1478781"/>
              <a:gd name="connsiteX57" fmla="*/ 4378824 w 5349953"/>
              <a:gd name="connsiteY57" fmla="*/ 533400 h 1478781"/>
              <a:gd name="connsiteX58" fmla="*/ 4407399 w 5349953"/>
              <a:gd name="connsiteY58" fmla="*/ 542925 h 1478781"/>
              <a:gd name="connsiteX59" fmla="*/ 4493124 w 5349953"/>
              <a:gd name="connsiteY59" fmla="*/ 600075 h 1478781"/>
              <a:gd name="connsiteX60" fmla="*/ 4521699 w 5349953"/>
              <a:gd name="connsiteY60" fmla="*/ 628650 h 1478781"/>
              <a:gd name="connsiteX61" fmla="*/ 4550274 w 5349953"/>
              <a:gd name="connsiteY61" fmla="*/ 638175 h 1478781"/>
              <a:gd name="connsiteX62" fmla="*/ 4635999 w 5349953"/>
              <a:gd name="connsiteY62" fmla="*/ 695325 h 1478781"/>
              <a:gd name="connsiteX63" fmla="*/ 4664574 w 5349953"/>
              <a:gd name="connsiteY63" fmla="*/ 714375 h 1478781"/>
              <a:gd name="connsiteX64" fmla="*/ 4693149 w 5349953"/>
              <a:gd name="connsiteY64" fmla="*/ 733425 h 1478781"/>
              <a:gd name="connsiteX65" fmla="*/ 4778874 w 5349953"/>
              <a:gd name="connsiteY65" fmla="*/ 809625 h 1478781"/>
              <a:gd name="connsiteX66" fmla="*/ 4807449 w 5349953"/>
              <a:gd name="connsiteY66" fmla="*/ 819150 h 1478781"/>
              <a:gd name="connsiteX67" fmla="*/ 4864599 w 5349953"/>
              <a:gd name="connsiteY67" fmla="*/ 857250 h 1478781"/>
              <a:gd name="connsiteX68" fmla="*/ 4931274 w 5349953"/>
              <a:gd name="connsiteY68" fmla="*/ 876300 h 1478781"/>
              <a:gd name="connsiteX69" fmla="*/ 4959849 w 5349953"/>
              <a:gd name="connsiteY69" fmla="*/ 885825 h 1478781"/>
              <a:gd name="connsiteX70" fmla="*/ 5026524 w 5349953"/>
              <a:gd name="connsiteY70" fmla="*/ 904875 h 1478781"/>
              <a:gd name="connsiteX71" fmla="*/ 5084407 w 5349953"/>
              <a:gd name="connsiteY71" fmla="*/ 976679 h 1478781"/>
              <a:gd name="connsiteX72" fmla="*/ 5195042 w 5349953"/>
              <a:gd name="connsiteY72" fmla="*/ 1044819 h 1478781"/>
              <a:gd name="connsiteX73" fmla="*/ 5312280 w 5349953"/>
              <a:gd name="connsiteY73" fmla="*/ 1153072 h 1478781"/>
              <a:gd name="connsiteX74" fmla="*/ 5349953 w 5349953"/>
              <a:gd name="connsiteY74" fmla="*/ 1262757 h 1478781"/>
              <a:gd name="connsiteX75" fmla="*/ 4809893 w 5349953"/>
              <a:gd name="connsiteY75" fmla="*/ 1478781 h 1478781"/>
              <a:gd name="connsiteX76" fmla="*/ 561421 w 5349953"/>
              <a:gd name="connsiteY76" fmla="*/ 1478781 h 1478781"/>
              <a:gd name="connsiteX0" fmla="*/ 561745 w 5350277"/>
              <a:gd name="connsiteY0" fmla="*/ 1478781 h 1478781"/>
              <a:gd name="connsiteX1" fmla="*/ 41356 w 5350277"/>
              <a:gd name="connsiteY1" fmla="*/ 1425705 h 1478781"/>
              <a:gd name="connsiteX2" fmla="*/ 48818 w 5350277"/>
              <a:gd name="connsiteY2" fmla="*/ 1240498 h 1478781"/>
              <a:gd name="connsiteX3" fmla="*/ 179856 w 5350277"/>
              <a:gd name="connsiteY3" fmla="*/ 1164152 h 1478781"/>
              <a:gd name="connsiteX4" fmla="*/ 310721 w 5350277"/>
              <a:gd name="connsiteY4" fmla="*/ 1069088 h 1478781"/>
              <a:gd name="connsiteX5" fmla="*/ 469160 w 5350277"/>
              <a:gd name="connsiteY5" fmla="*/ 975288 h 1478781"/>
              <a:gd name="connsiteX6" fmla="*/ 636494 w 5350277"/>
              <a:gd name="connsiteY6" fmla="*/ 921133 h 1478781"/>
              <a:gd name="connsiteX7" fmla="*/ 744802 w 5350277"/>
              <a:gd name="connsiteY7" fmla="*/ 868479 h 1478781"/>
              <a:gd name="connsiteX8" fmla="*/ 847297 w 5350277"/>
              <a:gd name="connsiteY8" fmla="*/ 801802 h 1478781"/>
              <a:gd name="connsiteX9" fmla="*/ 922247 w 5350277"/>
              <a:gd name="connsiteY9" fmla="*/ 742140 h 1478781"/>
              <a:gd name="connsiteX10" fmla="*/ 869611 w 5350277"/>
              <a:gd name="connsiteY10" fmla="*/ 669418 h 1478781"/>
              <a:gd name="connsiteX11" fmla="*/ 936466 w 5350277"/>
              <a:gd name="connsiteY11" fmla="*/ 610235 h 1478781"/>
              <a:gd name="connsiteX12" fmla="*/ 1024872 w 5350277"/>
              <a:gd name="connsiteY12" fmla="*/ 562612 h 1478781"/>
              <a:gd name="connsiteX13" fmla="*/ 1125310 w 5350277"/>
              <a:gd name="connsiteY13" fmla="*/ 527509 h 1478781"/>
              <a:gd name="connsiteX14" fmla="*/ 1203165 w 5350277"/>
              <a:gd name="connsiteY14" fmla="*/ 489408 h 1478781"/>
              <a:gd name="connsiteX15" fmla="*/ 1281020 w 5350277"/>
              <a:gd name="connsiteY15" fmla="*/ 474372 h 1478781"/>
              <a:gd name="connsiteX16" fmla="*/ 1360080 w 5350277"/>
              <a:gd name="connsiteY16" fmla="*/ 439267 h 1478781"/>
              <a:gd name="connsiteX17" fmla="*/ 1474603 w 5350277"/>
              <a:gd name="connsiteY17" fmla="*/ 405666 h 1478781"/>
              <a:gd name="connsiteX18" fmla="*/ 1589754 w 5350277"/>
              <a:gd name="connsiteY18" fmla="*/ 376073 h 1478781"/>
              <a:gd name="connsiteX19" fmla="*/ 1670515 w 5350277"/>
              <a:gd name="connsiteY19" fmla="*/ 346480 h 1478781"/>
              <a:gd name="connsiteX20" fmla="*/ 1788750 w 5350277"/>
              <a:gd name="connsiteY20" fmla="*/ 311862 h 1478781"/>
              <a:gd name="connsiteX21" fmla="*/ 1943207 w 5350277"/>
              <a:gd name="connsiteY21" fmla="*/ 284785 h 1478781"/>
              <a:gd name="connsiteX22" fmla="*/ 2064348 w 5350277"/>
              <a:gd name="connsiteY22" fmla="*/ 216079 h 1478781"/>
              <a:gd name="connsiteX23" fmla="*/ 2159823 w 5350277"/>
              <a:gd name="connsiteY23" fmla="*/ 190500 h 1478781"/>
              <a:gd name="connsiteX24" fmla="*/ 2188398 w 5350277"/>
              <a:gd name="connsiteY24" fmla="*/ 171450 h 1478781"/>
              <a:gd name="connsiteX25" fmla="*/ 2257354 w 5350277"/>
              <a:gd name="connsiteY25" fmla="*/ 144373 h 1478781"/>
              <a:gd name="connsiteX26" fmla="*/ 2413912 w 5350277"/>
              <a:gd name="connsiteY26" fmla="*/ 114300 h 1478781"/>
              <a:gd name="connsiteX27" fmla="*/ 2674173 w 5350277"/>
              <a:gd name="connsiteY27" fmla="*/ 95250 h 1478781"/>
              <a:gd name="connsiteX28" fmla="*/ 2759898 w 5350277"/>
              <a:gd name="connsiteY28" fmla="*/ 66675 h 1478781"/>
              <a:gd name="connsiteX29" fmla="*/ 2788473 w 5350277"/>
              <a:gd name="connsiteY29" fmla="*/ 57150 h 1478781"/>
              <a:gd name="connsiteX30" fmla="*/ 2817048 w 5350277"/>
              <a:gd name="connsiteY30" fmla="*/ 38100 h 1478781"/>
              <a:gd name="connsiteX31" fmla="*/ 2874198 w 5350277"/>
              <a:gd name="connsiteY31" fmla="*/ 19050 h 1478781"/>
              <a:gd name="connsiteX32" fmla="*/ 2940873 w 5350277"/>
              <a:gd name="connsiteY32" fmla="*/ 0 h 1478781"/>
              <a:gd name="connsiteX33" fmla="*/ 3159948 w 5350277"/>
              <a:gd name="connsiteY33" fmla="*/ 9525 h 1478781"/>
              <a:gd name="connsiteX34" fmla="*/ 3217098 w 5350277"/>
              <a:gd name="connsiteY34" fmla="*/ 28575 h 1478781"/>
              <a:gd name="connsiteX35" fmla="*/ 3255198 w 5350277"/>
              <a:gd name="connsiteY35" fmla="*/ 38100 h 1478781"/>
              <a:gd name="connsiteX36" fmla="*/ 3312348 w 5350277"/>
              <a:gd name="connsiteY36" fmla="*/ 57150 h 1478781"/>
              <a:gd name="connsiteX37" fmla="*/ 3369498 w 5350277"/>
              <a:gd name="connsiteY37" fmla="*/ 76200 h 1478781"/>
              <a:gd name="connsiteX38" fmla="*/ 3398073 w 5350277"/>
              <a:gd name="connsiteY38" fmla="*/ 85725 h 1478781"/>
              <a:gd name="connsiteX39" fmla="*/ 3426648 w 5350277"/>
              <a:gd name="connsiteY39" fmla="*/ 95250 h 1478781"/>
              <a:gd name="connsiteX40" fmla="*/ 3540948 w 5350277"/>
              <a:gd name="connsiteY40" fmla="*/ 104775 h 1478781"/>
              <a:gd name="connsiteX41" fmla="*/ 3598098 w 5350277"/>
              <a:gd name="connsiteY41" fmla="*/ 133350 h 1478781"/>
              <a:gd name="connsiteX42" fmla="*/ 3626673 w 5350277"/>
              <a:gd name="connsiteY42" fmla="*/ 161925 h 1478781"/>
              <a:gd name="connsiteX43" fmla="*/ 3683823 w 5350277"/>
              <a:gd name="connsiteY43" fmla="*/ 200025 h 1478781"/>
              <a:gd name="connsiteX44" fmla="*/ 3712398 w 5350277"/>
              <a:gd name="connsiteY44" fmla="*/ 219075 h 1478781"/>
              <a:gd name="connsiteX45" fmla="*/ 3740973 w 5350277"/>
              <a:gd name="connsiteY45" fmla="*/ 247650 h 1478781"/>
              <a:gd name="connsiteX46" fmla="*/ 3798123 w 5350277"/>
              <a:gd name="connsiteY46" fmla="*/ 266700 h 1478781"/>
              <a:gd name="connsiteX47" fmla="*/ 3855273 w 5350277"/>
              <a:gd name="connsiteY47" fmla="*/ 295275 h 1478781"/>
              <a:gd name="connsiteX48" fmla="*/ 3883848 w 5350277"/>
              <a:gd name="connsiteY48" fmla="*/ 314325 h 1478781"/>
              <a:gd name="connsiteX49" fmla="*/ 3921948 w 5350277"/>
              <a:gd name="connsiteY49" fmla="*/ 323850 h 1478781"/>
              <a:gd name="connsiteX50" fmla="*/ 4064823 w 5350277"/>
              <a:gd name="connsiteY50" fmla="*/ 342900 h 1478781"/>
              <a:gd name="connsiteX51" fmla="*/ 4121973 w 5350277"/>
              <a:gd name="connsiteY51" fmla="*/ 361950 h 1478781"/>
              <a:gd name="connsiteX52" fmla="*/ 4150548 w 5350277"/>
              <a:gd name="connsiteY52" fmla="*/ 371475 h 1478781"/>
              <a:gd name="connsiteX53" fmla="*/ 4207698 w 5350277"/>
              <a:gd name="connsiteY53" fmla="*/ 419100 h 1478781"/>
              <a:gd name="connsiteX54" fmla="*/ 4264848 w 5350277"/>
              <a:gd name="connsiteY54" fmla="*/ 457200 h 1478781"/>
              <a:gd name="connsiteX55" fmla="*/ 4293423 w 5350277"/>
              <a:gd name="connsiteY55" fmla="*/ 476250 h 1478781"/>
              <a:gd name="connsiteX56" fmla="*/ 4350573 w 5350277"/>
              <a:gd name="connsiteY56" fmla="*/ 514350 h 1478781"/>
              <a:gd name="connsiteX57" fmla="*/ 4379148 w 5350277"/>
              <a:gd name="connsiteY57" fmla="*/ 533400 h 1478781"/>
              <a:gd name="connsiteX58" fmla="*/ 4407723 w 5350277"/>
              <a:gd name="connsiteY58" fmla="*/ 542925 h 1478781"/>
              <a:gd name="connsiteX59" fmla="*/ 4493448 w 5350277"/>
              <a:gd name="connsiteY59" fmla="*/ 600075 h 1478781"/>
              <a:gd name="connsiteX60" fmla="*/ 4522023 w 5350277"/>
              <a:gd name="connsiteY60" fmla="*/ 628650 h 1478781"/>
              <a:gd name="connsiteX61" fmla="*/ 4550598 w 5350277"/>
              <a:gd name="connsiteY61" fmla="*/ 638175 h 1478781"/>
              <a:gd name="connsiteX62" fmla="*/ 4636323 w 5350277"/>
              <a:gd name="connsiteY62" fmla="*/ 695325 h 1478781"/>
              <a:gd name="connsiteX63" fmla="*/ 4664898 w 5350277"/>
              <a:gd name="connsiteY63" fmla="*/ 714375 h 1478781"/>
              <a:gd name="connsiteX64" fmla="*/ 4693473 w 5350277"/>
              <a:gd name="connsiteY64" fmla="*/ 733425 h 1478781"/>
              <a:gd name="connsiteX65" fmla="*/ 4779198 w 5350277"/>
              <a:gd name="connsiteY65" fmla="*/ 809625 h 1478781"/>
              <a:gd name="connsiteX66" fmla="*/ 4807773 w 5350277"/>
              <a:gd name="connsiteY66" fmla="*/ 819150 h 1478781"/>
              <a:gd name="connsiteX67" fmla="*/ 4864923 w 5350277"/>
              <a:gd name="connsiteY67" fmla="*/ 857250 h 1478781"/>
              <a:gd name="connsiteX68" fmla="*/ 4931598 w 5350277"/>
              <a:gd name="connsiteY68" fmla="*/ 876300 h 1478781"/>
              <a:gd name="connsiteX69" fmla="*/ 4960173 w 5350277"/>
              <a:gd name="connsiteY69" fmla="*/ 885825 h 1478781"/>
              <a:gd name="connsiteX70" fmla="*/ 5026848 w 5350277"/>
              <a:gd name="connsiteY70" fmla="*/ 904875 h 1478781"/>
              <a:gd name="connsiteX71" fmla="*/ 5084731 w 5350277"/>
              <a:gd name="connsiteY71" fmla="*/ 976679 h 1478781"/>
              <a:gd name="connsiteX72" fmla="*/ 5195366 w 5350277"/>
              <a:gd name="connsiteY72" fmla="*/ 1044819 h 1478781"/>
              <a:gd name="connsiteX73" fmla="*/ 5312604 w 5350277"/>
              <a:gd name="connsiteY73" fmla="*/ 1153072 h 1478781"/>
              <a:gd name="connsiteX74" fmla="*/ 5350277 w 5350277"/>
              <a:gd name="connsiteY74" fmla="*/ 1262757 h 1478781"/>
              <a:gd name="connsiteX75" fmla="*/ 4810217 w 5350277"/>
              <a:gd name="connsiteY75" fmla="*/ 1478781 h 1478781"/>
              <a:gd name="connsiteX76" fmla="*/ 561745 w 5350277"/>
              <a:gd name="connsiteY76" fmla="*/ 1478781 h 1478781"/>
              <a:gd name="connsiteX0" fmla="*/ 557553 w 5346085"/>
              <a:gd name="connsiteY0" fmla="*/ 1478781 h 1478781"/>
              <a:gd name="connsiteX1" fmla="*/ 37164 w 5346085"/>
              <a:gd name="connsiteY1" fmla="*/ 1425705 h 1478781"/>
              <a:gd name="connsiteX2" fmla="*/ 60367 w 5346085"/>
              <a:gd name="connsiteY2" fmla="*/ 1284643 h 1478781"/>
              <a:gd name="connsiteX3" fmla="*/ 175664 w 5346085"/>
              <a:gd name="connsiteY3" fmla="*/ 1164152 h 1478781"/>
              <a:gd name="connsiteX4" fmla="*/ 306529 w 5346085"/>
              <a:gd name="connsiteY4" fmla="*/ 1069088 h 1478781"/>
              <a:gd name="connsiteX5" fmla="*/ 464968 w 5346085"/>
              <a:gd name="connsiteY5" fmla="*/ 975288 h 1478781"/>
              <a:gd name="connsiteX6" fmla="*/ 632302 w 5346085"/>
              <a:gd name="connsiteY6" fmla="*/ 921133 h 1478781"/>
              <a:gd name="connsiteX7" fmla="*/ 740610 w 5346085"/>
              <a:gd name="connsiteY7" fmla="*/ 868479 h 1478781"/>
              <a:gd name="connsiteX8" fmla="*/ 843105 w 5346085"/>
              <a:gd name="connsiteY8" fmla="*/ 801802 h 1478781"/>
              <a:gd name="connsiteX9" fmla="*/ 918055 w 5346085"/>
              <a:gd name="connsiteY9" fmla="*/ 742140 h 1478781"/>
              <a:gd name="connsiteX10" fmla="*/ 865419 w 5346085"/>
              <a:gd name="connsiteY10" fmla="*/ 669418 h 1478781"/>
              <a:gd name="connsiteX11" fmla="*/ 932274 w 5346085"/>
              <a:gd name="connsiteY11" fmla="*/ 610235 h 1478781"/>
              <a:gd name="connsiteX12" fmla="*/ 1020680 w 5346085"/>
              <a:gd name="connsiteY12" fmla="*/ 562612 h 1478781"/>
              <a:gd name="connsiteX13" fmla="*/ 1121118 w 5346085"/>
              <a:gd name="connsiteY13" fmla="*/ 527509 h 1478781"/>
              <a:gd name="connsiteX14" fmla="*/ 1198973 w 5346085"/>
              <a:gd name="connsiteY14" fmla="*/ 489408 h 1478781"/>
              <a:gd name="connsiteX15" fmla="*/ 1276828 w 5346085"/>
              <a:gd name="connsiteY15" fmla="*/ 474372 h 1478781"/>
              <a:gd name="connsiteX16" fmla="*/ 1355888 w 5346085"/>
              <a:gd name="connsiteY16" fmla="*/ 439267 h 1478781"/>
              <a:gd name="connsiteX17" fmla="*/ 1470411 w 5346085"/>
              <a:gd name="connsiteY17" fmla="*/ 405666 h 1478781"/>
              <a:gd name="connsiteX18" fmla="*/ 1585562 w 5346085"/>
              <a:gd name="connsiteY18" fmla="*/ 376073 h 1478781"/>
              <a:gd name="connsiteX19" fmla="*/ 1666323 w 5346085"/>
              <a:gd name="connsiteY19" fmla="*/ 346480 h 1478781"/>
              <a:gd name="connsiteX20" fmla="*/ 1784558 w 5346085"/>
              <a:gd name="connsiteY20" fmla="*/ 311862 h 1478781"/>
              <a:gd name="connsiteX21" fmla="*/ 1939015 w 5346085"/>
              <a:gd name="connsiteY21" fmla="*/ 284785 h 1478781"/>
              <a:gd name="connsiteX22" fmla="*/ 2060156 w 5346085"/>
              <a:gd name="connsiteY22" fmla="*/ 216079 h 1478781"/>
              <a:gd name="connsiteX23" fmla="*/ 2155631 w 5346085"/>
              <a:gd name="connsiteY23" fmla="*/ 190500 h 1478781"/>
              <a:gd name="connsiteX24" fmla="*/ 2184206 w 5346085"/>
              <a:gd name="connsiteY24" fmla="*/ 171450 h 1478781"/>
              <a:gd name="connsiteX25" fmla="*/ 2253162 w 5346085"/>
              <a:gd name="connsiteY25" fmla="*/ 144373 h 1478781"/>
              <a:gd name="connsiteX26" fmla="*/ 2409720 w 5346085"/>
              <a:gd name="connsiteY26" fmla="*/ 114300 h 1478781"/>
              <a:gd name="connsiteX27" fmla="*/ 2669981 w 5346085"/>
              <a:gd name="connsiteY27" fmla="*/ 95250 h 1478781"/>
              <a:gd name="connsiteX28" fmla="*/ 2755706 w 5346085"/>
              <a:gd name="connsiteY28" fmla="*/ 66675 h 1478781"/>
              <a:gd name="connsiteX29" fmla="*/ 2784281 w 5346085"/>
              <a:gd name="connsiteY29" fmla="*/ 57150 h 1478781"/>
              <a:gd name="connsiteX30" fmla="*/ 2812856 w 5346085"/>
              <a:gd name="connsiteY30" fmla="*/ 38100 h 1478781"/>
              <a:gd name="connsiteX31" fmla="*/ 2870006 w 5346085"/>
              <a:gd name="connsiteY31" fmla="*/ 19050 h 1478781"/>
              <a:gd name="connsiteX32" fmla="*/ 2936681 w 5346085"/>
              <a:gd name="connsiteY32" fmla="*/ 0 h 1478781"/>
              <a:gd name="connsiteX33" fmla="*/ 3155756 w 5346085"/>
              <a:gd name="connsiteY33" fmla="*/ 9525 h 1478781"/>
              <a:gd name="connsiteX34" fmla="*/ 3212906 w 5346085"/>
              <a:gd name="connsiteY34" fmla="*/ 28575 h 1478781"/>
              <a:gd name="connsiteX35" fmla="*/ 3251006 w 5346085"/>
              <a:gd name="connsiteY35" fmla="*/ 38100 h 1478781"/>
              <a:gd name="connsiteX36" fmla="*/ 3308156 w 5346085"/>
              <a:gd name="connsiteY36" fmla="*/ 57150 h 1478781"/>
              <a:gd name="connsiteX37" fmla="*/ 3365306 w 5346085"/>
              <a:gd name="connsiteY37" fmla="*/ 76200 h 1478781"/>
              <a:gd name="connsiteX38" fmla="*/ 3393881 w 5346085"/>
              <a:gd name="connsiteY38" fmla="*/ 85725 h 1478781"/>
              <a:gd name="connsiteX39" fmla="*/ 3422456 w 5346085"/>
              <a:gd name="connsiteY39" fmla="*/ 95250 h 1478781"/>
              <a:gd name="connsiteX40" fmla="*/ 3536756 w 5346085"/>
              <a:gd name="connsiteY40" fmla="*/ 104775 h 1478781"/>
              <a:gd name="connsiteX41" fmla="*/ 3593906 w 5346085"/>
              <a:gd name="connsiteY41" fmla="*/ 133350 h 1478781"/>
              <a:gd name="connsiteX42" fmla="*/ 3622481 w 5346085"/>
              <a:gd name="connsiteY42" fmla="*/ 161925 h 1478781"/>
              <a:gd name="connsiteX43" fmla="*/ 3679631 w 5346085"/>
              <a:gd name="connsiteY43" fmla="*/ 200025 h 1478781"/>
              <a:gd name="connsiteX44" fmla="*/ 3708206 w 5346085"/>
              <a:gd name="connsiteY44" fmla="*/ 219075 h 1478781"/>
              <a:gd name="connsiteX45" fmla="*/ 3736781 w 5346085"/>
              <a:gd name="connsiteY45" fmla="*/ 247650 h 1478781"/>
              <a:gd name="connsiteX46" fmla="*/ 3793931 w 5346085"/>
              <a:gd name="connsiteY46" fmla="*/ 266700 h 1478781"/>
              <a:gd name="connsiteX47" fmla="*/ 3851081 w 5346085"/>
              <a:gd name="connsiteY47" fmla="*/ 295275 h 1478781"/>
              <a:gd name="connsiteX48" fmla="*/ 3879656 w 5346085"/>
              <a:gd name="connsiteY48" fmla="*/ 314325 h 1478781"/>
              <a:gd name="connsiteX49" fmla="*/ 3917756 w 5346085"/>
              <a:gd name="connsiteY49" fmla="*/ 323850 h 1478781"/>
              <a:gd name="connsiteX50" fmla="*/ 4060631 w 5346085"/>
              <a:gd name="connsiteY50" fmla="*/ 342900 h 1478781"/>
              <a:gd name="connsiteX51" fmla="*/ 4117781 w 5346085"/>
              <a:gd name="connsiteY51" fmla="*/ 361950 h 1478781"/>
              <a:gd name="connsiteX52" fmla="*/ 4146356 w 5346085"/>
              <a:gd name="connsiteY52" fmla="*/ 371475 h 1478781"/>
              <a:gd name="connsiteX53" fmla="*/ 4203506 w 5346085"/>
              <a:gd name="connsiteY53" fmla="*/ 419100 h 1478781"/>
              <a:gd name="connsiteX54" fmla="*/ 4260656 w 5346085"/>
              <a:gd name="connsiteY54" fmla="*/ 457200 h 1478781"/>
              <a:gd name="connsiteX55" fmla="*/ 4289231 w 5346085"/>
              <a:gd name="connsiteY55" fmla="*/ 476250 h 1478781"/>
              <a:gd name="connsiteX56" fmla="*/ 4346381 w 5346085"/>
              <a:gd name="connsiteY56" fmla="*/ 514350 h 1478781"/>
              <a:gd name="connsiteX57" fmla="*/ 4374956 w 5346085"/>
              <a:gd name="connsiteY57" fmla="*/ 533400 h 1478781"/>
              <a:gd name="connsiteX58" fmla="*/ 4403531 w 5346085"/>
              <a:gd name="connsiteY58" fmla="*/ 542925 h 1478781"/>
              <a:gd name="connsiteX59" fmla="*/ 4489256 w 5346085"/>
              <a:gd name="connsiteY59" fmla="*/ 600075 h 1478781"/>
              <a:gd name="connsiteX60" fmla="*/ 4517831 w 5346085"/>
              <a:gd name="connsiteY60" fmla="*/ 628650 h 1478781"/>
              <a:gd name="connsiteX61" fmla="*/ 4546406 w 5346085"/>
              <a:gd name="connsiteY61" fmla="*/ 638175 h 1478781"/>
              <a:gd name="connsiteX62" fmla="*/ 4632131 w 5346085"/>
              <a:gd name="connsiteY62" fmla="*/ 695325 h 1478781"/>
              <a:gd name="connsiteX63" fmla="*/ 4660706 w 5346085"/>
              <a:gd name="connsiteY63" fmla="*/ 714375 h 1478781"/>
              <a:gd name="connsiteX64" fmla="*/ 4689281 w 5346085"/>
              <a:gd name="connsiteY64" fmla="*/ 733425 h 1478781"/>
              <a:gd name="connsiteX65" fmla="*/ 4775006 w 5346085"/>
              <a:gd name="connsiteY65" fmla="*/ 809625 h 1478781"/>
              <a:gd name="connsiteX66" fmla="*/ 4803581 w 5346085"/>
              <a:gd name="connsiteY66" fmla="*/ 819150 h 1478781"/>
              <a:gd name="connsiteX67" fmla="*/ 4860731 w 5346085"/>
              <a:gd name="connsiteY67" fmla="*/ 857250 h 1478781"/>
              <a:gd name="connsiteX68" fmla="*/ 4927406 w 5346085"/>
              <a:gd name="connsiteY68" fmla="*/ 876300 h 1478781"/>
              <a:gd name="connsiteX69" fmla="*/ 4955981 w 5346085"/>
              <a:gd name="connsiteY69" fmla="*/ 885825 h 1478781"/>
              <a:gd name="connsiteX70" fmla="*/ 5022656 w 5346085"/>
              <a:gd name="connsiteY70" fmla="*/ 904875 h 1478781"/>
              <a:gd name="connsiteX71" fmla="*/ 5080539 w 5346085"/>
              <a:gd name="connsiteY71" fmla="*/ 976679 h 1478781"/>
              <a:gd name="connsiteX72" fmla="*/ 5191174 w 5346085"/>
              <a:gd name="connsiteY72" fmla="*/ 1044819 h 1478781"/>
              <a:gd name="connsiteX73" fmla="*/ 5308412 w 5346085"/>
              <a:gd name="connsiteY73" fmla="*/ 1153072 h 1478781"/>
              <a:gd name="connsiteX74" fmla="*/ 5346085 w 5346085"/>
              <a:gd name="connsiteY74" fmla="*/ 1262757 h 1478781"/>
              <a:gd name="connsiteX75" fmla="*/ 4806025 w 5346085"/>
              <a:gd name="connsiteY75" fmla="*/ 1478781 h 1478781"/>
              <a:gd name="connsiteX76" fmla="*/ 557553 w 5346085"/>
              <a:gd name="connsiteY76" fmla="*/ 1478781 h 1478781"/>
              <a:gd name="connsiteX0" fmla="*/ 570581 w 5359113"/>
              <a:gd name="connsiteY0" fmla="*/ 1478781 h 1478781"/>
              <a:gd name="connsiteX1" fmla="*/ 50192 w 5359113"/>
              <a:gd name="connsiteY1" fmla="*/ 1425705 h 1478781"/>
              <a:gd name="connsiteX2" fmla="*/ 73395 w 5359113"/>
              <a:gd name="connsiteY2" fmla="*/ 1284643 h 1478781"/>
              <a:gd name="connsiteX3" fmla="*/ 188692 w 5359113"/>
              <a:gd name="connsiteY3" fmla="*/ 1164152 h 1478781"/>
              <a:gd name="connsiteX4" fmla="*/ 319557 w 5359113"/>
              <a:gd name="connsiteY4" fmla="*/ 1069088 h 1478781"/>
              <a:gd name="connsiteX5" fmla="*/ 477996 w 5359113"/>
              <a:gd name="connsiteY5" fmla="*/ 975288 h 1478781"/>
              <a:gd name="connsiteX6" fmla="*/ 645330 w 5359113"/>
              <a:gd name="connsiteY6" fmla="*/ 921133 h 1478781"/>
              <a:gd name="connsiteX7" fmla="*/ 753638 w 5359113"/>
              <a:gd name="connsiteY7" fmla="*/ 868479 h 1478781"/>
              <a:gd name="connsiteX8" fmla="*/ 856133 w 5359113"/>
              <a:gd name="connsiteY8" fmla="*/ 801802 h 1478781"/>
              <a:gd name="connsiteX9" fmla="*/ 931083 w 5359113"/>
              <a:gd name="connsiteY9" fmla="*/ 742140 h 1478781"/>
              <a:gd name="connsiteX10" fmla="*/ 878447 w 5359113"/>
              <a:gd name="connsiteY10" fmla="*/ 669418 h 1478781"/>
              <a:gd name="connsiteX11" fmla="*/ 945302 w 5359113"/>
              <a:gd name="connsiteY11" fmla="*/ 610235 h 1478781"/>
              <a:gd name="connsiteX12" fmla="*/ 1033708 w 5359113"/>
              <a:gd name="connsiteY12" fmla="*/ 562612 h 1478781"/>
              <a:gd name="connsiteX13" fmla="*/ 1134146 w 5359113"/>
              <a:gd name="connsiteY13" fmla="*/ 527509 h 1478781"/>
              <a:gd name="connsiteX14" fmla="*/ 1212001 w 5359113"/>
              <a:gd name="connsiteY14" fmla="*/ 489408 h 1478781"/>
              <a:gd name="connsiteX15" fmla="*/ 1289856 w 5359113"/>
              <a:gd name="connsiteY15" fmla="*/ 474372 h 1478781"/>
              <a:gd name="connsiteX16" fmla="*/ 1368916 w 5359113"/>
              <a:gd name="connsiteY16" fmla="*/ 439267 h 1478781"/>
              <a:gd name="connsiteX17" fmla="*/ 1483439 w 5359113"/>
              <a:gd name="connsiteY17" fmla="*/ 405666 h 1478781"/>
              <a:gd name="connsiteX18" fmla="*/ 1598590 w 5359113"/>
              <a:gd name="connsiteY18" fmla="*/ 376073 h 1478781"/>
              <a:gd name="connsiteX19" fmla="*/ 1679351 w 5359113"/>
              <a:gd name="connsiteY19" fmla="*/ 346480 h 1478781"/>
              <a:gd name="connsiteX20" fmla="*/ 1797586 w 5359113"/>
              <a:gd name="connsiteY20" fmla="*/ 311862 h 1478781"/>
              <a:gd name="connsiteX21" fmla="*/ 1952043 w 5359113"/>
              <a:gd name="connsiteY21" fmla="*/ 284785 h 1478781"/>
              <a:gd name="connsiteX22" fmla="*/ 2073184 w 5359113"/>
              <a:gd name="connsiteY22" fmla="*/ 216079 h 1478781"/>
              <a:gd name="connsiteX23" fmla="*/ 2168659 w 5359113"/>
              <a:gd name="connsiteY23" fmla="*/ 190500 h 1478781"/>
              <a:gd name="connsiteX24" fmla="*/ 2197234 w 5359113"/>
              <a:gd name="connsiteY24" fmla="*/ 171450 h 1478781"/>
              <a:gd name="connsiteX25" fmla="*/ 2266190 w 5359113"/>
              <a:gd name="connsiteY25" fmla="*/ 144373 h 1478781"/>
              <a:gd name="connsiteX26" fmla="*/ 2422748 w 5359113"/>
              <a:gd name="connsiteY26" fmla="*/ 114300 h 1478781"/>
              <a:gd name="connsiteX27" fmla="*/ 2683009 w 5359113"/>
              <a:gd name="connsiteY27" fmla="*/ 95250 h 1478781"/>
              <a:gd name="connsiteX28" fmla="*/ 2768734 w 5359113"/>
              <a:gd name="connsiteY28" fmla="*/ 66675 h 1478781"/>
              <a:gd name="connsiteX29" fmla="*/ 2797309 w 5359113"/>
              <a:gd name="connsiteY29" fmla="*/ 57150 h 1478781"/>
              <a:gd name="connsiteX30" fmla="*/ 2825884 w 5359113"/>
              <a:gd name="connsiteY30" fmla="*/ 38100 h 1478781"/>
              <a:gd name="connsiteX31" fmla="*/ 2883034 w 5359113"/>
              <a:gd name="connsiteY31" fmla="*/ 19050 h 1478781"/>
              <a:gd name="connsiteX32" fmla="*/ 2949709 w 5359113"/>
              <a:gd name="connsiteY32" fmla="*/ 0 h 1478781"/>
              <a:gd name="connsiteX33" fmla="*/ 3168784 w 5359113"/>
              <a:gd name="connsiteY33" fmla="*/ 9525 h 1478781"/>
              <a:gd name="connsiteX34" fmla="*/ 3225934 w 5359113"/>
              <a:gd name="connsiteY34" fmla="*/ 28575 h 1478781"/>
              <a:gd name="connsiteX35" fmla="*/ 3264034 w 5359113"/>
              <a:gd name="connsiteY35" fmla="*/ 38100 h 1478781"/>
              <a:gd name="connsiteX36" fmla="*/ 3321184 w 5359113"/>
              <a:gd name="connsiteY36" fmla="*/ 57150 h 1478781"/>
              <a:gd name="connsiteX37" fmla="*/ 3378334 w 5359113"/>
              <a:gd name="connsiteY37" fmla="*/ 76200 h 1478781"/>
              <a:gd name="connsiteX38" fmla="*/ 3406909 w 5359113"/>
              <a:gd name="connsiteY38" fmla="*/ 85725 h 1478781"/>
              <a:gd name="connsiteX39" fmla="*/ 3435484 w 5359113"/>
              <a:gd name="connsiteY39" fmla="*/ 95250 h 1478781"/>
              <a:gd name="connsiteX40" fmla="*/ 3549784 w 5359113"/>
              <a:gd name="connsiteY40" fmla="*/ 104775 h 1478781"/>
              <a:gd name="connsiteX41" fmla="*/ 3606934 w 5359113"/>
              <a:gd name="connsiteY41" fmla="*/ 133350 h 1478781"/>
              <a:gd name="connsiteX42" fmla="*/ 3635509 w 5359113"/>
              <a:gd name="connsiteY42" fmla="*/ 161925 h 1478781"/>
              <a:gd name="connsiteX43" fmla="*/ 3692659 w 5359113"/>
              <a:gd name="connsiteY43" fmla="*/ 200025 h 1478781"/>
              <a:gd name="connsiteX44" fmla="*/ 3721234 w 5359113"/>
              <a:gd name="connsiteY44" fmla="*/ 219075 h 1478781"/>
              <a:gd name="connsiteX45" fmla="*/ 3749809 w 5359113"/>
              <a:gd name="connsiteY45" fmla="*/ 247650 h 1478781"/>
              <a:gd name="connsiteX46" fmla="*/ 3806959 w 5359113"/>
              <a:gd name="connsiteY46" fmla="*/ 266700 h 1478781"/>
              <a:gd name="connsiteX47" fmla="*/ 3864109 w 5359113"/>
              <a:gd name="connsiteY47" fmla="*/ 295275 h 1478781"/>
              <a:gd name="connsiteX48" fmla="*/ 3892684 w 5359113"/>
              <a:gd name="connsiteY48" fmla="*/ 314325 h 1478781"/>
              <a:gd name="connsiteX49" fmla="*/ 3930784 w 5359113"/>
              <a:gd name="connsiteY49" fmla="*/ 323850 h 1478781"/>
              <a:gd name="connsiteX50" fmla="*/ 4073659 w 5359113"/>
              <a:gd name="connsiteY50" fmla="*/ 342900 h 1478781"/>
              <a:gd name="connsiteX51" fmla="*/ 4130809 w 5359113"/>
              <a:gd name="connsiteY51" fmla="*/ 361950 h 1478781"/>
              <a:gd name="connsiteX52" fmla="*/ 4159384 w 5359113"/>
              <a:gd name="connsiteY52" fmla="*/ 371475 h 1478781"/>
              <a:gd name="connsiteX53" fmla="*/ 4216534 w 5359113"/>
              <a:gd name="connsiteY53" fmla="*/ 419100 h 1478781"/>
              <a:gd name="connsiteX54" fmla="*/ 4273684 w 5359113"/>
              <a:gd name="connsiteY54" fmla="*/ 457200 h 1478781"/>
              <a:gd name="connsiteX55" fmla="*/ 4302259 w 5359113"/>
              <a:gd name="connsiteY55" fmla="*/ 476250 h 1478781"/>
              <a:gd name="connsiteX56" fmla="*/ 4359409 w 5359113"/>
              <a:gd name="connsiteY56" fmla="*/ 514350 h 1478781"/>
              <a:gd name="connsiteX57" fmla="*/ 4387984 w 5359113"/>
              <a:gd name="connsiteY57" fmla="*/ 533400 h 1478781"/>
              <a:gd name="connsiteX58" fmla="*/ 4416559 w 5359113"/>
              <a:gd name="connsiteY58" fmla="*/ 542925 h 1478781"/>
              <a:gd name="connsiteX59" fmla="*/ 4502284 w 5359113"/>
              <a:gd name="connsiteY59" fmla="*/ 600075 h 1478781"/>
              <a:gd name="connsiteX60" fmla="*/ 4530859 w 5359113"/>
              <a:gd name="connsiteY60" fmla="*/ 628650 h 1478781"/>
              <a:gd name="connsiteX61" fmla="*/ 4559434 w 5359113"/>
              <a:gd name="connsiteY61" fmla="*/ 638175 h 1478781"/>
              <a:gd name="connsiteX62" fmla="*/ 4645159 w 5359113"/>
              <a:gd name="connsiteY62" fmla="*/ 695325 h 1478781"/>
              <a:gd name="connsiteX63" fmla="*/ 4673734 w 5359113"/>
              <a:gd name="connsiteY63" fmla="*/ 714375 h 1478781"/>
              <a:gd name="connsiteX64" fmla="*/ 4702309 w 5359113"/>
              <a:gd name="connsiteY64" fmla="*/ 733425 h 1478781"/>
              <a:gd name="connsiteX65" fmla="*/ 4788034 w 5359113"/>
              <a:gd name="connsiteY65" fmla="*/ 809625 h 1478781"/>
              <a:gd name="connsiteX66" fmla="*/ 4816609 w 5359113"/>
              <a:gd name="connsiteY66" fmla="*/ 819150 h 1478781"/>
              <a:gd name="connsiteX67" fmla="*/ 4873759 w 5359113"/>
              <a:gd name="connsiteY67" fmla="*/ 857250 h 1478781"/>
              <a:gd name="connsiteX68" fmla="*/ 4940434 w 5359113"/>
              <a:gd name="connsiteY68" fmla="*/ 876300 h 1478781"/>
              <a:gd name="connsiteX69" fmla="*/ 4969009 w 5359113"/>
              <a:gd name="connsiteY69" fmla="*/ 885825 h 1478781"/>
              <a:gd name="connsiteX70" fmla="*/ 5035684 w 5359113"/>
              <a:gd name="connsiteY70" fmla="*/ 904875 h 1478781"/>
              <a:gd name="connsiteX71" fmla="*/ 5093567 w 5359113"/>
              <a:gd name="connsiteY71" fmla="*/ 976679 h 1478781"/>
              <a:gd name="connsiteX72" fmla="*/ 5204202 w 5359113"/>
              <a:gd name="connsiteY72" fmla="*/ 1044819 h 1478781"/>
              <a:gd name="connsiteX73" fmla="*/ 5321440 w 5359113"/>
              <a:gd name="connsiteY73" fmla="*/ 1153072 h 1478781"/>
              <a:gd name="connsiteX74" fmla="*/ 5359113 w 5359113"/>
              <a:gd name="connsiteY74" fmla="*/ 1262757 h 1478781"/>
              <a:gd name="connsiteX75" fmla="*/ 4819053 w 5359113"/>
              <a:gd name="connsiteY75" fmla="*/ 1478781 h 1478781"/>
              <a:gd name="connsiteX76" fmla="*/ 570581 w 5359113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309112 w 5348668"/>
              <a:gd name="connsiteY4" fmla="*/ 1069088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538385 w 5348668"/>
              <a:gd name="connsiteY5" fmla="*/ 1007394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864147 w 5344813"/>
              <a:gd name="connsiteY10" fmla="*/ 669418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119846 w 5344813"/>
              <a:gd name="connsiteY12" fmla="*/ 527509 h 1478781"/>
              <a:gd name="connsiteX13" fmla="*/ 1237053 w 5344813"/>
              <a:gd name="connsiteY13" fmla="*/ 537566 h 1478781"/>
              <a:gd name="connsiteX14" fmla="*/ 1291297 w 5344813"/>
              <a:gd name="connsiteY14" fmla="*/ 514504 h 1478781"/>
              <a:gd name="connsiteX15" fmla="*/ 1370357 w 5344813"/>
              <a:gd name="connsiteY15" fmla="*/ 463346 h 1478781"/>
              <a:gd name="connsiteX16" fmla="*/ 1465203 w 5344813"/>
              <a:gd name="connsiteY16" fmla="*/ 461852 h 1478781"/>
              <a:gd name="connsiteX17" fmla="*/ 1552808 w 5344813"/>
              <a:gd name="connsiteY17" fmla="*/ 432259 h 1478781"/>
              <a:gd name="connsiteX18" fmla="*/ 1653246 w 5344813"/>
              <a:gd name="connsiteY18" fmla="*/ 410691 h 1478781"/>
              <a:gd name="connsiteX19" fmla="*/ 1799027 w 5344813"/>
              <a:gd name="connsiteY19" fmla="*/ 351994 h 1478781"/>
              <a:gd name="connsiteX20" fmla="*/ 1937743 w 5344813"/>
              <a:gd name="connsiteY20" fmla="*/ 284785 h 1478781"/>
              <a:gd name="connsiteX21" fmla="*/ 2058884 w 5344813"/>
              <a:gd name="connsiteY21" fmla="*/ 216079 h 1478781"/>
              <a:gd name="connsiteX22" fmla="*/ 2154359 w 5344813"/>
              <a:gd name="connsiteY22" fmla="*/ 190500 h 1478781"/>
              <a:gd name="connsiteX23" fmla="*/ 2182934 w 5344813"/>
              <a:gd name="connsiteY23" fmla="*/ 171450 h 1478781"/>
              <a:gd name="connsiteX24" fmla="*/ 2251890 w 5344813"/>
              <a:gd name="connsiteY24" fmla="*/ 144373 h 1478781"/>
              <a:gd name="connsiteX25" fmla="*/ 2408448 w 5344813"/>
              <a:gd name="connsiteY25" fmla="*/ 114300 h 1478781"/>
              <a:gd name="connsiteX26" fmla="*/ 2668709 w 5344813"/>
              <a:gd name="connsiteY26" fmla="*/ 95250 h 1478781"/>
              <a:gd name="connsiteX27" fmla="*/ 2754434 w 5344813"/>
              <a:gd name="connsiteY27" fmla="*/ 66675 h 1478781"/>
              <a:gd name="connsiteX28" fmla="*/ 2783009 w 5344813"/>
              <a:gd name="connsiteY28" fmla="*/ 57150 h 1478781"/>
              <a:gd name="connsiteX29" fmla="*/ 2811584 w 5344813"/>
              <a:gd name="connsiteY29" fmla="*/ 38100 h 1478781"/>
              <a:gd name="connsiteX30" fmla="*/ 2868734 w 5344813"/>
              <a:gd name="connsiteY30" fmla="*/ 19050 h 1478781"/>
              <a:gd name="connsiteX31" fmla="*/ 2935409 w 5344813"/>
              <a:gd name="connsiteY31" fmla="*/ 0 h 1478781"/>
              <a:gd name="connsiteX32" fmla="*/ 3154484 w 5344813"/>
              <a:gd name="connsiteY32" fmla="*/ 9525 h 1478781"/>
              <a:gd name="connsiteX33" fmla="*/ 3211634 w 5344813"/>
              <a:gd name="connsiteY33" fmla="*/ 28575 h 1478781"/>
              <a:gd name="connsiteX34" fmla="*/ 3249734 w 5344813"/>
              <a:gd name="connsiteY34" fmla="*/ 38100 h 1478781"/>
              <a:gd name="connsiteX35" fmla="*/ 3306884 w 5344813"/>
              <a:gd name="connsiteY35" fmla="*/ 57150 h 1478781"/>
              <a:gd name="connsiteX36" fmla="*/ 3364034 w 5344813"/>
              <a:gd name="connsiteY36" fmla="*/ 76200 h 1478781"/>
              <a:gd name="connsiteX37" fmla="*/ 3392609 w 5344813"/>
              <a:gd name="connsiteY37" fmla="*/ 85725 h 1478781"/>
              <a:gd name="connsiteX38" fmla="*/ 3421184 w 5344813"/>
              <a:gd name="connsiteY38" fmla="*/ 95250 h 1478781"/>
              <a:gd name="connsiteX39" fmla="*/ 3535484 w 5344813"/>
              <a:gd name="connsiteY39" fmla="*/ 104775 h 1478781"/>
              <a:gd name="connsiteX40" fmla="*/ 3592634 w 5344813"/>
              <a:gd name="connsiteY40" fmla="*/ 133350 h 1478781"/>
              <a:gd name="connsiteX41" fmla="*/ 3621209 w 5344813"/>
              <a:gd name="connsiteY41" fmla="*/ 161925 h 1478781"/>
              <a:gd name="connsiteX42" fmla="*/ 3678359 w 5344813"/>
              <a:gd name="connsiteY42" fmla="*/ 200025 h 1478781"/>
              <a:gd name="connsiteX43" fmla="*/ 3706934 w 5344813"/>
              <a:gd name="connsiteY43" fmla="*/ 219075 h 1478781"/>
              <a:gd name="connsiteX44" fmla="*/ 3735509 w 5344813"/>
              <a:gd name="connsiteY44" fmla="*/ 247650 h 1478781"/>
              <a:gd name="connsiteX45" fmla="*/ 3792659 w 5344813"/>
              <a:gd name="connsiteY45" fmla="*/ 266700 h 1478781"/>
              <a:gd name="connsiteX46" fmla="*/ 3849809 w 5344813"/>
              <a:gd name="connsiteY46" fmla="*/ 295275 h 1478781"/>
              <a:gd name="connsiteX47" fmla="*/ 3878384 w 5344813"/>
              <a:gd name="connsiteY47" fmla="*/ 314325 h 1478781"/>
              <a:gd name="connsiteX48" fmla="*/ 3916484 w 5344813"/>
              <a:gd name="connsiteY48" fmla="*/ 323850 h 1478781"/>
              <a:gd name="connsiteX49" fmla="*/ 4059359 w 5344813"/>
              <a:gd name="connsiteY49" fmla="*/ 342900 h 1478781"/>
              <a:gd name="connsiteX50" fmla="*/ 4116509 w 5344813"/>
              <a:gd name="connsiteY50" fmla="*/ 361950 h 1478781"/>
              <a:gd name="connsiteX51" fmla="*/ 4145084 w 5344813"/>
              <a:gd name="connsiteY51" fmla="*/ 371475 h 1478781"/>
              <a:gd name="connsiteX52" fmla="*/ 4202234 w 5344813"/>
              <a:gd name="connsiteY52" fmla="*/ 419100 h 1478781"/>
              <a:gd name="connsiteX53" fmla="*/ 4259384 w 5344813"/>
              <a:gd name="connsiteY53" fmla="*/ 457200 h 1478781"/>
              <a:gd name="connsiteX54" fmla="*/ 4287959 w 5344813"/>
              <a:gd name="connsiteY54" fmla="*/ 476250 h 1478781"/>
              <a:gd name="connsiteX55" fmla="*/ 4345109 w 5344813"/>
              <a:gd name="connsiteY55" fmla="*/ 514350 h 1478781"/>
              <a:gd name="connsiteX56" fmla="*/ 4373684 w 5344813"/>
              <a:gd name="connsiteY56" fmla="*/ 533400 h 1478781"/>
              <a:gd name="connsiteX57" fmla="*/ 4402259 w 5344813"/>
              <a:gd name="connsiteY57" fmla="*/ 542925 h 1478781"/>
              <a:gd name="connsiteX58" fmla="*/ 4487984 w 5344813"/>
              <a:gd name="connsiteY58" fmla="*/ 600075 h 1478781"/>
              <a:gd name="connsiteX59" fmla="*/ 4516559 w 5344813"/>
              <a:gd name="connsiteY59" fmla="*/ 628650 h 1478781"/>
              <a:gd name="connsiteX60" fmla="*/ 4545134 w 5344813"/>
              <a:gd name="connsiteY60" fmla="*/ 638175 h 1478781"/>
              <a:gd name="connsiteX61" fmla="*/ 4630859 w 5344813"/>
              <a:gd name="connsiteY61" fmla="*/ 695325 h 1478781"/>
              <a:gd name="connsiteX62" fmla="*/ 4659434 w 5344813"/>
              <a:gd name="connsiteY62" fmla="*/ 714375 h 1478781"/>
              <a:gd name="connsiteX63" fmla="*/ 4688009 w 5344813"/>
              <a:gd name="connsiteY63" fmla="*/ 733425 h 1478781"/>
              <a:gd name="connsiteX64" fmla="*/ 4773734 w 5344813"/>
              <a:gd name="connsiteY64" fmla="*/ 809625 h 1478781"/>
              <a:gd name="connsiteX65" fmla="*/ 4802309 w 5344813"/>
              <a:gd name="connsiteY65" fmla="*/ 819150 h 1478781"/>
              <a:gd name="connsiteX66" fmla="*/ 4859459 w 5344813"/>
              <a:gd name="connsiteY66" fmla="*/ 857250 h 1478781"/>
              <a:gd name="connsiteX67" fmla="*/ 4926134 w 5344813"/>
              <a:gd name="connsiteY67" fmla="*/ 876300 h 1478781"/>
              <a:gd name="connsiteX68" fmla="*/ 4954709 w 5344813"/>
              <a:gd name="connsiteY68" fmla="*/ 885825 h 1478781"/>
              <a:gd name="connsiteX69" fmla="*/ 5021384 w 5344813"/>
              <a:gd name="connsiteY69" fmla="*/ 904875 h 1478781"/>
              <a:gd name="connsiteX70" fmla="*/ 5079267 w 5344813"/>
              <a:gd name="connsiteY70" fmla="*/ 976679 h 1478781"/>
              <a:gd name="connsiteX71" fmla="*/ 5189902 w 5344813"/>
              <a:gd name="connsiteY71" fmla="*/ 1044819 h 1478781"/>
              <a:gd name="connsiteX72" fmla="*/ 5307140 w 5344813"/>
              <a:gd name="connsiteY72" fmla="*/ 1153072 h 1478781"/>
              <a:gd name="connsiteX73" fmla="*/ 5344813 w 5344813"/>
              <a:gd name="connsiteY73" fmla="*/ 1262757 h 1478781"/>
              <a:gd name="connsiteX74" fmla="*/ 4804753 w 5344813"/>
              <a:gd name="connsiteY74" fmla="*/ 1478781 h 1478781"/>
              <a:gd name="connsiteX75" fmla="*/ 556281 w 5344813"/>
              <a:gd name="connsiteY75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63346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04152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80414 w 5368946"/>
              <a:gd name="connsiteY0" fmla="*/ 1478781 h 1478781"/>
              <a:gd name="connsiteX1" fmla="*/ 60025 w 5368946"/>
              <a:gd name="connsiteY1" fmla="*/ 1425705 h 1478781"/>
              <a:gd name="connsiteX2" fmla="*/ 30376 w 5368946"/>
              <a:gd name="connsiteY2" fmla="*/ 1305175 h 1478781"/>
              <a:gd name="connsiteX3" fmla="*/ 269359 w 5368946"/>
              <a:gd name="connsiteY3" fmla="*/ 1192245 h 1478781"/>
              <a:gd name="connsiteX4" fmla="*/ 431705 w 5368946"/>
              <a:gd name="connsiteY4" fmla="*/ 1101194 h 1478781"/>
              <a:gd name="connsiteX5" fmla="*/ 558663 w 5368946"/>
              <a:gd name="connsiteY5" fmla="*/ 1007394 h 1478781"/>
              <a:gd name="connsiteX6" fmla="*/ 655163 w 5368946"/>
              <a:gd name="connsiteY6" fmla="*/ 921133 h 1478781"/>
              <a:gd name="connsiteX7" fmla="*/ 763471 w 5368946"/>
              <a:gd name="connsiteY7" fmla="*/ 868479 h 1478781"/>
              <a:gd name="connsiteX8" fmla="*/ 865966 w 5368946"/>
              <a:gd name="connsiteY8" fmla="*/ 801802 h 1478781"/>
              <a:gd name="connsiteX9" fmla="*/ 940916 w 5368946"/>
              <a:gd name="connsiteY9" fmla="*/ 742140 h 1478781"/>
              <a:gd name="connsiteX10" fmla="*/ 1033882 w 5368946"/>
              <a:gd name="connsiteY10" fmla="*/ 701524 h 1478781"/>
              <a:gd name="connsiteX11" fmla="*/ 1128285 w 5368946"/>
              <a:gd name="connsiteY11" fmla="*/ 618261 h 1478781"/>
              <a:gd name="connsiteX12" fmla="*/ 1245445 w 5368946"/>
              <a:gd name="connsiteY12" fmla="*/ 545593 h 1478781"/>
              <a:gd name="connsiteX13" fmla="*/ 1315430 w 5368946"/>
              <a:gd name="connsiteY13" fmla="*/ 514504 h 1478781"/>
              <a:gd name="connsiteX14" fmla="*/ 1394490 w 5368946"/>
              <a:gd name="connsiteY14" fmla="*/ 479399 h 1478781"/>
              <a:gd name="connsiteX15" fmla="*/ 1493272 w 5368946"/>
              <a:gd name="connsiteY15" fmla="*/ 441787 h 1478781"/>
              <a:gd name="connsiteX16" fmla="*/ 1576941 w 5368946"/>
              <a:gd name="connsiteY16" fmla="*/ 432259 h 1478781"/>
              <a:gd name="connsiteX17" fmla="*/ 1677379 w 5368946"/>
              <a:gd name="connsiteY17" fmla="*/ 410691 h 1478781"/>
              <a:gd name="connsiteX18" fmla="*/ 1823160 w 5368946"/>
              <a:gd name="connsiteY18" fmla="*/ 351994 h 1478781"/>
              <a:gd name="connsiteX19" fmla="*/ 1961876 w 5368946"/>
              <a:gd name="connsiteY19" fmla="*/ 284785 h 1478781"/>
              <a:gd name="connsiteX20" fmla="*/ 2083017 w 5368946"/>
              <a:gd name="connsiteY20" fmla="*/ 216079 h 1478781"/>
              <a:gd name="connsiteX21" fmla="*/ 2178492 w 5368946"/>
              <a:gd name="connsiteY21" fmla="*/ 190500 h 1478781"/>
              <a:gd name="connsiteX22" fmla="*/ 2207067 w 5368946"/>
              <a:gd name="connsiteY22" fmla="*/ 171450 h 1478781"/>
              <a:gd name="connsiteX23" fmla="*/ 2276023 w 5368946"/>
              <a:gd name="connsiteY23" fmla="*/ 144373 h 1478781"/>
              <a:gd name="connsiteX24" fmla="*/ 2432581 w 5368946"/>
              <a:gd name="connsiteY24" fmla="*/ 114300 h 1478781"/>
              <a:gd name="connsiteX25" fmla="*/ 2692842 w 5368946"/>
              <a:gd name="connsiteY25" fmla="*/ 95250 h 1478781"/>
              <a:gd name="connsiteX26" fmla="*/ 2778567 w 5368946"/>
              <a:gd name="connsiteY26" fmla="*/ 66675 h 1478781"/>
              <a:gd name="connsiteX27" fmla="*/ 2807142 w 5368946"/>
              <a:gd name="connsiteY27" fmla="*/ 57150 h 1478781"/>
              <a:gd name="connsiteX28" fmla="*/ 2835717 w 5368946"/>
              <a:gd name="connsiteY28" fmla="*/ 38100 h 1478781"/>
              <a:gd name="connsiteX29" fmla="*/ 2892867 w 5368946"/>
              <a:gd name="connsiteY29" fmla="*/ 19050 h 1478781"/>
              <a:gd name="connsiteX30" fmla="*/ 2959542 w 5368946"/>
              <a:gd name="connsiteY30" fmla="*/ 0 h 1478781"/>
              <a:gd name="connsiteX31" fmla="*/ 3178617 w 5368946"/>
              <a:gd name="connsiteY31" fmla="*/ 9525 h 1478781"/>
              <a:gd name="connsiteX32" fmla="*/ 3235767 w 5368946"/>
              <a:gd name="connsiteY32" fmla="*/ 28575 h 1478781"/>
              <a:gd name="connsiteX33" fmla="*/ 3273867 w 5368946"/>
              <a:gd name="connsiteY33" fmla="*/ 38100 h 1478781"/>
              <a:gd name="connsiteX34" fmla="*/ 3331017 w 5368946"/>
              <a:gd name="connsiteY34" fmla="*/ 57150 h 1478781"/>
              <a:gd name="connsiteX35" fmla="*/ 3388167 w 5368946"/>
              <a:gd name="connsiteY35" fmla="*/ 76200 h 1478781"/>
              <a:gd name="connsiteX36" fmla="*/ 3416742 w 5368946"/>
              <a:gd name="connsiteY36" fmla="*/ 85725 h 1478781"/>
              <a:gd name="connsiteX37" fmla="*/ 3445317 w 5368946"/>
              <a:gd name="connsiteY37" fmla="*/ 95250 h 1478781"/>
              <a:gd name="connsiteX38" fmla="*/ 3559617 w 5368946"/>
              <a:gd name="connsiteY38" fmla="*/ 104775 h 1478781"/>
              <a:gd name="connsiteX39" fmla="*/ 3616767 w 5368946"/>
              <a:gd name="connsiteY39" fmla="*/ 133350 h 1478781"/>
              <a:gd name="connsiteX40" fmla="*/ 3645342 w 5368946"/>
              <a:gd name="connsiteY40" fmla="*/ 161925 h 1478781"/>
              <a:gd name="connsiteX41" fmla="*/ 3702492 w 5368946"/>
              <a:gd name="connsiteY41" fmla="*/ 200025 h 1478781"/>
              <a:gd name="connsiteX42" fmla="*/ 3731067 w 5368946"/>
              <a:gd name="connsiteY42" fmla="*/ 219075 h 1478781"/>
              <a:gd name="connsiteX43" fmla="*/ 3759642 w 5368946"/>
              <a:gd name="connsiteY43" fmla="*/ 247650 h 1478781"/>
              <a:gd name="connsiteX44" fmla="*/ 3816792 w 5368946"/>
              <a:gd name="connsiteY44" fmla="*/ 266700 h 1478781"/>
              <a:gd name="connsiteX45" fmla="*/ 3873942 w 5368946"/>
              <a:gd name="connsiteY45" fmla="*/ 295275 h 1478781"/>
              <a:gd name="connsiteX46" fmla="*/ 3902517 w 5368946"/>
              <a:gd name="connsiteY46" fmla="*/ 314325 h 1478781"/>
              <a:gd name="connsiteX47" fmla="*/ 3940617 w 5368946"/>
              <a:gd name="connsiteY47" fmla="*/ 323850 h 1478781"/>
              <a:gd name="connsiteX48" fmla="*/ 4083492 w 5368946"/>
              <a:gd name="connsiteY48" fmla="*/ 342900 h 1478781"/>
              <a:gd name="connsiteX49" fmla="*/ 4140642 w 5368946"/>
              <a:gd name="connsiteY49" fmla="*/ 361950 h 1478781"/>
              <a:gd name="connsiteX50" fmla="*/ 4169217 w 5368946"/>
              <a:gd name="connsiteY50" fmla="*/ 371475 h 1478781"/>
              <a:gd name="connsiteX51" fmla="*/ 4226367 w 5368946"/>
              <a:gd name="connsiteY51" fmla="*/ 419100 h 1478781"/>
              <a:gd name="connsiteX52" fmla="*/ 4283517 w 5368946"/>
              <a:gd name="connsiteY52" fmla="*/ 457200 h 1478781"/>
              <a:gd name="connsiteX53" fmla="*/ 4312092 w 5368946"/>
              <a:gd name="connsiteY53" fmla="*/ 476250 h 1478781"/>
              <a:gd name="connsiteX54" fmla="*/ 4369242 w 5368946"/>
              <a:gd name="connsiteY54" fmla="*/ 514350 h 1478781"/>
              <a:gd name="connsiteX55" fmla="*/ 4397817 w 5368946"/>
              <a:gd name="connsiteY55" fmla="*/ 533400 h 1478781"/>
              <a:gd name="connsiteX56" fmla="*/ 4426392 w 5368946"/>
              <a:gd name="connsiteY56" fmla="*/ 542925 h 1478781"/>
              <a:gd name="connsiteX57" fmla="*/ 4512117 w 5368946"/>
              <a:gd name="connsiteY57" fmla="*/ 600075 h 1478781"/>
              <a:gd name="connsiteX58" fmla="*/ 4540692 w 5368946"/>
              <a:gd name="connsiteY58" fmla="*/ 628650 h 1478781"/>
              <a:gd name="connsiteX59" fmla="*/ 4569267 w 5368946"/>
              <a:gd name="connsiteY59" fmla="*/ 638175 h 1478781"/>
              <a:gd name="connsiteX60" fmla="*/ 4654992 w 5368946"/>
              <a:gd name="connsiteY60" fmla="*/ 695325 h 1478781"/>
              <a:gd name="connsiteX61" fmla="*/ 4683567 w 5368946"/>
              <a:gd name="connsiteY61" fmla="*/ 714375 h 1478781"/>
              <a:gd name="connsiteX62" fmla="*/ 4712142 w 5368946"/>
              <a:gd name="connsiteY62" fmla="*/ 733425 h 1478781"/>
              <a:gd name="connsiteX63" fmla="*/ 4797867 w 5368946"/>
              <a:gd name="connsiteY63" fmla="*/ 809625 h 1478781"/>
              <a:gd name="connsiteX64" fmla="*/ 4826442 w 5368946"/>
              <a:gd name="connsiteY64" fmla="*/ 819150 h 1478781"/>
              <a:gd name="connsiteX65" fmla="*/ 4883592 w 5368946"/>
              <a:gd name="connsiteY65" fmla="*/ 857250 h 1478781"/>
              <a:gd name="connsiteX66" fmla="*/ 4950267 w 5368946"/>
              <a:gd name="connsiteY66" fmla="*/ 876300 h 1478781"/>
              <a:gd name="connsiteX67" fmla="*/ 4978842 w 5368946"/>
              <a:gd name="connsiteY67" fmla="*/ 885825 h 1478781"/>
              <a:gd name="connsiteX68" fmla="*/ 5045517 w 5368946"/>
              <a:gd name="connsiteY68" fmla="*/ 904875 h 1478781"/>
              <a:gd name="connsiteX69" fmla="*/ 5103400 w 5368946"/>
              <a:gd name="connsiteY69" fmla="*/ 976679 h 1478781"/>
              <a:gd name="connsiteX70" fmla="*/ 5214035 w 5368946"/>
              <a:gd name="connsiteY70" fmla="*/ 1044819 h 1478781"/>
              <a:gd name="connsiteX71" fmla="*/ 5331273 w 5368946"/>
              <a:gd name="connsiteY71" fmla="*/ 1153072 h 1478781"/>
              <a:gd name="connsiteX72" fmla="*/ 5368946 w 5368946"/>
              <a:gd name="connsiteY72" fmla="*/ 1262757 h 1478781"/>
              <a:gd name="connsiteX73" fmla="*/ 4828886 w 5368946"/>
              <a:gd name="connsiteY73" fmla="*/ 1478781 h 1478781"/>
              <a:gd name="connsiteX74" fmla="*/ 580414 w 5368946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26054 w 5363295"/>
              <a:gd name="connsiteY4" fmla="*/ 1101194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06796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887216 w 5363295"/>
              <a:gd name="connsiteY29" fmla="*/ 15398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97006 w 5363295"/>
              <a:gd name="connsiteY55" fmla="*/ 526096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20741 w 5363295"/>
              <a:gd name="connsiteY55" fmla="*/ 539273 h 1475129"/>
              <a:gd name="connsiteX56" fmla="*/ 4506466 w 5363295"/>
              <a:gd name="connsiteY56" fmla="*/ 596423 h 1475129"/>
              <a:gd name="connsiteX57" fmla="*/ 4535041 w 5363295"/>
              <a:gd name="connsiteY57" fmla="*/ 624998 h 1475129"/>
              <a:gd name="connsiteX58" fmla="*/ 4563616 w 5363295"/>
              <a:gd name="connsiteY58" fmla="*/ 634523 h 1475129"/>
              <a:gd name="connsiteX59" fmla="*/ 4649341 w 5363295"/>
              <a:gd name="connsiteY59" fmla="*/ 691673 h 1475129"/>
              <a:gd name="connsiteX60" fmla="*/ 4677916 w 5363295"/>
              <a:gd name="connsiteY60" fmla="*/ 710723 h 1475129"/>
              <a:gd name="connsiteX61" fmla="*/ 4706491 w 5363295"/>
              <a:gd name="connsiteY61" fmla="*/ 729773 h 1475129"/>
              <a:gd name="connsiteX62" fmla="*/ 4792216 w 5363295"/>
              <a:gd name="connsiteY62" fmla="*/ 805973 h 1475129"/>
              <a:gd name="connsiteX63" fmla="*/ 4820791 w 5363295"/>
              <a:gd name="connsiteY63" fmla="*/ 815498 h 1475129"/>
              <a:gd name="connsiteX64" fmla="*/ 4877941 w 5363295"/>
              <a:gd name="connsiteY64" fmla="*/ 853598 h 1475129"/>
              <a:gd name="connsiteX65" fmla="*/ 4944616 w 5363295"/>
              <a:gd name="connsiteY65" fmla="*/ 872648 h 1475129"/>
              <a:gd name="connsiteX66" fmla="*/ 4973191 w 5363295"/>
              <a:gd name="connsiteY66" fmla="*/ 882173 h 1475129"/>
              <a:gd name="connsiteX67" fmla="*/ 5039866 w 5363295"/>
              <a:gd name="connsiteY67" fmla="*/ 901223 h 1475129"/>
              <a:gd name="connsiteX68" fmla="*/ 5097749 w 5363295"/>
              <a:gd name="connsiteY68" fmla="*/ 973027 h 1475129"/>
              <a:gd name="connsiteX69" fmla="*/ 5208384 w 5363295"/>
              <a:gd name="connsiteY69" fmla="*/ 1041167 h 1475129"/>
              <a:gd name="connsiteX70" fmla="*/ 5325622 w 5363295"/>
              <a:gd name="connsiteY70" fmla="*/ 1149420 h 1475129"/>
              <a:gd name="connsiteX71" fmla="*/ 5363295 w 5363295"/>
              <a:gd name="connsiteY71" fmla="*/ 1259105 h 1475129"/>
              <a:gd name="connsiteX72" fmla="*/ 4823235 w 5363295"/>
              <a:gd name="connsiteY72" fmla="*/ 1475129 h 1475129"/>
              <a:gd name="connsiteX73" fmla="*/ 574763 w 5363295"/>
              <a:gd name="connsiteY73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78109 w 5363295"/>
              <a:gd name="connsiteY37" fmla="*/ 73339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91663 h 1491663"/>
              <a:gd name="connsiteX1" fmla="*/ 54374 w 5363295"/>
              <a:gd name="connsiteY1" fmla="*/ 1438587 h 1491663"/>
              <a:gd name="connsiteX2" fmla="*/ 24725 w 5363295"/>
              <a:gd name="connsiteY2" fmla="*/ 1318057 h 1491663"/>
              <a:gd name="connsiteX3" fmla="*/ 173680 w 5363295"/>
              <a:gd name="connsiteY3" fmla="*/ 1182728 h 1491663"/>
              <a:gd name="connsiteX4" fmla="*/ 400331 w 5363295"/>
              <a:gd name="connsiteY4" fmla="*/ 1087197 h 1491663"/>
              <a:gd name="connsiteX5" fmla="*/ 553012 w 5363295"/>
              <a:gd name="connsiteY5" fmla="*/ 1020276 h 1491663"/>
              <a:gd name="connsiteX6" fmla="*/ 649512 w 5363295"/>
              <a:gd name="connsiteY6" fmla="*/ 934015 h 1491663"/>
              <a:gd name="connsiteX7" fmla="*/ 757820 w 5363295"/>
              <a:gd name="connsiteY7" fmla="*/ 881361 h 1491663"/>
              <a:gd name="connsiteX8" fmla="*/ 860315 w 5363295"/>
              <a:gd name="connsiteY8" fmla="*/ 814684 h 1491663"/>
              <a:gd name="connsiteX9" fmla="*/ 935265 w 5363295"/>
              <a:gd name="connsiteY9" fmla="*/ 755022 h 1491663"/>
              <a:gd name="connsiteX10" fmla="*/ 1006796 w 5363295"/>
              <a:gd name="connsiteY10" fmla="*/ 714406 h 1491663"/>
              <a:gd name="connsiteX11" fmla="*/ 1101199 w 5363295"/>
              <a:gd name="connsiteY11" fmla="*/ 635622 h 1491663"/>
              <a:gd name="connsiteX12" fmla="*/ 1196924 w 5363295"/>
              <a:gd name="connsiteY12" fmla="*/ 562955 h 1491663"/>
              <a:gd name="connsiteX13" fmla="*/ 1284056 w 5363295"/>
              <a:gd name="connsiteY13" fmla="*/ 518426 h 1491663"/>
              <a:gd name="connsiteX14" fmla="*/ 1375979 w 5363295"/>
              <a:gd name="connsiteY14" fmla="*/ 474362 h 1491663"/>
              <a:gd name="connsiteX15" fmla="*/ 1457610 w 5363295"/>
              <a:gd name="connsiteY15" fmla="*/ 445709 h 1491663"/>
              <a:gd name="connsiteX16" fmla="*/ 1549855 w 5363295"/>
              <a:gd name="connsiteY16" fmla="*/ 418263 h 1491663"/>
              <a:gd name="connsiteX17" fmla="*/ 1637432 w 5363295"/>
              <a:gd name="connsiteY17" fmla="*/ 396694 h 1491663"/>
              <a:gd name="connsiteX18" fmla="*/ 1796074 w 5363295"/>
              <a:gd name="connsiteY18" fmla="*/ 373836 h 1491663"/>
              <a:gd name="connsiteX19" fmla="*/ 1947651 w 5363295"/>
              <a:gd name="connsiteY19" fmla="*/ 329026 h 1491663"/>
              <a:gd name="connsiteX20" fmla="*/ 2047357 w 5363295"/>
              <a:gd name="connsiteY20" fmla="*/ 291680 h 1491663"/>
              <a:gd name="connsiteX21" fmla="*/ 2151406 w 5363295"/>
              <a:gd name="connsiteY21" fmla="*/ 216822 h 1491663"/>
              <a:gd name="connsiteX22" fmla="*/ 2201416 w 5363295"/>
              <a:gd name="connsiteY22" fmla="*/ 202251 h 1491663"/>
              <a:gd name="connsiteX23" fmla="*/ 2261798 w 5363295"/>
              <a:gd name="connsiteY23" fmla="*/ 184135 h 1491663"/>
              <a:gd name="connsiteX24" fmla="*/ 2396920 w 5363295"/>
              <a:gd name="connsiteY24" fmla="*/ 154062 h 1491663"/>
              <a:gd name="connsiteX25" fmla="*/ 2687191 w 5363295"/>
              <a:gd name="connsiteY25" fmla="*/ 108132 h 1491663"/>
              <a:gd name="connsiteX26" fmla="*/ 2772916 w 5363295"/>
              <a:gd name="connsiteY26" fmla="*/ 79557 h 1491663"/>
              <a:gd name="connsiteX27" fmla="*/ 2801491 w 5363295"/>
              <a:gd name="connsiteY27" fmla="*/ 70032 h 1491663"/>
              <a:gd name="connsiteX28" fmla="*/ 2830066 w 5363295"/>
              <a:gd name="connsiteY28" fmla="*/ 50982 h 1491663"/>
              <a:gd name="connsiteX29" fmla="*/ 2915173 w 5363295"/>
              <a:gd name="connsiteY29" fmla="*/ 35584 h 1491663"/>
              <a:gd name="connsiteX30" fmla="*/ 3030774 w 5363295"/>
              <a:gd name="connsiteY30" fmla="*/ 16534 h 1491663"/>
              <a:gd name="connsiteX31" fmla="*/ 3277807 w 5363295"/>
              <a:gd name="connsiteY31" fmla="*/ 496 h 1491663"/>
              <a:gd name="connsiteX32" fmla="*/ 3230116 w 5363295"/>
              <a:gd name="connsiteY32" fmla="*/ 41457 h 1491663"/>
              <a:gd name="connsiteX33" fmla="*/ 3296173 w 5363295"/>
              <a:gd name="connsiteY33" fmla="*/ 43678 h 1491663"/>
              <a:gd name="connsiteX34" fmla="*/ 3325366 w 5363295"/>
              <a:gd name="connsiteY34" fmla="*/ 70032 h 1491663"/>
              <a:gd name="connsiteX35" fmla="*/ 3382516 w 5363295"/>
              <a:gd name="connsiteY35" fmla="*/ 89082 h 1491663"/>
              <a:gd name="connsiteX36" fmla="*/ 3411091 w 5363295"/>
              <a:gd name="connsiteY36" fmla="*/ 98607 h 1491663"/>
              <a:gd name="connsiteX37" fmla="*/ 3478109 w 5363295"/>
              <a:gd name="connsiteY37" fmla="*/ 89873 h 1491663"/>
              <a:gd name="connsiteX38" fmla="*/ 3553966 w 5363295"/>
              <a:gd name="connsiteY38" fmla="*/ 117657 h 1491663"/>
              <a:gd name="connsiteX39" fmla="*/ 3611116 w 5363295"/>
              <a:gd name="connsiteY39" fmla="*/ 146232 h 1491663"/>
              <a:gd name="connsiteX40" fmla="*/ 3639691 w 5363295"/>
              <a:gd name="connsiteY40" fmla="*/ 174807 h 1491663"/>
              <a:gd name="connsiteX41" fmla="*/ 3696841 w 5363295"/>
              <a:gd name="connsiteY41" fmla="*/ 212907 h 1491663"/>
              <a:gd name="connsiteX42" fmla="*/ 3725416 w 5363295"/>
              <a:gd name="connsiteY42" fmla="*/ 231957 h 1491663"/>
              <a:gd name="connsiteX43" fmla="*/ 3802917 w 5363295"/>
              <a:gd name="connsiteY43" fmla="*/ 234969 h 1491663"/>
              <a:gd name="connsiteX44" fmla="*/ 3849583 w 5363295"/>
              <a:gd name="connsiteY44" fmla="*/ 283235 h 1491663"/>
              <a:gd name="connsiteX45" fmla="*/ 3868291 w 5363295"/>
              <a:gd name="connsiteY45" fmla="*/ 308157 h 1491663"/>
              <a:gd name="connsiteX46" fmla="*/ 3942297 w 5363295"/>
              <a:gd name="connsiteY46" fmla="*/ 327207 h 1491663"/>
              <a:gd name="connsiteX47" fmla="*/ 3934966 w 5363295"/>
              <a:gd name="connsiteY47" fmla="*/ 336732 h 1491663"/>
              <a:gd name="connsiteX48" fmla="*/ 4077841 w 5363295"/>
              <a:gd name="connsiteY48" fmla="*/ 355782 h 1491663"/>
              <a:gd name="connsiteX49" fmla="*/ 4134991 w 5363295"/>
              <a:gd name="connsiteY49" fmla="*/ 374832 h 1491663"/>
              <a:gd name="connsiteX50" fmla="*/ 4121630 w 5363295"/>
              <a:gd name="connsiteY50" fmla="*/ 420875 h 1491663"/>
              <a:gd name="connsiteX51" fmla="*/ 4234695 w 5363295"/>
              <a:gd name="connsiteY51" fmla="*/ 483109 h 1491663"/>
              <a:gd name="connsiteX52" fmla="*/ 4281361 w 5363295"/>
              <a:gd name="connsiteY52" fmla="*/ 517555 h 1491663"/>
              <a:gd name="connsiteX53" fmla="*/ 4344883 w 5363295"/>
              <a:gd name="connsiteY53" fmla="*/ 551213 h 1491663"/>
              <a:gd name="connsiteX54" fmla="*/ 4423001 w 5363295"/>
              <a:gd name="connsiteY54" fmla="*/ 600269 h 1491663"/>
              <a:gd name="connsiteX55" fmla="*/ 4506466 w 5363295"/>
              <a:gd name="connsiteY55" fmla="*/ 612957 h 1491663"/>
              <a:gd name="connsiteX56" fmla="*/ 4535041 w 5363295"/>
              <a:gd name="connsiteY56" fmla="*/ 641532 h 1491663"/>
              <a:gd name="connsiteX57" fmla="*/ 4563616 w 5363295"/>
              <a:gd name="connsiteY57" fmla="*/ 651057 h 1491663"/>
              <a:gd name="connsiteX58" fmla="*/ 4649341 w 5363295"/>
              <a:gd name="connsiteY58" fmla="*/ 708207 h 1491663"/>
              <a:gd name="connsiteX59" fmla="*/ 4677916 w 5363295"/>
              <a:gd name="connsiteY59" fmla="*/ 727257 h 1491663"/>
              <a:gd name="connsiteX60" fmla="*/ 4706491 w 5363295"/>
              <a:gd name="connsiteY60" fmla="*/ 746307 h 1491663"/>
              <a:gd name="connsiteX61" fmla="*/ 4792216 w 5363295"/>
              <a:gd name="connsiteY61" fmla="*/ 822507 h 1491663"/>
              <a:gd name="connsiteX62" fmla="*/ 4820791 w 5363295"/>
              <a:gd name="connsiteY62" fmla="*/ 832032 h 1491663"/>
              <a:gd name="connsiteX63" fmla="*/ 4877941 w 5363295"/>
              <a:gd name="connsiteY63" fmla="*/ 870132 h 1491663"/>
              <a:gd name="connsiteX64" fmla="*/ 4944616 w 5363295"/>
              <a:gd name="connsiteY64" fmla="*/ 889182 h 1491663"/>
              <a:gd name="connsiteX65" fmla="*/ 4973191 w 5363295"/>
              <a:gd name="connsiteY65" fmla="*/ 898707 h 1491663"/>
              <a:gd name="connsiteX66" fmla="*/ 5039866 w 5363295"/>
              <a:gd name="connsiteY66" fmla="*/ 917757 h 1491663"/>
              <a:gd name="connsiteX67" fmla="*/ 5097749 w 5363295"/>
              <a:gd name="connsiteY67" fmla="*/ 989561 h 1491663"/>
              <a:gd name="connsiteX68" fmla="*/ 5208384 w 5363295"/>
              <a:gd name="connsiteY68" fmla="*/ 1057701 h 1491663"/>
              <a:gd name="connsiteX69" fmla="*/ 5325622 w 5363295"/>
              <a:gd name="connsiteY69" fmla="*/ 1165954 h 1491663"/>
              <a:gd name="connsiteX70" fmla="*/ 5363295 w 5363295"/>
              <a:gd name="connsiteY70" fmla="*/ 1275639 h 1491663"/>
              <a:gd name="connsiteX71" fmla="*/ 4823235 w 5363295"/>
              <a:gd name="connsiteY71" fmla="*/ 1491663 h 1491663"/>
              <a:gd name="connsiteX72" fmla="*/ 574763 w 5363295"/>
              <a:gd name="connsiteY72" fmla="*/ 1491663 h 1491663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296173 w 5363295"/>
              <a:gd name="connsiteY33" fmla="*/ 43452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82516 w 5363295"/>
              <a:gd name="connsiteY34" fmla="*/ 88856 h 1491437"/>
              <a:gd name="connsiteX35" fmla="*/ 3411091 w 5363295"/>
              <a:gd name="connsiteY35" fmla="*/ 98381 h 1491437"/>
              <a:gd name="connsiteX36" fmla="*/ 3478109 w 5363295"/>
              <a:gd name="connsiteY36" fmla="*/ 89647 h 1491437"/>
              <a:gd name="connsiteX37" fmla="*/ 3553966 w 5363295"/>
              <a:gd name="connsiteY37" fmla="*/ 117431 h 1491437"/>
              <a:gd name="connsiteX38" fmla="*/ 3611116 w 5363295"/>
              <a:gd name="connsiteY38" fmla="*/ 146006 h 1491437"/>
              <a:gd name="connsiteX39" fmla="*/ 3639691 w 5363295"/>
              <a:gd name="connsiteY39" fmla="*/ 174581 h 1491437"/>
              <a:gd name="connsiteX40" fmla="*/ 3696841 w 5363295"/>
              <a:gd name="connsiteY40" fmla="*/ 212681 h 1491437"/>
              <a:gd name="connsiteX41" fmla="*/ 3725416 w 5363295"/>
              <a:gd name="connsiteY41" fmla="*/ 231731 h 1491437"/>
              <a:gd name="connsiteX42" fmla="*/ 3802917 w 5363295"/>
              <a:gd name="connsiteY42" fmla="*/ 234743 h 1491437"/>
              <a:gd name="connsiteX43" fmla="*/ 3849583 w 5363295"/>
              <a:gd name="connsiteY43" fmla="*/ 283009 h 1491437"/>
              <a:gd name="connsiteX44" fmla="*/ 3868291 w 5363295"/>
              <a:gd name="connsiteY44" fmla="*/ 307931 h 1491437"/>
              <a:gd name="connsiteX45" fmla="*/ 3942297 w 5363295"/>
              <a:gd name="connsiteY45" fmla="*/ 326981 h 1491437"/>
              <a:gd name="connsiteX46" fmla="*/ 3934966 w 5363295"/>
              <a:gd name="connsiteY46" fmla="*/ 336506 h 1491437"/>
              <a:gd name="connsiteX47" fmla="*/ 4077841 w 5363295"/>
              <a:gd name="connsiteY47" fmla="*/ 355556 h 1491437"/>
              <a:gd name="connsiteX48" fmla="*/ 4134991 w 5363295"/>
              <a:gd name="connsiteY48" fmla="*/ 374606 h 1491437"/>
              <a:gd name="connsiteX49" fmla="*/ 4121630 w 5363295"/>
              <a:gd name="connsiteY49" fmla="*/ 420649 h 1491437"/>
              <a:gd name="connsiteX50" fmla="*/ 4234695 w 5363295"/>
              <a:gd name="connsiteY50" fmla="*/ 482883 h 1491437"/>
              <a:gd name="connsiteX51" fmla="*/ 4281361 w 5363295"/>
              <a:gd name="connsiteY51" fmla="*/ 517329 h 1491437"/>
              <a:gd name="connsiteX52" fmla="*/ 4344883 w 5363295"/>
              <a:gd name="connsiteY52" fmla="*/ 550987 h 1491437"/>
              <a:gd name="connsiteX53" fmla="*/ 4423001 w 5363295"/>
              <a:gd name="connsiteY53" fmla="*/ 600043 h 1491437"/>
              <a:gd name="connsiteX54" fmla="*/ 4506466 w 5363295"/>
              <a:gd name="connsiteY54" fmla="*/ 612731 h 1491437"/>
              <a:gd name="connsiteX55" fmla="*/ 4535041 w 5363295"/>
              <a:gd name="connsiteY55" fmla="*/ 641306 h 1491437"/>
              <a:gd name="connsiteX56" fmla="*/ 4563616 w 5363295"/>
              <a:gd name="connsiteY56" fmla="*/ 650831 h 1491437"/>
              <a:gd name="connsiteX57" fmla="*/ 4649341 w 5363295"/>
              <a:gd name="connsiteY57" fmla="*/ 707981 h 1491437"/>
              <a:gd name="connsiteX58" fmla="*/ 4677916 w 5363295"/>
              <a:gd name="connsiteY58" fmla="*/ 727031 h 1491437"/>
              <a:gd name="connsiteX59" fmla="*/ 4706491 w 5363295"/>
              <a:gd name="connsiteY59" fmla="*/ 746081 h 1491437"/>
              <a:gd name="connsiteX60" fmla="*/ 4792216 w 5363295"/>
              <a:gd name="connsiteY60" fmla="*/ 822281 h 1491437"/>
              <a:gd name="connsiteX61" fmla="*/ 4820791 w 5363295"/>
              <a:gd name="connsiteY61" fmla="*/ 831806 h 1491437"/>
              <a:gd name="connsiteX62" fmla="*/ 4877941 w 5363295"/>
              <a:gd name="connsiteY62" fmla="*/ 869906 h 1491437"/>
              <a:gd name="connsiteX63" fmla="*/ 4944616 w 5363295"/>
              <a:gd name="connsiteY63" fmla="*/ 888956 h 1491437"/>
              <a:gd name="connsiteX64" fmla="*/ 4973191 w 5363295"/>
              <a:gd name="connsiteY64" fmla="*/ 898481 h 1491437"/>
              <a:gd name="connsiteX65" fmla="*/ 5039866 w 5363295"/>
              <a:gd name="connsiteY65" fmla="*/ 917531 h 1491437"/>
              <a:gd name="connsiteX66" fmla="*/ 5097749 w 5363295"/>
              <a:gd name="connsiteY66" fmla="*/ 989335 h 1491437"/>
              <a:gd name="connsiteX67" fmla="*/ 5208384 w 5363295"/>
              <a:gd name="connsiteY67" fmla="*/ 1057475 h 1491437"/>
              <a:gd name="connsiteX68" fmla="*/ 5325622 w 5363295"/>
              <a:gd name="connsiteY68" fmla="*/ 1165728 h 1491437"/>
              <a:gd name="connsiteX69" fmla="*/ 5363295 w 5363295"/>
              <a:gd name="connsiteY69" fmla="*/ 1275413 h 1491437"/>
              <a:gd name="connsiteX70" fmla="*/ 4823235 w 5363295"/>
              <a:gd name="connsiteY70" fmla="*/ 1491437 h 1491437"/>
              <a:gd name="connsiteX71" fmla="*/ 574763 w 5363295"/>
              <a:gd name="connsiteY71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11091 w 5363295"/>
              <a:gd name="connsiteY34" fmla="*/ 98381 h 1491437"/>
              <a:gd name="connsiteX35" fmla="*/ 3478109 w 5363295"/>
              <a:gd name="connsiteY35" fmla="*/ 89647 h 1491437"/>
              <a:gd name="connsiteX36" fmla="*/ 3553966 w 5363295"/>
              <a:gd name="connsiteY36" fmla="*/ 117431 h 1491437"/>
              <a:gd name="connsiteX37" fmla="*/ 3611116 w 5363295"/>
              <a:gd name="connsiteY37" fmla="*/ 146006 h 1491437"/>
              <a:gd name="connsiteX38" fmla="*/ 3639691 w 5363295"/>
              <a:gd name="connsiteY38" fmla="*/ 174581 h 1491437"/>
              <a:gd name="connsiteX39" fmla="*/ 3696841 w 5363295"/>
              <a:gd name="connsiteY39" fmla="*/ 212681 h 1491437"/>
              <a:gd name="connsiteX40" fmla="*/ 3725416 w 5363295"/>
              <a:gd name="connsiteY40" fmla="*/ 231731 h 1491437"/>
              <a:gd name="connsiteX41" fmla="*/ 3802917 w 5363295"/>
              <a:gd name="connsiteY41" fmla="*/ 234743 h 1491437"/>
              <a:gd name="connsiteX42" fmla="*/ 3849583 w 5363295"/>
              <a:gd name="connsiteY42" fmla="*/ 283009 h 1491437"/>
              <a:gd name="connsiteX43" fmla="*/ 3868291 w 5363295"/>
              <a:gd name="connsiteY43" fmla="*/ 307931 h 1491437"/>
              <a:gd name="connsiteX44" fmla="*/ 3942297 w 5363295"/>
              <a:gd name="connsiteY44" fmla="*/ 326981 h 1491437"/>
              <a:gd name="connsiteX45" fmla="*/ 3934966 w 5363295"/>
              <a:gd name="connsiteY45" fmla="*/ 336506 h 1491437"/>
              <a:gd name="connsiteX46" fmla="*/ 4077841 w 5363295"/>
              <a:gd name="connsiteY46" fmla="*/ 355556 h 1491437"/>
              <a:gd name="connsiteX47" fmla="*/ 4134991 w 5363295"/>
              <a:gd name="connsiteY47" fmla="*/ 374606 h 1491437"/>
              <a:gd name="connsiteX48" fmla="*/ 4121630 w 5363295"/>
              <a:gd name="connsiteY48" fmla="*/ 420649 h 1491437"/>
              <a:gd name="connsiteX49" fmla="*/ 4234695 w 5363295"/>
              <a:gd name="connsiteY49" fmla="*/ 482883 h 1491437"/>
              <a:gd name="connsiteX50" fmla="*/ 4281361 w 5363295"/>
              <a:gd name="connsiteY50" fmla="*/ 517329 h 1491437"/>
              <a:gd name="connsiteX51" fmla="*/ 4344883 w 5363295"/>
              <a:gd name="connsiteY51" fmla="*/ 550987 h 1491437"/>
              <a:gd name="connsiteX52" fmla="*/ 4423001 w 5363295"/>
              <a:gd name="connsiteY52" fmla="*/ 600043 h 1491437"/>
              <a:gd name="connsiteX53" fmla="*/ 4506466 w 5363295"/>
              <a:gd name="connsiteY53" fmla="*/ 612731 h 1491437"/>
              <a:gd name="connsiteX54" fmla="*/ 4535041 w 5363295"/>
              <a:gd name="connsiteY54" fmla="*/ 641306 h 1491437"/>
              <a:gd name="connsiteX55" fmla="*/ 4563616 w 5363295"/>
              <a:gd name="connsiteY55" fmla="*/ 650831 h 1491437"/>
              <a:gd name="connsiteX56" fmla="*/ 4649341 w 5363295"/>
              <a:gd name="connsiteY56" fmla="*/ 707981 h 1491437"/>
              <a:gd name="connsiteX57" fmla="*/ 4677916 w 5363295"/>
              <a:gd name="connsiteY57" fmla="*/ 727031 h 1491437"/>
              <a:gd name="connsiteX58" fmla="*/ 4706491 w 5363295"/>
              <a:gd name="connsiteY58" fmla="*/ 746081 h 1491437"/>
              <a:gd name="connsiteX59" fmla="*/ 4792216 w 5363295"/>
              <a:gd name="connsiteY59" fmla="*/ 822281 h 1491437"/>
              <a:gd name="connsiteX60" fmla="*/ 4820791 w 5363295"/>
              <a:gd name="connsiteY60" fmla="*/ 831806 h 1491437"/>
              <a:gd name="connsiteX61" fmla="*/ 4877941 w 5363295"/>
              <a:gd name="connsiteY61" fmla="*/ 869906 h 1491437"/>
              <a:gd name="connsiteX62" fmla="*/ 4944616 w 5363295"/>
              <a:gd name="connsiteY62" fmla="*/ 888956 h 1491437"/>
              <a:gd name="connsiteX63" fmla="*/ 4973191 w 5363295"/>
              <a:gd name="connsiteY63" fmla="*/ 898481 h 1491437"/>
              <a:gd name="connsiteX64" fmla="*/ 5039866 w 5363295"/>
              <a:gd name="connsiteY64" fmla="*/ 917531 h 1491437"/>
              <a:gd name="connsiteX65" fmla="*/ 5097749 w 5363295"/>
              <a:gd name="connsiteY65" fmla="*/ 989335 h 1491437"/>
              <a:gd name="connsiteX66" fmla="*/ 5208384 w 5363295"/>
              <a:gd name="connsiteY66" fmla="*/ 1057475 h 1491437"/>
              <a:gd name="connsiteX67" fmla="*/ 5325622 w 5363295"/>
              <a:gd name="connsiteY67" fmla="*/ 1165728 h 1491437"/>
              <a:gd name="connsiteX68" fmla="*/ 5363295 w 5363295"/>
              <a:gd name="connsiteY68" fmla="*/ 1275413 h 1491437"/>
              <a:gd name="connsiteX69" fmla="*/ 4823235 w 5363295"/>
              <a:gd name="connsiteY69" fmla="*/ 1491437 h 1491437"/>
              <a:gd name="connsiteX70" fmla="*/ 574763 w 5363295"/>
              <a:gd name="connsiteY70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78109 w 5363295"/>
              <a:gd name="connsiteY34" fmla="*/ 89647 h 1491437"/>
              <a:gd name="connsiteX35" fmla="*/ 3553966 w 5363295"/>
              <a:gd name="connsiteY35" fmla="*/ 117431 h 1491437"/>
              <a:gd name="connsiteX36" fmla="*/ 3611116 w 5363295"/>
              <a:gd name="connsiteY36" fmla="*/ 146006 h 1491437"/>
              <a:gd name="connsiteX37" fmla="*/ 3639691 w 5363295"/>
              <a:gd name="connsiteY37" fmla="*/ 174581 h 1491437"/>
              <a:gd name="connsiteX38" fmla="*/ 3696841 w 5363295"/>
              <a:gd name="connsiteY38" fmla="*/ 212681 h 1491437"/>
              <a:gd name="connsiteX39" fmla="*/ 3725416 w 5363295"/>
              <a:gd name="connsiteY39" fmla="*/ 231731 h 1491437"/>
              <a:gd name="connsiteX40" fmla="*/ 3802917 w 5363295"/>
              <a:gd name="connsiteY40" fmla="*/ 234743 h 1491437"/>
              <a:gd name="connsiteX41" fmla="*/ 3849583 w 5363295"/>
              <a:gd name="connsiteY41" fmla="*/ 283009 h 1491437"/>
              <a:gd name="connsiteX42" fmla="*/ 3868291 w 5363295"/>
              <a:gd name="connsiteY42" fmla="*/ 307931 h 1491437"/>
              <a:gd name="connsiteX43" fmla="*/ 3942297 w 5363295"/>
              <a:gd name="connsiteY43" fmla="*/ 326981 h 1491437"/>
              <a:gd name="connsiteX44" fmla="*/ 3934966 w 5363295"/>
              <a:gd name="connsiteY44" fmla="*/ 336506 h 1491437"/>
              <a:gd name="connsiteX45" fmla="*/ 4077841 w 5363295"/>
              <a:gd name="connsiteY45" fmla="*/ 355556 h 1491437"/>
              <a:gd name="connsiteX46" fmla="*/ 4134991 w 5363295"/>
              <a:gd name="connsiteY46" fmla="*/ 374606 h 1491437"/>
              <a:gd name="connsiteX47" fmla="*/ 4121630 w 5363295"/>
              <a:gd name="connsiteY47" fmla="*/ 420649 h 1491437"/>
              <a:gd name="connsiteX48" fmla="*/ 4234695 w 5363295"/>
              <a:gd name="connsiteY48" fmla="*/ 482883 h 1491437"/>
              <a:gd name="connsiteX49" fmla="*/ 4281361 w 5363295"/>
              <a:gd name="connsiteY49" fmla="*/ 517329 h 1491437"/>
              <a:gd name="connsiteX50" fmla="*/ 4344883 w 5363295"/>
              <a:gd name="connsiteY50" fmla="*/ 550987 h 1491437"/>
              <a:gd name="connsiteX51" fmla="*/ 4423001 w 5363295"/>
              <a:gd name="connsiteY51" fmla="*/ 600043 h 1491437"/>
              <a:gd name="connsiteX52" fmla="*/ 4506466 w 5363295"/>
              <a:gd name="connsiteY52" fmla="*/ 612731 h 1491437"/>
              <a:gd name="connsiteX53" fmla="*/ 4535041 w 5363295"/>
              <a:gd name="connsiteY53" fmla="*/ 641306 h 1491437"/>
              <a:gd name="connsiteX54" fmla="*/ 4563616 w 5363295"/>
              <a:gd name="connsiteY54" fmla="*/ 650831 h 1491437"/>
              <a:gd name="connsiteX55" fmla="*/ 4649341 w 5363295"/>
              <a:gd name="connsiteY55" fmla="*/ 707981 h 1491437"/>
              <a:gd name="connsiteX56" fmla="*/ 4677916 w 5363295"/>
              <a:gd name="connsiteY56" fmla="*/ 727031 h 1491437"/>
              <a:gd name="connsiteX57" fmla="*/ 4706491 w 5363295"/>
              <a:gd name="connsiteY57" fmla="*/ 746081 h 1491437"/>
              <a:gd name="connsiteX58" fmla="*/ 4792216 w 5363295"/>
              <a:gd name="connsiteY58" fmla="*/ 822281 h 1491437"/>
              <a:gd name="connsiteX59" fmla="*/ 4820791 w 5363295"/>
              <a:gd name="connsiteY59" fmla="*/ 831806 h 1491437"/>
              <a:gd name="connsiteX60" fmla="*/ 4877941 w 5363295"/>
              <a:gd name="connsiteY60" fmla="*/ 869906 h 1491437"/>
              <a:gd name="connsiteX61" fmla="*/ 4944616 w 5363295"/>
              <a:gd name="connsiteY61" fmla="*/ 888956 h 1491437"/>
              <a:gd name="connsiteX62" fmla="*/ 4973191 w 5363295"/>
              <a:gd name="connsiteY62" fmla="*/ 898481 h 1491437"/>
              <a:gd name="connsiteX63" fmla="*/ 5039866 w 5363295"/>
              <a:gd name="connsiteY63" fmla="*/ 917531 h 1491437"/>
              <a:gd name="connsiteX64" fmla="*/ 5097749 w 5363295"/>
              <a:gd name="connsiteY64" fmla="*/ 989335 h 1491437"/>
              <a:gd name="connsiteX65" fmla="*/ 5208384 w 5363295"/>
              <a:gd name="connsiteY65" fmla="*/ 1057475 h 1491437"/>
              <a:gd name="connsiteX66" fmla="*/ 5325622 w 5363295"/>
              <a:gd name="connsiteY66" fmla="*/ 1165728 h 1491437"/>
              <a:gd name="connsiteX67" fmla="*/ 5363295 w 5363295"/>
              <a:gd name="connsiteY67" fmla="*/ 1275413 h 1491437"/>
              <a:gd name="connsiteX68" fmla="*/ 4823235 w 5363295"/>
              <a:gd name="connsiteY68" fmla="*/ 1491437 h 1491437"/>
              <a:gd name="connsiteX69" fmla="*/ 574763 w 5363295"/>
              <a:gd name="connsiteY69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11116 w 5363295"/>
              <a:gd name="connsiteY35" fmla="*/ 146006 h 1491437"/>
              <a:gd name="connsiteX36" fmla="*/ 3639691 w 5363295"/>
              <a:gd name="connsiteY36" fmla="*/ 174581 h 1491437"/>
              <a:gd name="connsiteX37" fmla="*/ 3696841 w 5363295"/>
              <a:gd name="connsiteY37" fmla="*/ 212681 h 1491437"/>
              <a:gd name="connsiteX38" fmla="*/ 3725416 w 5363295"/>
              <a:gd name="connsiteY38" fmla="*/ 231731 h 1491437"/>
              <a:gd name="connsiteX39" fmla="*/ 3802917 w 5363295"/>
              <a:gd name="connsiteY39" fmla="*/ 234743 h 1491437"/>
              <a:gd name="connsiteX40" fmla="*/ 3849583 w 5363295"/>
              <a:gd name="connsiteY40" fmla="*/ 283009 h 1491437"/>
              <a:gd name="connsiteX41" fmla="*/ 3868291 w 5363295"/>
              <a:gd name="connsiteY41" fmla="*/ 307931 h 1491437"/>
              <a:gd name="connsiteX42" fmla="*/ 3942297 w 5363295"/>
              <a:gd name="connsiteY42" fmla="*/ 326981 h 1491437"/>
              <a:gd name="connsiteX43" fmla="*/ 3934966 w 5363295"/>
              <a:gd name="connsiteY43" fmla="*/ 336506 h 1491437"/>
              <a:gd name="connsiteX44" fmla="*/ 4077841 w 5363295"/>
              <a:gd name="connsiteY44" fmla="*/ 355556 h 1491437"/>
              <a:gd name="connsiteX45" fmla="*/ 4134991 w 5363295"/>
              <a:gd name="connsiteY45" fmla="*/ 374606 h 1491437"/>
              <a:gd name="connsiteX46" fmla="*/ 4121630 w 5363295"/>
              <a:gd name="connsiteY46" fmla="*/ 420649 h 1491437"/>
              <a:gd name="connsiteX47" fmla="*/ 4234695 w 5363295"/>
              <a:gd name="connsiteY47" fmla="*/ 482883 h 1491437"/>
              <a:gd name="connsiteX48" fmla="*/ 4281361 w 5363295"/>
              <a:gd name="connsiteY48" fmla="*/ 517329 h 1491437"/>
              <a:gd name="connsiteX49" fmla="*/ 4344883 w 5363295"/>
              <a:gd name="connsiteY49" fmla="*/ 550987 h 1491437"/>
              <a:gd name="connsiteX50" fmla="*/ 4423001 w 5363295"/>
              <a:gd name="connsiteY50" fmla="*/ 600043 h 1491437"/>
              <a:gd name="connsiteX51" fmla="*/ 4506466 w 5363295"/>
              <a:gd name="connsiteY51" fmla="*/ 612731 h 1491437"/>
              <a:gd name="connsiteX52" fmla="*/ 4535041 w 5363295"/>
              <a:gd name="connsiteY52" fmla="*/ 641306 h 1491437"/>
              <a:gd name="connsiteX53" fmla="*/ 4563616 w 5363295"/>
              <a:gd name="connsiteY53" fmla="*/ 650831 h 1491437"/>
              <a:gd name="connsiteX54" fmla="*/ 4649341 w 5363295"/>
              <a:gd name="connsiteY54" fmla="*/ 707981 h 1491437"/>
              <a:gd name="connsiteX55" fmla="*/ 4677916 w 5363295"/>
              <a:gd name="connsiteY55" fmla="*/ 727031 h 1491437"/>
              <a:gd name="connsiteX56" fmla="*/ 4706491 w 5363295"/>
              <a:gd name="connsiteY56" fmla="*/ 746081 h 1491437"/>
              <a:gd name="connsiteX57" fmla="*/ 4792216 w 5363295"/>
              <a:gd name="connsiteY57" fmla="*/ 822281 h 1491437"/>
              <a:gd name="connsiteX58" fmla="*/ 4820791 w 5363295"/>
              <a:gd name="connsiteY58" fmla="*/ 831806 h 1491437"/>
              <a:gd name="connsiteX59" fmla="*/ 4877941 w 5363295"/>
              <a:gd name="connsiteY59" fmla="*/ 869906 h 1491437"/>
              <a:gd name="connsiteX60" fmla="*/ 4944616 w 5363295"/>
              <a:gd name="connsiteY60" fmla="*/ 888956 h 1491437"/>
              <a:gd name="connsiteX61" fmla="*/ 4973191 w 5363295"/>
              <a:gd name="connsiteY61" fmla="*/ 898481 h 1491437"/>
              <a:gd name="connsiteX62" fmla="*/ 5039866 w 5363295"/>
              <a:gd name="connsiteY62" fmla="*/ 917531 h 1491437"/>
              <a:gd name="connsiteX63" fmla="*/ 5097749 w 5363295"/>
              <a:gd name="connsiteY63" fmla="*/ 989335 h 1491437"/>
              <a:gd name="connsiteX64" fmla="*/ 5208384 w 5363295"/>
              <a:gd name="connsiteY64" fmla="*/ 1057475 h 1491437"/>
              <a:gd name="connsiteX65" fmla="*/ 5325622 w 5363295"/>
              <a:gd name="connsiteY65" fmla="*/ 1165728 h 1491437"/>
              <a:gd name="connsiteX66" fmla="*/ 5363295 w 5363295"/>
              <a:gd name="connsiteY66" fmla="*/ 1275413 h 1491437"/>
              <a:gd name="connsiteX67" fmla="*/ 4823235 w 5363295"/>
              <a:gd name="connsiteY67" fmla="*/ 1491437 h 1491437"/>
              <a:gd name="connsiteX68" fmla="*/ 574763 w 5363295"/>
              <a:gd name="connsiteY68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696841 w 5363295"/>
              <a:gd name="connsiteY36" fmla="*/ 212681 h 1491437"/>
              <a:gd name="connsiteX37" fmla="*/ 3725416 w 5363295"/>
              <a:gd name="connsiteY37" fmla="*/ 231731 h 1491437"/>
              <a:gd name="connsiteX38" fmla="*/ 3802917 w 5363295"/>
              <a:gd name="connsiteY38" fmla="*/ 234743 h 1491437"/>
              <a:gd name="connsiteX39" fmla="*/ 3849583 w 5363295"/>
              <a:gd name="connsiteY39" fmla="*/ 283009 h 1491437"/>
              <a:gd name="connsiteX40" fmla="*/ 3868291 w 5363295"/>
              <a:gd name="connsiteY40" fmla="*/ 307931 h 1491437"/>
              <a:gd name="connsiteX41" fmla="*/ 3942297 w 5363295"/>
              <a:gd name="connsiteY41" fmla="*/ 326981 h 1491437"/>
              <a:gd name="connsiteX42" fmla="*/ 3934966 w 5363295"/>
              <a:gd name="connsiteY42" fmla="*/ 336506 h 1491437"/>
              <a:gd name="connsiteX43" fmla="*/ 4077841 w 5363295"/>
              <a:gd name="connsiteY43" fmla="*/ 355556 h 1491437"/>
              <a:gd name="connsiteX44" fmla="*/ 4134991 w 5363295"/>
              <a:gd name="connsiteY44" fmla="*/ 374606 h 1491437"/>
              <a:gd name="connsiteX45" fmla="*/ 4121630 w 5363295"/>
              <a:gd name="connsiteY45" fmla="*/ 420649 h 1491437"/>
              <a:gd name="connsiteX46" fmla="*/ 4234695 w 5363295"/>
              <a:gd name="connsiteY46" fmla="*/ 482883 h 1491437"/>
              <a:gd name="connsiteX47" fmla="*/ 4281361 w 5363295"/>
              <a:gd name="connsiteY47" fmla="*/ 517329 h 1491437"/>
              <a:gd name="connsiteX48" fmla="*/ 4344883 w 5363295"/>
              <a:gd name="connsiteY48" fmla="*/ 550987 h 1491437"/>
              <a:gd name="connsiteX49" fmla="*/ 4423001 w 5363295"/>
              <a:gd name="connsiteY49" fmla="*/ 600043 h 1491437"/>
              <a:gd name="connsiteX50" fmla="*/ 4506466 w 5363295"/>
              <a:gd name="connsiteY50" fmla="*/ 612731 h 1491437"/>
              <a:gd name="connsiteX51" fmla="*/ 4535041 w 5363295"/>
              <a:gd name="connsiteY51" fmla="*/ 641306 h 1491437"/>
              <a:gd name="connsiteX52" fmla="*/ 4563616 w 5363295"/>
              <a:gd name="connsiteY52" fmla="*/ 650831 h 1491437"/>
              <a:gd name="connsiteX53" fmla="*/ 4649341 w 5363295"/>
              <a:gd name="connsiteY53" fmla="*/ 707981 h 1491437"/>
              <a:gd name="connsiteX54" fmla="*/ 4677916 w 5363295"/>
              <a:gd name="connsiteY54" fmla="*/ 727031 h 1491437"/>
              <a:gd name="connsiteX55" fmla="*/ 4706491 w 5363295"/>
              <a:gd name="connsiteY55" fmla="*/ 746081 h 1491437"/>
              <a:gd name="connsiteX56" fmla="*/ 4792216 w 5363295"/>
              <a:gd name="connsiteY56" fmla="*/ 822281 h 1491437"/>
              <a:gd name="connsiteX57" fmla="*/ 4820791 w 5363295"/>
              <a:gd name="connsiteY57" fmla="*/ 831806 h 1491437"/>
              <a:gd name="connsiteX58" fmla="*/ 4877941 w 5363295"/>
              <a:gd name="connsiteY58" fmla="*/ 869906 h 1491437"/>
              <a:gd name="connsiteX59" fmla="*/ 4944616 w 5363295"/>
              <a:gd name="connsiteY59" fmla="*/ 888956 h 1491437"/>
              <a:gd name="connsiteX60" fmla="*/ 4973191 w 5363295"/>
              <a:gd name="connsiteY60" fmla="*/ 898481 h 1491437"/>
              <a:gd name="connsiteX61" fmla="*/ 5039866 w 5363295"/>
              <a:gd name="connsiteY61" fmla="*/ 917531 h 1491437"/>
              <a:gd name="connsiteX62" fmla="*/ 5097749 w 5363295"/>
              <a:gd name="connsiteY62" fmla="*/ 989335 h 1491437"/>
              <a:gd name="connsiteX63" fmla="*/ 5208384 w 5363295"/>
              <a:gd name="connsiteY63" fmla="*/ 1057475 h 1491437"/>
              <a:gd name="connsiteX64" fmla="*/ 5325622 w 5363295"/>
              <a:gd name="connsiteY64" fmla="*/ 1165728 h 1491437"/>
              <a:gd name="connsiteX65" fmla="*/ 5363295 w 5363295"/>
              <a:gd name="connsiteY65" fmla="*/ 1275413 h 1491437"/>
              <a:gd name="connsiteX66" fmla="*/ 4823235 w 5363295"/>
              <a:gd name="connsiteY66" fmla="*/ 1491437 h 1491437"/>
              <a:gd name="connsiteX67" fmla="*/ 574763 w 5363295"/>
              <a:gd name="connsiteY67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3934966 w 5363295"/>
              <a:gd name="connsiteY41" fmla="*/ 336506 h 1491437"/>
              <a:gd name="connsiteX42" fmla="*/ 4077841 w 5363295"/>
              <a:gd name="connsiteY42" fmla="*/ 355556 h 1491437"/>
              <a:gd name="connsiteX43" fmla="*/ 4134991 w 5363295"/>
              <a:gd name="connsiteY43" fmla="*/ 374606 h 1491437"/>
              <a:gd name="connsiteX44" fmla="*/ 4121630 w 5363295"/>
              <a:gd name="connsiteY44" fmla="*/ 420649 h 1491437"/>
              <a:gd name="connsiteX45" fmla="*/ 4234695 w 5363295"/>
              <a:gd name="connsiteY45" fmla="*/ 482883 h 1491437"/>
              <a:gd name="connsiteX46" fmla="*/ 4281361 w 5363295"/>
              <a:gd name="connsiteY46" fmla="*/ 517329 h 1491437"/>
              <a:gd name="connsiteX47" fmla="*/ 4344883 w 5363295"/>
              <a:gd name="connsiteY47" fmla="*/ 550987 h 1491437"/>
              <a:gd name="connsiteX48" fmla="*/ 4423001 w 5363295"/>
              <a:gd name="connsiteY48" fmla="*/ 600043 h 1491437"/>
              <a:gd name="connsiteX49" fmla="*/ 4506466 w 5363295"/>
              <a:gd name="connsiteY49" fmla="*/ 612731 h 1491437"/>
              <a:gd name="connsiteX50" fmla="*/ 4535041 w 5363295"/>
              <a:gd name="connsiteY50" fmla="*/ 641306 h 1491437"/>
              <a:gd name="connsiteX51" fmla="*/ 4563616 w 5363295"/>
              <a:gd name="connsiteY51" fmla="*/ 650831 h 1491437"/>
              <a:gd name="connsiteX52" fmla="*/ 4649341 w 5363295"/>
              <a:gd name="connsiteY52" fmla="*/ 707981 h 1491437"/>
              <a:gd name="connsiteX53" fmla="*/ 4677916 w 5363295"/>
              <a:gd name="connsiteY53" fmla="*/ 727031 h 1491437"/>
              <a:gd name="connsiteX54" fmla="*/ 4706491 w 5363295"/>
              <a:gd name="connsiteY54" fmla="*/ 746081 h 1491437"/>
              <a:gd name="connsiteX55" fmla="*/ 4792216 w 5363295"/>
              <a:gd name="connsiteY55" fmla="*/ 822281 h 1491437"/>
              <a:gd name="connsiteX56" fmla="*/ 4820791 w 5363295"/>
              <a:gd name="connsiteY56" fmla="*/ 831806 h 1491437"/>
              <a:gd name="connsiteX57" fmla="*/ 4877941 w 5363295"/>
              <a:gd name="connsiteY57" fmla="*/ 869906 h 1491437"/>
              <a:gd name="connsiteX58" fmla="*/ 4944616 w 5363295"/>
              <a:gd name="connsiteY58" fmla="*/ 888956 h 1491437"/>
              <a:gd name="connsiteX59" fmla="*/ 4973191 w 5363295"/>
              <a:gd name="connsiteY59" fmla="*/ 898481 h 1491437"/>
              <a:gd name="connsiteX60" fmla="*/ 5039866 w 5363295"/>
              <a:gd name="connsiteY60" fmla="*/ 917531 h 1491437"/>
              <a:gd name="connsiteX61" fmla="*/ 5097749 w 5363295"/>
              <a:gd name="connsiteY61" fmla="*/ 989335 h 1491437"/>
              <a:gd name="connsiteX62" fmla="*/ 5208384 w 5363295"/>
              <a:gd name="connsiteY62" fmla="*/ 1057475 h 1491437"/>
              <a:gd name="connsiteX63" fmla="*/ 5325622 w 5363295"/>
              <a:gd name="connsiteY63" fmla="*/ 1165728 h 1491437"/>
              <a:gd name="connsiteX64" fmla="*/ 5363295 w 5363295"/>
              <a:gd name="connsiteY64" fmla="*/ 1275413 h 1491437"/>
              <a:gd name="connsiteX65" fmla="*/ 4823235 w 5363295"/>
              <a:gd name="connsiteY65" fmla="*/ 1491437 h 1491437"/>
              <a:gd name="connsiteX66" fmla="*/ 574763 w 5363295"/>
              <a:gd name="connsiteY66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4077841 w 5363295"/>
              <a:gd name="connsiteY41" fmla="*/ 355556 h 1491437"/>
              <a:gd name="connsiteX42" fmla="*/ 4134991 w 5363295"/>
              <a:gd name="connsiteY42" fmla="*/ 374606 h 1491437"/>
              <a:gd name="connsiteX43" fmla="*/ 4121630 w 5363295"/>
              <a:gd name="connsiteY43" fmla="*/ 420649 h 1491437"/>
              <a:gd name="connsiteX44" fmla="*/ 4234695 w 5363295"/>
              <a:gd name="connsiteY44" fmla="*/ 482883 h 1491437"/>
              <a:gd name="connsiteX45" fmla="*/ 4281361 w 5363295"/>
              <a:gd name="connsiteY45" fmla="*/ 517329 h 1491437"/>
              <a:gd name="connsiteX46" fmla="*/ 4344883 w 5363295"/>
              <a:gd name="connsiteY46" fmla="*/ 550987 h 1491437"/>
              <a:gd name="connsiteX47" fmla="*/ 4423001 w 5363295"/>
              <a:gd name="connsiteY47" fmla="*/ 600043 h 1491437"/>
              <a:gd name="connsiteX48" fmla="*/ 4506466 w 5363295"/>
              <a:gd name="connsiteY48" fmla="*/ 612731 h 1491437"/>
              <a:gd name="connsiteX49" fmla="*/ 4535041 w 5363295"/>
              <a:gd name="connsiteY49" fmla="*/ 641306 h 1491437"/>
              <a:gd name="connsiteX50" fmla="*/ 4563616 w 5363295"/>
              <a:gd name="connsiteY50" fmla="*/ 650831 h 1491437"/>
              <a:gd name="connsiteX51" fmla="*/ 4649341 w 5363295"/>
              <a:gd name="connsiteY51" fmla="*/ 707981 h 1491437"/>
              <a:gd name="connsiteX52" fmla="*/ 4677916 w 5363295"/>
              <a:gd name="connsiteY52" fmla="*/ 727031 h 1491437"/>
              <a:gd name="connsiteX53" fmla="*/ 4706491 w 5363295"/>
              <a:gd name="connsiteY53" fmla="*/ 746081 h 1491437"/>
              <a:gd name="connsiteX54" fmla="*/ 4792216 w 5363295"/>
              <a:gd name="connsiteY54" fmla="*/ 822281 h 1491437"/>
              <a:gd name="connsiteX55" fmla="*/ 4820791 w 5363295"/>
              <a:gd name="connsiteY55" fmla="*/ 831806 h 1491437"/>
              <a:gd name="connsiteX56" fmla="*/ 4877941 w 5363295"/>
              <a:gd name="connsiteY56" fmla="*/ 869906 h 1491437"/>
              <a:gd name="connsiteX57" fmla="*/ 4944616 w 5363295"/>
              <a:gd name="connsiteY57" fmla="*/ 888956 h 1491437"/>
              <a:gd name="connsiteX58" fmla="*/ 4973191 w 5363295"/>
              <a:gd name="connsiteY58" fmla="*/ 898481 h 1491437"/>
              <a:gd name="connsiteX59" fmla="*/ 5039866 w 5363295"/>
              <a:gd name="connsiteY59" fmla="*/ 917531 h 1491437"/>
              <a:gd name="connsiteX60" fmla="*/ 5097749 w 5363295"/>
              <a:gd name="connsiteY60" fmla="*/ 989335 h 1491437"/>
              <a:gd name="connsiteX61" fmla="*/ 5208384 w 5363295"/>
              <a:gd name="connsiteY61" fmla="*/ 1057475 h 1491437"/>
              <a:gd name="connsiteX62" fmla="*/ 5325622 w 5363295"/>
              <a:gd name="connsiteY62" fmla="*/ 1165728 h 1491437"/>
              <a:gd name="connsiteX63" fmla="*/ 5363295 w 5363295"/>
              <a:gd name="connsiteY63" fmla="*/ 1275413 h 1491437"/>
              <a:gd name="connsiteX64" fmla="*/ 4823235 w 5363295"/>
              <a:gd name="connsiteY64" fmla="*/ 1491437 h 1491437"/>
              <a:gd name="connsiteX65" fmla="*/ 574763 w 5363295"/>
              <a:gd name="connsiteY65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942297 w 5363295"/>
              <a:gd name="connsiteY39" fmla="*/ 326981 h 1491437"/>
              <a:gd name="connsiteX40" fmla="*/ 4077841 w 5363295"/>
              <a:gd name="connsiteY40" fmla="*/ 355556 h 1491437"/>
              <a:gd name="connsiteX41" fmla="*/ 4134991 w 5363295"/>
              <a:gd name="connsiteY41" fmla="*/ 374606 h 1491437"/>
              <a:gd name="connsiteX42" fmla="*/ 4121630 w 5363295"/>
              <a:gd name="connsiteY42" fmla="*/ 420649 h 1491437"/>
              <a:gd name="connsiteX43" fmla="*/ 4234695 w 5363295"/>
              <a:gd name="connsiteY43" fmla="*/ 482883 h 1491437"/>
              <a:gd name="connsiteX44" fmla="*/ 4281361 w 5363295"/>
              <a:gd name="connsiteY44" fmla="*/ 517329 h 1491437"/>
              <a:gd name="connsiteX45" fmla="*/ 4344883 w 5363295"/>
              <a:gd name="connsiteY45" fmla="*/ 550987 h 1491437"/>
              <a:gd name="connsiteX46" fmla="*/ 4423001 w 5363295"/>
              <a:gd name="connsiteY46" fmla="*/ 600043 h 1491437"/>
              <a:gd name="connsiteX47" fmla="*/ 4506466 w 5363295"/>
              <a:gd name="connsiteY47" fmla="*/ 612731 h 1491437"/>
              <a:gd name="connsiteX48" fmla="*/ 4535041 w 5363295"/>
              <a:gd name="connsiteY48" fmla="*/ 641306 h 1491437"/>
              <a:gd name="connsiteX49" fmla="*/ 4563616 w 5363295"/>
              <a:gd name="connsiteY49" fmla="*/ 650831 h 1491437"/>
              <a:gd name="connsiteX50" fmla="*/ 4649341 w 5363295"/>
              <a:gd name="connsiteY50" fmla="*/ 707981 h 1491437"/>
              <a:gd name="connsiteX51" fmla="*/ 4677916 w 5363295"/>
              <a:gd name="connsiteY51" fmla="*/ 727031 h 1491437"/>
              <a:gd name="connsiteX52" fmla="*/ 4706491 w 5363295"/>
              <a:gd name="connsiteY52" fmla="*/ 746081 h 1491437"/>
              <a:gd name="connsiteX53" fmla="*/ 4792216 w 5363295"/>
              <a:gd name="connsiteY53" fmla="*/ 822281 h 1491437"/>
              <a:gd name="connsiteX54" fmla="*/ 4820791 w 5363295"/>
              <a:gd name="connsiteY54" fmla="*/ 831806 h 1491437"/>
              <a:gd name="connsiteX55" fmla="*/ 4877941 w 5363295"/>
              <a:gd name="connsiteY55" fmla="*/ 869906 h 1491437"/>
              <a:gd name="connsiteX56" fmla="*/ 4944616 w 5363295"/>
              <a:gd name="connsiteY56" fmla="*/ 888956 h 1491437"/>
              <a:gd name="connsiteX57" fmla="*/ 4973191 w 5363295"/>
              <a:gd name="connsiteY57" fmla="*/ 898481 h 1491437"/>
              <a:gd name="connsiteX58" fmla="*/ 5039866 w 5363295"/>
              <a:gd name="connsiteY58" fmla="*/ 917531 h 1491437"/>
              <a:gd name="connsiteX59" fmla="*/ 5097749 w 5363295"/>
              <a:gd name="connsiteY59" fmla="*/ 989335 h 1491437"/>
              <a:gd name="connsiteX60" fmla="*/ 5208384 w 5363295"/>
              <a:gd name="connsiteY60" fmla="*/ 1057475 h 1491437"/>
              <a:gd name="connsiteX61" fmla="*/ 5325622 w 5363295"/>
              <a:gd name="connsiteY61" fmla="*/ 1165728 h 1491437"/>
              <a:gd name="connsiteX62" fmla="*/ 5363295 w 5363295"/>
              <a:gd name="connsiteY62" fmla="*/ 1275413 h 1491437"/>
              <a:gd name="connsiteX63" fmla="*/ 4823235 w 5363295"/>
              <a:gd name="connsiteY63" fmla="*/ 1491437 h 1491437"/>
              <a:gd name="connsiteX64" fmla="*/ 574763 w 5363295"/>
              <a:gd name="connsiteY64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942297 w 5363295"/>
              <a:gd name="connsiteY38" fmla="*/ 326981 h 1491437"/>
              <a:gd name="connsiteX39" fmla="*/ 4077841 w 5363295"/>
              <a:gd name="connsiteY39" fmla="*/ 355556 h 1491437"/>
              <a:gd name="connsiteX40" fmla="*/ 4134991 w 5363295"/>
              <a:gd name="connsiteY40" fmla="*/ 374606 h 1491437"/>
              <a:gd name="connsiteX41" fmla="*/ 4121630 w 5363295"/>
              <a:gd name="connsiteY41" fmla="*/ 420649 h 1491437"/>
              <a:gd name="connsiteX42" fmla="*/ 4234695 w 5363295"/>
              <a:gd name="connsiteY42" fmla="*/ 482883 h 1491437"/>
              <a:gd name="connsiteX43" fmla="*/ 4281361 w 5363295"/>
              <a:gd name="connsiteY43" fmla="*/ 517329 h 1491437"/>
              <a:gd name="connsiteX44" fmla="*/ 4344883 w 5363295"/>
              <a:gd name="connsiteY44" fmla="*/ 550987 h 1491437"/>
              <a:gd name="connsiteX45" fmla="*/ 4423001 w 5363295"/>
              <a:gd name="connsiteY45" fmla="*/ 600043 h 1491437"/>
              <a:gd name="connsiteX46" fmla="*/ 4506466 w 5363295"/>
              <a:gd name="connsiteY46" fmla="*/ 612731 h 1491437"/>
              <a:gd name="connsiteX47" fmla="*/ 4535041 w 5363295"/>
              <a:gd name="connsiteY47" fmla="*/ 641306 h 1491437"/>
              <a:gd name="connsiteX48" fmla="*/ 4563616 w 5363295"/>
              <a:gd name="connsiteY48" fmla="*/ 650831 h 1491437"/>
              <a:gd name="connsiteX49" fmla="*/ 4649341 w 5363295"/>
              <a:gd name="connsiteY49" fmla="*/ 707981 h 1491437"/>
              <a:gd name="connsiteX50" fmla="*/ 4677916 w 5363295"/>
              <a:gd name="connsiteY50" fmla="*/ 727031 h 1491437"/>
              <a:gd name="connsiteX51" fmla="*/ 4706491 w 5363295"/>
              <a:gd name="connsiteY51" fmla="*/ 746081 h 1491437"/>
              <a:gd name="connsiteX52" fmla="*/ 4792216 w 5363295"/>
              <a:gd name="connsiteY52" fmla="*/ 822281 h 1491437"/>
              <a:gd name="connsiteX53" fmla="*/ 4820791 w 5363295"/>
              <a:gd name="connsiteY53" fmla="*/ 831806 h 1491437"/>
              <a:gd name="connsiteX54" fmla="*/ 4877941 w 5363295"/>
              <a:gd name="connsiteY54" fmla="*/ 869906 h 1491437"/>
              <a:gd name="connsiteX55" fmla="*/ 4944616 w 5363295"/>
              <a:gd name="connsiteY55" fmla="*/ 888956 h 1491437"/>
              <a:gd name="connsiteX56" fmla="*/ 4973191 w 5363295"/>
              <a:gd name="connsiteY56" fmla="*/ 898481 h 1491437"/>
              <a:gd name="connsiteX57" fmla="*/ 5039866 w 5363295"/>
              <a:gd name="connsiteY57" fmla="*/ 917531 h 1491437"/>
              <a:gd name="connsiteX58" fmla="*/ 5097749 w 5363295"/>
              <a:gd name="connsiteY58" fmla="*/ 989335 h 1491437"/>
              <a:gd name="connsiteX59" fmla="*/ 5208384 w 5363295"/>
              <a:gd name="connsiteY59" fmla="*/ 1057475 h 1491437"/>
              <a:gd name="connsiteX60" fmla="*/ 5325622 w 5363295"/>
              <a:gd name="connsiteY60" fmla="*/ 1165728 h 1491437"/>
              <a:gd name="connsiteX61" fmla="*/ 5363295 w 5363295"/>
              <a:gd name="connsiteY61" fmla="*/ 1275413 h 1491437"/>
              <a:gd name="connsiteX62" fmla="*/ 4823235 w 5363295"/>
              <a:gd name="connsiteY62" fmla="*/ 1491437 h 1491437"/>
              <a:gd name="connsiteX63" fmla="*/ 574763 w 5363295"/>
              <a:gd name="connsiteY63" fmla="*/ 1491437 h 1491437"/>
              <a:gd name="connsiteX0" fmla="*/ 574763 w 5363295"/>
              <a:gd name="connsiteY0" fmla="*/ 1491607 h 1491607"/>
              <a:gd name="connsiteX1" fmla="*/ 54374 w 5363295"/>
              <a:gd name="connsiteY1" fmla="*/ 1438531 h 1491607"/>
              <a:gd name="connsiteX2" fmla="*/ 24725 w 5363295"/>
              <a:gd name="connsiteY2" fmla="*/ 1318001 h 1491607"/>
              <a:gd name="connsiteX3" fmla="*/ 173680 w 5363295"/>
              <a:gd name="connsiteY3" fmla="*/ 1182672 h 1491607"/>
              <a:gd name="connsiteX4" fmla="*/ 400331 w 5363295"/>
              <a:gd name="connsiteY4" fmla="*/ 1087141 h 1491607"/>
              <a:gd name="connsiteX5" fmla="*/ 553012 w 5363295"/>
              <a:gd name="connsiteY5" fmla="*/ 1020220 h 1491607"/>
              <a:gd name="connsiteX6" fmla="*/ 649512 w 5363295"/>
              <a:gd name="connsiteY6" fmla="*/ 933959 h 1491607"/>
              <a:gd name="connsiteX7" fmla="*/ 757820 w 5363295"/>
              <a:gd name="connsiteY7" fmla="*/ 881305 h 1491607"/>
              <a:gd name="connsiteX8" fmla="*/ 860315 w 5363295"/>
              <a:gd name="connsiteY8" fmla="*/ 814628 h 1491607"/>
              <a:gd name="connsiteX9" fmla="*/ 935265 w 5363295"/>
              <a:gd name="connsiteY9" fmla="*/ 754966 h 1491607"/>
              <a:gd name="connsiteX10" fmla="*/ 1006796 w 5363295"/>
              <a:gd name="connsiteY10" fmla="*/ 714350 h 1491607"/>
              <a:gd name="connsiteX11" fmla="*/ 1101199 w 5363295"/>
              <a:gd name="connsiteY11" fmla="*/ 635566 h 1491607"/>
              <a:gd name="connsiteX12" fmla="*/ 1196924 w 5363295"/>
              <a:gd name="connsiteY12" fmla="*/ 562899 h 1491607"/>
              <a:gd name="connsiteX13" fmla="*/ 1284056 w 5363295"/>
              <a:gd name="connsiteY13" fmla="*/ 518370 h 1491607"/>
              <a:gd name="connsiteX14" fmla="*/ 1375979 w 5363295"/>
              <a:gd name="connsiteY14" fmla="*/ 474306 h 1491607"/>
              <a:gd name="connsiteX15" fmla="*/ 1457610 w 5363295"/>
              <a:gd name="connsiteY15" fmla="*/ 445653 h 1491607"/>
              <a:gd name="connsiteX16" fmla="*/ 1549855 w 5363295"/>
              <a:gd name="connsiteY16" fmla="*/ 418207 h 1491607"/>
              <a:gd name="connsiteX17" fmla="*/ 1637432 w 5363295"/>
              <a:gd name="connsiteY17" fmla="*/ 396638 h 1491607"/>
              <a:gd name="connsiteX18" fmla="*/ 1796074 w 5363295"/>
              <a:gd name="connsiteY18" fmla="*/ 373780 h 1491607"/>
              <a:gd name="connsiteX19" fmla="*/ 1947651 w 5363295"/>
              <a:gd name="connsiteY19" fmla="*/ 328970 h 1491607"/>
              <a:gd name="connsiteX20" fmla="*/ 2047357 w 5363295"/>
              <a:gd name="connsiteY20" fmla="*/ 291624 h 1491607"/>
              <a:gd name="connsiteX21" fmla="*/ 2151406 w 5363295"/>
              <a:gd name="connsiteY21" fmla="*/ 216766 h 1491607"/>
              <a:gd name="connsiteX22" fmla="*/ 2201416 w 5363295"/>
              <a:gd name="connsiteY22" fmla="*/ 202195 h 1491607"/>
              <a:gd name="connsiteX23" fmla="*/ 2261798 w 5363295"/>
              <a:gd name="connsiteY23" fmla="*/ 184079 h 1491607"/>
              <a:gd name="connsiteX24" fmla="*/ 2396920 w 5363295"/>
              <a:gd name="connsiteY24" fmla="*/ 154006 h 1491607"/>
              <a:gd name="connsiteX25" fmla="*/ 2687191 w 5363295"/>
              <a:gd name="connsiteY25" fmla="*/ 108076 h 1491607"/>
              <a:gd name="connsiteX26" fmla="*/ 2772916 w 5363295"/>
              <a:gd name="connsiteY26" fmla="*/ 79501 h 1491607"/>
              <a:gd name="connsiteX27" fmla="*/ 2801491 w 5363295"/>
              <a:gd name="connsiteY27" fmla="*/ 69976 h 1491607"/>
              <a:gd name="connsiteX28" fmla="*/ 2830066 w 5363295"/>
              <a:gd name="connsiteY28" fmla="*/ 50926 h 1491607"/>
              <a:gd name="connsiteX29" fmla="*/ 2915173 w 5363295"/>
              <a:gd name="connsiteY29" fmla="*/ 35528 h 1491607"/>
              <a:gd name="connsiteX30" fmla="*/ 3069216 w 5363295"/>
              <a:gd name="connsiteY30" fmla="*/ 12826 h 1491607"/>
              <a:gd name="connsiteX31" fmla="*/ 3277807 w 5363295"/>
              <a:gd name="connsiteY31" fmla="*/ 440 h 1491607"/>
              <a:gd name="connsiteX32" fmla="*/ 3376893 w 5363295"/>
              <a:gd name="connsiteY32" fmla="*/ 34097 h 1491607"/>
              <a:gd name="connsiteX33" fmla="*/ 3474403 w 5363295"/>
              <a:gd name="connsiteY33" fmla="*/ 54578 h 1491607"/>
              <a:gd name="connsiteX34" fmla="*/ 3553966 w 5363295"/>
              <a:gd name="connsiteY34" fmla="*/ 117601 h 1491607"/>
              <a:gd name="connsiteX35" fmla="*/ 3639691 w 5363295"/>
              <a:gd name="connsiteY35" fmla="*/ 174751 h 1491607"/>
              <a:gd name="connsiteX36" fmla="*/ 3725416 w 5363295"/>
              <a:gd name="connsiteY36" fmla="*/ 231901 h 1491607"/>
              <a:gd name="connsiteX37" fmla="*/ 3802917 w 5363295"/>
              <a:gd name="connsiteY37" fmla="*/ 234913 h 1491607"/>
              <a:gd name="connsiteX38" fmla="*/ 3942297 w 5363295"/>
              <a:gd name="connsiteY38" fmla="*/ 327151 h 1491607"/>
              <a:gd name="connsiteX39" fmla="*/ 4077841 w 5363295"/>
              <a:gd name="connsiteY39" fmla="*/ 355726 h 1491607"/>
              <a:gd name="connsiteX40" fmla="*/ 4134991 w 5363295"/>
              <a:gd name="connsiteY40" fmla="*/ 374776 h 1491607"/>
              <a:gd name="connsiteX41" fmla="*/ 4121630 w 5363295"/>
              <a:gd name="connsiteY41" fmla="*/ 420819 h 1491607"/>
              <a:gd name="connsiteX42" fmla="*/ 4234695 w 5363295"/>
              <a:gd name="connsiteY42" fmla="*/ 483053 h 1491607"/>
              <a:gd name="connsiteX43" fmla="*/ 4281361 w 5363295"/>
              <a:gd name="connsiteY43" fmla="*/ 517499 h 1491607"/>
              <a:gd name="connsiteX44" fmla="*/ 4344883 w 5363295"/>
              <a:gd name="connsiteY44" fmla="*/ 551157 h 1491607"/>
              <a:gd name="connsiteX45" fmla="*/ 4423001 w 5363295"/>
              <a:gd name="connsiteY45" fmla="*/ 600213 h 1491607"/>
              <a:gd name="connsiteX46" fmla="*/ 4506466 w 5363295"/>
              <a:gd name="connsiteY46" fmla="*/ 612901 h 1491607"/>
              <a:gd name="connsiteX47" fmla="*/ 4535041 w 5363295"/>
              <a:gd name="connsiteY47" fmla="*/ 641476 h 1491607"/>
              <a:gd name="connsiteX48" fmla="*/ 4563616 w 5363295"/>
              <a:gd name="connsiteY48" fmla="*/ 651001 h 1491607"/>
              <a:gd name="connsiteX49" fmla="*/ 4649341 w 5363295"/>
              <a:gd name="connsiteY49" fmla="*/ 708151 h 1491607"/>
              <a:gd name="connsiteX50" fmla="*/ 4677916 w 5363295"/>
              <a:gd name="connsiteY50" fmla="*/ 727201 h 1491607"/>
              <a:gd name="connsiteX51" fmla="*/ 4706491 w 5363295"/>
              <a:gd name="connsiteY51" fmla="*/ 746251 h 1491607"/>
              <a:gd name="connsiteX52" fmla="*/ 4792216 w 5363295"/>
              <a:gd name="connsiteY52" fmla="*/ 822451 h 1491607"/>
              <a:gd name="connsiteX53" fmla="*/ 4820791 w 5363295"/>
              <a:gd name="connsiteY53" fmla="*/ 831976 h 1491607"/>
              <a:gd name="connsiteX54" fmla="*/ 4877941 w 5363295"/>
              <a:gd name="connsiteY54" fmla="*/ 870076 h 1491607"/>
              <a:gd name="connsiteX55" fmla="*/ 4944616 w 5363295"/>
              <a:gd name="connsiteY55" fmla="*/ 889126 h 1491607"/>
              <a:gd name="connsiteX56" fmla="*/ 4973191 w 5363295"/>
              <a:gd name="connsiteY56" fmla="*/ 898651 h 1491607"/>
              <a:gd name="connsiteX57" fmla="*/ 5039866 w 5363295"/>
              <a:gd name="connsiteY57" fmla="*/ 917701 h 1491607"/>
              <a:gd name="connsiteX58" fmla="*/ 5097749 w 5363295"/>
              <a:gd name="connsiteY58" fmla="*/ 989505 h 1491607"/>
              <a:gd name="connsiteX59" fmla="*/ 5208384 w 5363295"/>
              <a:gd name="connsiteY59" fmla="*/ 1057645 h 1491607"/>
              <a:gd name="connsiteX60" fmla="*/ 5325622 w 5363295"/>
              <a:gd name="connsiteY60" fmla="*/ 1165898 h 1491607"/>
              <a:gd name="connsiteX61" fmla="*/ 5363295 w 5363295"/>
              <a:gd name="connsiteY61" fmla="*/ 1275583 h 1491607"/>
              <a:gd name="connsiteX62" fmla="*/ 4823235 w 5363295"/>
              <a:gd name="connsiteY62" fmla="*/ 1491607 h 1491607"/>
              <a:gd name="connsiteX63" fmla="*/ 574763 w 5363295"/>
              <a:gd name="connsiteY63" fmla="*/ 1491607 h 1491607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28011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3835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9960 w 5363295"/>
              <a:gd name="connsiteY45" fmla="*/ 663916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35041 w 5363295"/>
              <a:gd name="connsiteY45" fmla="*/ 648668 h 1498799"/>
              <a:gd name="connsiteX46" fmla="*/ 4574101 w 5363295"/>
              <a:gd name="connsiteY46" fmla="*/ 702015 h 1498799"/>
              <a:gd name="connsiteX47" fmla="*/ 4649341 w 5363295"/>
              <a:gd name="connsiteY47" fmla="*/ 715343 h 1498799"/>
              <a:gd name="connsiteX48" fmla="*/ 4677916 w 5363295"/>
              <a:gd name="connsiteY48" fmla="*/ 734393 h 1498799"/>
              <a:gd name="connsiteX49" fmla="*/ 4706491 w 5363295"/>
              <a:gd name="connsiteY49" fmla="*/ 753443 h 1498799"/>
              <a:gd name="connsiteX50" fmla="*/ 4792216 w 5363295"/>
              <a:gd name="connsiteY50" fmla="*/ 829643 h 1498799"/>
              <a:gd name="connsiteX51" fmla="*/ 4820791 w 5363295"/>
              <a:gd name="connsiteY51" fmla="*/ 839168 h 1498799"/>
              <a:gd name="connsiteX52" fmla="*/ 4877941 w 5363295"/>
              <a:gd name="connsiteY52" fmla="*/ 877268 h 1498799"/>
              <a:gd name="connsiteX53" fmla="*/ 4944616 w 5363295"/>
              <a:gd name="connsiteY53" fmla="*/ 896318 h 1498799"/>
              <a:gd name="connsiteX54" fmla="*/ 4973191 w 5363295"/>
              <a:gd name="connsiteY54" fmla="*/ 905843 h 1498799"/>
              <a:gd name="connsiteX55" fmla="*/ 5039866 w 5363295"/>
              <a:gd name="connsiteY55" fmla="*/ 924893 h 1498799"/>
              <a:gd name="connsiteX56" fmla="*/ 5097749 w 5363295"/>
              <a:gd name="connsiteY56" fmla="*/ 996697 h 1498799"/>
              <a:gd name="connsiteX57" fmla="*/ 5208384 w 5363295"/>
              <a:gd name="connsiteY57" fmla="*/ 1064837 h 1498799"/>
              <a:gd name="connsiteX58" fmla="*/ 5325622 w 5363295"/>
              <a:gd name="connsiteY58" fmla="*/ 1173090 h 1498799"/>
              <a:gd name="connsiteX59" fmla="*/ 5363295 w 5363295"/>
              <a:gd name="connsiteY59" fmla="*/ 1282775 h 1498799"/>
              <a:gd name="connsiteX60" fmla="*/ 4823235 w 5363295"/>
              <a:gd name="connsiteY60" fmla="*/ 1498799 h 1498799"/>
              <a:gd name="connsiteX61" fmla="*/ 574763 w 5363295"/>
              <a:gd name="connsiteY61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84888 w 5363295"/>
              <a:gd name="connsiteY33" fmla="*/ 36208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83623 w 5363295"/>
              <a:gd name="connsiteY42" fmla="*/ 563114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39637 w 5363295"/>
              <a:gd name="connsiteY29" fmla="*/ 31598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797997 w 5363295"/>
              <a:gd name="connsiteY27" fmla="*/ 10270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61896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791983 w 5363295"/>
              <a:gd name="connsiteY9" fmla="*/ 678138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71864 w 5363719"/>
              <a:gd name="connsiteY34" fmla="*/ 69988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363719" h="1498772">
                <a:moveTo>
                  <a:pt x="575187" y="1498772"/>
                </a:moveTo>
                <a:cubicBezTo>
                  <a:pt x="-83202" y="1452469"/>
                  <a:pt x="140022" y="1472778"/>
                  <a:pt x="54798" y="1445696"/>
                </a:cubicBezTo>
                <a:cubicBezTo>
                  <a:pt x="-30690" y="1405982"/>
                  <a:pt x="4100" y="1368418"/>
                  <a:pt x="25149" y="1325166"/>
                </a:cubicBezTo>
                <a:cubicBezTo>
                  <a:pt x="46198" y="1281914"/>
                  <a:pt x="134790" y="1218322"/>
                  <a:pt x="181093" y="1186185"/>
                </a:cubicBezTo>
                <a:cubicBezTo>
                  <a:pt x="200143" y="1157610"/>
                  <a:pt x="226867" y="1129902"/>
                  <a:pt x="257472" y="1101609"/>
                </a:cubicBezTo>
                <a:cubicBezTo>
                  <a:pt x="288077" y="1073316"/>
                  <a:pt x="330764" y="1041959"/>
                  <a:pt x="364722" y="1016429"/>
                </a:cubicBezTo>
                <a:cubicBezTo>
                  <a:pt x="398680" y="990899"/>
                  <a:pt x="431748" y="974015"/>
                  <a:pt x="461223" y="948428"/>
                </a:cubicBezTo>
                <a:cubicBezTo>
                  <a:pt x="490698" y="922841"/>
                  <a:pt x="513428" y="890707"/>
                  <a:pt x="541573" y="862906"/>
                </a:cubicBezTo>
                <a:cubicBezTo>
                  <a:pt x="569718" y="835105"/>
                  <a:pt x="588285" y="812417"/>
                  <a:pt x="630091" y="781622"/>
                </a:cubicBezTo>
                <a:cubicBezTo>
                  <a:pt x="671897" y="750827"/>
                  <a:pt x="732465" y="711893"/>
                  <a:pt x="792407" y="678138"/>
                </a:cubicBezTo>
                <a:cubicBezTo>
                  <a:pt x="852350" y="644383"/>
                  <a:pt x="935298" y="605688"/>
                  <a:pt x="989746" y="579093"/>
                </a:cubicBezTo>
                <a:cubicBezTo>
                  <a:pt x="1044194" y="552498"/>
                  <a:pt x="1080418" y="530420"/>
                  <a:pt x="1119096" y="518568"/>
                </a:cubicBezTo>
                <a:cubicBezTo>
                  <a:pt x="1157774" y="506716"/>
                  <a:pt x="1191336" y="512908"/>
                  <a:pt x="1221812" y="507983"/>
                </a:cubicBezTo>
                <a:cubicBezTo>
                  <a:pt x="1252288" y="503058"/>
                  <a:pt x="1276189" y="493436"/>
                  <a:pt x="1301954" y="489017"/>
                </a:cubicBezTo>
                <a:cubicBezTo>
                  <a:pt x="1327719" y="484598"/>
                  <a:pt x="1351555" y="484461"/>
                  <a:pt x="1376403" y="481471"/>
                </a:cubicBezTo>
                <a:cubicBezTo>
                  <a:pt x="1401251" y="478481"/>
                  <a:pt x="1423813" y="472514"/>
                  <a:pt x="1451045" y="471077"/>
                </a:cubicBezTo>
                <a:cubicBezTo>
                  <a:pt x="1478277" y="469640"/>
                  <a:pt x="1506911" y="474321"/>
                  <a:pt x="1539794" y="472847"/>
                </a:cubicBezTo>
                <a:cubicBezTo>
                  <a:pt x="1572677" y="471373"/>
                  <a:pt x="1629292" y="465408"/>
                  <a:pt x="1648342" y="462233"/>
                </a:cubicBezTo>
                <a:cubicBezTo>
                  <a:pt x="1686442" y="465408"/>
                  <a:pt x="1731982" y="443957"/>
                  <a:pt x="1779025" y="428419"/>
                </a:cubicBezTo>
                <a:cubicBezTo>
                  <a:pt x="1826068" y="412881"/>
                  <a:pt x="1860393" y="390065"/>
                  <a:pt x="1930602" y="369002"/>
                </a:cubicBezTo>
                <a:lnTo>
                  <a:pt x="1995361" y="309745"/>
                </a:lnTo>
                <a:cubicBezTo>
                  <a:pt x="2004886" y="306570"/>
                  <a:pt x="2064997" y="262573"/>
                  <a:pt x="2099410" y="245842"/>
                </a:cubicBezTo>
                <a:cubicBezTo>
                  <a:pt x="2133823" y="229111"/>
                  <a:pt x="2167715" y="215416"/>
                  <a:pt x="2201840" y="209360"/>
                </a:cubicBezTo>
                <a:cubicBezTo>
                  <a:pt x="2235965" y="203304"/>
                  <a:pt x="2257014" y="207797"/>
                  <a:pt x="2304159" y="209504"/>
                </a:cubicBezTo>
                <a:cubicBezTo>
                  <a:pt x="2351304" y="211211"/>
                  <a:pt x="2428375" y="223747"/>
                  <a:pt x="2484712" y="219601"/>
                </a:cubicBezTo>
                <a:cubicBezTo>
                  <a:pt x="2541049" y="215455"/>
                  <a:pt x="2576444" y="198868"/>
                  <a:pt x="2642184" y="184627"/>
                </a:cubicBezTo>
                <a:lnTo>
                  <a:pt x="2755867" y="108577"/>
                </a:lnTo>
                <a:cubicBezTo>
                  <a:pt x="2765392" y="105402"/>
                  <a:pt x="2788897" y="89817"/>
                  <a:pt x="2805411" y="80794"/>
                </a:cubicBezTo>
                <a:cubicBezTo>
                  <a:pt x="2821925" y="71771"/>
                  <a:pt x="2832511" y="62616"/>
                  <a:pt x="2854953" y="54440"/>
                </a:cubicBezTo>
                <a:cubicBezTo>
                  <a:pt x="2877395" y="46264"/>
                  <a:pt x="2896126" y="40522"/>
                  <a:pt x="2940061" y="31737"/>
                </a:cubicBezTo>
                <a:cubicBezTo>
                  <a:pt x="2983996" y="22952"/>
                  <a:pt x="3070726" y="13692"/>
                  <a:pt x="3118566" y="1732"/>
                </a:cubicBezTo>
                <a:cubicBezTo>
                  <a:pt x="3191591" y="4907"/>
                  <a:pt x="3289856" y="-1418"/>
                  <a:pt x="3337641" y="301"/>
                </a:cubicBezTo>
                <a:cubicBezTo>
                  <a:pt x="3385426" y="2020"/>
                  <a:pt x="3380663" y="6068"/>
                  <a:pt x="3405275" y="12048"/>
                </a:cubicBezTo>
                <a:cubicBezTo>
                  <a:pt x="3429887" y="18028"/>
                  <a:pt x="3457547" y="26524"/>
                  <a:pt x="3485312" y="36181"/>
                </a:cubicBezTo>
                <a:cubicBezTo>
                  <a:pt x="3513077" y="45838"/>
                  <a:pt x="3549079" y="54722"/>
                  <a:pt x="3571864" y="69988"/>
                </a:cubicBezTo>
                <a:cubicBezTo>
                  <a:pt x="3599412" y="90017"/>
                  <a:pt x="3638334" y="106871"/>
                  <a:pt x="3668074" y="127138"/>
                </a:cubicBezTo>
                <a:cubicBezTo>
                  <a:pt x="3697814" y="147405"/>
                  <a:pt x="3727759" y="172435"/>
                  <a:pt x="3750303" y="191592"/>
                </a:cubicBezTo>
                <a:cubicBezTo>
                  <a:pt x="3772847" y="210749"/>
                  <a:pt x="3783503" y="223768"/>
                  <a:pt x="3803341" y="242078"/>
                </a:cubicBezTo>
                <a:cubicBezTo>
                  <a:pt x="3823179" y="260388"/>
                  <a:pt x="3846810" y="283141"/>
                  <a:pt x="3869333" y="301450"/>
                </a:cubicBezTo>
                <a:cubicBezTo>
                  <a:pt x="3891856" y="319759"/>
                  <a:pt x="3906362" y="343998"/>
                  <a:pt x="3938478" y="351935"/>
                </a:cubicBezTo>
                <a:lnTo>
                  <a:pt x="4055037" y="400201"/>
                </a:lnTo>
                <a:cubicBezTo>
                  <a:pt x="4064562" y="403376"/>
                  <a:pt x="4117669" y="449500"/>
                  <a:pt x="4157002" y="475458"/>
                </a:cubicBezTo>
                <a:cubicBezTo>
                  <a:pt x="4196335" y="501416"/>
                  <a:pt x="4249168" y="533618"/>
                  <a:pt x="4291036" y="555950"/>
                </a:cubicBezTo>
                <a:cubicBezTo>
                  <a:pt x="4332904" y="578282"/>
                  <a:pt x="4377410" y="600268"/>
                  <a:pt x="4408212" y="609448"/>
                </a:cubicBezTo>
                <a:lnTo>
                  <a:pt x="4510384" y="663889"/>
                </a:lnTo>
                <a:cubicBezTo>
                  <a:pt x="4540433" y="676878"/>
                  <a:pt x="4551295" y="693417"/>
                  <a:pt x="4574525" y="701988"/>
                </a:cubicBezTo>
                <a:lnTo>
                  <a:pt x="4649765" y="715316"/>
                </a:lnTo>
                <a:lnTo>
                  <a:pt x="4678340" y="734366"/>
                </a:lnTo>
                <a:cubicBezTo>
                  <a:pt x="4687865" y="740716"/>
                  <a:pt x="4698820" y="745321"/>
                  <a:pt x="4706915" y="753416"/>
                </a:cubicBezTo>
                <a:cubicBezTo>
                  <a:pt x="4732159" y="778660"/>
                  <a:pt x="4758646" y="812619"/>
                  <a:pt x="4792640" y="829616"/>
                </a:cubicBezTo>
                <a:cubicBezTo>
                  <a:pt x="4801620" y="834106"/>
                  <a:pt x="4812438" y="834265"/>
                  <a:pt x="4821215" y="839141"/>
                </a:cubicBezTo>
                <a:cubicBezTo>
                  <a:pt x="4841229" y="850260"/>
                  <a:pt x="4856645" y="870001"/>
                  <a:pt x="4878365" y="877241"/>
                </a:cubicBezTo>
                <a:cubicBezTo>
                  <a:pt x="4946878" y="900079"/>
                  <a:pt x="4861319" y="872371"/>
                  <a:pt x="4945040" y="896291"/>
                </a:cubicBezTo>
                <a:cubicBezTo>
                  <a:pt x="4954694" y="899049"/>
                  <a:pt x="4963961" y="903058"/>
                  <a:pt x="4973615" y="905816"/>
                </a:cubicBezTo>
                <a:cubicBezTo>
                  <a:pt x="4987857" y="909885"/>
                  <a:pt x="5025065" y="917253"/>
                  <a:pt x="5040290" y="924866"/>
                </a:cubicBezTo>
                <a:cubicBezTo>
                  <a:pt x="5050529" y="929986"/>
                  <a:pt x="5087934" y="991550"/>
                  <a:pt x="5098173" y="996670"/>
                </a:cubicBezTo>
                <a:cubicBezTo>
                  <a:pt x="5107153" y="1001160"/>
                  <a:pt x="5200031" y="1059934"/>
                  <a:pt x="5208808" y="1064810"/>
                </a:cubicBezTo>
                <a:cubicBezTo>
                  <a:pt x="5228822" y="1075929"/>
                  <a:pt x="5306996" y="1160363"/>
                  <a:pt x="5326046" y="1173063"/>
                </a:cubicBezTo>
                <a:cubicBezTo>
                  <a:pt x="5335571" y="1179413"/>
                  <a:pt x="5352859" y="1279128"/>
                  <a:pt x="5363719" y="1282748"/>
                </a:cubicBezTo>
                <a:lnTo>
                  <a:pt x="4823659" y="1498772"/>
                </a:lnTo>
                <a:lnTo>
                  <a:pt x="575187" y="1498772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2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7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3352800" y="644989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3351214" y="649625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endCxn id="413701" idx="2"/>
          </p:cNvCxnSpPr>
          <p:nvPr/>
        </p:nvCxnSpPr>
        <p:spPr>
          <a:xfrm>
            <a:off x="5297414" y="2691577"/>
            <a:ext cx="797001" cy="6162289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endCxn id="413701" idx="2"/>
          </p:cNvCxnSpPr>
          <p:nvPr/>
        </p:nvCxnSpPr>
        <p:spPr>
          <a:xfrm>
            <a:off x="4237724" y="2699963"/>
            <a:ext cx="1856690" cy="6153902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5297413" y="1662301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</a:t>
            </a: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609602" y="8877638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6096000" y="2223477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52400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“Non-intersecting” conformal map projection</a:t>
            </a:r>
          </a:p>
        </p:txBody>
      </p:sp>
      <p:sp>
        <p:nvSpPr>
          <p:cNvPr id="70" name="Line 6">
            <a:extLst>
              <a:ext uri="{FF2B5EF4-FFF2-40B4-BE49-F238E27FC236}">
                <a16:creationId xmlns:a16="http://schemas.microsoft.com/office/drawing/2014/main" id="{DB9B3741-DF33-48D9-B3A5-DD0F13C760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03512" y="2691576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 Box 12">
                <a:extLst>
                  <a:ext uri="{FF2B5EF4-FFF2-40B4-BE49-F238E27FC236}">
                    <a16:creationId xmlns:a16="http://schemas.microsoft.com/office/drawing/2014/main" id="{63E3B856-8109-414A-BC30-9F419DD980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4678" y="2340383"/>
                <a:ext cx="3107628" cy="744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Non-intersecting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𝒌</m:t>
                        </m:r>
                      </m:e>
                      <m:sub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 &gt; 1)</a:t>
                </a:r>
              </a:p>
            </p:txBody>
          </p:sp>
        </mc:Choice>
        <mc:Fallback xmlns="">
          <p:sp>
            <p:nvSpPr>
              <p:cNvPr id="71" name="Text Box 12">
                <a:extLst>
                  <a:ext uri="{FF2B5EF4-FFF2-40B4-BE49-F238E27FC236}">
                    <a16:creationId xmlns:a16="http://schemas.microsoft.com/office/drawing/2014/main" id="{63E3B856-8109-414A-BC30-9F419DD98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4678" y="2340383"/>
                <a:ext cx="3107628" cy="744563"/>
              </a:xfrm>
              <a:prstGeom prst="rect">
                <a:avLst/>
              </a:prstGeom>
              <a:blipFill>
                <a:blip r:embed="rId2"/>
                <a:stretch>
                  <a:fillRect l="-980" t="-2459" b="-9016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1D15EC1-E13B-4097-90E7-A198D0CED325}"/>
              </a:ext>
            </a:extLst>
          </p:cNvPr>
          <p:cNvCxnSpPr/>
          <p:nvPr/>
        </p:nvCxnSpPr>
        <p:spPr>
          <a:xfrm flipV="1">
            <a:off x="4206601" y="2683188"/>
            <a:ext cx="1097280" cy="2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9951" y="4892498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75620" y="4567367"/>
            <a:ext cx="120238" cy="32208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5" name="Text Box 12">
            <a:extLst>
              <a:ext uri="{FF2B5EF4-FFF2-40B4-BE49-F238E27FC236}">
                <a16:creationId xmlns:a16="http://schemas.microsoft.com/office/drawing/2014/main" id="{5DEE4A0F-65E7-4EA9-827D-E67238575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756" y="3770354"/>
            <a:ext cx="4169821" cy="1169551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Purpose is to reduce linear distortion at “ground” (topographic surface).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But distortion can vary considerably across area of interest.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33B195B-CD59-449E-B2E3-1A787A3ED233}"/>
              </a:ext>
            </a:extLst>
          </p:cNvPr>
          <p:cNvSpPr>
            <a:spLocks noChangeAspect="1"/>
          </p:cNvSpPr>
          <p:nvPr/>
        </p:nvSpPr>
        <p:spPr>
          <a:xfrm>
            <a:off x="4672817" y="2622998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ECFEA59-2A30-4A38-8A59-95C9CA349EA9}"/>
              </a:ext>
            </a:extLst>
          </p:cNvPr>
          <p:cNvSpPr>
            <a:spLocks noChangeAspect="1"/>
          </p:cNvSpPr>
          <p:nvPr/>
        </p:nvSpPr>
        <p:spPr>
          <a:xfrm>
            <a:off x="7797646" y="2622998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Line 17">
            <a:extLst>
              <a:ext uri="{FF2B5EF4-FFF2-40B4-BE49-F238E27FC236}">
                <a16:creationId xmlns:a16="http://schemas.microsoft.com/office/drawing/2014/main" id="{D1014232-9A76-463E-94B2-2F9D5AB4D2E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3937" y="2216300"/>
            <a:ext cx="231554" cy="388079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0" name="Text Box 14">
            <a:extLst>
              <a:ext uri="{FF2B5EF4-FFF2-40B4-BE49-F238E27FC236}">
                <a16:creationId xmlns:a16="http://schemas.microsoft.com/office/drawing/2014/main" id="{3163EE1E-7031-4B84-A02B-17E78D598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6945" y="1448383"/>
            <a:ext cx="207097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= ground distance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at a point</a:t>
            </a:r>
          </a:p>
        </p:txBody>
      </p:sp>
      <p:sp>
        <p:nvSpPr>
          <p:cNvPr id="51" name="Text Box 14">
            <a:extLst>
              <a:ext uri="{FF2B5EF4-FFF2-40B4-BE49-F238E27FC236}">
                <a16:creationId xmlns:a16="http://schemas.microsoft.com/office/drawing/2014/main" id="{D9D37FF7-21B6-44F7-B01F-932B345C5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563" y="1741434"/>
            <a:ext cx="207097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= ground distance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at a point</a:t>
            </a:r>
          </a:p>
        </p:txBody>
      </p:sp>
      <p:sp>
        <p:nvSpPr>
          <p:cNvPr id="52" name="Line 17">
            <a:extLst>
              <a:ext uri="{FF2B5EF4-FFF2-40B4-BE49-F238E27FC236}">
                <a16:creationId xmlns:a16="http://schemas.microsoft.com/office/drawing/2014/main" id="{5536002B-9CE5-4D54-B7ED-5F4042EBAC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13843" y="2249397"/>
            <a:ext cx="361721" cy="365034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3" name="Text Box 14">
            <a:extLst>
              <a:ext uri="{FF2B5EF4-FFF2-40B4-BE49-F238E27FC236}">
                <a16:creationId xmlns:a16="http://schemas.microsoft.com/office/drawing/2014/main" id="{77DB72C0-9698-4659-B6BF-771E212C9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114" y="2755196"/>
            <a:ext cx="228979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≈ ground distance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over finite distance</a:t>
            </a:r>
          </a:p>
        </p:txBody>
      </p:sp>
      <p:sp>
        <p:nvSpPr>
          <p:cNvPr id="54" name="Text Box 12">
            <a:extLst>
              <a:ext uri="{FF2B5EF4-FFF2-40B4-BE49-F238E27FC236}">
                <a16:creationId xmlns:a16="http://schemas.microsoft.com/office/drawing/2014/main" id="{AF35440C-7D82-40F3-8A30-C4299A83B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2307" y="1171384"/>
            <a:ext cx="15906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56" name="Line 17">
            <a:extLst>
              <a:ext uri="{FF2B5EF4-FFF2-40B4-BE49-F238E27FC236}">
                <a16:creationId xmlns:a16="http://schemas.microsoft.com/office/drawing/2014/main" id="{0187B958-C445-42A0-9A45-127AE2448E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67962" y="1733769"/>
            <a:ext cx="275169" cy="64131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A254D87-DACF-380E-B6D5-32AD62388A7A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3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45" grpId="0" animBg="1"/>
      <p:bldP spid="46" grpId="0" animBg="1"/>
      <p:bldP spid="47" grpId="0" animBg="1"/>
      <p:bldP spid="50" grpId="0"/>
      <p:bldP spid="51" grpId="0"/>
      <p:bldP spid="52" grpId="0" animBg="1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53">
            <a:extLst>
              <a:ext uri="{FF2B5EF4-FFF2-40B4-BE49-F238E27FC236}">
                <a16:creationId xmlns:a16="http://schemas.microsoft.com/office/drawing/2014/main" id="{13F5BD6C-D5C2-4E7C-8D6A-7BC2621A35E4}"/>
              </a:ext>
            </a:extLst>
          </p:cNvPr>
          <p:cNvSpPr/>
          <p:nvPr/>
        </p:nvSpPr>
        <p:spPr>
          <a:xfrm>
            <a:off x="2804523" y="2183784"/>
            <a:ext cx="6651365" cy="1778596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82200 w 5360079"/>
              <a:gd name="connsiteY2" fmla="*/ 926998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50718 w 5360079"/>
              <a:gd name="connsiteY2" fmla="*/ 963117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78264 w 5387625"/>
              <a:gd name="connsiteY2" fmla="*/ 963117 h 1478781"/>
              <a:gd name="connsiteX3" fmla="*/ 275057 w 5387625"/>
              <a:gd name="connsiteY3" fmla="*/ 827135 h 1478781"/>
              <a:gd name="connsiteX4" fmla="*/ 347065 w 5387625"/>
              <a:gd name="connsiteY4" fmla="*/ 722697 h 1478781"/>
              <a:gd name="connsiteX5" fmla="*/ 387421 w 5387625"/>
              <a:gd name="connsiteY5" fmla="*/ 647700 h 1478781"/>
              <a:gd name="connsiteX6" fmla="*/ 415996 w 5387625"/>
              <a:gd name="connsiteY6" fmla="*/ 638175 h 1478781"/>
              <a:gd name="connsiteX7" fmla="*/ 473146 w 5387625"/>
              <a:gd name="connsiteY7" fmla="*/ 600075 h 1478781"/>
              <a:gd name="connsiteX8" fmla="*/ 530296 w 5387625"/>
              <a:gd name="connsiteY8" fmla="*/ 571500 h 1478781"/>
              <a:gd name="connsiteX9" fmla="*/ 558871 w 5387625"/>
              <a:gd name="connsiteY9" fmla="*/ 561975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673171 w 5387625"/>
              <a:gd name="connsiteY12" fmla="*/ 495300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625671 w 5387625"/>
              <a:gd name="connsiteY23" fmla="*/ 266700 h 1478781"/>
              <a:gd name="connsiteX24" fmla="*/ 1673296 w 5387625"/>
              <a:gd name="connsiteY24" fmla="*/ 257175 h 1478781"/>
              <a:gd name="connsiteX25" fmla="*/ 1701871 w 5387625"/>
              <a:gd name="connsiteY25" fmla="*/ 247650 h 1478781"/>
              <a:gd name="connsiteX26" fmla="*/ 1759021 w 5387625"/>
              <a:gd name="connsiteY26" fmla="*/ 238125 h 1478781"/>
              <a:gd name="connsiteX27" fmla="*/ 1873321 w 5387625"/>
              <a:gd name="connsiteY27" fmla="*/ 247650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358421 w 5387625"/>
              <a:gd name="connsiteY1" fmla="*/ 1390506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46782 w 5387625"/>
              <a:gd name="connsiteY3" fmla="*/ 1039369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377752 w 5387625"/>
              <a:gd name="connsiteY23" fmla="*/ 423215 h 1478781"/>
              <a:gd name="connsiteX24" fmla="*/ 1472600 w 5387625"/>
              <a:gd name="connsiteY24" fmla="*/ 417704 h 1478781"/>
              <a:gd name="connsiteX25" fmla="*/ 1591685 w 5387625"/>
              <a:gd name="connsiteY25" fmla="*/ 380086 h 1478781"/>
              <a:gd name="connsiteX26" fmla="*/ 1723604 w 5387625"/>
              <a:gd name="connsiteY26" fmla="*/ 326415 h 1478781"/>
              <a:gd name="connsiteX27" fmla="*/ 1830033 w 5387625"/>
              <a:gd name="connsiteY27" fmla="*/ 295809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06559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435171 w 5387625"/>
              <a:gd name="connsiteY20" fmla="*/ 276225 h 1478781"/>
              <a:gd name="connsiteX21" fmla="*/ 1377752 w 5387625"/>
              <a:gd name="connsiteY21" fmla="*/ 423215 h 1478781"/>
              <a:gd name="connsiteX22" fmla="*/ 1472600 w 5387625"/>
              <a:gd name="connsiteY22" fmla="*/ 417704 h 1478781"/>
              <a:gd name="connsiteX23" fmla="*/ 1591685 w 5387625"/>
              <a:gd name="connsiteY23" fmla="*/ 380086 h 1478781"/>
              <a:gd name="connsiteX24" fmla="*/ 1723604 w 5387625"/>
              <a:gd name="connsiteY24" fmla="*/ 326415 h 1478781"/>
              <a:gd name="connsiteX25" fmla="*/ 1830033 w 5387625"/>
              <a:gd name="connsiteY25" fmla="*/ 295809 h 1478781"/>
              <a:gd name="connsiteX26" fmla="*/ 2082871 w 5387625"/>
              <a:gd name="connsiteY26" fmla="*/ 228600 h 1478781"/>
              <a:gd name="connsiteX27" fmla="*/ 2168596 w 5387625"/>
              <a:gd name="connsiteY27" fmla="*/ 200025 h 1478781"/>
              <a:gd name="connsiteX28" fmla="*/ 2197171 w 5387625"/>
              <a:gd name="connsiteY28" fmla="*/ 190500 h 1478781"/>
              <a:gd name="connsiteX29" fmla="*/ 2225746 w 5387625"/>
              <a:gd name="connsiteY29" fmla="*/ 171450 h 1478781"/>
              <a:gd name="connsiteX30" fmla="*/ 2282896 w 5387625"/>
              <a:gd name="connsiteY30" fmla="*/ 152400 h 1478781"/>
              <a:gd name="connsiteX31" fmla="*/ 2368621 w 5387625"/>
              <a:gd name="connsiteY31" fmla="*/ 114300 h 1478781"/>
              <a:gd name="connsiteX32" fmla="*/ 2711521 w 5387625"/>
              <a:gd name="connsiteY32" fmla="*/ 95250 h 1478781"/>
              <a:gd name="connsiteX33" fmla="*/ 2797246 w 5387625"/>
              <a:gd name="connsiteY33" fmla="*/ 66675 h 1478781"/>
              <a:gd name="connsiteX34" fmla="*/ 2825821 w 5387625"/>
              <a:gd name="connsiteY34" fmla="*/ 57150 h 1478781"/>
              <a:gd name="connsiteX35" fmla="*/ 2854396 w 5387625"/>
              <a:gd name="connsiteY35" fmla="*/ 38100 h 1478781"/>
              <a:gd name="connsiteX36" fmla="*/ 2911546 w 5387625"/>
              <a:gd name="connsiteY36" fmla="*/ 19050 h 1478781"/>
              <a:gd name="connsiteX37" fmla="*/ 2978221 w 5387625"/>
              <a:gd name="connsiteY37" fmla="*/ 0 h 1478781"/>
              <a:gd name="connsiteX38" fmla="*/ 3197296 w 5387625"/>
              <a:gd name="connsiteY38" fmla="*/ 9525 h 1478781"/>
              <a:gd name="connsiteX39" fmla="*/ 3254446 w 5387625"/>
              <a:gd name="connsiteY39" fmla="*/ 28575 h 1478781"/>
              <a:gd name="connsiteX40" fmla="*/ 3292546 w 5387625"/>
              <a:gd name="connsiteY40" fmla="*/ 38100 h 1478781"/>
              <a:gd name="connsiteX41" fmla="*/ 3349696 w 5387625"/>
              <a:gd name="connsiteY41" fmla="*/ 57150 h 1478781"/>
              <a:gd name="connsiteX42" fmla="*/ 3406846 w 5387625"/>
              <a:gd name="connsiteY42" fmla="*/ 76200 h 1478781"/>
              <a:gd name="connsiteX43" fmla="*/ 3435421 w 5387625"/>
              <a:gd name="connsiteY43" fmla="*/ 85725 h 1478781"/>
              <a:gd name="connsiteX44" fmla="*/ 3463996 w 5387625"/>
              <a:gd name="connsiteY44" fmla="*/ 95250 h 1478781"/>
              <a:gd name="connsiteX45" fmla="*/ 3578296 w 5387625"/>
              <a:gd name="connsiteY45" fmla="*/ 104775 h 1478781"/>
              <a:gd name="connsiteX46" fmla="*/ 3635446 w 5387625"/>
              <a:gd name="connsiteY46" fmla="*/ 133350 h 1478781"/>
              <a:gd name="connsiteX47" fmla="*/ 3664021 w 5387625"/>
              <a:gd name="connsiteY47" fmla="*/ 161925 h 1478781"/>
              <a:gd name="connsiteX48" fmla="*/ 3721171 w 5387625"/>
              <a:gd name="connsiteY48" fmla="*/ 200025 h 1478781"/>
              <a:gd name="connsiteX49" fmla="*/ 3749746 w 5387625"/>
              <a:gd name="connsiteY49" fmla="*/ 219075 h 1478781"/>
              <a:gd name="connsiteX50" fmla="*/ 3778321 w 5387625"/>
              <a:gd name="connsiteY50" fmla="*/ 247650 h 1478781"/>
              <a:gd name="connsiteX51" fmla="*/ 3835471 w 5387625"/>
              <a:gd name="connsiteY51" fmla="*/ 266700 h 1478781"/>
              <a:gd name="connsiteX52" fmla="*/ 3892621 w 5387625"/>
              <a:gd name="connsiteY52" fmla="*/ 295275 h 1478781"/>
              <a:gd name="connsiteX53" fmla="*/ 3921196 w 5387625"/>
              <a:gd name="connsiteY53" fmla="*/ 314325 h 1478781"/>
              <a:gd name="connsiteX54" fmla="*/ 3959296 w 5387625"/>
              <a:gd name="connsiteY54" fmla="*/ 323850 h 1478781"/>
              <a:gd name="connsiteX55" fmla="*/ 4102171 w 5387625"/>
              <a:gd name="connsiteY55" fmla="*/ 342900 h 1478781"/>
              <a:gd name="connsiteX56" fmla="*/ 4159321 w 5387625"/>
              <a:gd name="connsiteY56" fmla="*/ 361950 h 1478781"/>
              <a:gd name="connsiteX57" fmla="*/ 4187896 w 5387625"/>
              <a:gd name="connsiteY57" fmla="*/ 371475 h 1478781"/>
              <a:gd name="connsiteX58" fmla="*/ 4245046 w 5387625"/>
              <a:gd name="connsiteY58" fmla="*/ 419100 h 1478781"/>
              <a:gd name="connsiteX59" fmla="*/ 4302196 w 5387625"/>
              <a:gd name="connsiteY59" fmla="*/ 457200 h 1478781"/>
              <a:gd name="connsiteX60" fmla="*/ 4330771 w 5387625"/>
              <a:gd name="connsiteY60" fmla="*/ 476250 h 1478781"/>
              <a:gd name="connsiteX61" fmla="*/ 4387921 w 5387625"/>
              <a:gd name="connsiteY61" fmla="*/ 514350 h 1478781"/>
              <a:gd name="connsiteX62" fmla="*/ 4416496 w 5387625"/>
              <a:gd name="connsiteY62" fmla="*/ 533400 h 1478781"/>
              <a:gd name="connsiteX63" fmla="*/ 4445071 w 5387625"/>
              <a:gd name="connsiteY63" fmla="*/ 542925 h 1478781"/>
              <a:gd name="connsiteX64" fmla="*/ 4530796 w 5387625"/>
              <a:gd name="connsiteY64" fmla="*/ 600075 h 1478781"/>
              <a:gd name="connsiteX65" fmla="*/ 4559371 w 5387625"/>
              <a:gd name="connsiteY65" fmla="*/ 628650 h 1478781"/>
              <a:gd name="connsiteX66" fmla="*/ 4587946 w 5387625"/>
              <a:gd name="connsiteY66" fmla="*/ 638175 h 1478781"/>
              <a:gd name="connsiteX67" fmla="*/ 4673671 w 5387625"/>
              <a:gd name="connsiteY67" fmla="*/ 695325 h 1478781"/>
              <a:gd name="connsiteX68" fmla="*/ 4702246 w 5387625"/>
              <a:gd name="connsiteY68" fmla="*/ 714375 h 1478781"/>
              <a:gd name="connsiteX69" fmla="*/ 4730821 w 5387625"/>
              <a:gd name="connsiteY69" fmla="*/ 733425 h 1478781"/>
              <a:gd name="connsiteX70" fmla="*/ 4816546 w 5387625"/>
              <a:gd name="connsiteY70" fmla="*/ 809625 h 1478781"/>
              <a:gd name="connsiteX71" fmla="*/ 4845121 w 5387625"/>
              <a:gd name="connsiteY71" fmla="*/ 819150 h 1478781"/>
              <a:gd name="connsiteX72" fmla="*/ 4902271 w 5387625"/>
              <a:gd name="connsiteY72" fmla="*/ 857250 h 1478781"/>
              <a:gd name="connsiteX73" fmla="*/ 4968946 w 5387625"/>
              <a:gd name="connsiteY73" fmla="*/ 876300 h 1478781"/>
              <a:gd name="connsiteX74" fmla="*/ 4997521 w 5387625"/>
              <a:gd name="connsiteY74" fmla="*/ 885825 h 1478781"/>
              <a:gd name="connsiteX75" fmla="*/ 5064196 w 5387625"/>
              <a:gd name="connsiteY75" fmla="*/ 904875 h 1478781"/>
              <a:gd name="connsiteX76" fmla="*/ 5122079 w 5387625"/>
              <a:gd name="connsiteY76" fmla="*/ 976679 h 1478781"/>
              <a:gd name="connsiteX77" fmla="*/ 5232714 w 5387625"/>
              <a:gd name="connsiteY77" fmla="*/ 1044819 h 1478781"/>
              <a:gd name="connsiteX78" fmla="*/ 5349952 w 5387625"/>
              <a:gd name="connsiteY78" fmla="*/ 1153072 h 1478781"/>
              <a:gd name="connsiteX79" fmla="*/ 5387625 w 5387625"/>
              <a:gd name="connsiteY79" fmla="*/ 1262757 h 1478781"/>
              <a:gd name="connsiteX80" fmla="*/ 4847565 w 5387625"/>
              <a:gd name="connsiteY80" fmla="*/ 1478781 h 1478781"/>
              <a:gd name="connsiteX81" fmla="*/ 599093 w 5387625"/>
              <a:gd name="connsiteY81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139896 w 5387625"/>
              <a:gd name="connsiteY14" fmla="*/ 381000 h 1478781"/>
              <a:gd name="connsiteX15" fmla="*/ 1058285 w 5387625"/>
              <a:gd name="connsiteY15" fmla="*/ 474321 h 1478781"/>
              <a:gd name="connsiteX16" fmla="*/ 1142981 w 5387625"/>
              <a:gd name="connsiteY16" fmla="*/ 479350 h 1478781"/>
              <a:gd name="connsiteX17" fmla="*/ 1248383 w 5387625"/>
              <a:gd name="connsiteY17" fmla="*/ 437236 h 1478781"/>
              <a:gd name="connsiteX18" fmla="*/ 1314432 w 5387625"/>
              <a:gd name="connsiteY18" fmla="*/ 414173 h 1478781"/>
              <a:gd name="connsiteX19" fmla="*/ 1377752 w 5387625"/>
              <a:gd name="connsiteY19" fmla="*/ 423215 h 1478781"/>
              <a:gd name="connsiteX20" fmla="*/ 1472600 w 5387625"/>
              <a:gd name="connsiteY20" fmla="*/ 417704 h 1478781"/>
              <a:gd name="connsiteX21" fmla="*/ 1591685 w 5387625"/>
              <a:gd name="connsiteY21" fmla="*/ 380086 h 1478781"/>
              <a:gd name="connsiteX22" fmla="*/ 1723604 w 5387625"/>
              <a:gd name="connsiteY22" fmla="*/ 326415 h 1478781"/>
              <a:gd name="connsiteX23" fmla="*/ 1830033 w 5387625"/>
              <a:gd name="connsiteY23" fmla="*/ 295809 h 1478781"/>
              <a:gd name="connsiteX24" fmla="*/ 2082871 w 5387625"/>
              <a:gd name="connsiteY24" fmla="*/ 228600 h 1478781"/>
              <a:gd name="connsiteX25" fmla="*/ 2168596 w 5387625"/>
              <a:gd name="connsiteY25" fmla="*/ 200025 h 1478781"/>
              <a:gd name="connsiteX26" fmla="*/ 2197171 w 5387625"/>
              <a:gd name="connsiteY26" fmla="*/ 190500 h 1478781"/>
              <a:gd name="connsiteX27" fmla="*/ 2225746 w 5387625"/>
              <a:gd name="connsiteY27" fmla="*/ 171450 h 1478781"/>
              <a:gd name="connsiteX28" fmla="*/ 2282896 w 5387625"/>
              <a:gd name="connsiteY28" fmla="*/ 152400 h 1478781"/>
              <a:gd name="connsiteX29" fmla="*/ 2368621 w 5387625"/>
              <a:gd name="connsiteY29" fmla="*/ 114300 h 1478781"/>
              <a:gd name="connsiteX30" fmla="*/ 2711521 w 5387625"/>
              <a:gd name="connsiteY30" fmla="*/ 95250 h 1478781"/>
              <a:gd name="connsiteX31" fmla="*/ 2797246 w 5387625"/>
              <a:gd name="connsiteY31" fmla="*/ 66675 h 1478781"/>
              <a:gd name="connsiteX32" fmla="*/ 2825821 w 5387625"/>
              <a:gd name="connsiteY32" fmla="*/ 57150 h 1478781"/>
              <a:gd name="connsiteX33" fmla="*/ 2854396 w 5387625"/>
              <a:gd name="connsiteY33" fmla="*/ 38100 h 1478781"/>
              <a:gd name="connsiteX34" fmla="*/ 2911546 w 5387625"/>
              <a:gd name="connsiteY34" fmla="*/ 19050 h 1478781"/>
              <a:gd name="connsiteX35" fmla="*/ 2978221 w 5387625"/>
              <a:gd name="connsiteY35" fmla="*/ 0 h 1478781"/>
              <a:gd name="connsiteX36" fmla="*/ 3197296 w 5387625"/>
              <a:gd name="connsiteY36" fmla="*/ 9525 h 1478781"/>
              <a:gd name="connsiteX37" fmla="*/ 3254446 w 5387625"/>
              <a:gd name="connsiteY37" fmla="*/ 28575 h 1478781"/>
              <a:gd name="connsiteX38" fmla="*/ 3292546 w 5387625"/>
              <a:gd name="connsiteY38" fmla="*/ 38100 h 1478781"/>
              <a:gd name="connsiteX39" fmla="*/ 3349696 w 5387625"/>
              <a:gd name="connsiteY39" fmla="*/ 57150 h 1478781"/>
              <a:gd name="connsiteX40" fmla="*/ 3406846 w 5387625"/>
              <a:gd name="connsiteY40" fmla="*/ 76200 h 1478781"/>
              <a:gd name="connsiteX41" fmla="*/ 3435421 w 5387625"/>
              <a:gd name="connsiteY41" fmla="*/ 85725 h 1478781"/>
              <a:gd name="connsiteX42" fmla="*/ 3463996 w 5387625"/>
              <a:gd name="connsiteY42" fmla="*/ 95250 h 1478781"/>
              <a:gd name="connsiteX43" fmla="*/ 3578296 w 5387625"/>
              <a:gd name="connsiteY43" fmla="*/ 104775 h 1478781"/>
              <a:gd name="connsiteX44" fmla="*/ 3635446 w 5387625"/>
              <a:gd name="connsiteY44" fmla="*/ 133350 h 1478781"/>
              <a:gd name="connsiteX45" fmla="*/ 3664021 w 5387625"/>
              <a:gd name="connsiteY45" fmla="*/ 161925 h 1478781"/>
              <a:gd name="connsiteX46" fmla="*/ 3721171 w 5387625"/>
              <a:gd name="connsiteY46" fmla="*/ 200025 h 1478781"/>
              <a:gd name="connsiteX47" fmla="*/ 3749746 w 5387625"/>
              <a:gd name="connsiteY47" fmla="*/ 219075 h 1478781"/>
              <a:gd name="connsiteX48" fmla="*/ 3778321 w 5387625"/>
              <a:gd name="connsiteY48" fmla="*/ 247650 h 1478781"/>
              <a:gd name="connsiteX49" fmla="*/ 3835471 w 5387625"/>
              <a:gd name="connsiteY49" fmla="*/ 266700 h 1478781"/>
              <a:gd name="connsiteX50" fmla="*/ 3892621 w 5387625"/>
              <a:gd name="connsiteY50" fmla="*/ 295275 h 1478781"/>
              <a:gd name="connsiteX51" fmla="*/ 3921196 w 5387625"/>
              <a:gd name="connsiteY51" fmla="*/ 314325 h 1478781"/>
              <a:gd name="connsiteX52" fmla="*/ 3959296 w 5387625"/>
              <a:gd name="connsiteY52" fmla="*/ 323850 h 1478781"/>
              <a:gd name="connsiteX53" fmla="*/ 4102171 w 5387625"/>
              <a:gd name="connsiteY53" fmla="*/ 342900 h 1478781"/>
              <a:gd name="connsiteX54" fmla="*/ 4159321 w 5387625"/>
              <a:gd name="connsiteY54" fmla="*/ 361950 h 1478781"/>
              <a:gd name="connsiteX55" fmla="*/ 4187896 w 5387625"/>
              <a:gd name="connsiteY55" fmla="*/ 371475 h 1478781"/>
              <a:gd name="connsiteX56" fmla="*/ 4245046 w 5387625"/>
              <a:gd name="connsiteY56" fmla="*/ 419100 h 1478781"/>
              <a:gd name="connsiteX57" fmla="*/ 4302196 w 5387625"/>
              <a:gd name="connsiteY57" fmla="*/ 457200 h 1478781"/>
              <a:gd name="connsiteX58" fmla="*/ 4330771 w 5387625"/>
              <a:gd name="connsiteY58" fmla="*/ 476250 h 1478781"/>
              <a:gd name="connsiteX59" fmla="*/ 4387921 w 5387625"/>
              <a:gd name="connsiteY59" fmla="*/ 514350 h 1478781"/>
              <a:gd name="connsiteX60" fmla="*/ 4416496 w 5387625"/>
              <a:gd name="connsiteY60" fmla="*/ 533400 h 1478781"/>
              <a:gd name="connsiteX61" fmla="*/ 4445071 w 5387625"/>
              <a:gd name="connsiteY61" fmla="*/ 542925 h 1478781"/>
              <a:gd name="connsiteX62" fmla="*/ 4530796 w 5387625"/>
              <a:gd name="connsiteY62" fmla="*/ 600075 h 1478781"/>
              <a:gd name="connsiteX63" fmla="*/ 4559371 w 5387625"/>
              <a:gd name="connsiteY63" fmla="*/ 628650 h 1478781"/>
              <a:gd name="connsiteX64" fmla="*/ 4587946 w 5387625"/>
              <a:gd name="connsiteY64" fmla="*/ 638175 h 1478781"/>
              <a:gd name="connsiteX65" fmla="*/ 4673671 w 5387625"/>
              <a:gd name="connsiteY65" fmla="*/ 695325 h 1478781"/>
              <a:gd name="connsiteX66" fmla="*/ 4702246 w 5387625"/>
              <a:gd name="connsiteY66" fmla="*/ 714375 h 1478781"/>
              <a:gd name="connsiteX67" fmla="*/ 4730821 w 5387625"/>
              <a:gd name="connsiteY67" fmla="*/ 733425 h 1478781"/>
              <a:gd name="connsiteX68" fmla="*/ 4816546 w 5387625"/>
              <a:gd name="connsiteY68" fmla="*/ 809625 h 1478781"/>
              <a:gd name="connsiteX69" fmla="*/ 4845121 w 5387625"/>
              <a:gd name="connsiteY69" fmla="*/ 819150 h 1478781"/>
              <a:gd name="connsiteX70" fmla="*/ 4902271 w 5387625"/>
              <a:gd name="connsiteY70" fmla="*/ 857250 h 1478781"/>
              <a:gd name="connsiteX71" fmla="*/ 4968946 w 5387625"/>
              <a:gd name="connsiteY71" fmla="*/ 876300 h 1478781"/>
              <a:gd name="connsiteX72" fmla="*/ 4997521 w 5387625"/>
              <a:gd name="connsiteY72" fmla="*/ 885825 h 1478781"/>
              <a:gd name="connsiteX73" fmla="*/ 5064196 w 5387625"/>
              <a:gd name="connsiteY73" fmla="*/ 904875 h 1478781"/>
              <a:gd name="connsiteX74" fmla="*/ 5122079 w 5387625"/>
              <a:gd name="connsiteY74" fmla="*/ 976679 h 1478781"/>
              <a:gd name="connsiteX75" fmla="*/ 5232714 w 5387625"/>
              <a:gd name="connsiteY75" fmla="*/ 1044819 h 1478781"/>
              <a:gd name="connsiteX76" fmla="*/ 5349952 w 5387625"/>
              <a:gd name="connsiteY76" fmla="*/ 1153072 h 1478781"/>
              <a:gd name="connsiteX77" fmla="*/ 5387625 w 5387625"/>
              <a:gd name="connsiteY77" fmla="*/ 1262757 h 1478781"/>
              <a:gd name="connsiteX78" fmla="*/ 4847565 w 5387625"/>
              <a:gd name="connsiteY78" fmla="*/ 1478781 h 1478781"/>
              <a:gd name="connsiteX79" fmla="*/ 599093 w 5387625"/>
              <a:gd name="connsiteY79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2082871 w 5387625"/>
              <a:gd name="connsiteY23" fmla="*/ 228600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5286 w 5387625"/>
              <a:gd name="connsiteY11" fmla="*/ 669901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77519 w 5387625"/>
              <a:gd name="connsiteY8" fmla="*/ 756108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1007731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82197 w 5517487"/>
              <a:gd name="connsiteY2" fmla="*/ 1143713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5157 w 5517487"/>
              <a:gd name="connsiteY12" fmla="*/ 594182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6966 w 5517487"/>
              <a:gd name="connsiteY17" fmla="*/ 503479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964099 w 5517487"/>
              <a:gd name="connsiteY17" fmla="*/ 523544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35160 w 5517487"/>
              <a:gd name="connsiteY17" fmla="*/ 45130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16028 w 5517487"/>
              <a:gd name="connsiteY3" fmla="*/ 1240498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694720 w 5483252"/>
              <a:gd name="connsiteY0" fmla="*/ 1478781 h 1478781"/>
              <a:gd name="connsiteX1" fmla="*/ 131044 w 5483252"/>
              <a:gd name="connsiteY1" fmla="*/ 1385573 h 1478781"/>
              <a:gd name="connsiteX2" fmla="*/ 14166 w 5483252"/>
              <a:gd name="connsiteY2" fmla="*/ 1260096 h 1478781"/>
              <a:gd name="connsiteX3" fmla="*/ 181793 w 5483252"/>
              <a:gd name="connsiteY3" fmla="*/ 1240498 h 1478781"/>
              <a:gd name="connsiteX4" fmla="*/ 304960 w 5483252"/>
              <a:gd name="connsiteY4" fmla="*/ 1115993 h 1478781"/>
              <a:gd name="connsiteX5" fmla="*/ 443696 w 5483252"/>
              <a:gd name="connsiteY5" fmla="*/ 1069088 h 1478781"/>
              <a:gd name="connsiteX6" fmla="*/ 602135 w 5483252"/>
              <a:gd name="connsiteY6" fmla="*/ 975288 h 1478781"/>
              <a:gd name="connsiteX7" fmla="*/ 769469 w 5483252"/>
              <a:gd name="connsiteY7" fmla="*/ 921133 h 1478781"/>
              <a:gd name="connsiteX8" fmla="*/ 877777 w 5483252"/>
              <a:gd name="connsiteY8" fmla="*/ 868479 h 1478781"/>
              <a:gd name="connsiteX9" fmla="*/ 980272 w 5483252"/>
              <a:gd name="connsiteY9" fmla="*/ 801802 h 1478781"/>
              <a:gd name="connsiteX10" fmla="*/ 1055222 w 5483252"/>
              <a:gd name="connsiteY10" fmla="*/ 742140 h 1478781"/>
              <a:gd name="connsiteX11" fmla="*/ 1002586 w 5483252"/>
              <a:gd name="connsiteY11" fmla="*/ 669418 h 1478781"/>
              <a:gd name="connsiteX12" fmla="*/ 1069441 w 5483252"/>
              <a:gd name="connsiteY12" fmla="*/ 610235 h 1478781"/>
              <a:gd name="connsiteX13" fmla="*/ 1157847 w 5483252"/>
              <a:gd name="connsiteY13" fmla="*/ 562612 h 1478781"/>
              <a:gd name="connsiteX14" fmla="*/ 1258285 w 5483252"/>
              <a:gd name="connsiteY14" fmla="*/ 527509 h 1478781"/>
              <a:gd name="connsiteX15" fmla="*/ 1336140 w 5483252"/>
              <a:gd name="connsiteY15" fmla="*/ 489408 h 1478781"/>
              <a:gd name="connsiteX16" fmla="*/ 1413995 w 5483252"/>
              <a:gd name="connsiteY16" fmla="*/ 474372 h 1478781"/>
              <a:gd name="connsiteX17" fmla="*/ 1493055 w 5483252"/>
              <a:gd name="connsiteY17" fmla="*/ 439267 h 1478781"/>
              <a:gd name="connsiteX18" fmla="*/ 1607578 w 5483252"/>
              <a:gd name="connsiteY18" fmla="*/ 405666 h 1478781"/>
              <a:gd name="connsiteX19" fmla="*/ 1722729 w 5483252"/>
              <a:gd name="connsiteY19" fmla="*/ 376073 h 1478781"/>
              <a:gd name="connsiteX20" fmla="*/ 1803490 w 5483252"/>
              <a:gd name="connsiteY20" fmla="*/ 346480 h 1478781"/>
              <a:gd name="connsiteX21" fmla="*/ 1921725 w 5483252"/>
              <a:gd name="connsiteY21" fmla="*/ 311862 h 1478781"/>
              <a:gd name="connsiteX22" fmla="*/ 2076182 w 5483252"/>
              <a:gd name="connsiteY22" fmla="*/ 284785 h 1478781"/>
              <a:gd name="connsiteX23" fmla="*/ 2197323 w 5483252"/>
              <a:gd name="connsiteY23" fmla="*/ 216079 h 1478781"/>
              <a:gd name="connsiteX24" fmla="*/ 2292798 w 5483252"/>
              <a:gd name="connsiteY24" fmla="*/ 190500 h 1478781"/>
              <a:gd name="connsiteX25" fmla="*/ 2321373 w 5483252"/>
              <a:gd name="connsiteY25" fmla="*/ 171450 h 1478781"/>
              <a:gd name="connsiteX26" fmla="*/ 2390329 w 5483252"/>
              <a:gd name="connsiteY26" fmla="*/ 144373 h 1478781"/>
              <a:gd name="connsiteX27" fmla="*/ 2546887 w 5483252"/>
              <a:gd name="connsiteY27" fmla="*/ 114300 h 1478781"/>
              <a:gd name="connsiteX28" fmla="*/ 2807148 w 5483252"/>
              <a:gd name="connsiteY28" fmla="*/ 95250 h 1478781"/>
              <a:gd name="connsiteX29" fmla="*/ 2892873 w 5483252"/>
              <a:gd name="connsiteY29" fmla="*/ 66675 h 1478781"/>
              <a:gd name="connsiteX30" fmla="*/ 2921448 w 5483252"/>
              <a:gd name="connsiteY30" fmla="*/ 57150 h 1478781"/>
              <a:gd name="connsiteX31" fmla="*/ 2950023 w 5483252"/>
              <a:gd name="connsiteY31" fmla="*/ 38100 h 1478781"/>
              <a:gd name="connsiteX32" fmla="*/ 3007173 w 5483252"/>
              <a:gd name="connsiteY32" fmla="*/ 19050 h 1478781"/>
              <a:gd name="connsiteX33" fmla="*/ 3073848 w 5483252"/>
              <a:gd name="connsiteY33" fmla="*/ 0 h 1478781"/>
              <a:gd name="connsiteX34" fmla="*/ 3292923 w 5483252"/>
              <a:gd name="connsiteY34" fmla="*/ 9525 h 1478781"/>
              <a:gd name="connsiteX35" fmla="*/ 3350073 w 5483252"/>
              <a:gd name="connsiteY35" fmla="*/ 28575 h 1478781"/>
              <a:gd name="connsiteX36" fmla="*/ 3388173 w 5483252"/>
              <a:gd name="connsiteY36" fmla="*/ 38100 h 1478781"/>
              <a:gd name="connsiteX37" fmla="*/ 3445323 w 5483252"/>
              <a:gd name="connsiteY37" fmla="*/ 57150 h 1478781"/>
              <a:gd name="connsiteX38" fmla="*/ 3502473 w 5483252"/>
              <a:gd name="connsiteY38" fmla="*/ 76200 h 1478781"/>
              <a:gd name="connsiteX39" fmla="*/ 3531048 w 5483252"/>
              <a:gd name="connsiteY39" fmla="*/ 85725 h 1478781"/>
              <a:gd name="connsiteX40" fmla="*/ 3559623 w 5483252"/>
              <a:gd name="connsiteY40" fmla="*/ 95250 h 1478781"/>
              <a:gd name="connsiteX41" fmla="*/ 3673923 w 5483252"/>
              <a:gd name="connsiteY41" fmla="*/ 104775 h 1478781"/>
              <a:gd name="connsiteX42" fmla="*/ 3731073 w 5483252"/>
              <a:gd name="connsiteY42" fmla="*/ 133350 h 1478781"/>
              <a:gd name="connsiteX43" fmla="*/ 3759648 w 5483252"/>
              <a:gd name="connsiteY43" fmla="*/ 161925 h 1478781"/>
              <a:gd name="connsiteX44" fmla="*/ 3816798 w 5483252"/>
              <a:gd name="connsiteY44" fmla="*/ 200025 h 1478781"/>
              <a:gd name="connsiteX45" fmla="*/ 3845373 w 5483252"/>
              <a:gd name="connsiteY45" fmla="*/ 219075 h 1478781"/>
              <a:gd name="connsiteX46" fmla="*/ 3873948 w 5483252"/>
              <a:gd name="connsiteY46" fmla="*/ 247650 h 1478781"/>
              <a:gd name="connsiteX47" fmla="*/ 3931098 w 5483252"/>
              <a:gd name="connsiteY47" fmla="*/ 266700 h 1478781"/>
              <a:gd name="connsiteX48" fmla="*/ 3988248 w 5483252"/>
              <a:gd name="connsiteY48" fmla="*/ 295275 h 1478781"/>
              <a:gd name="connsiteX49" fmla="*/ 4016823 w 5483252"/>
              <a:gd name="connsiteY49" fmla="*/ 314325 h 1478781"/>
              <a:gd name="connsiteX50" fmla="*/ 4054923 w 5483252"/>
              <a:gd name="connsiteY50" fmla="*/ 323850 h 1478781"/>
              <a:gd name="connsiteX51" fmla="*/ 4197798 w 5483252"/>
              <a:gd name="connsiteY51" fmla="*/ 342900 h 1478781"/>
              <a:gd name="connsiteX52" fmla="*/ 4254948 w 5483252"/>
              <a:gd name="connsiteY52" fmla="*/ 361950 h 1478781"/>
              <a:gd name="connsiteX53" fmla="*/ 4283523 w 5483252"/>
              <a:gd name="connsiteY53" fmla="*/ 371475 h 1478781"/>
              <a:gd name="connsiteX54" fmla="*/ 4340673 w 5483252"/>
              <a:gd name="connsiteY54" fmla="*/ 419100 h 1478781"/>
              <a:gd name="connsiteX55" fmla="*/ 4397823 w 5483252"/>
              <a:gd name="connsiteY55" fmla="*/ 457200 h 1478781"/>
              <a:gd name="connsiteX56" fmla="*/ 4426398 w 5483252"/>
              <a:gd name="connsiteY56" fmla="*/ 476250 h 1478781"/>
              <a:gd name="connsiteX57" fmla="*/ 4483548 w 5483252"/>
              <a:gd name="connsiteY57" fmla="*/ 514350 h 1478781"/>
              <a:gd name="connsiteX58" fmla="*/ 4512123 w 5483252"/>
              <a:gd name="connsiteY58" fmla="*/ 533400 h 1478781"/>
              <a:gd name="connsiteX59" fmla="*/ 4540698 w 5483252"/>
              <a:gd name="connsiteY59" fmla="*/ 542925 h 1478781"/>
              <a:gd name="connsiteX60" fmla="*/ 4626423 w 5483252"/>
              <a:gd name="connsiteY60" fmla="*/ 600075 h 1478781"/>
              <a:gd name="connsiteX61" fmla="*/ 4654998 w 5483252"/>
              <a:gd name="connsiteY61" fmla="*/ 628650 h 1478781"/>
              <a:gd name="connsiteX62" fmla="*/ 4683573 w 5483252"/>
              <a:gd name="connsiteY62" fmla="*/ 638175 h 1478781"/>
              <a:gd name="connsiteX63" fmla="*/ 4769298 w 5483252"/>
              <a:gd name="connsiteY63" fmla="*/ 695325 h 1478781"/>
              <a:gd name="connsiteX64" fmla="*/ 4797873 w 5483252"/>
              <a:gd name="connsiteY64" fmla="*/ 714375 h 1478781"/>
              <a:gd name="connsiteX65" fmla="*/ 4826448 w 5483252"/>
              <a:gd name="connsiteY65" fmla="*/ 733425 h 1478781"/>
              <a:gd name="connsiteX66" fmla="*/ 4912173 w 5483252"/>
              <a:gd name="connsiteY66" fmla="*/ 809625 h 1478781"/>
              <a:gd name="connsiteX67" fmla="*/ 4940748 w 5483252"/>
              <a:gd name="connsiteY67" fmla="*/ 819150 h 1478781"/>
              <a:gd name="connsiteX68" fmla="*/ 4997898 w 5483252"/>
              <a:gd name="connsiteY68" fmla="*/ 857250 h 1478781"/>
              <a:gd name="connsiteX69" fmla="*/ 5064573 w 5483252"/>
              <a:gd name="connsiteY69" fmla="*/ 876300 h 1478781"/>
              <a:gd name="connsiteX70" fmla="*/ 5093148 w 5483252"/>
              <a:gd name="connsiteY70" fmla="*/ 885825 h 1478781"/>
              <a:gd name="connsiteX71" fmla="*/ 5159823 w 5483252"/>
              <a:gd name="connsiteY71" fmla="*/ 904875 h 1478781"/>
              <a:gd name="connsiteX72" fmla="*/ 5217706 w 5483252"/>
              <a:gd name="connsiteY72" fmla="*/ 976679 h 1478781"/>
              <a:gd name="connsiteX73" fmla="*/ 5328341 w 5483252"/>
              <a:gd name="connsiteY73" fmla="*/ 1044819 h 1478781"/>
              <a:gd name="connsiteX74" fmla="*/ 5445579 w 5483252"/>
              <a:gd name="connsiteY74" fmla="*/ 1153072 h 1478781"/>
              <a:gd name="connsiteX75" fmla="*/ 5483252 w 5483252"/>
              <a:gd name="connsiteY75" fmla="*/ 1262757 h 1478781"/>
              <a:gd name="connsiteX76" fmla="*/ 4943192 w 5483252"/>
              <a:gd name="connsiteY76" fmla="*/ 1478781 h 1478781"/>
              <a:gd name="connsiteX77" fmla="*/ 694720 w 5483252"/>
              <a:gd name="connsiteY77" fmla="*/ 1478781 h 1478781"/>
              <a:gd name="connsiteX0" fmla="*/ 583875 w 5372407"/>
              <a:gd name="connsiteY0" fmla="*/ 1478781 h 1478781"/>
              <a:gd name="connsiteX1" fmla="*/ 20199 w 5372407"/>
              <a:gd name="connsiteY1" fmla="*/ 1385573 h 1478781"/>
              <a:gd name="connsiteX2" fmla="*/ 29248 w 5372407"/>
              <a:gd name="connsiteY2" fmla="*/ 1300228 h 1478781"/>
              <a:gd name="connsiteX3" fmla="*/ 70948 w 5372407"/>
              <a:gd name="connsiteY3" fmla="*/ 1240498 h 1478781"/>
              <a:gd name="connsiteX4" fmla="*/ 194115 w 5372407"/>
              <a:gd name="connsiteY4" fmla="*/ 1115993 h 1478781"/>
              <a:gd name="connsiteX5" fmla="*/ 332851 w 5372407"/>
              <a:gd name="connsiteY5" fmla="*/ 1069088 h 1478781"/>
              <a:gd name="connsiteX6" fmla="*/ 491290 w 5372407"/>
              <a:gd name="connsiteY6" fmla="*/ 975288 h 1478781"/>
              <a:gd name="connsiteX7" fmla="*/ 658624 w 5372407"/>
              <a:gd name="connsiteY7" fmla="*/ 921133 h 1478781"/>
              <a:gd name="connsiteX8" fmla="*/ 766932 w 5372407"/>
              <a:gd name="connsiteY8" fmla="*/ 868479 h 1478781"/>
              <a:gd name="connsiteX9" fmla="*/ 869427 w 5372407"/>
              <a:gd name="connsiteY9" fmla="*/ 801802 h 1478781"/>
              <a:gd name="connsiteX10" fmla="*/ 944377 w 5372407"/>
              <a:gd name="connsiteY10" fmla="*/ 742140 h 1478781"/>
              <a:gd name="connsiteX11" fmla="*/ 891741 w 5372407"/>
              <a:gd name="connsiteY11" fmla="*/ 669418 h 1478781"/>
              <a:gd name="connsiteX12" fmla="*/ 958596 w 5372407"/>
              <a:gd name="connsiteY12" fmla="*/ 610235 h 1478781"/>
              <a:gd name="connsiteX13" fmla="*/ 1047002 w 5372407"/>
              <a:gd name="connsiteY13" fmla="*/ 562612 h 1478781"/>
              <a:gd name="connsiteX14" fmla="*/ 1147440 w 5372407"/>
              <a:gd name="connsiteY14" fmla="*/ 527509 h 1478781"/>
              <a:gd name="connsiteX15" fmla="*/ 1225295 w 5372407"/>
              <a:gd name="connsiteY15" fmla="*/ 489408 h 1478781"/>
              <a:gd name="connsiteX16" fmla="*/ 1303150 w 5372407"/>
              <a:gd name="connsiteY16" fmla="*/ 474372 h 1478781"/>
              <a:gd name="connsiteX17" fmla="*/ 1382210 w 5372407"/>
              <a:gd name="connsiteY17" fmla="*/ 439267 h 1478781"/>
              <a:gd name="connsiteX18" fmla="*/ 1496733 w 5372407"/>
              <a:gd name="connsiteY18" fmla="*/ 405666 h 1478781"/>
              <a:gd name="connsiteX19" fmla="*/ 1611884 w 5372407"/>
              <a:gd name="connsiteY19" fmla="*/ 376073 h 1478781"/>
              <a:gd name="connsiteX20" fmla="*/ 1692645 w 5372407"/>
              <a:gd name="connsiteY20" fmla="*/ 346480 h 1478781"/>
              <a:gd name="connsiteX21" fmla="*/ 1810880 w 5372407"/>
              <a:gd name="connsiteY21" fmla="*/ 311862 h 1478781"/>
              <a:gd name="connsiteX22" fmla="*/ 1965337 w 5372407"/>
              <a:gd name="connsiteY22" fmla="*/ 284785 h 1478781"/>
              <a:gd name="connsiteX23" fmla="*/ 2086478 w 5372407"/>
              <a:gd name="connsiteY23" fmla="*/ 216079 h 1478781"/>
              <a:gd name="connsiteX24" fmla="*/ 2181953 w 5372407"/>
              <a:gd name="connsiteY24" fmla="*/ 190500 h 1478781"/>
              <a:gd name="connsiteX25" fmla="*/ 2210528 w 5372407"/>
              <a:gd name="connsiteY25" fmla="*/ 171450 h 1478781"/>
              <a:gd name="connsiteX26" fmla="*/ 2279484 w 5372407"/>
              <a:gd name="connsiteY26" fmla="*/ 144373 h 1478781"/>
              <a:gd name="connsiteX27" fmla="*/ 2436042 w 5372407"/>
              <a:gd name="connsiteY27" fmla="*/ 114300 h 1478781"/>
              <a:gd name="connsiteX28" fmla="*/ 2696303 w 5372407"/>
              <a:gd name="connsiteY28" fmla="*/ 95250 h 1478781"/>
              <a:gd name="connsiteX29" fmla="*/ 2782028 w 5372407"/>
              <a:gd name="connsiteY29" fmla="*/ 66675 h 1478781"/>
              <a:gd name="connsiteX30" fmla="*/ 2810603 w 5372407"/>
              <a:gd name="connsiteY30" fmla="*/ 57150 h 1478781"/>
              <a:gd name="connsiteX31" fmla="*/ 2839178 w 5372407"/>
              <a:gd name="connsiteY31" fmla="*/ 38100 h 1478781"/>
              <a:gd name="connsiteX32" fmla="*/ 2896328 w 5372407"/>
              <a:gd name="connsiteY32" fmla="*/ 19050 h 1478781"/>
              <a:gd name="connsiteX33" fmla="*/ 2963003 w 5372407"/>
              <a:gd name="connsiteY33" fmla="*/ 0 h 1478781"/>
              <a:gd name="connsiteX34" fmla="*/ 3182078 w 5372407"/>
              <a:gd name="connsiteY34" fmla="*/ 9525 h 1478781"/>
              <a:gd name="connsiteX35" fmla="*/ 3239228 w 5372407"/>
              <a:gd name="connsiteY35" fmla="*/ 28575 h 1478781"/>
              <a:gd name="connsiteX36" fmla="*/ 3277328 w 5372407"/>
              <a:gd name="connsiteY36" fmla="*/ 38100 h 1478781"/>
              <a:gd name="connsiteX37" fmla="*/ 3334478 w 5372407"/>
              <a:gd name="connsiteY37" fmla="*/ 57150 h 1478781"/>
              <a:gd name="connsiteX38" fmla="*/ 3391628 w 5372407"/>
              <a:gd name="connsiteY38" fmla="*/ 76200 h 1478781"/>
              <a:gd name="connsiteX39" fmla="*/ 3420203 w 5372407"/>
              <a:gd name="connsiteY39" fmla="*/ 85725 h 1478781"/>
              <a:gd name="connsiteX40" fmla="*/ 3448778 w 5372407"/>
              <a:gd name="connsiteY40" fmla="*/ 95250 h 1478781"/>
              <a:gd name="connsiteX41" fmla="*/ 3563078 w 5372407"/>
              <a:gd name="connsiteY41" fmla="*/ 104775 h 1478781"/>
              <a:gd name="connsiteX42" fmla="*/ 3620228 w 5372407"/>
              <a:gd name="connsiteY42" fmla="*/ 133350 h 1478781"/>
              <a:gd name="connsiteX43" fmla="*/ 3648803 w 5372407"/>
              <a:gd name="connsiteY43" fmla="*/ 161925 h 1478781"/>
              <a:gd name="connsiteX44" fmla="*/ 3705953 w 5372407"/>
              <a:gd name="connsiteY44" fmla="*/ 200025 h 1478781"/>
              <a:gd name="connsiteX45" fmla="*/ 3734528 w 5372407"/>
              <a:gd name="connsiteY45" fmla="*/ 219075 h 1478781"/>
              <a:gd name="connsiteX46" fmla="*/ 3763103 w 5372407"/>
              <a:gd name="connsiteY46" fmla="*/ 247650 h 1478781"/>
              <a:gd name="connsiteX47" fmla="*/ 3820253 w 5372407"/>
              <a:gd name="connsiteY47" fmla="*/ 266700 h 1478781"/>
              <a:gd name="connsiteX48" fmla="*/ 3877403 w 5372407"/>
              <a:gd name="connsiteY48" fmla="*/ 295275 h 1478781"/>
              <a:gd name="connsiteX49" fmla="*/ 3905978 w 5372407"/>
              <a:gd name="connsiteY49" fmla="*/ 314325 h 1478781"/>
              <a:gd name="connsiteX50" fmla="*/ 3944078 w 5372407"/>
              <a:gd name="connsiteY50" fmla="*/ 323850 h 1478781"/>
              <a:gd name="connsiteX51" fmla="*/ 4086953 w 5372407"/>
              <a:gd name="connsiteY51" fmla="*/ 342900 h 1478781"/>
              <a:gd name="connsiteX52" fmla="*/ 4144103 w 5372407"/>
              <a:gd name="connsiteY52" fmla="*/ 361950 h 1478781"/>
              <a:gd name="connsiteX53" fmla="*/ 4172678 w 5372407"/>
              <a:gd name="connsiteY53" fmla="*/ 371475 h 1478781"/>
              <a:gd name="connsiteX54" fmla="*/ 4229828 w 5372407"/>
              <a:gd name="connsiteY54" fmla="*/ 419100 h 1478781"/>
              <a:gd name="connsiteX55" fmla="*/ 4286978 w 5372407"/>
              <a:gd name="connsiteY55" fmla="*/ 457200 h 1478781"/>
              <a:gd name="connsiteX56" fmla="*/ 4315553 w 5372407"/>
              <a:gd name="connsiteY56" fmla="*/ 476250 h 1478781"/>
              <a:gd name="connsiteX57" fmla="*/ 4372703 w 5372407"/>
              <a:gd name="connsiteY57" fmla="*/ 514350 h 1478781"/>
              <a:gd name="connsiteX58" fmla="*/ 4401278 w 5372407"/>
              <a:gd name="connsiteY58" fmla="*/ 533400 h 1478781"/>
              <a:gd name="connsiteX59" fmla="*/ 4429853 w 5372407"/>
              <a:gd name="connsiteY59" fmla="*/ 542925 h 1478781"/>
              <a:gd name="connsiteX60" fmla="*/ 4515578 w 5372407"/>
              <a:gd name="connsiteY60" fmla="*/ 600075 h 1478781"/>
              <a:gd name="connsiteX61" fmla="*/ 4544153 w 5372407"/>
              <a:gd name="connsiteY61" fmla="*/ 628650 h 1478781"/>
              <a:gd name="connsiteX62" fmla="*/ 4572728 w 5372407"/>
              <a:gd name="connsiteY62" fmla="*/ 638175 h 1478781"/>
              <a:gd name="connsiteX63" fmla="*/ 4658453 w 5372407"/>
              <a:gd name="connsiteY63" fmla="*/ 695325 h 1478781"/>
              <a:gd name="connsiteX64" fmla="*/ 4687028 w 5372407"/>
              <a:gd name="connsiteY64" fmla="*/ 714375 h 1478781"/>
              <a:gd name="connsiteX65" fmla="*/ 4715603 w 5372407"/>
              <a:gd name="connsiteY65" fmla="*/ 733425 h 1478781"/>
              <a:gd name="connsiteX66" fmla="*/ 4801328 w 5372407"/>
              <a:gd name="connsiteY66" fmla="*/ 809625 h 1478781"/>
              <a:gd name="connsiteX67" fmla="*/ 4829903 w 5372407"/>
              <a:gd name="connsiteY67" fmla="*/ 819150 h 1478781"/>
              <a:gd name="connsiteX68" fmla="*/ 4887053 w 5372407"/>
              <a:gd name="connsiteY68" fmla="*/ 857250 h 1478781"/>
              <a:gd name="connsiteX69" fmla="*/ 4953728 w 5372407"/>
              <a:gd name="connsiteY69" fmla="*/ 876300 h 1478781"/>
              <a:gd name="connsiteX70" fmla="*/ 4982303 w 5372407"/>
              <a:gd name="connsiteY70" fmla="*/ 885825 h 1478781"/>
              <a:gd name="connsiteX71" fmla="*/ 5048978 w 5372407"/>
              <a:gd name="connsiteY71" fmla="*/ 904875 h 1478781"/>
              <a:gd name="connsiteX72" fmla="*/ 5106861 w 5372407"/>
              <a:gd name="connsiteY72" fmla="*/ 976679 h 1478781"/>
              <a:gd name="connsiteX73" fmla="*/ 5217496 w 5372407"/>
              <a:gd name="connsiteY73" fmla="*/ 1044819 h 1478781"/>
              <a:gd name="connsiteX74" fmla="*/ 5334734 w 5372407"/>
              <a:gd name="connsiteY74" fmla="*/ 1153072 h 1478781"/>
              <a:gd name="connsiteX75" fmla="*/ 5372407 w 5372407"/>
              <a:gd name="connsiteY75" fmla="*/ 1262757 h 1478781"/>
              <a:gd name="connsiteX76" fmla="*/ 4832347 w 5372407"/>
              <a:gd name="connsiteY76" fmla="*/ 1478781 h 1478781"/>
              <a:gd name="connsiteX77" fmla="*/ 583875 w 5372407"/>
              <a:gd name="connsiteY77" fmla="*/ 1478781 h 1478781"/>
              <a:gd name="connsiteX0" fmla="*/ 596111 w 5384643"/>
              <a:gd name="connsiteY0" fmla="*/ 1478781 h 1478781"/>
              <a:gd name="connsiteX1" fmla="*/ 32435 w 5384643"/>
              <a:gd name="connsiteY1" fmla="*/ 1385573 h 1478781"/>
              <a:gd name="connsiteX2" fmla="*/ 83184 w 5384643"/>
              <a:gd name="connsiteY2" fmla="*/ 1240498 h 1478781"/>
              <a:gd name="connsiteX3" fmla="*/ 206351 w 5384643"/>
              <a:gd name="connsiteY3" fmla="*/ 1115993 h 1478781"/>
              <a:gd name="connsiteX4" fmla="*/ 345087 w 5384643"/>
              <a:gd name="connsiteY4" fmla="*/ 1069088 h 1478781"/>
              <a:gd name="connsiteX5" fmla="*/ 503526 w 5384643"/>
              <a:gd name="connsiteY5" fmla="*/ 975288 h 1478781"/>
              <a:gd name="connsiteX6" fmla="*/ 670860 w 5384643"/>
              <a:gd name="connsiteY6" fmla="*/ 921133 h 1478781"/>
              <a:gd name="connsiteX7" fmla="*/ 779168 w 5384643"/>
              <a:gd name="connsiteY7" fmla="*/ 868479 h 1478781"/>
              <a:gd name="connsiteX8" fmla="*/ 881663 w 5384643"/>
              <a:gd name="connsiteY8" fmla="*/ 801802 h 1478781"/>
              <a:gd name="connsiteX9" fmla="*/ 956613 w 5384643"/>
              <a:gd name="connsiteY9" fmla="*/ 742140 h 1478781"/>
              <a:gd name="connsiteX10" fmla="*/ 903977 w 5384643"/>
              <a:gd name="connsiteY10" fmla="*/ 669418 h 1478781"/>
              <a:gd name="connsiteX11" fmla="*/ 970832 w 5384643"/>
              <a:gd name="connsiteY11" fmla="*/ 610235 h 1478781"/>
              <a:gd name="connsiteX12" fmla="*/ 1059238 w 5384643"/>
              <a:gd name="connsiteY12" fmla="*/ 562612 h 1478781"/>
              <a:gd name="connsiteX13" fmla="*/ 1159676 w 5384643"/>
              <a:gd name="connsiteY13" fmla="*/ 527509 h 1478781"/>
              <a:gd name="connsiteX14" fmla="*/ 1237531 w 5384643"/>
              <a:gd name="connsiteY14" fmla="*/ 489408 h 1478781"/>
              <a:gd name="connsiteX15" fmla="*/ 1315386 w 5384643"/>
              <a:gd name="connsiteY15" fmla="*/ 474372 h 1478781"/>
              <a:gd name="connsiteX16" fmla="*/ 1394446 w 5384643"/>
              <a:gd name="connsiteY16" fmla="*/ 439267 h 1478781"/>
              <a:gd name="connsiteX17" fmla="*/ 1508969 w 5384643"/>
              <a:gd name="connsiteY17" fmla="*/ 405666 h 1478781"/>
              <a:gd name="connsiteX18" fmla="*/ 1624120 w 5384643"/>
              <a:gd name="connsiteY18" fmla="*/ 376073 h 1478781"/>
              <a:gd name="connsiteX19" fmla="*/ 1704881 w 5384643"/>
              <a:gd name="connsiteY19" fmla="*/ 346480 h 1478781"/>
              <a:gd name="connsiteX20" fmla="*/ 1823116 w 5384643"/>
              <a:gd name="connsiteY20" fmla="*/ 311862 h 1478781"/>
              <a:gd name="connsiteX21" fmla="*/ 1977573 w 5384643"/>
              <a:gd name="connsiteY21" fmla="*/ 284785 h 1478781"/>
              <a:gd name="connsiteX22" fmla="*/ 2098714 w 5384643"/>
              <a:gd name="connsiteY22" fmla="*/ 216079 h 1478781"/>
              <a:gd name="connsiteX23" fmla="*/ 2194189 w 5384643"/>
              <a:gd name="connsiteY23" fmla="*/ 190500 h 1478781"/>
              <a:gd name="connsiteX24" fmla="*/ 2222764 w 5384643"/>
              <a:gd name="connsiteY24" fmla="*/ 171450 h 1478781"/>
              <a:gd name="connsiteX25" fmla="*/ 2291720 w 5384643"/>
              <a:gd name="connsiteY25" fmla="*/ 144373 h 1478781"/>
              <a:gd name="connsiteX26" fmla="*/ 2448278 w 5384643"/>
              <a:gd name="connsiteY26" fmla="*/ 114300 h 1478781"/>
              <a:gd name="connsiteX27" fmla="*/ 2708539 w 5384643"/>
              <a:gd name="connsiteY27" fmla="*/ 95250 h 1478781"/>
              <a:gd name="connsiteX28" fmla="*/ 2794264 w 5384643"/>
              <a:gd name="connsiteY28" fmla="*/ 66675 h 1478781"/>
              <a:gd name="connsiteX29" fmla="*/ 2822839 w 5384643"/>
              <a:gd name="connsiteY29" fmla="*/ 57150 h 1478781"/>
              <a:gd name="connsiteX30" fmla="*/ 2851414 w 5384643"/>
              <a:gd name="connsiteY30" fmla="*/ 38100 h 1478781"/>
              <a:gd name="connsiteX31" fmla="*/ 2908564 w 5384643"/>
              <a:gd name="connsiteY31" fmla="*/ 19050 h 1478781"/>
              <a:gd name="connsiteX32" fmla="*/ 2975239 w 5384643"/>
              <a:gd name="connsiteY32" fmla="*/ 0 h 1478781"/>
              <a:gd name="connsiteX33" fmla="*/ 3194314 w 5384643"/>
              <a:gd name="connsiteY33" fmla="*/ 9525 h 1478781"/>
              <a:gd name="connsiteX34" fmla="*/ 3251464 w 5384643"/>
              <a:gd name="connsiteY34" fmla="*/ 28575 h 1478781"/>
              <a:gd name="connsiteX35" fmla="*/ 3289564 w 5384643"/>
              <a:gd name="connsiteY35" fmla="*/ 38100 h 1478781"/>
              <a:gd name="connsiteX36" fmla="*/ 3346714 w 5384643"/>
              <a:gd name="connsiteY36" fmla="*/ 57150 h 1478781"/>
              <a:gd name="connsiteX37" fmla="*/ 3403864 w 5384643"/>
              <a:gd name="connsiteY37" fmla="*/ 76200 h 1478781"/>
              <a:gd name="connsiteX38" fmla="*/ 3432439 w 5384643"/>
              <a:gd name="connsiteY38" fmla="*/ 85725 h 1478781"/>
              <a:gd name="connsiteX39" fmla="*/ 3461014 w 5384643"/>
              <a:gd name="connsiteY39" fmla="*/ 95250 h 1478781"/>
              <a:gd name="connsiteX40" fmla="*/ 3575314 w 5384643"/>
              <a:gd name="connsiteY40" fmla="*/ 104775 h 1478781"/>
              <a:gd name="connsiteX41" fmla="*/ 3632464 w 5384643"/>
              <a:gd name="connsiteY41" fmla="*/ 133350 h 1478781"/>
              <a:gd name="connsiteX42" fmla="*/ 3661039 w 5384643"/>
              <a:gd name="connsiteY42" fmla="*/ 161925 h 1478781"/>
              <a:gd name="connsiteX43" fmla="*/ 3718189 w 5384643"/>
              <a:gd name="connsiteY43" fmla="*/ 200025 h 1478781"/>
              <a:gd name="connsiteX44" fmla="*/ 3746764 w 5384643"/>
              <a:gd name="connsiteY44" fmla="*/ 219075 h 1478781"/>
              <a:gd name="connsiteX45" fmla="*/ 3775339 w 5384643"/>
              <a:gd name="connsiteY45" fmla="*/ 247650 h 1478781"/>
              <a:gd name="connsiteX46" fmla="*/ 3832489 w 5384643"/>
              <a:gd name="connsiteY46" fmla="*/ 266700 h 1478781"/>
              <a:gd name="connsiteX47" fmla="*/ 3889639 w 5384643"/>
              <a:gd name="connsiteY47" fmla="*/ 295275 h 1478781"/>
              <a:gd name="connsiteX48" fmla="*/ 3918214 w 5384643"/>
              <a:gd name="connsiteY48" fmla="*/ 314325 h 1478781"/>
              <a:gd name="connsiteX49" fmla="*/ 3956314 w 5384643"/>
              <a:gd name="connsiteY49" fmla="*/ 323850 h 1478781"/>
              <a:gd name="connsiteX50" fmla="*/ 4099189 w 5384643"/>
              <a:gd name="connsiteY50" fmla="*/ 342900 h 1478781"/>
              <a:gd name="connsiteX51" fmla="*/ 4156339 w 5384643"/>
              <a:gd name="connsiteY51" fmla="*/ 361950 h 1478781"/>
              <a:gd name="connsiteX52" fmla="*/ 4184914 w 5384643"/>
              <a:gd name="connsiteY52" fmla="*/ 371475 h 1478781"/>
              <a:gd name="connsiteX53" fmla="*/ 4242064 w 5384643"/>
              <a:gd name="connsiteY53" fmla="*/ 419100 h 1478781"/>
              <a:gd name="connsiteX54" fmla="*/ 4299214 w 5384643"/>
              <a:gd name="connsiteY54" fmla="*/ 457200 h 1478781"/>
              <a:gd name="connsiteX55" fmla="*/ 4327789 w 5384643"/>
              <a:gd name="connsiteY55" fmla="*/ 476250 h 1478781"/>
              <a:gd name="connsiteX56" fmla="*/ 4384939 w 5384643"/>
              <a:gd name="connsiteY56" fmla="*/ 514350 h 1478781"/>
              <a:gd name="connsiteX57" fmla="*/ 4413514 w 5384643"/>
              <a:gd name="connsiteY57" fmla="*/ 533400 h 1478781"/>
              <a:gd name="connsiteX58" fmla="*/ 4442089 w 5384643"/>
              <a:gd name="connsiteY58" fmla="*/ 542925 h 1478781"/>
              <a:gd name="connsiteX59" fmla="*/ 4527814 w 5384643"/>
              <a:gd name="connsiteY59" fmla="*/ 600075 h 1478781"/>
              <a:gd name="connsiteX60" fmla="*/ 4556389 w 5384643"/>
              <a:gd name="connsiteY60" fmla="*/ 628650 h 1478781"/>
              <a:gd name="connsiteX61" fmla="*/ 4584964 w 5384643"/>
              <a:gd name="connsiteY61" fmla="*/ 638175 h 1478781"/>
              <a:gd name="connsiteX62" fmla="*/ 4670689 w 5384643"/>
              <a:gd name="connsiteY62" fmla="*/ 695325 h 1478781"/>
              <a:gd name="connsiteX63" fmla="*/ 4699264 w 5384643"/>
              <a:gd name="connsiteY63" fmla="*/ 714375 h 1478781"/>
              <a:gd name="connsiteX64" fmla="*/ 4727839 w 5384643"/>
              <a:gd name="connsiteY64" fmla="*/ 733425 h 1478781"/>
              <a:gd name="connsiteX65" fmla="*/ 4813564 w 5384643"/>
              <a:gd name="connsiteY65" fmla="*/ 809625 h 1478781"/>
              <a:gd name="connsiteX66" fmla="*/ 4842139 w 5384643"/>
              <a:gd name="connsiteY66" fmla="*/ 819150 h 1478781"/>
              <a:gd name="connsiteX67" fmla="*/ 4899289 w 5384643"/>
              <a:gd name="connsiteY67" fmla="*/ 857250 h 1478781"/>
              <a:gd name="connsiteX68" fmla="*/ 4965964 w 5384643"/>
              <a:gd name="connsiteY68" fmla="*/ 876300 h 1478781"/>
              <a:gd name="connsiteX69" fmla="*/ 4994539 w 5384643"/>
              <a:gd name="connsiteY69" fmla="*/ 885825 h 1478781"/>
              <a:gd name="connsiteX70" fmla="*/ 5061214 w 5384643"/>
              <a:gd name="connsiteY70" fmla="*/ 904875 h 1478781"/>
              <a:gd name="connsiteX71" fmla="*/ 5119097 w 5384643"/>
              <a:gd name="connsiteY71" fmla="*/ 976679 h 1478781"/>
              <a:gd name="connsiteX72" fmla="*/ 5229732 w 5384643"/>
              <a:gd name="connsiteY72" fmla="*/ 1044819 h 1478781"/>
              <a:gd name="connsiteX73" fmla="*/ 5346970 w 5384643"/>
              <a:gd name="connsiteY73" fmla="*/ 1153072 h 1478781"/>
              <a:gd name="connsiteX74" fmla="*/ 5384643 w 5384643"/>
              <a:gd name="connsiteY74" fmla="*/ 1262757 h 1478781"/>
              <a:gd name="connsiteX75" fmla="*/ 4844583 w 5384643"/>
              <a:gd name="connsiteY75" fmla="*/ 1478781 h 1478781"/>
              <a:gd name="connsiteX76" fmla="*/ 596111 w 53846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61421 w 5349953"/>
              <a:gd name="connsiteY0" fmla="*/ 1478781 h 1478781"/>
              <a:gd name="connsiteX1" fmla="*/ 41032 w 5349953"/>
              <a:gd name="connsiteY1" fmla="*/ 1425705 h 1478781"/>
              <a:gd name="connsiteX2" fmla="*/ 48494 w 5349953"/>
              <a:gd name="connsiteY2" fmla="*/ 1240498 h 1478781"/>
              <a:gd name="connsiteX3" fmla="*/ 171661 w 5349953"/>
              <a:gd name="connsiteY3" fmla="*/ 1115993 h 1478781"/>
              <a:gd name="connsiteX4" fmla="*/ 310397 w 5349953"/>
              <a:gd name="connsiteY4" fmla="*/ 1069088 h 1478781"/>
              <a:gd name="connsiteX5" fmla="*/ 468836 w 5349953"/>
              <a:gd name="connsiteY5" fmla="*/ 975288 h 1478781"/>
              <a:gd name="connsiteX6" fmla="*/ 636170 w 5349953"/>
              <a:gd name="connsiteY6" fmla="*/ 921133 h 1478781"/>
              <a:gd name="connsiteX7" fmla="*/ 744478 w 5349953"/>
              <a:gd name="connsiteY7" fmla="*/ 868479 h 1478781"/>
              <a:gd name="connsiteX8" fmla="*/ 846973 w 5349953"/>
              <a:gd name="connsiteY8" fmla="*/ 801802 h 1478781"/>
              <a:gd name="connsiteX9" fmla="*/ 921923 w 5349953"/>
              <a:gd name="connsiteY9" fmla="*/ 742140 h 1478781"/>
              <a:gd name="connsiteX10" fmla="*/ 869287 w 5349953"/>
              <a:gd name="connsiteY10" fmla="*/ 669418 h 1478781"/>
              <a:gd name="connsiteX11" fmla="*/ 936142 w 5349953"/>
              <a:gd name="connsiteY11" fmla="*/ 610235 h 1478781"/>
              <a:gd name="connsiteX12" fmla="*/ 1024548 w 5349953"/>
              <a:gd name="connsiteY12" fmla="*/ 562612 h 1478781"/>
              <a:gd name="connsiteX13" fmla="*/ 1124986 w 5349953"/>
              <a:gd name="connsiteY13" fmla="*/ 527509 h 1478781"/>
              <a:gd name="connsiteX14" fmla="*/ 1202841 w 5349953"/>
              <a:gd name="connsiteY14" fmla="*/ 489408 h 1478781"/>
              <a:gd name="connsiteX15" fmla="*/ 1280696 w 5349953"/>
              <a:gd name="connsiteY15" fmla="*/ 474372 h 1478781"/>
              <a:gd name="connsiteX16" fmla="*/ 1359756 w 5349953"/>
              <a:gd name="connsiteY16" fmla="*/ 439267 h 1478781"/>
              <a:gd name="connsiteX17" fmla="*/ 1474279 w 5349953"/>
              <a:gd name="connsiteY17" fmla="*/ 405666 h 1478781"/>
              <a:gd name="connsiteX18" fmla="*/ 1589430 w 5349953"/>
              <a:gd name="connsiteY18" fmla="*/ 376073 h 1478781"/>
              <a:gd name="connsiteX19" fmla="*/ 1670191 w 5349953"/>
              <a:gd name="connsiteY19" fmla="*/ 346480 h 1478781"/>
              <a:gd name="connsiteX20" fmla="*/ 1788426 w 5349953"/>
              <a:gd name="connsiteY20" fmla="*/ 311862 h 1478781"/>
              <a:gd name="connsiteX21" fmla="*/ 1942883 w 5349953"/>
              <a:gd name="connsiteY21" fmla="*/ 284785 h 1478781"/>
              <a:gd name="connsiteX22" fmla="*/ 2064024 w 5349953"/>
              <a:gd name="connsiteY22" fmla="*/ 216079 h 1478781"/>
              <a:gd name="connsiteX23" fmla="*/ 2159499 w 5349953"/>
              <a:gd name="connsiteY23" fmla="*/ 190500 h 1478781"/>
              <a:gd name="connsiteX24" fmla="*/ 2188074 w 5349953"/>
              <a:gd name="connsiteY24" fmla="*/ 171450 h 1478781"/>
              <a:gd name="connsiteX25" fmla="*/ 2257030 w 5349953"/>
              <a:gd name="connsiteY25" fmla="*/ 144373 h 1478781"/>
              <a:gd name="connsiteX26" fmla="*/ 2413588 w 5349953"/>
              <a:gd name="connsiteY26" fmla="*/ 114300 h 1478781"/>
              <a:gd name="connsiteX27" fmla="*/ 2673849 w 5349953"/>
              <a:gd name="connsiteY27" fmla="*/ 95250 h 1478781"/>
              <a:gd name="connsiteX28" fmla="*/ 2759574 w 5349953"/>
              <a:gd name="connsiteY28" fmla="*/ 66675 h 1478781"/>
              <a:gd name="connsiteX29" fmla="*/ 2788149 w 5349953"/>
              <a:gd name="connsiteY29" fmla="*/ 57150 h 1478781"/>
              <a:gd name="connsiteX30" fmla="*/ 2816724 w 5349953"/>
              <a:gd name="connsiteY30" fmla="*/ 38100 h 1478781"/>
              <a:gd name="connsiteX31" fmla="*/ 2873874 w 5349953"/>
              <a:gd name="connsiteY31" fmla="*/ 19050 h 1478781"/>
              <a:gd name="connsiteX32" fmla="*/ 2940549 w 5349953"/>
              <a:gd name="connsiteY32" fmla="*/ 0 h 1478781"/>
              <a:gd name="connsiteX33" fmla="*/ 3159624 w 5349953"/>
              <a:gd name="connsiteY33" fmla="*/ 9525 h 1478781"/>
              <a:gd name="connsiteX34" fmla="*/ 3216774 w 5349953"/>
              <a:gd name="connsiteY34" fmla="*/ 28575 h 1478781"/>
              <a:gd name="connsiteX35" fmla="*/ 3254874 w 5349953"/>
              <a:gd name="connsiteY35" fmla="*/ 38100 h 1478781"/>
              <a:gd name="connsiteX36" fmla="*/ 3312024 w 5349953"/>
              <a:gd name="connsiteY36" fmla="*/ 57150 h 1478781"/>
              <a:gd name="connsiteX37" fmla="*/ 3369174 w 5349953"/>
              <a:gd name="connsiteY37" fmla="*/ 76200 h 1478781"/>
              <a:gd name="connsiteX38" fmla="*/ 3397749 w 5349953"/>
              <a:gd name="connsiteY38" fmla="*/ 85725 h 1478781"/>
              <a:gd name="connsiteX39" fmla="*/ 3426324 w 5349953"/>
              <a:gd name="connsiteY39" fmla="*/ 95250 h 1478781"/>
              <a:gd name="connsiteX40" fmla="*/ 3540624 w 5349953"/>
              <a:gd name="connsiteY40" fmla="*/ 104775 h 1478781"/>
              <a:gd name="connsiteX41" fmla="*/ 3597774 w 5349953"/>
              <a:gd name="connsiteY41" fmla="*/ 133350 h 1478781"/>
              <a:gd name="connsiteX42" fmla="*/ 3626349 w 5349953"/>
              <a:gd name="connsiteY42" fmla="*/ 161925 h 1478781"/>
              <a:gd name="connsiteX43" fmla="*/ 3683499 w 5349953"/>
              <a:gd name="connsiteY43" fmla="*/ 200025 h 1478781"/>
              <a:gd name="connsiteX44" fmla="*/ 3712074 w 5349953"/>
              <a:gd name="connsiteY44" fmla="*/ 219075 h 1478781"/>
              <a:gd name="connsiteX45" fmla="*/ 3740649 w 5349953"/>
              <a:gd name="connsiteY45" fmla="*/ 247650 h 1478781"/>
              <a:gd name="connsiteX46" fmla="*/ 3797799 w 5349953"/>
              <a:gd name="connsiteY46" fmla="*/ 266700 h 1478781"/>
              <a:gd name="connsiteX47" fmla="*/ 3854949 w 5349953"/>
              <a:gd name="connsiteY47" fmla="*/ 295275 h 1478781"/>
              <a:gd name="connsiteX48" fmla="*/ 3883524 w 5349953"/>
              <a:gd name="connsiteY48" fmla="*/ 314325 h 1478781"/>
              <a:gd name="connsiteX49" fmla="*/ 3921624 w 5349953"/>
              <a:gd name="connsiteY49" fmla="*/ 323850 h 1478781"/>
              <a:gd name="connsiteX50" fmla="*/ 4064499 w 5349953"/>
              <a:gd name="connsiteY50" fmla="*/ 342900 h 1478781"/>
              <a:gd name="connsiteX51" fmla="*/ 4121649 w 5349953"/>
              <a:gd name="connsiteY51" fmla="*/ 361950 h 1478781"/>
              <a:gd name="connsiteX52" fmla="*/ 4150224 w 5349953"/>
              <a:gd name="connsiteY52" fmla="*/ 371475 h 1478781"/>
              <a:gd name="connsiteX53" fmla="*/ 4207374 w 5349953"/>
              <a:gd name="connsiteY53" fmla="*/ 419100 h 1478781"/>
              <a:gd name="connsiteX54" fmla="*/ 4264524 w 5349953"/>
              <a:gd name="connsiteY54" fmla="*/ 457200 h 1478781"/>
              <a:gd name="connsiteX55" fmla="*/ 4293099 w 5349953"/>
              <a:gd name="connsiteY55" fmla="*/ 476250 h 1478781"/>
              <a:gd name="connsiteX56" fmla="*/ 4350249 w 5349953"/>
              <a:gd name="connsiteY56" fmla="*/ 514350 h 1478781"/>
              <a:gd name="connsiteX57" fmla="*/ 4378824 w 5349953"/>
              <a:gd name="connsiteY57" fmla="*/ 533400 h 1478781"/>
              <a:gd name="connsiteX58" fmla="*/ 4407399 w 5349953"/>
              <a:gd name="connsiteY58" fmla="*/ 542925 h 1478781"/>
              <a:gd name="connsiteX59" fmla="*/ 4493124 w 5349953"/>
              <a:gd name="connsiteY59" fmla="*/ 600075 h 1478781"/>
              <a:gd name="connsiteX60" fmla="*/ 4521699 w 5349953"/>
              <a:gd name="connsiteY60" fmla="*/ 628650 h 1478781"/>
              <a:gd name="connsiteX61" fmla="*/ 4550274 w 5349953"/>
              <a:gd name="connsiteY61" fmla="*/ 638175 h 1478781"/>
              <a:gd name="connsiteX62" fmla="*/ 4635999 w 5349953"/>
              <a:gd name="connsiteY62" fmla="*/ 695325 h 1478781"/>
              <a:gd name="connsiteX63" fmla="*/ 4664574 w 5349953"/>
              <a:gd name="connsiteY63" fmla="*/ 714375 h 1478781"/>
              <a:gd name="connsiteX64" fmla="*/ 4693149 w 5349953"/>
              <a:gd name="connsiteY64" fmla="*/ 733425 h 1478781"/>
              <a:gd name="connsiteX65" fmla="*/ 4778874 w 5349953"/>
              <a:gd name="connsiteY65" fmla="*/ 809625 h 1478781"/>
              <a:gd name="connsiteX66" fmla="*/ 4807449 w 5349953"/>
              <a:gd name="connsiteY66" fmla="*/ 819150 h 1478781"/>
              <a:gd name="connsiteX67" fmla="*/ 4864599 w 5349953"/>
              <a:gd name="connsiteY67" fmla="*/ 857250 h 1478781"/>
              <a:gd name="connsiteX68" fmla="*/ 4931274 w 5349953"/>
              <a:gd name="connsiteY68" fmla="*/ 876300 h 1478781"/>
              <a:gd name="connsiteX69" fmla="*/ 4959849 w 5349953"/>
              <a:gd name="connsiteY69" fmla="*/ 885825 h 1478781"/>
              <a:gd name="connsiteX70" fmla="*/ 5026524 w 5349953"/>
              <a:gd name="connsiteY70" fmla="*/ 904875 h 1478781"/>
              <a:gd name="connsiteX71" fmla="*/ 5084407 w 5349953"/>
              <a:gd name="connsiteY71" fmla="*/ 976679 h 1478781"/>
              <a:gd name="connsiteX72" fmla="*/ 5195042 w 5349953"/>
              <a:gd name="connsiteY72" fmla="*/ 1044819 h 1478781"/>
              <a:gd name="connsiteX73" fmla="*/ 5312280 w 5349953"/>
              <a:gd name="connsiteY73" fmla="*/ 1153072 h 1478781"/>
              <a:gd name="connsiteX74" fmla="*/ 5349953 w 5349953"/>
              <a:gd name="connsiteY74" fmla="*/ 1262757 h 1478781"/>
              <a:gd name="connsiteX75" fmla="*/ 4809893 w 5349953"/>
              <a:gd name="connsiteY75" fmla="*/ 1478781 h 1478781"/>
              <a:gd name="connsiteX76" fmla="*/ 561421 w 5349953"/>
              <a:gd name="connsiteY76" fmla="*/ 1478781 h 1478781"/>
              <a:gd name="connsiteX0" fmla="*/ 561745 w 5350277"/>
              <a:gd name="connsiteY0" fmla="*/ 1478781 h 1478781"/>
              <a:gd name="connsiteX1" fmla="*/ 41356 w 5350277"/>
              <a:gd name="connsiteY1" fmla="*/ 1425705 h 1478781"/>
              <a:gd name="connsiteX2" fmla="*/ 48818 w 5350277"/>
              <a:gd name="connsiteY2" fmla="*/ 1240498 h 1478781"/>
              <a:gd name="connsiteX3" fmla="*/ 179856 w 5350277"/>
              <a:gd name="connsiteY3" fmla="*/ 1164152 h 1478781"/>
              <a:gd name="connsiteX4" fmla="*/ 310721 w 5350277"/>
              <a:gd name="connsiteY4" fmla="*/ 1069088 h 1478781"/>
              <a:gd name="connsiteX5" fmla="*/ 469160 w 5350277"/>
              <a:gd name="connsiteY5" fmla="*/ 975288 h 1478781"/>
              <a:gd name="connsiteX6" fmla="*/ 636494 w 5350277"/>
              <a:gd name="connsiteY6" fmla="*/ 921133 h 1478781"/>
              <a:gd name="connsiteX7" fmla="*/ 744802 w 5350277"/>
              <a:gd name="connsiteY7" fmla="*/ 868479 h 1478781"/>
              <a:gd name="connsiteX8" fmla="*/ 847297 w 5350277"/>
              <a:gd name="connsiteY8" fmla="*/ 801802 h 1478781"/>
              <a:gd name="connsiteX9" fmla="*/ 922247 w 5350277"/>
              <a:gd name="connsiteY9" fmla="*/ 742140 h 1478781"/>
              <a:gd name="connsiteX10" fmla="*/ 869611 w 5350277"/>
              <a:gd name="connsiteY10" fmla="*/ 669418 h 1478781"/>
              <a:gd name="connsiteX11" fmla="*/ 936466 w 5350277"/>
              <a:gd name="connsiteY11" fmla="*/ 610235 h 1478781"/>
              <a:gd name="connsiteX12" fmla="*/ 1024872 w 5350277"/>
              <a:gd name="connsiteY12" fmla="*/ 562612 h 1478781"/>
              <a:gd name="connsiteX13" fmla="*/ 1125310 w 5350277"/>
              <a:gd name="connsiteY13" fmla="*/ 527509 h 1478781"/>
              <a:gd name="connsiteX14" fmla="*/ 1203165 w 5350277"/>
              <a:gd name="connsiteY14" fmla="*/ 489408 h 1478781"/>
              <a:gd name="connsiteX15" fmla="*/ 1281020 w 5350277"/>
              <a:gd name="connsiteY15" fmla="*/ 474372 h 1478781"/>
              <a:gd name="connsiteX16" fmla="*/ 1360080 w 5350277"/>
              <a:gd name="connsiteY16" fmla="*/ 439267 h 1478781"/>
              <a:gd name="connsiteX17" fmla="*/ 1474603 w 5350277"/>
              <a:gd name="connsiteY17" fmla="*/ 405666 h 1478781"/>
              <a:gd name="connsiteX18" fmla="*/ 1589754 w 5350277"/>
              <a:gd name="connsiteY18" fmla="*/ 376073 h 1478781"/>
              <a:gd name="connsiteX19" fmla="*/ 1670515 w 5350277"/>
              <a:gd name="connsiteY19" fmla="*/ 346480 h 1478781"/>
              <a:gd name="connsiteX20" fmla="*/ 1788750 w 5350277"/>
              <a:gd name="connsiteY20" fmla="*/ 311862 h 1478781"/>
              <a:gd name="connsiteX21" fmla="*/ 1943207 w 5350277"/>
              <a:gd name="connsiteY21" fmla="*/ 284785 h 1478781"/>
              <a:gd name="connsiteX22" fmla="*/ 2064348 w 5350277"/>
              <a:gd name="connsiteY22" fmla="*/ 216079 h 1478781"/>
              <a:gd name="connsiteX23" fmla="*/ 2159823 w 5350277"/>
              <a:gd name="connsiteY23" fmla="*/ 190500 h 1478781"/>
              <a:gd name="connsiteX24" fmla="*/ 2188398 w 5350277"/>
              <a:gd name="connsiteY24" fmla="*/ 171450 h 1478781"/>
              <a:gd name="connsiteX25" fmla="*/ 2257354 w 5350277"/>
              <a:gd name="connsiteY25" fmla="*/ 144373 h 1478781"/>
              <a:gd name="connsiteX26" fmla="*/ 2413912 w 5350277"/>
              <a:gd name="connsiteY26" fmla="*/ 114300 h 1478781"/>
              <a:gd name="connsiteX27" fmla="*/ 2674173 w 5350277"/>
              <a:gd name="connsiteY27" fmla="*/ 95250 h 1478781"/>
              <a:gd name="connsiteX28" fmla="*/ 2759898 w 5350277"/>
              <a:gd name="connsiteY28" fmla="*/ 66675 h 1478781"/>
              <a:gd name="connsiteX29" fmla="*/ 2788473 w 5350277"/>
              <a:gd name="connsiteY29" fmla="*/ 57150 h 1478781"/>
              <a:gd name="connsiteX30" fmla="*/ 2817048 w 5350277"/>
              <a:gd name="connsiteY30" fmla="*/ 38100 h 1478781"/>
              <a:gd name="connsiteX31" fmla="*/ 2874198 w 5350277"/>
              <a:gd name="connsiteY31" fmla="*/ 19050 h 1478781"/>
              <a:gd name="connsiteX32" fmla="*/ 2940873 w 5350277"/>
              <a:gd name="connsiteY32" fmla="*/ 0 h 1478781"/>
              <a:gd name="connsiteX33" fmla="*/ 3159948 w 5350277"/>
              <a:gd name="connsiteY33" fmla="*/ 9525 h 1478781"/>
              <a:gd name="connsiteX34" fmla="*/ 3217098 w 5350277"/>
              <a:gd name="connsiteY34" fmla="*/ 28575 h 1478781"/>
              <a:gd name="connsiteX35" fmla="*/ 3255198 w 5350277"/>
              <a:gd name="connsiteY35" fmla="*/ 38100 h 1478781"/>
              <a:gd name="connsiteX36" fmla="*/ 3312348 w 5350277"/>
              <a:gd name="connsiteY36" fmla="*/ 57150 h 1478781"/>
              <a:gd name="connsiteX37" fmla="*/ 3369498 w 5350277"/>
              <a:gd name="connsiteY37" fmla="*/ 76200 h 1478781"/>
              <a:gd name="connsiteX38" fmla="*/ 3398073 w 5350277"/>
              <a:gd name="connsiteY38" fmla="*/ 85725 h 1478781"/>
              <a:gd name="connsiteX39" fmla="*/ 3426648 w 5350277"/>
              <a:gd name="connsiteY39" fmla="*/ 95250 h 1478781"/>
              <a:gd name="connsiteX40" fmla="*/ 3540948 w 5350277"/>
              <a:gd name="connsiteY40" fmla="*/ 104775 h 1478781"/>
              <a:gd name="connsiteX41" fmla="*/ 3598098 w 5350277"/>
              <a:gd name="connsiteY41" fmla="*/ 133350 h 1478781"/>
              <a:gd name="connsiteX42" fmla="*/ 3626673 w 5350277"/>
              <a:gd name="connsiteY42" fmla="*/ 161925 h 1478781"/>
              <a:gd name="connsiteX43" fmla="*/ 3683823 w 5350277"/>
              <a:gd name="connsiteY43" fmla="*/ 200025 h 1478781"/>
              <a:gd name="connsiteX44" fmla="*/ 3712398 w 5350277"/>
              <a:gd name="connsiteY44" fmla="*/ 219075 h 1478781"/>
              <a:gd name="connsiteX45" fmla="*/ 3740973 w 5350277"/>
              <a:gd name="connsiteY45" fmla="*/ 247650 h 1478781"/>
              <a:gd name="connsiteX46" fmla="*/ 3798123 w 5350277"/>
              <a:gd name="connsiteY46" fmla="*/ 266700 h 1478781"/>
              <a:gd name="connsiteX47" fmla="*/ 3855273 w 5350277"/>
              <a:gd name="connsiteY47" fmla="*/ 295275 h 1478781"/>
              <a:gd name="connsiteX48" fmla="*/ 3883848 w 5350277"/>
              <a:gd name="connsiteY48" fmla="*/ 314325 h 1478781"/>
              <a:gd name="connsiteX49" fmla="*/ 3921948 w 5350277"/>
              <a:gd name="connsiteY49" fmla="*/ 323850 h 1478781"/>
              <a:gd name="connsiteX50" fmla="*/ 4064823 w 5350277"/>
              <a:gd name="connsiteY50" fmla="*/ 342900 h 1478781"/>
              <a:gd name="connsiteX51" fmla="*/ 4121973 w 5350277"/>
              <a:gd name="connsiteY51" fmla="*/ 361950 h 1478781"/>
              <a:gd name="connsiteX52" fmla="*/ 4150548 w 5350277"/>
              <a:gd name="connsiteY52" fmla="*/ 371475 h 1478781"/>
              <a:gd name="connsiteX53" fmla="*/ 4207698 w 5350277"/>
              <a:gd name="connsiteY53" fmla="*/ 419100 h 1478781"/>
              <a:gd name="connsiteX54" fmla="*/ 4264848 w 5350277"/>
              <a:gd name="connsiteY54" fmla="*/ 457200 h 1478781"/>
              <a:gd name="connsiteX55" fmla="*/ 4293423 w 5350277"/>
              <a:gd name="connsiteY55" fmla="*/ 476250 h 1478781"/>
              <a:gd name="connsiteX56" fmla="*/ 4350573 w 5350277"/>
              <a:gd name="connsiteY56" fmla="*/ 514350 h 1478781"/>
              <a:gd name="connsiteX57" fmla="*/ 4379148 w 5350277"/>
              <a:gd name="connsiteY57" fmla="*/ 533400 h 1478781"/>
              <a:gd name="connsiteX58" fmla="*/ 4407723 w 5350277"/>
              <a:gd name="connsiteY58" fmla="*/ 542925 h 1478781"/>
              <a:gd name="connsiteX59" fmla="*/ 4493448 w 5350277"/>
              <a:gd name="connsiteY59" fmla="*/ 600075 h 1478781"/>
              <a:gd name="connsiteX60" fmla="*/ 4522023 w 5350277"/>
              <a:gd name="connsiteY60" fmla="*/ 628650 h 1478781"/>
              <a:gd name="connsiteX61" fmla="*/ 4550598 w 5350277"/>
              <a:gd name="connsiteY61" fmla="*/ 638175 h 1478781"/>
              <a:gd name="connsiteX62" fmla="*/ 4636323 w 5350277"/>
              <a:gd name="connsiteY62" fmla="*/ 695325 h 1478781"/>
              <a:gd name="connsiteX63" fmla="*/ 4664898 w 5350277"/>
              <a:gd name="connsiteY63" fmla="*/ 714375 h 1478781"/>
              <a:gd name="connsiteX64" fmla="*/ 4693473 w 5350277"/>
              <a:gd name="connsiteY64" fmla="*/ 733425 h 1478781"/>
              <a:gd name="connsiteX65" fmla="*/ 4779198 w 5350277"/>
              <a:gd name="connsiteY65" fmla="*/ 809625 h 1478781"/>
              <a:gd name="connsiteX66" fmla="*/ 4807773 w 5350277"/>
              <a:gd name="connsiteY66" fmla="*/ 819150 h 1478781"/>
              <a:gd name="connsiteX67" fmla="*/ 4864923 w 5350277"/>
              <a:gd name="connsiteY67" fmla="*/ 857250 h 1478781"/>
              <a:gd name="connsiteX68" fmla="*/ 4931598 w 5350277"/>
              <a:gd name="connsiteY68" fmla="*/ 876300 h 1478781"/>
              <a:gd name="connsiteX69" fmla="*/ 4960173 w 5350277"/>
              <a:gd name="connsiteY69" fmla="*/ 885825 h 1478781"/>
              <a:gd name="connsiteX70" fmla="*/ 5026848 w 5350277"/>
              <a:gd name="connsiteY70" fmla="*/ 904875 h 1478781"/>
              <a:gd name="connsiteX71" fmla="*/ 5084731 w 5350277"/>
              <a:gd name="connsiteY71" fmla="*/ 976679 h 1478781"/>
              <a:gd name="connsiteX72" fmla="*/ 5195366 w 5350277"/>
              <a:gd name="connsiteY72" fmla="*/ 1044819 h 1478781"/>
              <a:gd name="connsiteX73" fmla="*/ 5312604 w 5350277"/>
              <a:gd name="connsiteY73" fmla="*/ 1153072 h 1478781"/>
              <a:gd name="connsiteX74" fmla="*/ 5350277 w 5350277"/>
              <a:gd name="connsiteY74" fmla="*/ 1262757 h 1478781"/>
              <a:gd name="connsiteX75" fmla="*/ 4810217 w 5350277"/>
              <a:gd name="connsiteY75" fmla="*/ 1478781 h 1478781"/>
              <a:gd name="connsiteX76" fmla="*/ 561745 w 5350277"/>
              <a:gd name="connsiteY76" fmla="*/ 1478781 h 1478781"/>
              <a:gd name="connsiteX0" fmla="*/ 557553 w 5346085"/>
              <a:gd name="connsiteY0" fmla="*/ 1478781 h 1478781"/>
              <a:gd name="connsiteX1" fmla="*/ 37164 w 5346085"/>
              <a:gd name="connsiteY1" fmla="*/ 1425705 h 1478781"/>
              <a:gd name="connsiteX2" fmla="*/ 60367 w 5346085"/>
              <a:gd name="connsiteY2" fmla="*/ 1284643 h 1478781"/>
              <a:gd name="connsiteX3" fmla="*/ 175664 w 5346085"/>
              <a:gd name="connsiteY3" fmla="*/ 1164152 h 1478781"/>
              <a:gd name="connsiteX4" fmla="*/ 306529 w 5346085"/>
              <a:gd name="connsiteY4" fmla="*/ 1069088 h 1478781"/>
              <a:gd name="connsiteX5" fmla="*/ 464968 w 5346085"/>
              <a:gd name="connsiteY5" fmla="*/ 975288 h 1478781"/>
              <a:gd name="connsiteX6" fmla="*/ 632302 w 5346085"/>
              <a:gd name="connsiteY6" fmla="*/ 921133 h 1478781"/>
              <a:gd name="connsiteX7" fmla="*/ 740610 w 5346085"/>
              <a:gd name="connsiteY7" fmla="*/ 868479 h 1478781"/>
              <a:gd name="connsiteX8" fmla="*/ 843105 w 5346085"/>
              <a:gd name="connsiteY8" fmla="*/ 801802 h 1478781"/>
              <a:gd name="connsiteX9" fmla="*/ 918055 w 5346085"/>
              <a:gd name="connsiteY9" fmla="*/ 742140 h 1478781"/>
              <a:gd name="connsiteX10" fmla="*/ 865419 w 5346085"/>
              <a:gd name="connsiteY10" fmla="*/ 669418 h 1478781"/>
              <a:gd name="connsiteX11" fmla="*/ 932274 w 5346085"/>
              <a:gd name="connsiteY11" fmla="*/ 610235 h 1478781"/>
              <a:gd name="connsiteX12" fmla="*/ 1020680 w 5346085"/>
              <a:gd name="connsiteY12" fmla="*/ 562612 h 1478781"/>
              <a:gd name="connsiteX13" fmla="*/ 1121118 w 5346085"/>
              <a:gd name="connsiteY13" fmla="*/ 527509 h 1478781"/>
              <a:gd name="connsiteX14" fmla="*/ 1198973 w 5346085"/>
              <a:gd name="connsiteY14" fmla="*/ 489408 h 1478781"/>
              <a:gd name="connsiteX15" fmla="*/ 1276828 w 5346085"/>
              <a:gd name="connsiteY15" fmla="*/ 474372 h 1478781"/>
              <a:gd name="connsiteX16" fmla="*/ 1355888 w 5346085"/>
              <a:gd name="connsiteY16" fmla="*/ 439267 h 1478781"/>
              <a:gd name="connsiteX17" fmla="*/ 1470411 w 5346085"/>
              <a:gd name="connsiteY17" fmla="*/ 405666 h 1478781"/>
              <a:gd name="connsiteX18" fmla="*/ 1585562 w 5346085"/>
              <a:gd name="connsiteY18" fmla="*/ 376073 h 1478781"/>
              <a:gd name="connsiteX19" fmla="*/ 1666323 w 5346085"/>
              <a:gd name="connsiteY19" fmla="*/ 346480 h 1478781"/>
              <a:gd name="connsiteX20" fmla="*/ 1784558 w 5346085"/>
              <a:gd name="connsiteY20" fmla="*/ 311862 h 1478781"/>
              <a:gd name="connsiteX21" fmla="*/ 1939015 w 5346085"/>
              <a:gd name="connsiteY21" fmla="*/ 284785 h 1478781"/>
              <a:gd name="connsiteX22" fmla="*/ 2060156 w 5346085"/>
              <a:gd name="connsiteY22" fmla="*/ 216079 h 1478781"/>
              <a:gd name="connsiteX23" fmla="*/ 2155631 w 5346085"/>
              <a:gd name="connsiteY23" fmla="*/ 190500 h 1478781"/>
              <a:gd name="connsiteX24" fmla="*/ 2184206 w 5346085"/>
              <a:gd name="connsiteY24" fmla="*/ 171450 h 1478781"/>
              <a:gd name="connsiteX25" fmla="*/ 2253162 w 5346085"/>
              <a:gd name="connsiteY25" fmla="*/ 144373 h 1478781"/>
              <a:gd name="connsiteX26" fmla="*/ 2409720 w 5346085"/>
              <a:gd name="connsiteY26" fmla="*/ 114300 h 1478781"/>
              <a:gd name="connsiteX27" fmla="*/ 2669981 w 5346085"/>
              <a:gd name="connsiteY27" fmla="*/ 95250 h 1478781"/>
              <a:gd name="connsiteX28" fmla="*/ 2755706 w 5346085"/>
              <a:gd name="connsiteY28" fmla="*/ 66675 h 1478781"/>
              <a:gd name="connsiteX29" fmla="*/ 2784281 w 5346085"/>
              <a:gd name="connsiteY29" fmla="*/ 57150 h 1478781"/>
              <a:gd name="connsiteX30" fmla="*/ 2812856 w 5346085"/>
              <a:gd name="connsiteY30" fmla="*/ 38100 h 1478781"/>
              <a:gd name="connsiteX31" fmla="*/ 2870006 w 5346085"/>
              <a:gd name="connsiteY31" fmla="*/ 19050 h 1478781"/>
              <a:gd name="connsiteX32" fmla="*/ 2936681 w 5346085"/>
              <a:gd name="connsiteY32" fmla="*/ 0 h 1478781"/>
              <a:gd name="connsiteX33" fmla="*/ 3155756 w 5346085"/>
              <a:gd name="connsiteY33" fmla="*/ 9525 h 1478781"/>
              <a:gd name="connsiteX34" fmla="*/ 3212906 w 5346085"/>
              <a:gd name="connsiteY34" fmla="*/ 28575 h 1478781"/>
              <a:gd name="connsiteX35" fmla="*/ 3251006 w 5346085"/>
              <a:gd name="connsiteY35" fmla="*/ 38100 h 1478781"/>
              <a:gd name="connsiteX36" fmla="*/ 3308156 w 5346085"/>
              <a:gd name="connsiteY36" fmla="*/ 57150 h 1478781"/>
              <a:gd name="connsiteX37" fmla="*/ 3365306 w 5346085"/>
              <a:gd name="connsiteY37" fmla="*/ 76200 h 1478781"/>
              <a:gd name="connsiteX38" fmla="*/ 3393881 w 5346085"/>
              <a:gd name="connsiteY38" fmla="*/ 85725 h 1478781"/>
              <a:gd name="connsiteX39" fmla="*/ 3422456 w 5346085"/>
              <a:gd name="connsiteY39" fmla="*/ 95250 h 1478781"/>
              <a:gd name="connsiteX40" fmla="*/ 3536756 w 5346085"/>
              <a:gd name="connsiteY40" fmla="*/ 104775 h 1478781"/>
              <a:gd name="connsiteX41" fmla="*/ 3593906 w 5346085"/>
              <a:gd name="connsiteY41" fmla="*/ 133350 h 1478781"/>
              <a:gd name="connsiteX42" fmla="*/ 3622481 w 5346085"/>
              <a:gd name="connsiteY42" fmla="*/ 161925 h 1478781"/>
              <a:gd name="connsiteX43" fmla="*/ 3679631 w 5346085"/>
              <a:gd name="connsiteY43" fmla="*/ 200025 h 1478781"/>
              <a:gd name="connsiteX44" fmla="*/ 3708206 w 5346085"/>
              <a:gd name="connsiteY44" fmla="*/ 219075 h 1478781"/>
              <a:gd name="connsiteX45" fmla="*/ 3736781 w 5346085"/>
              <a:gd name="connsiteY45" fmla="*/ 247650 h 1478781"/>
              <a:gd name="connsiteX46" fmla="*/ 3793931 w 5346085"/>
              <a:gd name="connsiteY46" fmla="*/ 266700 h 1478781"/>
              <a:gd name="connsiteX47" fmla="*/ 3851081 w 5346085"/>
              <a:gd name="connsiteY47" fmla="*/ 295275 h 1478781"/>
              <a:gd name="connsiteX48" fmla="*/ 3879656 w 5346085"/>
              <a:gd name="connsiteY48" fmla="*/ 314325 h 1478781"/>
              <a:gd name="connsiteX49" fmla="*/ 3917756 w 5346085"/>
              <a:gd name="connsiteY49" fmla="*/ 323850 h 1478781"/>
              <a:gd name="connsiteX50" fmla="*/ 4060631 w 5346085"/>
              <a:gd name="connsiteY50" fmla="*/ 342900 h 1478781"/>
              <a:gd name="connsiteX51" fmla="*/ 4117781 w 5346085"/>
              <a:gd name="connsiteY51" fmla="*/ 361950 h 1478781"/>
              <a:gd name="connsiteX52" fmla="*/ 4146356 w 5346085"/>
              <a:gd name="connsiteY52" fmla="*/ 371475 h 1478781"/>
              <a:gd name="connsiteX53" fmla="*/ 4203506 w 5346085"/>
              <a:gd name="connsiteY53" fmla="*/ 419100 h 1478781"/>
              <a:gd name="connsiteX54" fmla="*/ 4260656 w 5346085"/>
              <a:gd name="connsiteY54" fmla="*/ 457200 h 1478781"/>
              <a:gd name="connsiteX55" fmla="*/ 4289231 w 5346085"/>
              <a:gd name="connsiteY55" fmla="*/ 476250 h 1478781"/>
              <a:gd name="connsiteX56" fmla="*/ 4346381 w 5346085"/>
              <a:gd name="connsiteY56" fmla="*/ 514350 h 1478781"/>
              <a:gd name="connsiteX57" fmla="*/ 4374956 w 5346085"/>
              <a:gd name="connsiteY57" fmla="*/ 533400 h 1478781"/>
              <a:gd name="connsiteX58" fmla="*/ 4403531 w 5346085"/>
              <a:gd name="connsiteY58" fmla="*/ 542925 h 1478781"/>
              <a:gd name="connsiteX59" fmla="*/ 4489256 w 5346085"/>
              <a:gd name="connsiteY59" fmla="*/ 600075 h 1478781"/>
              <a:gd name="connsiteX60" fmla="*/ 4517831 w 5346085"/>
              <a:gd name="connsiteY60" fmla="*/ 628650 h 1478781"/>
              <a:gd name="connsiteX61" fmla="*/ 4546406 w 5346085"/>
              <a:gd name="connsiteY61" fmla="*/ 638175 h 1478781"/>
              <a:gd name="connsiteX62" fmla="*/ 4632131 w 5346085"/>
              <a:gd name="connsiteY62" fmla="*/ 695325 h 1478781"/>
              <a:gd name="connsiteX63" fmla="*/ 4660706 w 5346085"/>
              <a:gd name="connsiteY63" fmla="*/ 714375 h 1478781"/>
              <a:gd name="connsiteX64" fmla="*/ 4689281 w 5346085"/>
              <a:gd name="connsiteY64" fmla="*/ 733425 h 1478781"/>
              <a:gd name="connsiteX65" fmla="*/ 4775006 w 5346085"/>
              <a:gd name="connsiteY65" fmla="*/ 809625 h 1478781"/>
              <a:gd name="connsiteX66" fmla="*/ 4803581 w 5346085"/>
              <a:gd name="connsiteY66" fmla="*/ 819150 h 1478781"/>
              <a:gd name="connsiteX67" fmla="*/ 4860731 w 5346085"/>
              <a:gd name="connsiteY67" fmla="*/ 857250 h 1478781"/>
              <a:gd name="connsiteX68" fmla="*/ 4927406 w 5346085"/>
              <a:gd name="connsiteY68" fmla="*/ 876300 h 1478781"/>
              <a:gd name="connsiteX69" fmla="*/ 4955981 w 5346085"/>
              <a:gd name="connsiteY69" fmla="*/ 885825 h 1478781"/>
              <a:gd name="connsiteX70" fmla="*/ 5022656 w 5346085"/>
              <a:gd name="connsiteY70" fmla="*/ 904875 h 1478781"/>
              <a:gd name="connsiteX71" fmla="*/ 5080539 w 5346085"/>
              <a:gd name="connsiteY71" fmla="*/ 976679 h 1478781"/>
              <a:gd name="connsiteX72" fmla="*/ 5191174 w 5346085"/>
              <a:gd name="connsiteY72" fmla="*/ 1044819 h 1478781"/>
              <a:gd name="connsiteX73" fmla="*/ 5308412 w 5346085"/>
              <a:gd name="connsiteY73" fmla="*/ 1153072 h 1478781"/>
              <a:gd name="connsiteX74" fmla="*/ 5346085 w 5346085"/>
              <a:gd name="connsiteY74" fmla="*/ 1262757 h 1478781"/>
              <a:gd name="connsiteX75" fmla="*/ 4806025 w 5346085"/>
              <a:gd name="connsiteY75" fmla="*/ 1478781 h 1478781"/>
              <a:gd name="connsiteX76" fmla="*/ 557553 w 5346085"/>
              <a:gd name="connsiteY76" fmla="*/ 1478781 h 1478781"/>
              <a:gd name="connsiteX0" fmla="*/ 570581 w 5359113"/>
              <a:gd name="connsiteY0" fmla="*/ 1478781 h 1478781"/>
              <a:gd name="connsiteX1" fmla="*/ 50192 w 5359113"/>
              <a:gd name="connsiteY1" fmla="*/ 1425705 h 1478781"/>
              <a:gd name="connsiteX2" fmla="*/ 73395 w 5359113"/>
              <a:gd name="connsiteY2" fmla="*/ 1284643 h 1478781"/>
              <a:gd name="connsiteX3" fmla="*/ 188692 w 5359113"/>
              <a:gd name="connsiteY3" fmla="*/ 1164152 h 1478781"/>
              <a:gd name="connsiteX4" fmla="*/ 319557 w 5359113"/>
              <a:gd name="connsiteY4" fmla="*/ 1069088 h 1478781"/>
              <a:gd name="connsiteX5" fmla="*/ 477996 w 5359113"/>
              <a:gd name="connsiteY5" fmla="*/ 975288 h 1478781"/>
              <a:gd name="connsiteX6" fmla="*/ 645330 w 5359113"/>
              <a:gd name="connsiteY6" fmla="*/ 921133 h 1478781"/>
              <a:gd name="connsiteX7" fmla="*/ 753638 w 5359113"/>
              <a:gd name="connsiteY7" fmla="*/ 868479 h 1478781"/>
              <a:gd name="connsiteX8" fmla="*/ 856133 w 5359113"/>
              <a:gd name="connsiteY8" fmla="*/ 801802 h 1478781"/>
              <a:gd name="connsiteX9" fmla="*/ 931083 w 5359113"/>
              <a:gd name="connsiteY9" fmla="*/ 742140 h 1478781"/>
              <a:gd name="connsiteX10" fmla="*/ 878447 w 5359113"/>
              <a:gd name="connsiteY10" fmla="*/ 669418 h 1478781"/>
              <a:gd name="connsiteX11" fmla="*/ 945302 w 5359113"/>
              <a:gd name="connsiteY11" fmla="*/ 610235 h 1478781"/>
              <a:gd name="connsiteX12" fmla="*/ 1033708 w 5359113"/>
              <a:gd name="connsiteY12" fmla="*/ 562612 h 1478781"/>
              <a:gd name="connsiteX13" fmla="*/ 1134146 w 5359113"/>
              <a:gd name="connsiteY13" fmla="*/ 527509 h 1478781"/>
              <a:gd name="connsiteX14" fmla="*/ 1212001 w 5359113"/>
              <a:gd name="connsiteY14" fmla="*/ 489408 h 1478781"/>
              <a:gd name="connsiteX15" fmla="*/ 1289856 w 5359113"/>
              <a:gd name="connsiteY15" fmla="*/ 474372 h 1478781"/>
              <a:gd name="connsiteX16" fmla="*/ 1368916 w 5359113"/>
              <a:gd name="connsiteY16" fmla="*/ 439267 h 1478781"/>
              <a:gd name="connsiteX17" fmla="*/ 1483439 w 5359113"/>
              <a:gd name="connsiteY17" fmla="*/ 405666 h 1478781"/>
              <a:gd name="connsiteX18" fmla="*/ 1598590 w 5359113"/>
              <a:gd name="connsiteY18" fmla="*/ 376073 h 1478781"/>
              <a:gd name="connsiteX19" fmla="*/ 1679351 w 5359113"/>
              <a:gd name="connsiteY19" fmla="*/ 346480 h 1478781"/>
              <a:gd name="connsiteX20" fmla="*/ 1797586 w 5359113"/>
              <a:gd name="connsiteY20" fmla="*/ 311862 h 1478781"/>
              <a:gd name="connsiteX21" fmla="*/ 1952043 w 5359113"/>
              <a:gd name="connsiteY21" fmla="*/ 284785 h 1478781"/>
              <a:gd name="connsiteX22" fmla="*/ 2073184 w 5359113"/>
              <a:gd name="connsiteY22" fmla="*/ 216079 h 1478781"/>
              <a:gd name="connsiteX23" fmla="*/ 2168659 w 5359113"/>
              <a:gd name="connsiteY23" fmla="*/ 190500 h 1478781"/>
              <a:gd name="connsiteX24" fmla="*/ 2197234 w 5359113"/>
              <a:gd name="connsiteY24" fmla="*/ 171450 h 1478781"/>
              <a:gd name="connsiteX25" fmla="*/ 2266190 w 5359113"/>
              <a:gd name="connsiteY25" fmla="*/ 144373 h 1478781"/>
              <a:gd name="connsiteX26" fmla="*/ 2422748 w 5359113"/>
              <a:gd name="connsiteY26" fmla="*/ 114300 h 1478781"/>
              <a:gd name="connsiteX27" fmla="*/ 2683009 w 5359113"/>
              <a:gd name="connsiteY27" fmla="*/ 95250 h 1478781"/>
              <a:gd name="connsiteX28" fmla="*/ 2768734 w 5359113"/>
              <a:gd name="connsiteY28" fmla="*/ 66675 h 1478781"/>
              <a:gd name="connsiteX29" fmla="*/ 2797309 w 5359113"/>
              <a:gd name="connsiteY29" fmla="*/ 57150 h 1478781"/>
              <a:gd name="connsiteX30" fmla="*/ 2825884 w 5359113"/>
              <a:gd name="connsiteY30" fmla="*/ 38100 h 1478781"/>
              <a:gd name="connsiteX31" fmla="*/ 2883034 w 5359113"/>
              <a:gd name="connsiteY31" fmla="*/ 19050 h 1478781"/>
              <a:gd name="connsiteX32" fmla="*/ 2949709 w 5359113"/>
              <a:gd name="connsiteY32" fmla="*/ 0 h 1478781"/>
              <a:gd name="connsiteX33" fmla="*/ 3168784 w 5359113"/>
              <a:gd name="connsiteY33" fmla="*/ 9525 h 1478781"/>
              <a:gd name="connsiteX34" fmla="*/ 3225934 w 5359113"/>
              <a:gd name="connsiteY34" fmla="*/ 28575 h 1478781"/>
              <a:gd name="connsiteX35" fmla="*/ 3264034 w 5359113"/>
              <a:gd name="connsiteY35" fmla="*/ 38100 h 1478781"/>
              <a:gd name="connsiteX36" fmla="*/ 3321184 w 5359113"/>
              <a:gd name="connsiteY36" fmla="*/ 57150 h 1478781"/>
              <a:gd name="connsiteX37" fmla="*/ 3378334 w 5359113"/>
              <a:gd name="connsiteY37" fmla="*/ 76200 h 1478781"/>
              <a:gd name="connsiteX38" fmla="*/ 3406909 w 5359113"/>
              <a:gd name="connsiteY38" fmla="*/ 85725 h 1478781"/>
              <a:gd name="connsiteX39" fmla="*/ 3435484 w 5359113"/>
              <a:gd name="connsiteY39" fmla="*/ 95250 h 1478781"/>
              <a:gd name="connsiteX40" fmla="*/ 3549784 w 5359113"/>
              <a:gd name="connsiteY40" fmla="*/ 104775 h 1478781"/>
              <a:gd name="connsiteX41" fmla="*/ 3606934 w 5359113"/>
              <a:gd name="connsiteY41" fmla="*/ 133350 h 1478781"/>
              <a:gd name="connsiteX42" fmla="*/ 3635509 w 5359113"/>
              <a:gd name="connsiteY42" fmla="*/ 161925 h 1478781"/>
              <a:gd name="connsiteX43" fmla="*/ 3692659 w 5359113"/>
              <a:gd name="connsiteY43" fmla="*/ 200025 h 1478781"/>
              <a:gd name="connsiteX44" fmla="*/ 3721234 w 5359113"/>
              <a:gd name="connsiteY44" fmla="*/ 219075 h 1478781"/>
              <a:gd name="connsiteX45" fmla="*/ 3749809 w 5359113"/>
              <a:gd name="connsiteY45" fmla="*/ 247650 h 1478781"/>
              <a:gd name="connsiteX46" fmla="*/ 3806959 w 5359113"/>
              <a:gd name="connsiteY46" fmla="*/ 266700 h 1478781"/>
              <a:gd name="connsiteX47" fmla="*/ 3864109 w 5359113"/>
              <a:gd name="connsiteY47" fmla="*/ 295275 h 1478781"/>
              <a:gd name="connsiteX48" fmla="*/ 3892684 w 5359113"/>
              <a:gd name="connsiteY48" fmla="*/ 314325 h 1478781"/>
              <a:gd name="connsiteX49" fmla="*/ 3930784 w 5359113"/>
              <a:gd name="connsiteY49" fmla="*/ 323850 h 1478781"/>
              <a:gd name="connsiteX50" fmla="*/ 4073659 w 5359113"/>
              <a:gd name="connsiteY50" fmla="*/ 342900 h 1478781"/>
              <a:gd name="connsiteX51" fmla="*/ 4130809 w 5359113"/>
              <a:gd name="connsiteY51" fmla="*/ 361950 h 1478781"/>
              <a:gd name="connsiteX52" fmla="*/ 4159384 w 5359113"/>
              <a:gd name="connsiteY52" fmla="*/ 371475 h 1478781"/>
              <a:gd name="connsiteX53" fmla="*/ 4216534 w 5359113"/>
              <a:gd name="connsiteY53" fmla="*/ 419100 h 1478781"/>
              <a:gd name="connsiteX54" fmla="*/ 4273684 w 5359113"/>
              <a:gd name="connsiteY54" fmla="*/ 457200 h 1478781"/>
              <a:gd name="connsiteX55" fmla="*/ 4302259 w 5359113"/>
              <a:gd name="connsiteY55" fmla="*/ 476250 h 1478781"/>
              <a:gd name="connsiteX56" fmla="*/ 4359409 w 5359113"/>
              <a:gd name="connsiteY56" fmla="*/ 514350 h 1478781"/>
              <a:gd name="connsiteX57" fmla="*/ 4387984 w 5359113"/>
              <a:gd name="connsiteY57" fmla="*/ 533400 h 1478781"/>
              <a:gd name="connsiteX58" fmla="*/ 4416559 w 5359113"/>
              <a:gd name="connsiteY58" fmla="*/ 542925 h 1478781"/>
              <a:gd name="connsiteX59" fmla="*/ 4502284 w 5359113"/>
              <a:gd name="connsiteY59" fmla="*/ 600075 h 1478781"/>
              <a:gd name="connsiteX60" fmla="*/ 4530859 w 5359113"/>
              <a:gd name="connsiteY60" fmla="*/ 628650 h 1478781"/>
              <a:gd name="connsiteX61" fmla="*/ 4559434 w 5359113"/>
              <a:gd name="connsiteY61" fmla="*/ 638175 h 1478781"/>
              <a:gd name="connsiteX62" fmla="*/ 4645159 w 5359113"/>
              <a:gd name="connsiteY62" fmla="*/ 695325 h 1478781"/>
              <a:gd name="connsiteX63" fmla="*/ 4673734 w 5359113"/>
              <a:gd name="connsiteY63" fmla="*/ 714375 h 1478781"/>
              <a:gd name="connsiteX64" fmla="*/ 4702309 w 5359113"/>
              <a:gd name="connsiteY64" fmla="*/ 733425 h 1478781"/>
              <a:gd name="connsiteX65" fmla="*/ 4788034 w 5359113"/>
              <a:gd name="connsiteY65" fmla="*/ 809625 h 1478781"/>
              <a:gd name="connsiteX66" fmla="*/ 4816609 w 5359113"/>
              <a:gd name="connsiteY66" fmla="*/ 819150 h 1478781"/>
              <a:gd name="connsiteX67" fmla="*/ 4873759 w 5359113"/>
              <a:gd name="connsiteY67" fmla="*/ 857250 h 1478781"/>
              <a:gd name="connsiteX68" fmla="*/ 4940434 w 5359113"/>
              <a:gd name="connsiteY68" fmla="*/ 876300 h 1478781"/>
              <a:gd name="connsiteX69" fmla="*/ 4969009 w 5359113"/>
              <a:gd name="connsiteY69" fmla="*/ 885825 h 1478781"/>
              <a:gd name="connsiteX70" fmla="*/ 5035684 w 5359113"/>
              <a:gd name="connsiteY70" fmla="*/ 904875 h 1478781"/>
              <a:gd name="connsiteX71" fmla="*/ 5093567 w 5359113"/>
              <a:gd name="connsiteY71" fmla="*/ 976679 h 1478781"/>
              <a:gd name="connsiteX72" fmla="*/ 5204202 w 5359113"/>
              <a:gd name="connsiteY72" fmla="*/ 1044819 h 1478781"/>
              <a:gd name="connsiteX73" fmla="*/ 5321440 w 5359113"/>
              <a:gd name="connsiteY73" fmla="*/ 1153072 h 1478781"/>
              <a:gd name="connsiteX74" fmla="*/ 5359113 w 5359113"/>
              <a:gd name="connsiteY74" fmla="*/ 1262757 h 1478781"/>
              <a:gd name="connsiteX75" fmla="*/ 4819053 w 5359113"/>
              <a:gd name="connsiteY75" fmla="*/ 1478781 h 1478781"/>
              <a:gd name="connsiteX76" fmla="*/ 570581 w 5359113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309112 w 5348668"/>
              <a:gd name="connsiteY4" fmla="*/ 1069088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538385 w 5348668"/>
              <a:gd name="connsiteY5" fmla="*/ 1007394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864147 w 5344813"/>
              <a:gd name="connsiteY10" fmla="*/ 669418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119846 w 5344813"/>
              <a:gd name="connsiteY12" fmla="*/ 527509 h 1478781"/>
              <a:gd name="connsiteX13" fmla="*/ 1237053 w 5344813"/>
              <a:gd name="connsiteY13" fmla="*/ 537566 h 1478781"/>
              <a:gd name="connsiteX14" fmla="*/ 1291297 w 5344813"/>
              <a:gd name="connsiteY14" fmla="*/ 514504 h 1478781"/>
              <a:gd name="connsiteX15" fmla="*/ 1370357 w 5344813"/>
              <a:gd name="connsiteY15" fmla="*/ 463346 h 1478781"/>
              <a:gd name="connsiteX16" fmla="*/ 1465203 w 5344813"/>
              <a:gd name="connsiteY16" fmla="*/ 461852 h 1478781"/>
              <a:gd name="connsiteX17" fmla="*/ 1552808 w 5344813"/>
              <a:gd name="connsiteY17" fmla="*/ 432259 h 1478781"/>
              <a:gd name="connsiteX18" fmla="*/ 1653246 w 5344813"/>
              <a:gd name="connsiteY18" fmla="*/ 410691 h 1478781"/>
              <a:gd name="connsiteX19" fmla="*/ 1799027 w 5344813"/>
              <a:gd name="connsiteY19" fmla="*/ 351994 h 1478781"/>
              <a:gd name="connsiteX20" fmla="*/ 1937743 w 5344813"/>
              <a:gd name="connsiteY20" fmla="*/ 284785 h 1478781"/>
              <a:gd name="connsiteX21" fmla="*/ 2058884 w 5344813"/>
              <a:gd name="connsiteY21" fmla="*/ 216079 h 1478781"/>
              <a:gd name="connsiteX22" fmla="*/ 2154359 w 5344813"/>
              <a:gd name="connsiteY22" fmla="*/ 190500 h 1478781"/>
              <a:gd name="connsiteX23" fmla="*/ 2182934 w 5344813"/>
              <a:gd name="connsiteY23" fmla="*/ 171450 h 1478781"/>
              <a:gd name="connsiteX24" fmla="*/ 2251890 w 5344813"/>
              <a:gd name="connsiteY24" fmla="*/ 144373 h 1478781"/>
              <a:gd name="connsiteX25" fmla="*/ 2408448 w 5344813"/>
              <a:gd name="connsiteY25" fmla="*/ 114300 h 1478781"/>
              <a:gd name="connsiteX26" fmla="*/ 2668709 w 5344813"/>
              <a:gd name="connsiteY26" fmla="*/ 95250 h 1478781"/>
              <a:gd name="connsiteX27" fmla="*/ 2754434 w 5344813"/>
              <a:gd name="connsiteY27" fmla="*/ 66675 h 1478781"/>
              <a:gd name="connsiteX28" fmla="*/ 2783009 w 5344813"/>
              <a:gd name="connsiteY28" fmla="*/ 57150 h 1478781"/>
              <a:gd name="connsiteX29" fmla="*/ 2811584 w 5344813"/>
              <a:gd name="connsiteY29" fmla="*/ 38100 h 1478781"/>
              <a:gd name="connsiteX30" fmla="*/ 2868734 w 5344813"/>
              <a:gd name="connsiteY30" fmla="*/ 19050 h 1478781"/>
              <a:gd name="connsiteX31" fmla="*/ 2935409 w 5344813"/>
              <a:gd name="connsiteY31" fmla="*/ 0 h 1478781"/>
              <a:gd name="connsiteX32" fmla="*/ 3154484 w 5344813"/>
              <a:gd name="connsiteY32" fmla="*/ 9525 h 1478781"/>
              <a:gd name="connsiteX33" fmla="*/ 3211634 w 5344813"/>
              <a:gd name="connsiteY33" fmla="*/ 28575 h 1478781"/>
              <a:gd name="connsiteX34" fmla="*/ 3249734 w 5344813"/>
              <a:gd name="connsiteY34" fmla="*/ 38100 h 1478781"/>
              <a:gd name="connsiteX35" fmla="*/ 3306884 w 5344813"/>
              <a:gd name="connsiteY35" fmla="*/ 57150 h 1478781"/>
              <a:gd name="connsiteX36" fmla="*/ 3364034 w 5344813"/>
              <a:gd name="connsiteY36" fmla="*/ 76200 h 1478781"/>
              <a:gd name="connsiteX37" fmla="*/ 3392609 w 5344813"/>
              <a:gd name="connsiteY37" fmla="*/ 85725 h 1478781"/>
              <a:gd name="connsiteX38" fmla="*/ 3421184 w 5344813"/>
              <a:gd name="connsiteY38" fmla="*/ 95250 h 1478781"/>
              <a:gd name="connsiteX39" fmla="*/ 3535484 w 5344813"/>
              <a:gd name="connsiteY39" fmla="*/ 104775 h 1478781"/>
              <a:gd name="connsiteX40" fmla="*/ 3592634 w 5344813"/>
              <a:gd name="connsiteY40" fmla="*/ 133350 h 1478781"/>
              <a:gd name="connsiteX41" fmla="*/ 3621209 w 5344813"/>
              <a:gd name="connsiteY41" fmla="*/ 161925 h 1478781"/>
              <a:gd name="connsiteX42" fmla="*/ 3678359 w 5344813"/>
              <a:gd name="connsiteY42" fmla="*/ 200025 h 1478781"/>
              <a:gd name="connsiteX43" fmla="*/ 3706934 w 5344813"/>
              <a:gd name="connsiteY43" fmla="*/ 219075 h 1478781"/>
              <a:gd name="connsiteX44" fmla="*/ 3735509 w 5344813"/>
              <a:gd name="connsiteY44" fmla="*/ 247650 h 1478781"/>
              <a:gd name="connsiteX45" fmla="*/ 3792659 w 5344813"/>
              <a:gd name="connsiteY45" fmla="*/ 266700 h 1478781"/>
              <a:gd name="connsiteX46" fmla="*/ 3849809 w 5344813"/>
              <a:gd name="connsiteY46" fmla="*/ 295275 h 1478781"/>
              <a:gd name="connsiteX47" fmla="*/ 3878384 w 5344813"/>
              <a:gd name="connsiteY47" fmla="*/ 314325 h 1478781"/>
              <a:gd name="connsiteX48" fmla="*/ 3916484 w 5344813"/>
              <a:gd name="connsiteY48" fmla="*/ 323850 h 1478781"/>
              <a:gd name="connsiteX49" fmla="*/ 4059359 w 5344813"/>
              <a:gd name="connsiteY49" fmla="*/ 342900 h 1478781"/>
              <a:gd name="connsiteX50" fmla="*/ 4116509 w 5344813"/>
              <a:gd name="connsiteY50" fmla="*/ 361950 h 1478781"/>
              <a:gd name="connsiteX51" fmla="*/ 4145084 w 5344813"/>
              <a:gd name="connsiteY51" fmla="*/ 371475 h 1478781"/>
              <a:gd name="connsiteX52" fmla="*/ 4202234 w 5344813"/>
              <a:gd name="connsiteY52" fmla="*/ 419100 h 1478781"/>
              <a:gd name="connsiteX53" fmla="*/ 4259384 w 5344813"/>
              <a:gd name="connsiteY53" fmla="*/ 457200 h 1478781"/>
              <a:gd name="connsiteX54" fmla="*/ 4287959 w 5344813"/>
              <a:gd name="connsiteY54" fmla="*/ 476250 h 1478781"/>
              <a:gd name="connsiteX55" fmla="*/ 4345109 w 5344813"/>
              <a:gd name="connsiteY55" fmla="*/ 514350 h 1478781"/>
              <a:gd name="connsiteX56" fmla="*/ 4373684 w 5344813"/>
              <a:gd name="connsiteY56" fmla="*/ 533400 h 1478781"/>
              <a:gd name="connsiteX57" fmla="*/ 4402259 w 5344813"/>
              <a:gd name="connsiteY57" fmla="*/ 542925 h 1478781"/>
              <a:gd name="connsiteX58" fmla="*/ 4487984 w 5344813"/>
              <a:gd name="connsiteY58" fmla="*/ 600075 h 1478781"/>
              <a:gd name="connsiteX59" fmla="*/ 4516559 w 5344813"/>
              <a:gd name="connsiteY59" fmla="*/ 628650 h 1478781"/>
              <a:gd name="connsiteX60" fmla="*/ 4545134 w 5344813"/>
              <a:gd name="connsiteY60" fmla="*/ 638175 h 1478781"/>
              <a:gd name="connsiteX61" fmla="*/ 4630859 w 5344813"/>
              <a:gd name="connsiteY61" fmla="*/ 695325 h 1478781"/>
              <a:gd name="connsiteX62" fmla="*/ 4659434 w 5344813"/>
              <a:gd name="connsiteY62" fmla="*/ 714375 h 1478781"/>
              <a:gd name="connsiteX63" fmla="*/ 4688009 w 5344813"/>
              <a:gd name="connsiteY63" fmla="*/ 733425 h 1478781"/>
              <a:gd name="connsiteX64" fmla="*/ 4773734 w 5344813"/>
              <a:gd name="connsiteY64" fmla="*/ 809625 h 1478781"/>
              <a:gd name="connsiteX65" fmla="*/ 4802309 w 5344813"/>
              <a:gd name="connsiteY65" fmla="*/ 819150 h 1478781"/>
              <a:gd name="connsiteX66" fmla="*/ 4859459 w 5344813"/>
              <a:gd name="connsiteY66" fmla="*/ 857250 h 1478781"/>
              <a:gd name="connsiteX67" fmla="*/ 4926134 w 5344813"/>
              <a:gd name="connsiteY67" fmla="*/ 876300 h 1478781"/>
              <a:gd name="connsiteX68" fmla="*/ 4954709 w 5344813"/>
              <a:gd name="connsiteY68" fmla="*/ 885825 h 1478781"/>
              <a:gd name="connsiteX69" fmla="*/ 5021384 w 5344813"/>
              <a:gd name="connsiteY69" fmla="*/ 904875 h 1478781"/>
              <a:gd name="connsiteX70" fmla="*/ 5079267 w 5344813"/>
              <a:gd name="connsiteY70" fmla="*/ 976679 h 1478781"/>
              <a:gd name="connsiteX71" fmla="*/ 5189902 w 5344813"/>
              <a:gd name="connsiteY71" fmla="*/ 1044819 h 1478781"/>
              <a:gd name="connsiteX72" fmla="*/ 5307140 w 5344813"/>
              <a:gd name="connsiteY72" fmla="*/ 1153072 h 1478781"/>
              <a:gd name="connsiteX73" fmla="*/ 5344813 w 5344813"/>
              <a:gd name="connsiteY73" fmla="*/ 1262757 h 1478781"/>
              <a:gd name="connsiteX74" fmla="*/ 4804753 w 5344813"/>
              <a:gd name="connsiteY74" fmla="*/ 1478781 h 1478781"/>
              <a:gd name="connsiteX75" fmla="*/ 556281 w 5344813"/>
              <a:gd name="connsiteY75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63346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04152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80414 w 5368946"/>
              <a:gd name="connsiteY0" fmla="*/ 1478781 h 1478781"/>
              <a:gd name="connsiteX1" fmla="*/ 60025 w 5368946"/>
              <a:gd name="connsiteY1" fmla="*/ 1425705 h 1478781"/>
              <a:gd name="connsiteX2" fmla="*/ 30376 w 5368946"/>
              <a:gd name="connsiteY2" fmla="*/ 1305175 h 1478781"/>
              <a:gd name="connsiteX3" fmla="*/ 269359 w 5368946"/>
              <a:gd name="connsiteY3" fmla="*/ 1192245 h 1478781"/>
              <a:gd name="connsiteX4" fmla="*/ 431705 w 5368946"/>
              <a:gd name="connsiteY4" fmla="*/ 1101194 h 1478781"/>
              <a:gd name="connsiteX5" fmla="*/ 558663 w 5368946"/>
              <a:gd name="connsiteY5" fmla="*/ 1007394 h 1478781"/>
              <a:gd name="connsiteX6" fmla="*/ 655163 w 5368946"/>
              <a:gd name="connsiteY6" fmla="*/ 921133 h 1478781"/>
              <a:gd name="connsiteX7" fmla="*/ 763471 w 5368946"/>
              <a:gd name="connsiteY7" fmla="*/ 868479 h 1478781"/>
              <a:gd name="connsiteX8" fmla="*/ 865966 w 5368946"/>
              <a:gd name="connsiteY8" fmla="*/ 801802 h 1478781"/>
              <a:gd name="connsiteX9" fmla="*/ 940916 w 5368946"/>
              <a:gd name="connsiteY9" fmla="*/ 742140 h 1478781"/>
              <a:gd name="connsiteX10" fmla="*/ 1033882 w 5368946"/>
              <a:gd name="connsiteY10" fmla="*/ 701524 h 1478781"/>
              <a:gd name="connsiteX11" fmla="*/ 1128285 w 5368946"/>
              <a:gd name="connsiteY11" fmla="*/ 618261 h 1478781"/>
              <a:gd name="connsiteX12" fmla="*/ 1245445 w 5368946"/>
              <a:gd name="connsiteY12" fmla="*/ 545593 h 1478781"/>
              <a:gd name="connsiteX13" fmla="*/ 1315430 w 5368946"/>
              <a:gd name="connsiteY13" fmla="*/ 514504 h 1478781"/>
              <a:gd name="connsiteX14" fmla="*/ 1394490 w 5368946"/>
              <a:gd name="connsiteY14" fmla="*/ 479399 h 1478781"/>
              <a:gd name="connsiteX15" fmla="*/ 1493272 w 5368946"/>
              <a:gd name="connsiteY15" fmla="*/ 441787 h 1478781"/>
              <a:gd name="connsiteX16" fmla="*/ 1576941 w 5368946"/>
              <a:gd name="connsiteY16" fmla="*/ 432259 h 1478781"/>
              <a:gd name="connsiteX17" fmla="*/ 1677379 w 5368946"/>
              <a:gd name="connsiteY17" fmla="*/ 410691 h 1478781"/>
              <a:gd name="connsiteX18" fmla="*/ 1823160 w 5368946"/>
              <a:gd name="connsiteY18" fmla="*/ 351994 h 1478781"/>
              <a:gd name="connsiteX19" fmla="*/ 1961876 w 5368946"/>
              <a:gd name="connsiteY19" fmla="*/ 284785 h 1478781"/>
              <a:gd name="connsiteX20" fmla="*/ 2083017 w 5368946"/>
              <a:gd name="connsiteY20" fmla="*/ 216079 h 1478781"/>
              <a:gd name="connsiteX21" fmla="*/ 2178492 w 5368946"/>
              <a:gd name="connsiteY21" fmla="*/ 190500 h 1478781"/>
              <a:gd name="connsiteX22" fmla="*/ 2207067 w 5368946"/>
              <a:gd name="connsiteY22" fmla="*/ 171450 h 1478781"/>
              <a:gd name="connsiteX23" fmla="*/ 2276023 w 5368946"/>
              <a:gd name="connsiteY23" fmla="*/ 144373 h 1478781"/>
              <a:gd name="connsiteX24" fmla="*/ 2432581 w 5368946"/>
              <a:gd name="connsiteY24" fmla="*/ 114300 h 1478781"/>
              <a:gd name="connsiteX25" fmla="*/ 2692842 w 5368946"/>
              <a:gd name="connsiteY25" fmla="*/ 95250 h 1478781"/>
              <a:gd name="connsiteX26" fmla="*/ 2778567 w 5368946"/>
              <a:gd name="connsiteY26" fmla="*/ 66675 h 1478781"/>
              <a:gd name="connsiteX27" fmla="*/ 2807142 w 5368946"/>
              <a:gd name="connsiteY27" fmla="*/ 57150 h 1478781"/>
              <a:gd name="connsiteX28" fmla="*/ 2835717 w 5368946"/>
              <a:gd name="connsiteY28" fmla="*/ 38100 h 1478781"/>
              <a:gd name="connsiteX29" fmla="*/ 2892867 w 5368946"/>
              <a:gd name="connsiteY29" fmla="*/ 19050 h 1478781"/>
              <a:gd name="connsiteX30" fmla="*/ 2959542 w 5368946"/>
              <a:gd name="connsiteY30" fmla="*/ 0 h 1478781"/>
              <a:gd name="connsiteX31" fmla="*/ 3178617 w 5368946"/>
              <a:gd name="connsiteY31" fmla="*/ 9525 h 1478781"/>
              <a:gd name="connsiteX32" fmla="*/ 3235767 w 5368946"/>
              <a:gd name="connsiteY32" fmla="*/ 28575 h 1478781"/>
              <a:gd name="connsiteX33" fmla="*/ 3273867 w 5368946"/>
              <a:gd name="connsiteY33" fmla="*/ 38100 h 1478781"/>
              <a:gd name="connsiteX34" fmla="*/ 3331017 w 5368946"/>
              <a:gd name="connsiteY34" fmla="*/ 57150 h 1478781"/>
              <a:gd name="connsiteX35" fmla="*/ 3388167 w 5368946"/>
              <a:gd name="connsiteY35" fmla="*/ 76200 h 1478781"/>
              <a:gd name="connsiteX36" fmla="*/ 3416742 w 5368946"/>
              <a:gd name="connsiteY36" fmla="*/ 85725 h 1478781"/>
              <a:gd name="connsiteX37" fmla="*/ 3445317 w 5368946"/>
              <a:gd name="connsiteY37" fmla="*/ 95250 h 1478781"/>
              <a:gd name="connsiteX38" fmla="*/ 3559617 w 5368946"/>
              <a:gd name="connsiteY38" fmla="*/ 104775 h 1478781"/>
              <a:gd name="connsiteX39" fmla="*/ 3616767 w 5368946"/>
              <a:gd name="connsiteY39" fmla="*/ 133350 h 1478781"/>
              <a:gd name="connsiteX40" fmla="*/ 3645342 w 5368946"/>
              <a:gd name="connsiteY40" fmla="*/ 161925 h 1478781"/>
              <a:gd name="connsiteX41" fmla="*/ 3702492 w 5368946"/>
              <a:gd name="connsiteY41" fmla="*/ 200025 h 1478781"/>
              <a:gd name="connsiteX42" fmla="*/ 3731067 w 5368946"/>
              <a:gd name="connsiteY42" fmla="*/ 219075 h 1478781"/>
              <a:gd name="connsiteX43" fmla="*/ 3759642 w 5368946"/>
              <a:gd name="connsiteY43" fmla="*/ 247650 h 1478781"/>
              <a:gd name="connsiteX44" fmla="*/ 3816792 w 5368946"/>
              <a:gd name="connsiteY44" fmla="*/ 266700 h 1478781"/>
              <a:gd name="connsiteX45" fmla="*/ 3873942 w 5368946"/>
              <a:gd name="connsiteY45" fmla="*/ 295275 h 1478781"/>
              <a:gd name="connsiteX46" fmla="*/ 3902517 w 5368946"/>
              <a:gd name="connsiteY46" fmla="*/ 314325 h 1478781"/>
              <a:gd name="connsiteX47" fmla="*/ 3940617 w 5368946"/>
              <a:gd name="connsiteY47" fmla="*/ 323850 h 1478781"/>
              <a:gd name="connsiteX48" fmla="*/ 4083492 w 5368946"/>
              <a:gd name="connsiteY48" fmla="*/ 342900 h 1478781"/>
              <a:gd name="connsiteX49" fmla="*/ 4140642 w 5368946"/>
              <a:gd name="connsiteY49" fmla="*/ 361950 h 1478781"/>
              <a:gd name="connsiteX50" fmla="*/ 4169217 w 5368946"/>
              <a:gd name="connsiteY50" fmla="*/ 371475 h 1478781"/>
              <a:gd name="connsiteX51" fmla="*/ 4226367 w 5368946"/>
              <a:gd name="connsiteY51" fmla="*/ 419100 h 1478781"/>
              <a:gd name="connsiteX52" fmla="*/ 4283517 w 5368946"/>
              <a:gd name="connsiteY52" fmla="*/ 457200 h 1478781"/>
              <a:gd name="connsiteX53" fmla="*/ 4312092 w 5368946"/>
              <a:gd name="connsiteY53" fmla="*/ 476250 h 1478781"/>
              <a:gd name="connsiteX54" fmla="*/ 4369242 w 5368946"/>
              <a:gd name="connsiteY54" fmla="*/ 514350 h 1478781"/>
              <a:gd name="connsiteX55" fmla="*/ 4397817 w 5368946"/>
              <a:gd name="connsiteY55" fmla="*/ 533400 h 1478781"/>
              <a:gd name="connsiteX56" fmla="*/ 4426392 w 5368946"/>
              <a:gd name="connsiteY56" fmla="*/ 542925 h 1478781"/>
              <a:gd name="connsiteX57" fmla="*/ 4512117 w 5368946"/>
              <a:gd name="connsiteY57" fmla="*/ 600075 h 1478781"/>
              <a:gd name="connsiteX58" fmla="*/ 4540692 w 5368946"/>
              <a:gd name="connsiteY58" fmla="*/ 628650 h 1478781"/>
              <a:gd name="connsiteX59" fmla="*/ 4569267 w 5368946"/>
              <a:gd name="connsiteY59" fmla="*/ 638175 h 1478781"/>
              <a:gd name="connsiteX60" fmla="*/ 4654992 w 5368946"/>
              <a:gd name="connsiteY60" fmla="*/ 695325 h 1478781"/>
              <a:gd name="connsiteX61" fmla="*/ 4683567 w 5368946"/>
              <a:gd name="connsiteY61" fmla="*/ 714375 h 1478781"/>
              <a:gd name="connsiteX62" fmla="*/ 4712142 w 5368946"/>
              <a:gd name="connsiteY62" fmla="*/ 733425 h 1478781"/>
              <a:gd name="connsiteX63" fmla="*/ 4797867 w 5368946"/>
              <a:gd name="connsiteY63" fmla="*/ 809625 h 1478781"/>
              <a:gd name="connsiteX64" fmla="*/ 4826442 w 5368946"/>
              <a:gd name="connsiteY64" fmla="*/ 819150 h 1478781"/>
              <a:gd name="connsiteX65" fmla="*/ 4883592 w 5368946"/>
              <a:gd name="connsiteY65" fmla="*/ 857250 h 1478781"/>
              <a:gd name="connsiteX66" fmla="*/ 4950267 w 5368946"/>
              <a:gd name="connsiteY66" fmla="*/ 876300 h 1478781"/>
              <a:gd name="connsiteX67" fmla="*/ 4978842 w 5368946"/>
              <a:gd name="connsiteY67" fmla="*/ 885825 h 1478781"/>
              <a:gd name="connsiteX68" fmla="*/ 5045517 w 5368946"/>
              <a:gd name="connsiteY68" fmla="*/ 904875 h 1478781"/>
              <a:gd name="connsiteX69" fmla="*/ 5103400 w 5368946"/>
              <a:gd name="connsiteY69" fmla="*/ 976679 h 1478781"/>
              <a:gd name="connsiteX70" fmla="*/ 5214035 w 5368946"/>
              <a:gd name="connsiteY70" fmla="*/ 1044819 h 1478781"/>
              <a:gd name="connsiteX71" fmla="*/ 5331273 w 5368946"/>
              <a:gd name="connsiteY71" fmla="*/ 1153072 h 1478781"/>
              <a:gd name="connsiteX72" fmla="*/ 5368946 w 5368946"/>
              <a:gd name="connsiteY72" fmla="*/ 1262757 h 1478781"/>
              <a:gd name="connsiteX73" fmla="*/ 4828886 w 5368946"/>
              <a:gd name="connsiteY73" fmla="*/ 1478781 h 1478781"/>
              <a:gd name="connsiteX74" fmla="*/ 580414 w 5368946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26054 w 5363295"/>
              <a:gd name="connsiteY4" fmla="*/ 1101194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06796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887216 w 5363295"/>
              <a:gd name="connsiteY29" fmla="*/ 15398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97006 w 5363295"/>
              <a:gd name="connsiteY55" fmla="*/ 526096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20741 w 5363295"/>
              <a:gd name="connsiteY55" fmla="*/ 539273 h 1475129"/>
              <a:gd name="connsiteX56" fmla="*/ 4506466 w 5363295"/>
              <a:gd name="connsiteY56" fmla="*/ 596423 h 1475129"/>
              <a:gd name="connsiteX57" fmla="*/ 4535041 w 5363295"/>
              <a:gd name="connsiteY57" fmla="*/ 624998 h 1475129"/>
              <a:gd name="connsiteX58" fmla="*/ 4563616 w 5363295"/>
              <a:gd name="connsiteY58" fmla="*/ 634523 h 1475129"/>
              <a:gd name="connsiteX59" fmla="*/ 4649341 w 5363295"/>
              <a:gd name="connsiteY59" fmla="*/ 691673 h 1475129"/>
              <a:gd name="connsiteX60" fmla="*/ 4677916 w 5363295"/>
              <a:gd name="connsiteY60" fmla="*/ 710723 h 1475129"/>
              <a:gd name="connsiteX61" fmla="*/ 4706491 w 5363295"/>
              <a:gd name="connsiteY61" fmla="*/ 729773 h 1475129"/>
              <a:gd name="connsiteX62" fmla="*/ 4792216 w 5363295"/>
              <a:gd name="connsiteY62" fmla="*/ 805973 h 1475129"/>
              <a:gd name="connsiteX63" fmla="*/ 4820791 w 5363295"/>
              <a:gd name="connsiteY63" fmla="*/ 815498 h 1475129"/>
              <a:gd name="connsiteX64" fmla="*/ 4877941 w 5363295"/>
              <a:gd name="connsiteY64" fmla="*/ 853598 h 1475129"/>
              <a:gd name="connsiteX65" fmla="*/ 4944616 w 5363295"/>
              <a:gd name="connsiteY65" fmla="*/ 872648 h 1475129"/>
              <a:gd name="connsiteX66" fmla="*/ 4973191 w 5363295"/>
              <a:gd name="connsiteY66" fmla="*/ 882173 h 1475129"/>
              <a:gd name="connsiteX67" fmla="*/ 5039866 w 5363295"/>
              <a:gd name="connsiteY67" fmla="*/ 901223 h 1475129"/>
              <a:gd name="connsiteX68" fmla="*/ 5097749 w 5363295"/>
              <a:gd name="connsiteY68" fmla="*/ 973027 h 1475129"/>
              <a:gd name="connsiteX69" fmla="*/ 5208384 w 5363295"/>
              <a:gd name="connsiteY69" fmla="*/ 1041167 h 1475129"/>
              <a:gd name="connsiteX70" fmla="*/ 5325622 w 5363295"/>
              <a:gd name="connsiteY70" fmla="*/ 1149420 h 1475129"/>
              <a:gd name="connsiteX71" fmla="*/ 5363295 w 5363295"/>
              <a:gd name="connsiteY71" fmla="*/ 1259105 h 1475129"/>
              <a:gd name="connsiteX72" fmla="*/ 4823235 w 5363295"/>
              <a:gd name="connsiteY72" fmla="*/ 1475129 h 1475129"/>
              <a:gd name="connsiteX73" fmla="*/ 574763 w 5363295"/>
              <a:gd name="connsiteY73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78109 w 5363295"/>
              <a:gd name="connsiteY37" fmla="*/ 73339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91663 h 1491663"/>
              <a:gd name="connsiteX1" fmla="*/ 54374 w 5363295"/>
              <a:gd name="connsiteY1" fmla="*/ 1438587 h 1491663"/>
              <a:gd name="connsiteX2" fmla="*/ 24725 w 5363295"/>
              <a:gd name="connsiteY2" fmla="*/ 1318057 h 1491663"/>
              <a:gd name="connsiteX3" fmla="*/ 173680 w 5363295"/>
              <a:gd name="connsiteY3" fmla="*/ 1182728 h 1491663"/>
              <a:gd name="connsiteX4" fmla="*/ 400331 w 5363295"/>
              <a:gd name="connsiteY4" fmla="*/ 1087197 h 1491663"/>
              <a:gd name="connsiteX5" fmla="*/ 553012 w 5363295"/>
              <a:gd name="connsiteY5" fmla="*/ 1020276 h 1491663"/>
              <a:gd name="connsiteX6" fmla="*/ 649512 w 5363295"/>
              <a:gd name="connsiteY6" fmla="*/ 934015 h 1491663"/>
              <a:gd name="connsiteX7" fmla="*/ 757820 w 5363295"/>
              <a:gd name="connsiteY7" fmla="*/ 881361 h 1491663"/>
              <a:gd name="connsiteX8" fmla="*/ 860315 w 5363295"/>
              <a:gd name="connsiteY8" fmla="*/ 814684 h 1491663"/>
              <a:gd name="connsiteX9" fmla="*/ 935265 w 5363295"/>
              <a:gd name="connsiteY9" fmla="*/ 755022 h 1491663"/>
              <a:gd name="connsiteX10" fmla="*/ 1006796 w 5363295"/>
              <a:gd name="connsiteY10" fmla="*/ 714406 h 1491663"/>
              <a:gd name="connsiteX11" fmla="*/ 1101199 w 5363295"/>
              <a:gd name="connsiteY11" fmla="*/ 635622 h 1491663"/>
              <a:gd name="connsiteX12" fmla="*/ 1196924 w 5363295"/>
              <a:gd name="connsiteY12" fmla="*/ 562955 h 1491663"/>
              <a:gd name="connsiteX13" fmla="*/ 1284056 w 5363295"/>
              <a:gd name="connsiteY13" fmla="*/ 518426 h 1491663"/>
              <a:gd name="connsiteX14" fmla="*/ 1375979 w 5363295"/>
              <a:gd name="connsiteY14" fmla="*/ 474362 h 1491663"/>
              <a:gd name="connsiteX15" fmla="*/ 1457610 w 5363295"/>
              <a:gd name="connsiteY15" fmla="*/ 445709 h 1491663"/>
              <a:gd name="connsiteX16" fmla="*/ 1549855 w 5363295"/>
              <a:gd name="connsiteY16" fmla="*/ 418263 h 1491663"/>
              <a:gd name="connsiteX17" fmla="*/ 1637432 w 5363295"/>
              <a:gd name="connsiteY17" fmla="*/ 396694 h 1491663"/>
              <a:gd name="connsiteX18" fmla="*/ 1796074 w 5363295"/>
              <a:gd name="connsiteY18" fmla="*/ 373836 h 1491663"/>
              <a:gd name="connsiteX19" fmla="*/ 1947651 w 5363295"/>
              <a:gd name="connsiteY19" fmla="*/ 329026 h 1491663"/>
              <a:gd name="connsiteX20" fmla="*/ 2047357 w 5363295"/>
              <a:gd name="connsiteY20" fmla="*/ 291680 h 1491663"/>
              <a:gd name="connsiteX21" fmla="*/ 2151406 w 5363295"/>
              <a:gd name="connsiteY21" fmla="*/ 216822 h 1491663"/>
              <a:gd name="connsiteX22" fmla="*/ 2201416 w 5363295"/>
              <a:gd name="connsiteY22" fmla="*/ 202251 h 1491663"/>
              <a:gd name="connsiteX23" fmla="*/ 2261798 w 5363295"/>
              <a:gd name="connsiteY23" fmla="*/ 184135 h 1491663"/>
              <a:gd name="connsiteX24" fmla="*/ 2396920 w 5363295"/>
              <a:gd name="connsiteY24" fmla="*/ 154062 h 1491663"/>
              <a:gd name="connsiteX25" fmla="*/ 2687191 w 5363295"/>
              <a:gd name="connsiteY25" fmla="*/ 108132 h 1491663"/>
              <a:gd name="connsiteX26" fmla="*/ 2772916 w 5363295"/>
              <a:gd name="connsiteY26" fmla="*/ 79557 h 1491663"/>
              <a:gd name="connsiteX27" fmla="*/ 2801491 w 5363295"/>
              <a:gd name="connsiteY27" fmla="*/ 70032 h 1491663"/>
              <a:gd name="connsiteX28" fmla="*/ 2830066 w 5363295"/>
              <a:gd name="connsiteY28" fmla="*/ 50982 h 1491663"/>
              <a:gd name="connsiteX29" fmla="*/ 2915173 w 5363295"/>
              <a:gd name="connsiteY29" fmla="*/ 35584 h 1491663"/>
              <a:gd name="connsiteX30" fmla="*/ 3030774 w 5363295"/>
              <a:gd name="connsiteY30" fmla="*/ 16534 h 1491663"/>
              <a:gd name="connsiteX31" fmla="*/ 3277807 w 5363295"/>
              <a:gd name="connsiteY31" fmla="*/ 496 h 1491663"/>
              <a:gd name="connsiteX32" fmla="*/ 3230116 w 5363295"/>
              <a:gd name="connsiteY32" fmla="*/ 41457 h 1491663"/>
              <a:gd name="connsiteX33" fmla="*/ 3296173 w 5363295"/>
              <a:gd name="connsiteY33" fmla="*/ 43678 h 1491663"/>
              <a:gd name="connsiteX34" fmla="*/ 3325366 w 5363295"/>
              <a:gd name="connsiteY34" fmla="*/ 70032 h 1491663"/>
              <a:gd name="connsiteX35" fmla="*/ 3382516 w 5363295"/>
              <a:gd name="connsiteY35" fmla="*/ 89082 h 1491663"/>
              <a:gd name="connsiteX36" fmla="*/ 3411091 w 5363295"/>
              <a:gd name="connsiteY36" fmla="*/ 98607 h 1491663"/>
              <a:gd name="connsiteX37" fmla="*/ 3478109 w 5363295"/>
              <a:gd name="connsiteY37" fmla="*/ 89873 h 1491663"/>
              <a:gd name="connsiteX38" fmla="*/ 3553966 w 5363295"/>
              <a:gd name="connsiteY38" fmla="*/ 117657 h 1491663"/>
              <a:gd name="connsiteX39" fmla="*/ 3611116 w 5363295"/>
              <a:gd name="connsiteY39" fmla="*/ 146232 h 1491663"/>
              <a:gd name="connsiteX40" fmla="*/ 3639691 w 5363295"/>
              <a:gd name="connsiteY40" fmla="*/ 174807 h 1491663"/>
              <a:gd name="connsiteX41" fmla="*/ 3696841 w 5363295"/>
              <a:gd name="connsiteY41" fmla="*/ 212907 h 1491663"/>
              <a:gd name="connsiteX42" fmla="*/ 3725416 w 5363295"/>
              <a:gd name="connsiteY42" fmla="*/ 231957 h 1491663"/>
              <a:gd name="connsiteX43" fmla="*/ 3802917 w 5363295"/>
              <a:gd name="connsiteY43" fmla="*/ 234969 h 1491663"/>
              <a:gd name="connsiteX44" fmla="*/ 3849583 w 5363295"/>
              <a:gd name="connsiteY44" fmla="*/ 283235 h 1491663"/>
              <a:gd name="connsiteX45" fmla="*/ 3868291 w 5363295"/>
              <a:gd name="connsiteY45" fmla="*/ 308157 h 1491663"/>
              <a:gd name="connsiteX46" fmla="*/ 3942297 w 5363295"/>
              <a:gd name="connsiteY46" fmla="*/ 327207 h 1491663"/>
              <a:gd name="connsiteX47" fmla="*/ 3934966 w 5363295"/>
              <a:gd name="connsiteY47" fmla="*/ 336732 h 1491663"/>
              <a:gd name="connsiteX48" fmla="*/ 4077841 w 5363295"/>
              <a:gd name="connsiteY48" fmla="*/ 355782 h 1491663"/>
              <a:gd name="connsiteX49" fmla="*/ 4134991 w 5363295"/>
              <a:gd name="connsiteY49" fmla="*/ 374832 h 1491663"/>
              <a:gd name="connsiteX50" fmla="*/ 4121630 w 5363295"/>
              <a:gd name="connsiteY50" fmla="*/ 420875 h 1491663"/>
              <a:gd name="connsiteX51" fmla="*/ 4234695 w 5363295"/>
              <a:gd name="connsiteY51" fmla="*/ 483109 h 1491663"/>
              <a:gd name="connsiteX52" fmla="*/ 4281361 w 5363295"/>
              <a:gd name="connsiteY52" fmla="*/ 517555 h 1491663"/>
              <a:gd name="connsiteX53" fmla="*/ 4344883 w 5363295"/>
              <a:gd name="connsiteY53" fmla="*/ 551213 h 1491663"/>
              <a:gd name="connsiteX54" fmla="*/ 4423001 w 5363295"/>
              <a:gd name="connsiteY54" fmla="*/ 600269 h 1491663"/>
              <a:gd name="connsiteX55" fmla="*/ 4506466 w 5363295"/>
              <a:gd name="connsiteY55" fmla="*/ 612957 h 1491663"/>
              <a:gd name="connsiteX56" fmla="*/ 4535041 w 5363295"/>
              <a:gd name="connsiteY56" fmla="*/ 641532 h 1491663"/>
              <a:gd name="connsiteX57" fmla="*/ 4563616 w 5363295"/>
              <a:gd name="connsiteY57" fmla="*/ 651057 h 1491663"/>
              <a:gd name="connsiteX58" fmla="*/ 4649341 w 5363295"/>
              <a:gd name="connsiteY58" fmla="*/ 708207 h 1491663"/>
              <a:gd name="connsiteX59" fmla="*/ 4677916 w 5363295"/>
              <a:gd name="connsiteY59" fmla="*/ 727257 h 1491663"/>
              <a:gd name="connsiteX60" fmla="*/ 4706491 w 5363295"/>
              <a:gd name="connsiteY60" fmla="*/ 746307 h 1491663"/>
              <a:gd name="connsiteX61" fmla="*/ 4792216 w 5363295"/>
              <a:gd name="connsiteY61" fmla="*/ 822507 h 1491663"/>
              <a:gd name="connsiteX62" fmla="*/ 4820791 w 5363295"/>
              <a:gd name="connsiteY62" fmla="*/ 832032 h 1491663"/>
              <a:gd name="connsiteX63" fmla="*/ 4877941 w 5363295"/>
              <a:gd name="connsiteY63" fmla="*/ 870132 h 1491663"/>
              <a:gd name="connsiteX64" fmla="*/ 4944616 w 5363295"/>
              <a:gd name="connsiteY64" fmla="*/ 889182 h 1491663"/>
              <a:gd name="connsiteX65" fmla="*/ 4973191 w 5363295"/>
              <a:gd name="connsiteY65" fmla="*/ 898707 h 1491663"/>
              <a:gd name="connsiteX66" fmla="*/ 5039866 w 5363295"/>
              <a:gd name="connsiteY66" fmla="*/ 917757 h 1491663"/>
              <a:gd name="connsiteX67" fmla="*/ 5097749 w 5363295"/>
              <a:gd name="connsiteY67" fmla="*/ 989561 h 1491663"/>
              <a:gd name="connsiteX68" fmla="*/ 5208384 w 5363295"/>
              <a:gd name="connsiteY68" fmla="*/ 1057701 h 1491663"/>
              <a:gd name="connsiteX69" fmla="*/ 5325622 w 5363295"/>
              <a:gd name="connsiteY69" fmla="*/ 1165954 h 1491663"/>
              <a:gd name="connsiteX70" fmla="*/ 5363295 w 5363295"/>
              <a:gd name="connsiteY70" fmla="*/ 1275639 h 1491663"/>
              <a:gd name="connsiteX71" fmla="*/ 4823235 w 5363295"/>
              <a:gd name="connsiteY71" fmla="*/ 1491663 h 1491663"/>
              <a:gd name="connsiteX72" fmla="*/ 574763 w 5363295"/>
              <a:gd name="connsiteY72" fmla="*/ 1491663 h 1491663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296173 w 5363295"/>
              <a:gd name="connsiteY33" fmla="*/ 43452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82516 w 5363295"/>
              <a:gd name="connsiteY34" fmla="*/ 88856 h 1491437"/>
              <a:gd name="connsiteX35" fmla="*/ 3411091 w 5363295"/>
              <a:gd name="connsiteY35" fmla="*/ 98381 h 1491437"/>
              <a:gd name="connsiteX36" fmla="*/ 3478109 w 5363295"/>
              <a:gd name="connsiteY36" fmla="*/ 89647 h 1491437"/>
              <a:gd name="connsiteX37" fmla="*/ 3553966 w 5363295"/>
              <a:gd name="connsiteY37" fmla="*/ 117431 h 1491437"/>
              <a:gd name="connsiteX38" fmla="*/ 3611116 w 5363295"/>
              <a:gd name="connsiteY38" fmla="*/ 146006 h 1491437"/>
              <a:gd name="connsiteX39" fmla="*/ 3639691 w 5363295"/>
              <a:gd name="connsiteY39" fmla="*/ 174581 h 1491437"/>
              <a:gd name="connsiteX40" fmla="*/ 3696841 w 5363295"/>
              <a:gd name="connsiteY40" fmla="*/ 212681 h 1491437"/>
              <a:gd name="connsiteX41" fmla="*/ 3725416 w 5363295"/>
              <a:gd name="connsiteY41" fmla="*/ 231731 h 1491437"/>
              <a:gd name="connsiteX42" fmla="*/ 3802917 w 5363295"/>
              <a:gd name="connsiteY42" fmla="*/ 234743 h 1491437"/>
              <a:gd name="connsiteX43" fmla="*/ 3849583 w 5363295"/>
              <a:gd name="connsiteY43" fmla="*/ 283009 h 1491437"/>
              <a:gd name="connsiteX44" fmla="*/ 3868291 w 5363295"/>
              <a:gd name="connsiteY44" fmla="*/ 307931 h 1491437"/>
              <a:gd name="connsiteX45" fmla="*/ 3942297 w 5363295"/>
              <a:gd name="connsiteY45" fmla="*/ 326981 h 1491437"/>
              <a:gd name="connsiteX46" fmla="*/ 3934966 w 5363295"/>
              <a:gd name="connsiteY46" fmla="*/ 336506 h 1491437"/>
              <a:gd name="connsiteX47" fmla="*/ 4077841 w 5363295"/>
              <a:gd name="connsiteY47" fmla="*/ 355556 h 1491437"/>
              <a:gd name="connsiteX48" fmla="*/ 4134991 w 5363295"/>
              <a:gd name="connsiteY48" fmla="*/ 374606 h 1491437"/>
              <a:gd name="connsiteX49" fmla="*/ 4121630 w 5363295"/>
              <a:gd name="connsiteY49" fmla="*/ 420649 h 1491437"/>
              <a:gd name="connsiteX50" fmla="*/ 4234695 w 5363295"/>
              <a:gd name="connsiteY50" fmla="*/ 482883 h 1491437"/>
              <a:gd name="connsiteX51" fmla="*/ 4281361 w 5363295"/>
              <a:gd name="connsiteY51" fmla="*/ 517329 h 1491437"/>
              <a:gd name="connsiteX52" fmla="*/ 4344883 w 5363295"/>
              <a:gd name="connsiteY52" fmla="*/ 550987 h 1491437"/>
              <a:gd name="connsiteX53" fmla="*/ 4423001 w 5363295"/>
              <a:gd name="connsiteY53" fmla="*/ 600043 h 1491437"/>
              <a:gd name="connsiteX54" fmla="*/ 4506466 w 5363295"/>
              <a:gd name="connsiteY54" fmla="*/ 612731 h 1491437"/>
              <a:gd name="connsiteX55" fmla="*/ 4535041 w 5363295"/>
              <a:gd name="connsiteY55" fmla="*/ 641306 h 1491437"/>
              <a:gd name="connsiteX56" fmla="*/ 4563616 w 5363295"/>
              <a:gd name="connsiteY56" fmla="*/ 650831 h 1491437"/>
              <a:gd name="connsiteX57" fmla="*/ 4649341 w 5363295"/>
              <a:gd name="connsiteY57" fmla="*/ 707981 h 1491437"/>
              <a:gd name="connsiteX58" fmla="*/ 4677916 w 5363295"/>
              <a:gd name="connsiteY58" fmla="*/ 727031 h 1491437"/>
              <a:gd name="connsiteX59" fmla="*/ 4706491 w 5363295"/>
              <a:gd name="connsiteY59" fmla="*/ 746081 h 1491437"/>
              <a:gd name="connsiteX60" fmla="*/ 4792216 w 5363295"/>
              <a:gd name="connsiteY60" fmla="*/ 822281 h 1491437"/>
              <a:gd name="connsiteX61" fmla="*/ 4820791 w 5363295"/>
              <a:gd name="connsiteY61" fmla="*/ 831806 h 1491437"/>
              <a:gd name="connsiteX62" fmla="*/ 4877941 w 5363295"/>
              <a:gd name="connsiteY62" fmla="*/ 869906 h 1491437"/>
              <a:gd name="connsiteX63" fmla="*/ 4944616 w 5363295"/>
              <a:gd name="connsiteY63" fmla="*/ 888956 h 1491437"/>
              <a:gd name="connsiteX64" fmla="*/ 4973191 w 5363295"/>
              <a:gd name="connsiteY64" fmla="*/ 898481 h 1491437"/>
              <a:gd name="connsiteX65" fmla="*/ 5039866 w 5363295"/>
              <a:gd name="connsiteY65" fmla="*/ 917531 h 1491437"/>
              <a:gd name="connsiteX66" fmla="*/ 5097749 w 5363295"/>
              <a:gd name="connsiteY66" fmla="*/ 989335 h 1491437"/>
              <a:gd name="connsiteX67" fmla="*/ 5208384 w 5363295"/>
              <a:gd name="connsiteY67" fmla="*/ 1057475 h 1491437"/>
              <a:gd name="connsiteX68" fmla="*/ 5325622 w 5363295"/>
              <a:gd name="connsiteY68" fmla="*/ 1165728 h 1491437"/>
              <a:gd name="connsiteX69" fmla="*/ 5363295 w 5363295"/>
              <a:gd name="connsiteY69" fmla="*/ 1275413 h 1491437"/>
              <a:gd name="connsiteX70" fmla="*/ 4823235 w 5363295"/>
              <a:gd name="connsiteY70" fmla="*/ 1491437 h 1491437"/>
              <a:gd name="connsiteX71" fmla="*/ 574763 w 5363295"/>
              <a:gd name="connsiteY71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11091 w 5363295"/>
              <a:gd name="connsiteY34" fmla="*/ 98381 h 1491437"/>
              <a:gd name="connsiteX35" fmla="*/ 3478109 w 5363295"/>
              <a:gd name="connsiteY35" fmla="*/ 89647 h 1491437"/>
              <a:gd name="connsiteX36" fmla="*/ 3553966 w 5363295"/>
              <a:gd name="connsiteY36" fmla="*/ 117431 h 1491437"/>
              <a:gd name="connsiteX37" fmla="*/ 3611116 w 5363295"/>
              <a:gd name="connsiteY37" fmla="*/ 146006 h 1491437"/>
              <a:gd name="connsiteX38" fmla="*/ 3639691 w 5363295"/>
              <a:gd name="connsiteY38" fmla="*/ 174581 h 1491437"/>
              <a:gd name="connsiteX39" fmla="*/ 3696841 w 5363295"/>
              <a:gd name="connsiteY39" fmla="*/ 212681 h 1491437"/>
              <a:gd name="connsiteX40" fmla="*/ 3725416 w 5363295"/>
              <a:gd name="connsiteY40" fmla="*/ 231731 h 1491437"/>
              <a:gd name="connsiteX41" fmla="*/ 3802917 w 5363295"/>
              <a:gd name="connsiteY41" fmla="*/ 234743 h 1491437"/>
              <a:gd name="connsiteX42" fmla="*/ 3849583 w 5363295"/>
              <a:gd name="connsiteY42" fmla="*/ 283009 h 1491437"/>
              <a:gd name="connsiteX43" fmla="*/ 3868291 w 5363295"/>
              <a:gd name="connsiteY43" fmla="*/ 307931 h 1491437"/>
              <a:gd name="connsiteX44" fmla="*/ 3942297 w 5363295"/>
              <a:gd name="connsiteY44" fmla="*/ 326981 h 1491437"/>
              <a:gd name="connsiteX45" fmla="*/ 3934966 w 5363295"/>
              <a:gd name="connsiteY45" fmla="*/ 336506 h 1491437"/>
              <a:gd name="connsiteX46" fmla="*/ 4077841 w 5363295"/>
              <a:gd name="connsiteY46" fmla="*/ 355556 h 1491437"/>
              <a:gd name="connsiteX47" fmla="*/ 4134991 w 5363295"/>
              <a:gd name="connsiteY47" fmla="*/ 374606 h 1491437"/>
              <a:gd name="connsiteX48" fmla="*/ 4121630 w 5363295"/>
              <a:gd name="connsiteY48" fmla="*/ 420649 h 1491437"/>
              <a:gd name="connsiteX49" fmla="*/ 4234695 w 5363295"/>
              <a:gd name="connsiteY49" fmla="*/ 482883 h 1491437"/>
              <a:gd name="connsiteX50" fmla="*/ 4281361 w 5363295"/>
              <a:gd name="connsiteY50" fmla="*/ 517329 h 1491437"/>
              <a:gd name="connsiteX51" fmla="*/ 4344883 w 5363295"/>
              <a:gd name="connsiteY51" fmla="*/ 550987 h 1491437"/>
              <a:gd name="connsiteX52" fmla="*/ 4423001 w 5363295"/>
              <a:gd name="connsiteY52" fmla="*/ 600043 h 1491437"/>
              <a:gd name="connsiteX53" fmla="*/ 4506466 w 5363295"/>
              <a:gd name="connsiteY53" fmla="*/ 612731 h 1491437"/>
              <a:gd name="connsiteX54" fmla="*/ 4535041 w 5363295"/>
              <a:gd name="connsiteY54" fmla="*/ 641306 h 1491437"/>
              <a:gd name="connsiteX55" fmla="*/ 4563616 w 5363295"/>
              <a:gd name="connsiteY55" fmla="*/ 650831 h 1491437"/>
              <a:gd name="connsiteX56" fmla="*/ 4649341 w 5363295"/>
              <a:gd name="connsiteY56" fmla="*/ 707981 h 1491437"/>
              <a:gd name="connsiteX57" fmla="*/ 4677916 w 5363295"/>
              <a:gd name="connsiteY57" fmla="*/ 727031 h 1491437"/>
              <a:gd name="connsiteX58" fmla="*/ 4706491 w 5363295"/>
              <a:gd name="connsiteY58" fmla="*/ 746081 h 1491437"/>
              <a:gd name="connsiteX59" fmla="*/ 4792216 w 5363295"/>
              <a:gd name="connsiteY59" fmla="*/ 822281 h 1491437"/>
              <a:gd name="connsiteX60" fmla="*/ 4820791 w 5363295"/>
              <a:gd name="connsiteY60" fmla="*/ 831806 h 1491437"/>
              <a:gd name="connsiteX61" fmla="*/ 4877941 w 5363295"/>
              <a:gd name="connsiteY61" fmla="*/ 869906 h 1491437"/>
              <a:gd name="connsiteX62" fmla="*/ 4944616 w 5363295"/>
              <a:gd name="connsiteY62" fmla="*/ 888956 h 1491437"/>
              <a:gd name="connsiteX63" fmla="*/ 4973191 w 5363295"/>
              <a:gd name="connsiteY63" fmla="*/ 898481 h 1491437"/>
              <a:gd name="connsiteX64" fmla="*/ 5039866 w 5363295"/>
              <a:gd name="connsiteY64" fmla="*/ 917531 h 1491437"/>
              <a:gd name="connsiteX65" fmla="*/ 5097749 w 5363295"/>
              <a:gd name="connsiteY65" fmla="*/ 989335 h 1491437"/>
              <a:gd name="connsiteX66" fmla="*/ 5208384 w 5363295"/>
              <a:gd name="connsiteY66" fmla="*/ 1057475 h 1491437"/>
              <a:gd name="connsiteX67" fmla="*/ 5325622 w 5363295"/>
              <a:gd name="connsiteY67" fmla="*/ 1165728 h 1491437"/>
              <a:gd name="connsiteX68" fmla="*/ 5363295 w 5363295"/>
              <a:gd name="connsiteY68" fmla="*/ 1275413 h 1491437"/>
              <a:gd name="connsiteX69" fmla="*/ 4823235 w 5363295"/>
              <a:gd name="connsiteY69" fmla="*/ 1491437 h 1491437"/>
              <a:gd name="connsiteX70" fmla="*/ 574763 w 5363295"/>
              <a:gd name="connsiteY70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78109 w 5363295"/>
              <a:gd name="connsiteY34" fmla="*/ 89647 h 1491437"/>
              <a:gd name="connsiteX35" fmla="*/ 3553966 w 5363295"/>
              <a:gd name="connsiteY35" fmla="*/ 117431 h 1491437"/>
              <a:gd name="connsiteX36" fmla="*/ 3611116 w 5363295"/>
              <a:gd name="connsiteY36" fmla="*/ 146006 h 1491437"/>
              <a:gd name="connsiteX37" fmla="*/ 3639691 w 5363295"/>
              <a:gd name="connsiteY37" fmla="*/ 174581 h 1491437"/>
              <a:gd name="connsiteX38" fmla="*/ 3696841 w 5363295"/>
              <a:gd name="connsiteY38" fmla="*/ 212681 h 1491437"/>
              <a:gd name="connsiteX39" fmla="*/ 3725416 w 5363295"/>
              <a:gd name="connsiteY39" fmla="*/ 231731 h 1491437"/>
              <a:gd name="connsiteX40" fmla="*/ 3802917 w 5363295"/>
              <a:gd name="connsiteY40" fmla="*/ 234743 h 1491437"/>
              <a:gd name="connsiteX41" fmla="*/ 3849583 w 5363295"/>
              <a:gd name="connsiteY41" fmla="*/ 283009 h 1491437"/>
              <a:gd name="connsiteX42" fmla="*/ 3868291 w 5363295"/>
              <a:gd name="connsiteY42" fmla="*/ 307931 h 1491437"/>
              <a:gd name="connsiteX43" fmla="*/ 3942297 w 5363295"/>
              <a:gd name="connsiteY43" fmla="*/ 326981 h 1491437"/>
              <a:gd name="connsiteX44" fmla="*/ 3934966 w 5363295"/>
              <a:gd name="connsiteY44" fmla="*/ 336506 h 1491437"/>
              <a:gd name="connsiteX45" fmla="*/ 4077841 w 5363295"/>
              <a:gd name="connsiteY45" fmla="*/ 355556 h 1491437"/>
              <a:gd name="connsiteX46" fmla="*/ 4134991 w 5363295"/>
              <a:gd name="connsiteY46" fmla="*/ 374606 h 1491437"/>
              <a:gd name="connsiteX47" fmla="*/ 4121630 w 5363295"/>
              <a:gd name="connsiteY47" fmla="*/ 420649 h 1491437"/>
              <a:gd name="connsiteX48" fmla="*/ 4234695 w 5363295"/>
              <a:gd name="connsiteY48" fmla="*/ 482883 h 1491437"/>
              <a:gd name="connsiteX49" fmla="*/ 4281361 w 5363295"/>
              <a:gd name="connsiteY49" fmla="*/ 517329 h 1491437"/>
              <a:gd name="connsiteX50" fmla="*/ 4344883 w 5363295"/>
              <a:gd name="connsiteY50" fmla="*/ 550987 h 1491437"/>
              <a:gd name="connsiteX51" fmla="*/ 4423001 w 5363295"/>
              <a:gd name="connsiteY51" fmla="*/ 600043 h 1491437"/>
              <a:gd name="connsiteX52" fmla="*/ 4506466 w 5363295"/>
              <a:gd name="connsiteY52" fmla="*/ 612731 h 1491437"/>
              <a:gd name="connsiteX53" fmla="*/ 4535041 w 5363295"/>
              <a:gd name="connsiteY53" fmla="*/ 641306 h 1491437"/>
              <a:gd name="connsiteX54" fmla="*/ 4563616 w 5363295"/>
              <a:gd name="connsiteY54" fmla="*/ 650831 h 1491437"/>
              <a:gd name="connsiteX55" fmla="*/ 4649341 w 5363295"/>
              <a:gd name="connsiteY55" fmla="*/ 707981 h 1491437"/>
              <a:gd name="connsiteX56" fmla="*/ 4677916 w 5363295"/>
              <a:gd name="connsiteY56" fmla="*/ 727031 h 1491437"/>
              <a:gd name="connsiteX57" fmla="*/ 4706491 w 5363295"/>
              <a:gd name="connsiteY57" fmla="*/ 746081 h 1491437"/>
              <a:gd name="connsiteX58" fmla="*/ 4792216 w 5363295"/>
              <a:gd name="connsiteY58" fmla="*/ 822281 h 1491437"/>
              <a:gd name="connsiteX59" fmla="*/ 4820791 w 5363295"/>
              <a:gd name="connsiteY59" fmla="*/ 831806 h 1491437"/>
              <a:gd name="connsiteX60" fmla="*/ 4877941 w 5363295"/>
              <a:gd name="connsiteY60" fmla="*/ 869906 h 1491437"/>
              <a:gd name="connsiteX61" fmla="*/ 4944616 w 5363295"/>
              <a:gd name="connsiteY61" fmla="*/ 888956 h 1491437"/>
              <a:gd name="connsiteX62" fmla="*/ 4973191 w 5363295"/>
              <a:gd name="connsiteY62" fmla="*/ 898481 h 1491437"/>
              <a:gd name="connsiteX63" fmla="*/ 5039866 w 5363295"/>
              <a:gd name="connsiteY63" fmla="*/ 917531 h 1491437"/>
              <a:gd name="connsiteX64" fmla="*/ 5097749 w 5363295"/>
              <a:gd name="connsiteY64" fmla="*/ 989335 h 1491437"/>
              <a:gd name="connsiteX65" fmla="*/ 5208384 w 5363295"/>
              <a:gd name="connsiteY65" fmla="*/ 1057475 h 1491437"/>
              <a:gd name="connsiteX66" fmla="*/ 5325622 w 5363295"/>
              <a:gd name="connsiteY66" fmla="*/ 1165728 h 1491437"/>
              <a:gd name="connsiteX67" fmla="*/ 5363295 w 5363295"/>
              <a:gd name="connsiteY67" fmla="*/ 1275413 h 1491437"/>
              <a:gd name="connsiteX68" fmla="*/ 4823235 w 5363295"/>
              <a:gd name="connsiteY68" fmla="*/ 1491437 h 1491437"/>
              <a:gd name="connsiteX69" fmla="*/ 574763 w 5363295"/>
              <a:gd name="connsiteY69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11116 w 5363295"/>
              <a:gd name="connsiteY35" fmla="*/ 146006 h 1491437"/>
              <a:gd name="connsiteX36" fmla="*/ 3639691 w 5363295"/>
              <a:gd name="connsiteY36" fmla="*/ 174581 h 1491437"/>
              <a:gd name="connsiteX37" fmla="*/ 3696841 w 5363295"/>
              <a:gd name="connsiteY37" fmla="*/ 212681 h 1491437"/>
              <a:gd name="connsiteX38" fmla="*/ 3725416 w 5363295"/>
              <a:gd name="connsiteY38" fmla="*/ 231731 h 1491437"/>
              <a:gd name="connsiteX39" fmla="*/ 3802917 w 5363295"/>
              <a:gd name="connsiteY39" fmla="*/ 234743 h 1491437"/>
              <a:gd name="connsiteX40" fmla="*/ 3849583 w 5363295"/>
              <a:gd name="connsiteY40" fmla="*/ 283009 h 1491437"/>
              <a:gd name="connsiteX41" fmla="*/ 3868291 w 5363295"/>
              <a:gd name="connsiteY41" fmla="*/ 307931 h 1491437"/>
              <a:gd name="connsiteX42" fmla="*/ 3942297 w 5363295"/>
              <a:gd name="connsiteY42" fmla="*/ 326981 h 1491437"/>
              <a:gd name="connsiteX43" fmla="*/ 3934966 w 5363295"/>
              <a:gd name="connsiteY43" fmla="*/ 336506 h 1491437"/>
              <a:gd name="connsiteX44" fmla="*/ 4077841 w 5363295"/>
              <a:gd name="connsiteY44" fmla="*/ 355556 h 1491437"/>
              <a:gd name="connsiteX45" fmla="*/ 4134991 w 5363295"/>
              <a:gd name="connsiteY45" fmla="*/ 374606 h 1491437"/>
              <a:gd name="connsiteX46" fmla="*/ 4121630 w 5363295"/>
              <a:gd name="connsiteY46" fmla="*/ 420649 h 1491437"/>
              <a:gd name="connsiteX47" fmla="*/ 4234695 w 5363295"/>
              <a:gd name="connsiteY47" fmla="*/ 482883 h 1491437"/>
              <a:gd name="connsiteX48" fmla="*/ 4281361 w 5363295"/>
              <a:gd name="connsiteY48" fmla="*/ 517329 h 1491437"/>
              <a:gd name="connsiteX49" fmla="*/ 4344883 w 5363295"/>
              <a:gd name="connsiteY49" fmla="*/ 550987 h 1491437"/>
              <a:gd name="connsiteX50" fmla="*/ 4423001 w 5363295"/>
              <a:gd name="connsiteY50" fmla="*/ 600043 h 1491437"/>
              <a:gd name="connsiteX51" fmla="*/ 4506466 w 5363295"/>
              <a:gd name="connsiteY51" fmla="*/ 612731 h 1491437"/>
              <a:gd name="connsiteX52" fmla="*/ 4535041 w 5363295"/>
              <a:gd name="connsiteY52" fmla="*/ 641306 h 1491437"/>
              <a:gd name="connsiteX53" fmla="*/ 4563616 w 5363295"/>
              <a:gd name="connsiteY53" fmla="*/ 650831 h 1491437"/>
              <a:gd name="connsiteX54" fmla="*/ 4649341 w 5363295"/>
              <a:gd name="connsiteY54" fmla="*/ 707981 h 1491437"/>
              <a:gd name="connsiteX55" fmla="*/ 4677916 w 5363295"/>
              <a:gd name="connsiteY55" fmla="*/ 727031 h 1491437"/>
              <a:gd name="connsiteX56" fmla="*/ 4706491 w 5363295"/>
              <a:gd name="connsiteY56" fmla="*/ 746081 h 1491437"/>
              <a:gd name="connsiteX57" fmla="*/ 4792216 w 5363295"/>
              <a:gd name="connsiteY57" fmla="*/ 822281 h 1491437"/>
              <a:gd name="connsiteX58" fmla="*/ 4820791 w 5363295"/>
              <a:gd name="connsiteY58" fmla="*/ 831806 h 1491437"/>
              <a:gd name="connsiteX59" fmla="*/ 4877941 w 5363295"/>
              <a:gd name="connsiteY59" fmla="*/ 869906 h 1491437"/>
              <a:gd name="connsiteX60" fmla="*/ 4944616 w 5363295"/>
              <a:gd name="connsiteY60" fmla="*/ 888956 h 1491437"/>
              <a:gd name="connsiteX61" fmla="*/ 4973191 w 5363295"/>
              <a:gd name="connsiteY61" fmla="*/ 898481 h 1491437"/>
              <a:gd name="connsiteX62" fmla="*/ 5039866 w 5363295"/>
              <a:gd name="connsiteY62" fmla="*/ 917531 h 1491437"/>
              <a:gd name="connsiteX63" fmla="*/ 5097749 w 5363295"/>
              <a:gd name="connsiteY63" fmla="*/ 989335 h 1491437"/>
              <a:gd name="connsiteX64" fmla="*/ 5208384 w 5363295"/>
              <a:gd name="connsiteY64" fmla="*/ 1057475 h 1491437"/>
              <a:gd name="connsiteX65" fmla="*/ 5325622 w 5363295"/>
              <a:gd name="connsiteY65" fmla="*/ 1165728 h 1491437"/>
              <a:gd name="connsiteX66" fmla="*/ 5363295 w 5363295"/>
              <a:gd name="connsiteY66" fmla="*/ 1275413 h 1491437"/>
              <a:gd name="connsiteX67" fmla="*/ 4823235 w 5363295"/>
              <a:gd name="connsiteY67" fmla="*/ 1491437 h 1491437"/>
              <a:gd name="connsiteX68" fmla="*/ 574763 w 5363295"/>
              <a:gd name="connsiteY68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696841 w 5363295"/>
              <a:gd name="connsiteY36" fmla="*/ 212681 h 1491437"/>
              <a:gd name="connsiteX37" fmla="*/ 3725416 w 5363295"/>
              <a:gd name="connsiteY37" fmla="*/ 231731 h 1491437"/>
              <a:gd name="connsiteX38" fmla="*/ 3802917 w 5363295"/>
              <a:gd name="connsiteY38" fmla="*/ 234743 h 1491437"/>
              <a:gd name="connsiteX39" fmla="*/ 3849583 w 5363295"/>
              <a:gd name="connsiteY39" fmla="*/ 283009 h 1491437"/>
              <a:gd name="connsiteX40" fmla="*/ 3868291 w 5363295"/>
              <a:gd name="connsiteY40" fmla="*/ 307931 h 1491437"/>
              <a:gd name="connsiteX41" fmla="*/ 3942297 w 5363295"/>
              <a:gd name="connsiteY41" fmla="*/ 326981 h 1491437"/>
              <a:gd name="connsiteX42" fmla="*/ 3934966 w 5363295"/>
              <a:gd name="connsiteY42" fmla="*/ 336506 h 1491437"/>
              <a:gd name="connsiteX43" fmla="*/ 4077841 w 5363295"/>
              <a:gd name="connsiteY43" fmla="*/ 355556 h 1491437"/>
              <a:gd name="connsiteX44" fmla="*/ 4134991 w 5363295"/>
              <a:gd name="connsiteY44" fmla="*/ 374606 h 1491437"/>
              <a:gd name="connsiteX45" fmla="*/ 4121630 w 5363295"/>
              <a:gd name="connsiteY45" fmla="*/ 420649 h 1491437"/>
              <a:gd name="connsiteX46" fmla="*/ 4234695 w 5363295"/>
              <a:gd name="connsiteY46" fmla="*/ 482883 h 1491437"/>
              <a:gd name="connsiteX47" fmla="*/ 4281361 w 5363295"/>
              <a:gd name="connsiteY47" fmla="*/ 517329 h 1491437"/>
              <a:gd name="connsiteX48" fmla="*/ 4344883 w 5363295"/>
              <a:gd name="connsiteY48" fmla="*/ 550987 h 1491437"/>
              <a:gd name="connsiteX49" fmla="*/ 4423001 w 5363295"/>
              <a:gd name="connsiteY49" fmla="*/ 600043 h 1491437"/>
              <a:gd name="connsiteX50" fmla="*/ 4506466 w 5363295"/>
              <a:gd name="connsiteY50" fmla="*/ 612731 h 1491437"/>
              <a:gd name="connsiteX51" fmla="*/ 4535041 w 5363295"/>
              <a:gd name="connsiteY51" fmla="*/ 641306 h 1491437"/>
              <a:gd name="connsiteX52" fmla="*/ 4563616 w 5363295"/>
              <a:gd name="connsiteY52" fmla="*/ 650831 h 1491437"/>
              <a:gd name="connsiteX53" fmla="*/ 4649341 w 5363295"/>
              <a:gd name="connsiteY53" fmla="*/ 707981 h 1491437"/>
              <a:gd name="connsiteX54" fmla="*/ 4677916 w 5363295"/>
              <a:gd name="connsiteY54" fmla="*/ 727031 h 1491437"/>
              <a:gd name="connsiteX55" fmla="*/ 4706491 w 5363295"/>
              <a:gd name="connsiteY55" fmla="*/ 746081 h 1491437"/>
              <a:gd name="connsiteX56" fmla="*/ 4792216 w 5363295"/>
              <a:gd name="connsiteY56" fmla="*/ 822281 h 1491437"/>
              <a:gd name="connsiteX57" fmla="*/ 4820791 w 5363295"/>
              <a:gd name="connsiteY57" fmla="*/ 831806 h 1491437"/>
              <a:gd name="connsiteX58" fmla="*/ 4877941 w 5363295"/>
              <a:gd name="connsiteY58" fmla="*/ 869906 h 1491437"/>
              <a:gd name="connsiteX59" fmla="*/ 4944616 w 5363295"/>
              <a:gd name="connsiteY59" fmla="*/ 888956 h 1491437"/>
              <a:gd name="connsiteX60" fmla="*/ 4973191 w 5363295"/>
              <a:gd name="connsiteY60" fmla="*/ 898481 h 1491437"/>
              <a:gd name="connsiteX61" fmla="*/ 5039866 w 5363295"/>
              <a:gd name="connsiteY61" fmla="*/ 917531 h 1491437"/>
              <a:gd name="connsiteX62" fmla="*/ 5097749 w 5363295"/>
              <a:gd name="connsiteY62" fmla="*/ 989335 h 1491437"/>
              <a:gd name="connsiteX63" fmla="*/ 5208384 w 5363295"/>
              <a:gd name="connsiteY63" fmla="*/ 1057475 h 1491437"/>
              <a:gd name="connsiteX64" fmla="*/ 5325622 w 5363295"/>
              <a:gd name="connsiteY64" fmla="*/ 1165728 h 1491437"/>
              <a:gd name="connsiteX65" fmla="*/ 5363295 w 5363295"/>
              <a:gd name="connsiteY65" fmla="*/ 1275413 h 1491437"/>
              <a:gd name="connsiteX66" fmla="*/ 4823235 w 5363295"/>
              <a:gd name="connsiteY66" fmla="*/ 1491437 h 1491437"/>
              <a:gd name="connsiteX67" fmla="*/ 574763 w 5363295"/>
              <a:gd name="connsiteY67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3934966 w 5363295"/>
              <a:gd name="connsiteY41" fmla="*/ 336506 h 1491437"/>
              <a:gd name="connsiteX42" fmla="*/ 4077841 w 5363295"/>
              <a:gd name="connsiteY42" fmla="*/ 355556 h 1491437"/>
              <a:gd name="connsiteX43" fmla="*/ 4134991 w 5363295"/>
              <a:gd name="connsiteY43" fmla="*/ 374606 h 1491437"/>
              <a:gd name="connsiteX44" fmla="*/ 4121630 w 5363295"/>
              <a:gd name="connsiteY44" fmla="*/ 420649 h 1491437"/>
              <a:gd name="connsiteX45" fmla="*/ 4234695 w 5363295"/>
              <a:gd name="connsiteY45" fmla="*/ 482883 h 1491437"/>
              <a:gd name="connsiteX46" fmla="*/ 4281361 w 5363295"/>
              <a:gd name="connsiteY46" fmla="*/ 517329 h 1491437"/>
              <a:gd name="connsiteX47" fmla="*/ 4344883 w 5363295"/>
              <a:gd name="connsiteY47" fmla="*/ 550987 h 1491437"/>
              <a:gd name="connsiteX48" fmla="*/ 4423001 w 5363295"/>
              <a:gd name="connsiteY48" fmla="*/ 600043 h 1491437"/>
              <a:gd name="connsiteX49" fmla="*/ 4506466 w 5363295"/>
              <a:gd name="connsiteY49" fmla="*/ 612731 h 1491437"/>
              <a:gd name="connsiteX50" fmla="*/ 4535041 w 5363295"/>
              <a:gd name="connsiteY50" fmla="*/ 641306 h 1491437"/>
              <a:gd name="connsiteX51" fmla="*/ 4563616 w 5363295"/>
              <a:gd name="connsiteY51" fmla="*/ 650831 h 1491437"/>
              <a:gd name="connsiteX52" fmla="*/ 4649341 w 5363295"/>
              <a:gd name="connsiteY52" fmla="*/ 707981 h 1491437"/>
              <a:gd name="connsiteX53" fmla="*/ 4677916 w 5363295"/>
              <a:gd name="connsiteY53" fmla="*/ 727031 h 1491437"/>
              <a:gd name="connsiteX54" fmla="*/ 4706491 w 5363295"/>
              <a:gd name="connsiteY54" fmla="*/ 746081 h 1491437"/>
              <a:gd name="connsiteX55" fmla="*/ 4792216 w 5363295"/>
              <a:gd name="connsiteY55" fmla="*/ 822281 h 1491437"/>
              <a:gd name="connsiteX56" fmla="*/ 4820791 w 5363295"/>
              <a:gd name="connsiteY56" fmla="*/ 831806 h 1491437"/>
              <a:gd name="connsiteX57" fmla="*/ 4877941 w 5363295"/>
              <a:gd name="connsiteY57" fmla="*/ 869906 h 1491437"/>
              <a:gd name="connsiteX58" fmla="*/ 4944616 w 5363295"/>
              <a:gd name="connsiteY58" fmla="*/ 888956 h 1491437"/>
              <a:gd name="connsiteX59" fmla="*/ 4973191 w 5363295"/>
              <a:gd name="connsiteY59" fmla="*/ 898481 h 1491437"/>
              <a:gd name="connsiteX60" fmla="*/ 5039866 w 5363295"/>
              <a:gd name="connsiteY60" fmla="*/ 917531 h 1491437"/>
              <a:gd name="connsiteX61" fmla="*/ 5097749 w 5363295"/>
              <a:gd name="connsiteY61" fmla="*/ 989335 h 1491437"/>
              <a:gd name="connsiteX62" fmla="*/ 5208384 w 5363295"/>
              <a:gd name="connsiteY62" fmla="*/ 1057475 h 1491437"/>
              <a:gd name="connsiteX63" fmla="*/ 5325622 w 5363295"/>
              <a:gd name="connsiteY63" fmla="*/ 1165728 h 1491437"/>
              <a:gd name="connsiteX64" fmla="*/ 5363295 w 5363295"/>
              <a:gd name="connsiteY64" fmla="*/ 1275413 h 1491437"/>
              <a:gd name="connsiteX65" fmla="*/ 4823235 w 5363295"/>
              <a:gd name="connsiteY65" fmla="*/ 1491437 h 1491437"/>
              <a:gd name="connsiteX66" fmla="*/ 574763 w 5363295"/>
              <a:gd name="connsiteY66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4077841 w 5363295"/>
              <a:gd name="connsiteY41" fmla="*/ 355556 h 1491437"/>
              <a:gd name="connsiteX42" fmla="*/ 4134991 w 5363295"/>
              <a:gd name="connsiteY42" fmla="*/ 374606 h 1491437"/>
              <a:gd name="connsiteX43" fmla="*/ 4121630 w 5363295"/>
              <a:gd name="connsiteY43" fmla="*/ 420649 h 1491437"/>
              <a:gd name="connsiteX44" fmla="*/ 4234695 w 5363295"/>
              <a:gd name="connsiteY44" fmla="*/ 482883 h 1491437"/>
              <a:gd name="connsiteX45" fmla="*/ 4281361 w 5363295"/>
              <a:gd name="connsiteY45" fmla="*/ 517329 h 1491437"/>
              <a:gd name="connsiteX46" fmla="*/ 4344883 w 5363295"/>
              <a:gd name="connsiteY46" fmla="*/ 550987 h 1491437"/>
              <a:gd name="connsiteX47" fmla="*/ 4423001 w 5363295"/>
              <a:gd name="connsiteY47" fmla="*/ 600043 h 1491437"/>
              <a:gd name="connsiteX48" fmla="*/ 4506466 w 5363295"/>
              <a:gd name="connsiteY48" fmla="*/ 612731 h 1491437"/>
              <a:gd name="connsiteX49" fmla="*/ 4535041 w 5363295"/>
              <a:gd name="connsiteY49" fmla="*/ 641306 h 1491437"/>
              <a:gd name="connsiteX50" fmla="*/ 4563616 w 5363295"/>
              <a:gd name="connsiteY50" fmla="*/ 650831 h 1491437"/>
              <a:gd name="connsiteX51" fmla="*/ 4649341 w 5363295"/>
              <a:gd name="connsiteY51" fmla="*/ 707981 h 1491437"/>
              <a:gd name="connsiteX52" fmla="*/ 4677916 w 5363295"/>
              <a:gd name="connsiteY52" fmla="*/ 727031 h 1491437"/>
              <a:gd name="connsiteX53" fmla="*/ 4706491 w 5363295"/>
              <a:gd name="connsiteY53" fmla="*/ 746081 h 1491437"/>
              <a:gd name="connsiteX54" fmla="*/ 4792216 w 5363295"/>
              <a:gd name="connsiteY54" fmla="*/ 822281 h 1491437"/>
              <a:gd name="connsiteX55" fmla="*/ 4820791 w 5363295"/>
              <a:gd name="connsiteY55" fmla="*/ 831806 h 1491437"/>
              <a:gd name="connsiteX56" fmla="*/ 4877941 w 5363295"/>
              <a:gd name="connsiteY56" fmla="*/ 869906 h 1491437"/>
              <a:gd name="connsiteX57" fmla="*/ 4944616 w 5363295"/>
              <a:gd name="connsiteY57" fmla="*/ 888956 h 1491437"/>
              <a:gd name="connsiteX58" fmla="*/ 4973191 w 5363295"/>
              <a:gd name="connsiteY58" fmla="*/ 898481 h 1491437"/>
              <a:gd name="connsiteX59" fmla="*/ 5039866 w 5363295"/>
              <a:gd name="connsiteY59" fmla="*/ 917531 h 1491437"/>
              <a:gd name="connsiteX60" fmla="*/ 5097749 w 5363295"/>
              <a:gd name="connsiteY60" fmla="*/ 989335 h 1491437"/>
              <a:gd name="connsiteX61" fmla="*/ 5208384 w 5363295"/>
              <a:gd name="connsiteY61" fmla="*/ 1057475 h 1491437"/>
              <a:gd name="connsiteX62" fmla="*/ 5325622 w 5363295"/>
              <a:gd name="connsiteY62" fmla="*/ 1165728 h 1491437"/>
              <a:gd name="connsiteX63" fmla="*/ 5363295 w 5363295"/>
              <a:gd name="connsiteY63" fmla="*/ 1275413 h 1491437"/>
              <a:gd name="connsiteX64" fmla="*/ 4823235 w 5363295"/>
              <a:gd name="connsiteY64" fmla="*/ 1491437 h 1491437"/>
              <a:gd name="connsiteX65" fmla="*/ 574763 w 5363295"/>
              <a:gd name="connsiteY65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942297 w 5363295"/>
              <a:gd name="connsiteY39" fmla="*/ 326981 h 1491437"/>
              <a:gd name="connsiteX40" fmla="*/ 4077841 w 5363295"/>
              <a:gd name="connsiteY40" fmla="*/ 355556 h 1491437"/>
              <a:gd name="connsiteX41" fmla="*/ 4134991 w 5363295"/>
              <a:gd name="connsiteY41" fmla="*/ 374606 h 1491437"/>
              <a:gd name="connsiteX42" fmla="*/ 4121630 w 5363295"/>
              <a:gd name="connsiteY42" fmla="*/ 420649 h 1491437"/>
              <a:gd name="connsiteX43" fmla="*/ 4234695 w 5363295"/>
              <a:gd name="connsiteY43" fmla="*/ 482883 h 1491437"/>
              <a:gd name="connsiteX44" fmla="*/ 4281361 w 5363295"/>
              <a:gd name="connsiteY44" fmla="*/ 517329 h 1491437"/>
              <a:gd name="connsiteX45" fmla="*/ 4344883 w 5363295"/>
              <a:gd name="connsiteY45" fmla="*/ 550987 h 1491437"/>
              <a:gd name="connsiteX46" fmla="*/ 4423001 w 5363295"/>
              <a:gd name="connsiteY46" fmla="*/ 600043 h 1491437"/>
              <a:gd name="connsiteX47" fmla="*/ 4506466 w 5363295"/>
              <a:gd name="connsiteY47" fmla="*/ 612731 h 1491437"/>
              <a:gd name="connsiteX48" fmla="*/ 4535041 w 5363295"/>
              <a:gd name="connsiteY48" fmla="*/ 641306 h 1491437"/>
              <a:gd name="connsiteX49" fmla="*/ 4563616 w 5363295"/>
              <a:gd name="connsiteY49" fmla="*/ 650831 h 1491437"/>
              <a:gd name="connsiteX50" fmla="*/ 4649341 w 5363295"/>
              <a:gd name="connsiteY50" fmla="*/ 707981 h 1491437"/>
              <a:gd name="connsiteX51" fmla="*/ 4677916 w 5363295"/>
              <a:gd name="connsiteY51" fmla="*/ 727031 h 1491437"/>
              <a:gd name="connsiteX52" fmla="*/ 4706491 w 5363295"/>
              <a:gd name="connsiteY52" fmla="*/ 746081 h 1491437"/>
              <a:gd name="connsiteX53" fmla="*/ 4792216 w 5363295"/>
              <a:gd name="connsiteY53" fmla="*/ 822281 h 1491437"/>
              <a:gd name="connsiteX54" fmla="*/ 4820791 w 5363295"/>
              <a:gd name="connsiteY54" fmla="*/ 831806 h 1491437"/>
              <a:gd name="connsiteX55" fmla="*/ 4877941 w 5363295"/>
              <a:gd name="connsiteY55" fmla="*/ 869906 h 1491437"/>
              <a:gd name="connsiteX56" fmla="*/ 4944616 w 5363295"/>
              <a:gd name="connsiteY56" fmla="*/ 888956 h 1491437"/>
              <a:gd name="connsiteX57" fmla="*/ 4973191 w 5363295"/>
              <a:gd name="connsiteY57" fmla="*/ 898481 h 1491437"/>
              <a:gd name="connsiteX58" fmla="*/ 5039866 w 5363295"/>
              <a:gd name="connsiteY58" fmla="*/ 917531 h 1491437"/>
              <a:gd name="connsiteX59" fmla="*/ 5097749 w 5363295"/>
              <a:gd name="connsiteY59" fmla="*/ 989335 h 1491437"/>
              <a:gd name="connsiteX60" fmla="*/ 5208384 w 5363295"/>
              <a:gd name="connsiteY60" fmla="*/ 1057475 h 1491437"/>
              <a:gd name="connsiteX61" fmla="*/ 5325622 w 5363295"/>
              <a:gd name="connsiteY61" fmla="*/ 1165728 h 1491437"/>
              <a:gd name="connsiteX62" fmla="*/ 5363295 w 5363295"/>
              <a:gd name="connsiteY62" fmla="*/ 1275413 h 1491437"/>
              <a:gd name="connsiteX63" fmla="*/ 4823235 w 5363295"/>
              <a:gd name="connsiteY63" fmla="*/ 1491437 h 1491437"/>
              <a:gd name="connsiteX64" fmla="*/ 574763 w 5363295"/>
              <a:gd name="connsiteY64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942297 w 5363295"/>
              <a:gd name="connsiteY38" fmla="*/ 326981 h 1491437"/>
              <a:gd name="connsiteX39" fmla="*/ 4077841 w 5363295"/>
              <a:gd name="connsiteY39" fmla="*/ 355556 h 1491437"/>
              <a:gd name="connsiteX40" fmla="*/ 4134991 w 5363295"/>
              <a:gd name="connsiteY40" fmla="*/ 374606 h 1491437"/>
              <a:gd name="connsiteX41" fmla="*/ 4121630 w 5363295"/>
              <a:gd name="connsiteY41" fmla="*/ 420649 h 1491437"/>
              <a:gd name="connsiteX42" fmla="*/ 4234695 w 5363295"/>
              <a:gd name="connsiteY42" fmla="*/ 482883 h 1491437"/>
              <a:gd name="connsiteX43" fmla="*/ 4281361 w 5363295"/>
              <a:gd name="connsiteY43" fmla="*/ 517329 h 1491437"/>
              <a:gd name="connsiteX44" fmla="*/ 4344883 w 5363295"/>
              <a:gd name="connsiteY44" fmla="*/ 550987 h 1491437"/>
              <a:gd name="connsiteX45" fmla="*/ 4423001 w 5363295"/>
              <a:gd name="connsiteY45" fmla="*/ 600043 h 1491437"/>
              <a:gd name="connsiteX46" fmla="*/ 4506466 w 5363295"/>
              <a:gd name="connsiteY46" fmla="*/ 612731 h 1491437"/>
              <a:gd name="connsiteX47" fmla="*/ 4535041 w 5363295"/>
              <a:gd name="connsiteY47" fmla="*/ 641306 h 1491437"/>
              <a:gd name="connsiteX48" fmla="*/ 4563616 w 5363295"/>
              <a:gd name="connsiteY48" fmla="*/ 650831 h 1491437"/>
              <a:gd name="connsiteX49" fmla="*/ 4649341 w 5363295"/>
              <a:gd name="connsiteY49" fmla="*/ 707981 h 1491437"/>
              <a:gd name="connsiteX50" fmla="*/ 4677916 w 5363295"/>
              <a:gd name="connsiteY50" fmla="*/ 727031 h 1491437"/>
              <a:gd name="connsiteX51" fmla="*/ 4706491 w 5363295"/>
              <a:gd name="connsiteY51" fmla="*/ 746081 h 1491437"/>
              <a:gd name="connsiteX52" fmla="*/ 4792216 w 5363295"/>
              <a:gd name="connsiteY52" fmla="*/ 822281 h 1491437"/>
              <a:gd name="connsiteX53" fmla="*/ 4820791 w 5363295"/>
              <a:gd name="connsiteY53" fmla="*/ 831806 h 1491437"/>
              <a:gd name="connsiteX54" fmla="*/ 4877941 w 5363295"/>
              <a:gd name="connsiteY54" fmla="*/ 869906 h 1491437"/>
              <a:gd name="connsiteX55" fmla="*/ 4944616 w 5363295"/>
              <a:gd name="connsiteY55" fmla="*/ 888956 h 1491437"/>
              <a:gd name="connsiteX56" fmla="*/ 4973191 w 5363295"/>
              <a:gd name="connsiteY56" fmla="*/ 898481 h 1491437"/>
              <a:gd name="connsiteX57" fmla="*/ 5039866 w 5363295"/>
              <a:gd name="connsiteY57" fmla="*/ 917531 h 1491437"/>
              <a:gd name="connsiteX58" fmla="*/ 5097749 w 5363295"/>
              <a:gd name="connsiteY58" fmla="*/ 989335 h 1491437"/>
              <a:gd name="connsiteX59" fmla="*/ 5208384 w 5363295"/>
              <a:gd name="connsiteY59" fmla="*/ 1057475 h 1491437"/>
              <a:gd name="connsiteX60" fmla="*/ 5325622 w 5363295"/>
              <a:gd name="connsiteY60" fmla="*/ 1165728 h 1491437"/>
              <a:gd name="connsiteX61" fmla="*/ 5363295 w 5363295"/>
              <a:gd name="connsiteY61" fmla="*/ 1275413 h 1491437"/>
              <a:gd name="connsiteX62" fmla="*/ 4823235 w 5363295"/>
              <a:gd name="connsiteY62" fmla="*/ 1491437 h 1491437"/>
              <a:gd name="connsiteX63" fmla="*/ 574763 w 5363295"/>
              <a:gd name="connsiteY63" fmla="*/ 1491437 h 1491437"/>
              <a:gd name="connsiteX0" fmla="*/ 574763 w 5363295"/>
              <a:gd name="connsiteY0" fmla="*/ 1491607 h 1491607"/>
              <a:gd name="connsiteX1" fmla="*/ 54374 w 5363295"/>
              <a:gd name="connsiteY1" fmla="*/ 1438531 h 1491607"/>
              <a:gd name="connsiteX2" fmla="*/ 24725 w 5363295"/>
              <a:gd name="connsiteY2" fmla="*/ 1318001 h 1491607"/>
              <a:gd name="connsiteX3" fmla="*/ 173680 w 5363295"/>
              <a:gd name="connsiteY3" fmla="*/ 1182672 h 1491607"/>
              <a:gd name="connsiteX4" fmla="*/ 400331 w 5363295"/>
              <a:gd name="connsiteY4" fmla="*/ 1087141 h 1491607"/>
              <a:gd name="connsiteX5" fmla="*/ 553012 w 5363295"/>
              <a:gd name="connsiteY5" fmla="*/ 1020220 h 1491607"/>
              <a:gd name="connsiteX6" fmla="*/ 649512 w 5363295"/>
              <a:gd name="connsiteY6" fmla="*/ 933959 h 1491607"/>
              <a:gd name="connsiteX7" fmla="*/ 757820 w 5363295"/>
              <a:gd name="connsiteY7" fmla="*/ 881305 h 1491607"/>
              <a:gd name="connsiteX8" fmla="*/ 860315 w 5363295"/>
              <a:gd name="connsiteY8" fmla="*/ 814628 h 1491607"/>
              <a:gd name="connsiteX9" fmla="*/ 935265 w 5363295"/>
              <a:gd name="connsiteY9" fmla="*/ 754966 h 1491607"/>
              <a:gd name="connsiteX10" fmla="*/ 1006796 w 5363295"/>
              <a:gd name="connsiteY10" fmla="*/ 714350 h 1491607"/>
              <a:gd name="connsiteX11" fmla="*/ 1101199 w 5363295"/>
              <a:gd name="connsiteY11" fmla="*/ 635566 h 1491607"/>
              <a:gd name="connsiteX12" fmla="*/ 1196924 w 5363295"/>
              <a:gd name="connsiteY12" fmla="*/ 562899 h 1491607"/>
              <a:gd name="connsiteX13" fmla="*/ 1284056 w 5363295"/>
              <a:gd name="connsiteY13" fmla="*/ 518370 h 1491607"/>
              <a:gd name="connsiteX14" fmla="*/ 1375979 w 5363295"/>
              <a:gd name="connsiteY14" fmla="*/ 474306 h 1491607"/>
              <a:gd name="connsiteX15" fmla="*/ 1457610 w 5363295"/>
              <a:gd name="connsiteY15" fmla="*/ 445653 h 1491607"/>
              <a:gd name="connsiteX16" fmla="*/ 1549855 w 5363295"/>
              <a:gd name="connsiteY16" fmla="*/ 418207 h 1491607"/>
              <a:gd name="connsiteX17" fmla="*/ 1637432 w 5363295"/>
              <a:gd name="connsiteY17" fmla="*/ 396638 h 1491607"/>
              <a:gd name="connsiteX18" fmla="*/ 1796074 w 5363295"/>
              <a:gd name="connsiteY18" fmla="*/ 373780 h 1491607"/>
              <a:gd name="connsiteX19" fmla="*/ 1947651 w 5363295"/>
              <a:gd name="connsiteY19" fmla="*/ 328970 h 1491607"/>
              <a:gd name="connsiteX20" fmla="*/ 2047357 w 5363295"/>
              <a:gd name="connsiteY20" fmla="*/ 291624 h 1491607"/>
              <a:gd name="connsiteX21" fmla="*/ 2151406 w 5363295"/>
              <a:gd name="connsiteY21" fmla="*/ 216766 h 1491607"/>
              <a:gd name="connsiteX22" fmla="*/ 2201416 w 5363295"/>
              <a:gd name="connsiteY22" fmla="*/ 202195 h 1491607"/>
              <a:gd name="connsiteX23" fmla="*/ 2261798 w 5363295"/>
              <a:gd name="connsiteY23" fmla="*/ 184079 h 1491607"/>
              <a:gd name="connsiteX24" fmla="*/ 2396920 w 5363295"/>
              <a:gd name="connsiteY24" fmla="*/ 154006 h 1491607"/>
              <a:gd name="connsiteX25" fmla="*/ 2687191 w 5363295"/>
              <a:gd name="connsiteY25" fmla="*/ 108076 h 1491607"/>
              <a:gd name="connsiteX26" fmla="*/ 2772916 w 5363295"/>
              <a:gd name="connsiteY26" fmla="*/ 79501 h 1491607"/>
              <a:gd name="connsiteX27" fmla="*/ 2801491 w 5363295"/>
              <a:gd name="connsiteY27" fmla="*/ 69976 h 1491607"/>
              <a:gd name="connsiteX28" fmla="*/ 2830066 w 5363295"/>
              <a:gd name="connsiteY28" fmla="*/ 50926 h 1491607"/>
              <a:gd name="connsiteX29" fmla="*/ 2915173 w 5363295"/>
              <a:gd name="connsiteY29" fmla="*/ 35528 h 1491607"/>
              <a:gd name="connsiteX30" fmla="*/ 3069216 w 5363295"/>
              <a:gd name="connsiteY30" fmla="*/ 12826 h 1491607"/>
              <a:gd name="connsiteX31" fmla="*/ 3277807 w 5363295"/>
              <a:gd name="connsiteY31" fmla="*/ 440 h 1491607"/>
              <a:gd name="connsiteX32" fmla="*/ 3376893 w 5363295"/>
              <a:gd name="connsiteY32" fmla="*/ 34097 h 1491607"/>
              <a:gd name="connsiteX33" fmla="*/ 3474403 w 5363295"/>
              <a:gd name="connsiteY33" fmla="*/ 54578 h 1491607"/>
              <a:gd name="connsiteX34" fmla="*/ 3553966 w 5363295"/>
              <a:gd name="connsiteY34" fmla="*/ 117601 h 1491607"/>
              <a:gd name="connsiteX35" fmla="*/ 3639691 w 5363295"/>
              <a:gd name="connsiteY35" fmla="*/ 174751 h 1491607"/>
              <a:gd name="connsiteX36" fmla="*/ 3725416 w 5363295"/>
              <a:gd name="connsiteY36" fmla="*/ 231901 h 1491607"/>
              <a:gd name="connsiteX37" fmla="*/ 3802917 w 5363295"/>
              <a:gd name="connsiteY37" fmla="*/ 234913 h 1491607"/>
              <a:gd name="connsiteX38" fmla="*/ 3942297 w 5363295"/>
              <a:gd name="connsiteY38" fmla="*/ 327151 h 1491607"/>
              <a:gd name="connsiteX39" fmla="*/ 4077841 w 5363295"/>
              <a:gd name="connsiteY39" fmla="*/ 355726 h 1491607"/>
              <a:gd name="connsiteX40" fmla="*/ 4134991 w 5363295"/>
              <a:gd name="connsiteY40" fmla="*/ 374776 h 1491607"/>
              <a:gd name="connsiteX41" fmla="*/ 4121630 w 5363295"/>
              <a:gd name="connsiteY41" fmla="*/ 420819 h 1491607"/>
              <a:gd name="connsiteX42" fmla="*/ 4234695 w 5363295"/>
              <a:gd name="connsiteY42" fmla="*/ 483053 h 1491607"/>
              <a:gd name="connsiteX43" fmla="*/ 4281361 w 5363295"/>
              <a:gd name="connsiteY43" fmla="*/ 517499 h 1491607"/>
              <a:gd name="connsiteX44" fmla="*/ 4344883 w 5363295"/>
              <a:gd name="connsiteY44" fmla="*/ 551157 h 1491607"/>
              <a:gd name="connsiteX45" fmla="*/ 4423001 w 5363295"/>
              <a:gd name="connsiteY45" fmla="*/ 600213 h 1491607"/>
              <a:gd name="connsiteX46" fmla="*/ 4506466 w 5363295"/>
              <a:gd name="connsiteY46" fmla="*/ 612901 h 1491607"/>
              <a:gd name="connsiteX47" fmla="*/ 4535041 w 5363295"/>
              <a:gd name="connsiteY47" fmla="*/ 641476 h 1491607"/>
              <a:gd name="connsiteX48" fmla="*/ 4563616 w 5363295"/>
              <a:gd name="connsiteY48" fmla="*/ 651001 h 1491607"/>
              <a:gd name="connsiteX49" fmla="*/ 4649341 w 5363295"/>
              <a:gd name="connsiteY49" fmla="*/ 708151 h 1491607"/>
              <a:gd name="connsiteX50" fmla="*/ 4677916 w 5363295"/>
              <a:gd name="connsiteY50" fmla="*/ 727201 h 1491607"/>
              <a:gd name="connsiteX51" fmla="*/ 4706491 w 5363295"/>
              <a:gd name="connsiteY51" fmla="*/ 746251 h 1491607"/>
              <a:gd name="connsiteX52" fmla="*/ 4792216 w 5363295"/>
              <a:gd name="connsiteY52" fmla="*/ 822451 h 1491607"/>
              <a:gd name="connsiteX53" fmla="*/ 4820791 w 5363295"/>
              <a:gd name="connsiteY53" fmla="*/ 831976 h 1491607"/>
              <a:gd name="connsiteX54" fmla="*/ 4877941 w 5363295"/>
              <a:gd name="connsiteY54" fmla="*/ 870076 h 1491607"/>
              <a:gd name="connsiteX55" fmla="*/ 4944616 w 5363295"/>
              <a:gd name="connsiteY55" fmla="*/ 889126 h 1491607"/>
              <a:gd name="connsiteX56" fmla="*/ 4973191 w 5363295"/>
              <a:gd name="connsiteY56" fmla="*/ 898651 h 1491607"/>
              <a:gd name="connsiteX57" fmla="*/ 5039866 w 5363295"/>
              <a:gd name="connsiteY57" fmla="*/ 917701 h 1491607"/>
              <a:gd name="connsiteX58" fmla="*/ 5097749 w 5363295"/>
              <a:gd name="connsiteY58" fmla="*/ 989505 h 1491607"/>
              <a:gd name="connsiteX59" fmla="*/ 5208384 w 5363295"/>
              <a:gd name="connsiteY59" fmla="*/ 1057645 h 1491607"/>
              <a:gd name="connsiteX60" fmla="*/ 5325622 w 5363295"/>
              <a:gd name="connsiteY60" fmla="*/ 1165898 h 1491607"/>
              <a:gd name="connsiteX61" fmla="*/ 5363295 w 5363295"/>
              <a:gd name="connsiteY61" fmla="*/ 1275583 h 1491607"/>
              <a:gd name="connsiteX62" fmla="*/ 4823235 w 5363295"/>
              <a:gd name="connsiteY62" fmla="*/ 1491607 h 1491607"/>
              <a:gd name="connsiteX63" fmla="*/ 574763 w 5363295"/>
              <a:gd name="connsiteY63" fmla="*/ 1491607 h 1491607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28011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3835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9960 w 5363295"/>
              <a:gd name="connsiteY45" fmla="*/ 663916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35041 w 5363295"/>
              <a:gd name="connsiteY45" fmla="*/ 648668 h 1498799"/>
              <a:gd name="connsiteX46" fmla="*/ 4574101 w 5363295"/>
              <a:gd name="connsiteY46" fmla="*/ 702015 h 1498799"/>
              <a:gd name="connsiteX47" fmla="*/ 4649341 w 5363295"/>
              <a:gd name="connsiteY47" fmla="*/ 715343 h 1498799"/>
              <a:gd name="connsiteX48" fmla="*/ 4677916 w 5363295"/>
              <a:gd name="connsiteY48" fmla="*/ 734393 h 1498799"/>
              <a:gd name="connsiteX49" fmla="*/ 4706491 w 5363295"/>
              <a:gd name="connsiteY49" fmla="*/ 753443 h 1498799"/>
              <a:gd name="connsiteX50" fmla="*/ 4792216 w 5363295"/>
              <a:gd name="connsiteY50" fmla="*/ 829643 h 1498799"/>
              <a:gd name="connsiteX51" fmla="*/ 4820791 w 5363295"/>
              <a:gd name="connsiteY51" fmla="*/ 839168 h 1498799"/>
              <a:gd name="connsiteX52" fmla="*/ 4877941 w 5363295"/>
              <a:gd name="connsiteY52" fmla="*/ 877268 h 1498799"/>
              <a:gd name="connsiteX53" fmla="*/ 4944616 w 5363295"/>
              <a:gd name="connsiteY53" fmla="*/ 896318 h 1498799"/>
              <a:gd name="connsiteX54" fmla="*/ 4973191 w 5363295"/>
              <a:gd name="connsiteY54" fmla="*/ 905843 h 1498799"/>
              <a:gd name="connsiteX55" fmla="*/ 5039866 w 5363295"/>
              <a:gd name="connsiteY55" fmla="*/ 924893 h 1498799"/>
              <a:gd name="connsiteX56" fmla="*/ 5097749 w 5363295"/>
              <a:gd name="connsiteY56" fmla="*/ 996697 h 1498799"/>
              <a:gd name="connsiteX57" fmla="*/ 5208384 w 5363295"/>
              <a:gd name="connsiteY57" fmla="*/ 1064837 h 1498799"/>
              <a:gd name="connsiteX58" fmla="*/ 5325622 w 5363295"/>
              <a:gd name="connsiteY58" fmla="*/ 1173090 h 1498799"/>
              <a:gd name="connsiteX59" fmla="*/ 5363295 w 5363295"/>
              <a:gd name="connsiteY59" fmla="*/ 1282775 h 1498799"/>
              <a:gd name="connsiteX60" fmla="*/ 4823235 w 5363295"/>
              <a:gd name="connsiteY60" fmla="*/ 1498799 h 1498799"/>
              <a:gd name="connsiteX61" fmla="*/ 574763 w 5363295"/>
              <a:gd name="connsiteY61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84888 w 5363295"/>
              <a:gd name="connsiteY33" fmla="*/ 36208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83623 w 5363295"/>
              <a:gd name="connsiteY42" fmla="*/ 563114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39637 w 5363295"/>
              <a:gd name="connsiteY29" fmla="*/ 31598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797997 w 5363295"/>
              <a:gd name="connsiteY27" fmla="*/ 10270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61896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791983 w 5363295"/>
              <a:gd name="connsiteY9" fmla="*/ 678138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71864 w 5363719"/>
              <a:gd name="connsiteY34" fmla="*/ 69988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363719" h="1498772">
                <a:moveTo>
                  <a:pt x="575187" y="1498772"/>
                </a:moveTo>
                <a:cubicBezTo>
                  <a:pt x="-83202" y="1452469"/>
                  <a:pt x="140022" y="1472778"/>
                  <a:pt x="54798" y="1445696"/>
                </a:cubicBezTo>
                <a:cubicBezTo>
                  <a:pt x="-30690" y="1405982"/>
                  <a:pt x="4100" y="1368418"/>
                  <a:pt x="25149" y="1325166"/>
                </a:cubicBezTo>
                <a:cubicBezTo>
                  <a:pt x="46198" y="1281914"/>
                  <a:pt x="134790" y="1218322"/>
                  <a:pt x="181093" y="1186185"/>
                </a:cubicBezTo>
                <a:cubicBezTo>
                  <a:pt x="200143" y="1157610"/>
                  <a:pt x="226867" y="1129902"/>
                  <a:pt x="257472" y="1101609"/>
                </a:cubicBezTo>
                <a:cubicBezTo>
                  <a:pt x="288077" y="1073316"/>
                  <a:pt x="330764" y="1041959"/>
                  <a:pt x="364722" y="1016429"/>
                </a:cubicBezTo>
                <a:cubicBezTo>
                  <a:pt x="398680" y="990899"/>
                  <a:pt x="431748" y="974015"/>
                  <a:pt x="461223" y="948428"/>
                </a:cubicBezTo>
                <a:cubicBezTo>
                  <a:pt x="490698" y="922841"/>
                  <a:pt x="513428" y="890707"/>
                  <a:pt x="541573" y="862906"/>
                </a:cubicBezTo>
                <a:cubicBezTo>
                  <a:pt x="569718" y="835105"/>
                  <a:pt x="588285" y="812417"/>
                  <a:pt x="630091" y="781622"/>
                </a:cubicBezTo>
                <a:cubicBezTo>
                  <a:pt x="671897" y="750827"/>
                  <a:pt x="732465" y="711893"/>
                  <a:pt x="792407" y="678138"/>
                </a:cubicBezTo>
                <a:cubicBezTo>
                  <a:pt x="852350" y="644383"/>
                  <a:pt x="935298" y="605688"/>
                  <a:pt x="989746" y="579093"/>
                </a:cubicBezTo>
                <a:cubicBezTo>
                  <a:pt x="1044194" y="552498"/>
                  <a:pt x="1080418" y="530420"/>
                  <a:pt x="1119096" y="518568"/>
                </a:cubicBezTo>
                <a:cubicBezTo>
                  <a:pt x="1157774" y="506716"/>
                  <a:pt x="1191336" y="512908"/>
                  <a:pt x="1221812" y="507983"/>
                </a:cubicBezTo>
                <a:cubicBezTo>
                  <a:pt x="1252288" y="503058"/>
                  <a:pt x="1276189" y="493436"/>
                  <a:pt x="1301954" y="489017"/>
                </a:cubicBezTo>
                <a:cubicBezTo>
                  <a:pt x="1327719" y="484598"/>
                  <a:pt x="1351555" y="484461"/>
                  <a:pt x="1376403" y="481471"/>
                </a:cubicBezTo>
                <a:cubicBezTo>
                  <a:pt x="1401251" y="478481"/>
                  <a:pt x="1423813" y="472514"/>
                  <a:pt x="1451045" y="471077"/>
                </a:cubicBezTo>
                <a:cubicBezTo>
                  <a:pt x="1478277" y="469640"/>
                  <a:pt x="1506911" y="474321"/>
                  <a:pt x="1539794" y="472847"/>
                </a:cubicBezTo>
                <a:cubicBezTo>
                  <a:pt x="1572677" y="471373"/>
                  <a:pt x="1629292" y="465408"/>
                  <a:pt x="1648342" y="462233"/>
                </a:cubicBezTo>
                <a:cubicBezTo>
                  <a:pt x="1686442" y="465408"/>
                  <a:pt x="1731982" y="443957"/>
                  <a:pt x="1779025" y="428419"/>
                </a:cubicBezTo>
                <a:cubicBezTo>
                  <a:pt x="1826068" y="412881"/>
                  <a:pt x="1860393" y="390065"/>
                  <a:pt x="1930602" y="369002"/>
                </a:cubicBezTo>
                <a:lnTo>
                  <a:pt x="1995361" y="309745"/>
                </a:lnTo>
                <a:cubicBezTo>
                  <a:pt x="2004886" y="306570"/>
                  <a:pt x="2064997" y="262573"/>
                  <a:pt x="2099410" y="245842"/>
                </a:cubicBezTo>
                <a:cubicBezTo>
                  <a:pt x="2133823" y="229111"/>
                  <a:pt x="2167715" y="215416"/>
                  <a:pt x="2201840" y="209360"/>
                </a:cubicBezTo>
                <a:cubicBezTo>
                  <a:pt x="2235965" y="203304"/>
                  <a:pt x="2257014" y="207797"/>
                  <a:pt x="2304159" y="209504"/>
                </a:cubicBezTo>
                <a:cubicBezTo>
                  <a:pt x="2351304" y="211211"/>
                  <a:pt x="2428375" y="223747"/>
                  <a:pt x="2484712" y="219601"/>
                </a:cubicBezTo>
                <a:cubicBezTo>
                  <a:pt x="2541049" y="215455"/>
                  <a:pt x="2576444" y="198868"/>
                  <a:pt x="2642184" y="184627"/>
                </a:cubicBezTo>
                <a:lnTo>
                  <a:pt x="2755867" y="108577"/>
                </a:lnTo>
                <a:cubicBezTo>
                  <a:pt x="2765392" y="105402"/>
                  <a:pt x="2788897" y="89817"/>
                  <a:pt x="2805411" y="80794"/>
                </a:cubicBezTo>
                <a:cubicBezTo>
                  <a:pt x="2821925" y="71771"/>
                  <a:pt x="2832511" y="62616"/>
                  <a:pt x="2854953" y="54440"/>
                </a:cubicBezTo>
                <a:cubicBezTo>
                  <a:pt x="2877395" y="46264"/>
                  <a:pt x="2896126" y="40522"/>
                  <a:pt x="2940061" y="31737"/>
                </a:cubicBezTo>
                <a:cubicBezTo>
                  <a:pt x="2983996" y="22952"/>
                  <a:pt x="3070726" y="13692"/>
                  <a:pt x="3118566" y="1732"/>
                </a:cubicBezTo>
                <a:cubicBezTo>
                  <a:pt x="3191591" y="4907"/>
                  <a:pt x="3289856" y="-1418"/>
                  <a:pt x="3337641" y="301"/>
                </a:cubicBezTo>
                <a:cubicBezTo>
                  <a:pt x="3385426" y="2020"/>
                  <a:pt x="3380663" y="6068"/>
                  <a:pt x="3405275" y="12048"/>
                </a:cubicBezTo>
                <a:cubicBezTo>
                  <a:pt x="3429887" y="18028"/>
                  <a:pt x="3457547" y="26524"/>
                  <a:pt x="3485312" y="36181"/>
                </a:cubicBezTo>
                <a:cubicBezTo>
                  <a:pt x="3513077" y="45838"/>
                  <a:pt x="3549079" y="54722"/>
                  <a:pt x="3571864" y="69988"/>
                </a:cubicBezTo>
                <a:cubicBezTo>
                  <a:pt x="3599412" y="90017"/>
                  <a:pt x="3638334" y="106871"/>
                  <a:pt x="3668074" y="127138"/>
                </a:cubicBezTo>
                <a:cubicBezTo>
                  <a:pt x="3697814" y="147405"/>
                  <a:pt x="3727759" y="172435"/>
                  <a:pt x="3750303" y="191592"/>
                </a:cubicBezTo>
                <a:cubicBezTo>
                  <a:pt x="3772847" y="210749"/>
                  <a:pt x="3783503" y="223768"/>
                  <a:pt x="3803341" y="242078"/>
                </a:cubicBezTo>
                <a:cubicBezTo>
                  <a:pt x="3823179" y="260388"/>
                  <a:pt x="3846810" y="283141"/>
                  <a:pt x="3869333" y="301450"/>
                </a:cubicBezTo>
                <a:cubicBezTo>
                  <a:pt x="3891856" y="319759"/>
                  <a:pt x="3906362" y="343998"/>
                  <a:pt x="3938478" y="351935"/>
                </a:cubicBezTo>
                <a:lnTo>
                  <a:pt x="4055037" y="400201"/>
                </a:lnTo>
                <a:cubicBezTo>
                  <a:pt x="4064562" y="403376"/>
                  <a:pt x="4117669" y="449500"/>
                  <a:pt x="4157002" y="475458"/>
                </a:cubicBezTo>
                <a:cubicBezTo>
                  <a:pt x="4196335" y="501416"/>
                  <a:pt x="4249168" y="533618"/>
                  <a:pt x="4291036" y="555950"/>
                </a:cubicBezTo>
                <a:cubicBezTo>
                  <a:pt x="4332904" y="578282"/>
                  <a:pt x="4377410" y="600268"/>
                  <a:pt x="4408212" y="609448"/>
                </a:cubicBezTo>
                <a:lnTo>
                  <a:pt x="4510384" y="663889"/>
                </a:lnTo>
                <a:cubicBezTo>
                  <a:pt x="4540433" y="676878"/>
                  <a:pt x="4551295" y="693417"/>
                  <a:pt x="4574525" y="701988"/>
                </a:cubicBezTo>
                <a:lnTo>
                  <a:pt x="4649765" y="715316"/>
                </a:lnTo>
                <a:lnTo>
                  <a:pt x="4678340" y="734366"/>
                </a:lnTo>
                <a:cubicBezTo>
                  <a:pt x="4687865" y="740716"/>
                  <a:pt x="4698820" y="745321"/>
                  <a:pt x="4706915" y="753416"/>
                </a:cubicBezTo>
                <a:cubicBezTo>
                  <a:pt x="4732159" y="778660"/>
                  <a:pt x="4758646" y="812619"/>
                  <a:pt x="4792640" y="829616"/>
                </a:cubicBezTo>
                <a:cubicBezTo>
                  <a:pt x="4801620" y="834106"/>
                  <a:pt x="4812438" y="834265"/>
                  <a:pt x="4821215" y="839141"/>
                </a:cubicBezTo>
                <a:cubicBezTo>
                  <a:pt x="4841229" y="850260"/>
                  <a:pt x="4856645" y="870001"/>
                  <a:pt x="4878365" y="877241"/>
                </a:cubicBezTo>
                <a:cubicBezTo>
                  <a:pt x="4946878" y="900079"/>
                  <a:pt x="4861319" y="872371"/>
                  <a:pt x="4945040" y="896291"/>
                </a:cubicBezTo>
                <a:cubicBezTo>
                  <a:pt x="4954694" y="899049"/>
                  <a:pt x="4963961" y="903058"/>
                  <a:pt x="4973615" y="905816"/>
                </a:cubicBezTo>
                <a:cubicBezTo>
                  <a:pt x="4987857" y="909885"/>
                  <a:pt x="5025065" y="917253"/>
                  <a:pt x="5040290" y="924866"/>
                </a:cubicBezTo>
                <a:cubicBezTo>
                  <a:pt x="5050529" y="929986"/>
                  <a:pt x="5087934" y="991550"/>
                  <a:pt x="5098173" y="996670"/>
                </a:cubicBezTo>
                <a:cubicBezTo>
                  <a:pt x="5107153" y="1001160"/>
                  <a:pt x="5200031" y="1059934"/>
                  <a:pt x="5208808" y="1064810"/>
                </a:cubicBezTo>
                <a:cubicBezTo>
                  <a:pt x="5228822" y="1075929"/>
                  <a:pt x="5306996" y="1160363"/>
                  <a:pt x="5326046" y="1173063"/>
                </a:cubicBezTo>
                <a:cubicBezTo>
                  <a:pt x="5335571" y="1179413"/>
                  <a:pt x="5352859" y="1279128"/>
                  <a:pt x="5363719" y="1282748"/>
                </a:cubicBezTo>
                <a:lnTo>
                  <a:pt x="4823659" y="1498772"/>
                </a:lnTo>
                <a:lnTo>
                  <a:pt x="575187" y="1498772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2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7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3352800" y="644989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3351214" y="649625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5297413" y="1662301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</a:t>
            </a: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609602" y="8877638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6096000" y="2223477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52400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“Non-intersecting” conformal map projection</a:t>
            </a:r>
          </a:p>
        </p:txBody>
      </p:sp>
      <p:sp>
        <p:nvSpPr>
          <p:cNvPr id="70" name="Line 6">
            <a:extLst>
              <a:ext uri="{FF2B5EF4-FFF2-40B4-BE49-F238E27FC236}">
                <a16:creationId xmlns:a16="http://schemas.microsoft.com/office/drawing/2014/main" id="{DB9B3741-DF33-48D9-B3A5-DD0F13C760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03512" y="2691576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 Box 12">
                <a:extLst>
                  <a:ext uri="{FF2B5EF4-FFF2-40B4-BE49-F238E27FC236}">
                    <a16:creationId xmlns:a16="http://schemas.microsoft.com/office/drawing/2014/main" id="{63E3B856-8109-414A-BC30-9F419DD980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4678" y="2340383"/>
                <a:ext cx="3107628" cy="744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Non-intersecting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𝒌</m:t>
                        </m:r>
                      </m:e>
                      <m:sub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 &gt; 1)</a:t>
                </a:r>
              </a:p>
            </p:txBody>
          </p:sp>
        </mc:Choice>
        <mc:Fallback xmlns="">
          <p:sp>
            <p:nvSpPr>
              <p:cNvPr id="71" name="Text Box 12">
                <a:extLst>
                  <a:ext uri="{FF2B5EF4-FFF2-40B4-BE49-F238E27FC236}">
                    <a16:creationId xmlns:a16="http://schemas.microsoft.com/office/drawing/2014/main" id="{63E3B856-8109-414A-BC30-9F419DD98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4678" y="2340383"/>
                <a:ext cx="3107628" cy="744563"/>
              </a:xfrm>
              <a:prstGeom prst="rect">
                <a:avLst/>
              </a:prstGeom>
              <a:blipFill>
                <a:blip r:embed="rId2"/>
                <a:stretch>
                  <a:fillRect l="-980" t="-2459" b="-9016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9951" y="4892498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75620" y="4567367"/>
            <a:ext cx="120238" cy="32208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4" name="Text Box 12">
            <a:extLst>
              <a:ext uri="{FF2B5EF4-FFF2-40B4-BE49-F238E27FC236}">
                <a16:creationId xmlns:a16="http://schemas.microsoft.com/office/drawing/2014/main" id="{AF35440C-7D82-40F3-8A30-C4299A83B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2307" y="1171384"/>
            <a:ext cx="15906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56" name="Line 17">
            <a:extLst>
              <a:ext uri="{FF2B5EF4-FFF2-40B4-BE49-F238E27FC236}">
                <a16:creationId xmlns:a16="http://schemas.microsoft.com/office/drawing/2014/main" id="{0187B958-C445-42A0-9A45-127AE2448E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67962" y="1733769"/>
            <a:ext cx="275169" cy="64131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A1BF4F3-37CA-C198-7459-72A59A540747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24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53">
            <a:extLst>
              <a:ext uri="{FF2B5EF4-FFF2-40B4-BE49-F238E27FC236}">
                <a16:creationId xmlns:a16="http://schemas.microsoft.com/office/drawing/2014/main" id="{183A3D10-32F0-4E11-BC6B-B0F4FF288611}"/>
              </a:ext>
            </a:extLst>
          </p:cNvPr>
          <p:cNvSpPr/>
          <p:nvPr/>
        </p:nvSpPr>
        <p:spPr>
          <a:xfrm>
            <a:off x="2804523" y="2183784"/>
            <a:ext cx="6651365" cy="1778596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82200 w 5360079"/>
              <a:gd name="connsiteY2" fmla="*/ 926998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50718 w 5360079"/>
              <a:gd name="connsiteY2" fmla="*/ 963117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78264 w 5387625"/>
              <a:gd name="connsiteY2" fmla="*/ 963117 h 1478781"/>
              <a:gd name="connsiteX3" fmla="*/ 275057 w 5387625"/>
              <a:gd name="connsiteY3" fmla="*/ 827135 h 1478781"/>
              <a:gd name="connsiteX4" fmla="*/ 347065 w 5387625"/>
              <a:gd name="connsiteY4" fmla="*/ 722697 h 1478781"/>
              <a:gd name="connsiteX5" fmla="*/ 387421 w 5387625"/>
              <a:gd name="connsiteY5" fmla="*/ 647700 h 1478781"/>
              <a:gd name="connsiteX6" fmla="*/ 415996 w 5387625"/>
              <a:gd name="connsiteY6" fmla="*/ 638175 h 1478781"/>
              <a:gd name="connsiteX7" fmla="*/ 473146 w 5387625"/>
              <a:gd name="connsiteY7" fmla="*/ 600075 h 1478781"/>
              <a:gd name="connsiteX8" fmla="*/ 530296 w 5387625"/>
              <a:gd name="connsiteY8" fmla="*/ 571500 h 1478781"/>
              <a:gd name="connsiteX9" fmla="*/ 558871 w 5387625"/>
              <a:gd name="connsiteY9" fmla="*/ 561975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673171 w 5387625"/>
              <a:gd name="connsiteY12" fmla="*/ 495300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625671 w 5387625"/>
              <a:gd name="connsiteY23" fmla="*/ 266700 h 1478781"/>
              <a:gd name="connsiteX24" fmla="*/ 1673296 w 5387625"/>
              <a:gd name="connsiteY24" fmla="*/ 257175 h 1478781"/>
              <a:gd name="connsiteX25" fmla="*/ 1701871 w 5387625"/>
              <a:gd name="connsiteY25" fmla="*/ 247650 h 1478781"/>
              <a:gd name="connsiteX26" fmla="*/ 1759021 w 5387625"/>
              <a:gd name="connsiteY26" fmla="*/ 238125 h 1478781"/>
              <a:gd name="connsiteX27" fmla="*/ 1873321 w 5387625"/>
              <a:gd name="connsiteY27" fmla="*/ 247650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358421 w 5387625"/>
              <a:gd name="connsiteY1" fmla="*/ 1390506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46782 w 5387625"/>
              <a:gd name="connsiteY3" fmla="*/ 1039369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377752 w 5387625"/>
              <a:gd name="connsiteY23" fmla="*/ 423215 h 1478781"/>
              <a:gd name="connsiteX24" fmla="*/ 1472600 w 5387625"/>
              <a:gd name="connsiteY24" fmla="*/ 417704 h 1478781"/>
              <a:gd name="connsiteX25" fmla="*/ 1591685 w 5387625"/>
              <a:gd name="connsiteY25" fmla="*/ 380086 h 1478781"/>
              <a:gd name="connsiteX26" fmla="*/ 1723604 w 5387625"/>
              <a:gd name="connsiteY26" fmla="*/ 326415 h 1478781"/>
              <a:gd name="connsiteX27" fmla="*/ 1830033 w 5387625"/>
              <a:gd name="connsiteY27" fmla="*/ 295809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06559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435171 w 5387625"/>
              <a:gd name="connsiteY20" fmla="*/ 276225 h 1478781"/>
              <a:gd name="connsiteX21" fmla="*/ 1377752 w 5387625"/>
              <a:gd name="connsiteY21" fmla="*/ 423215 h 1478781"/>
              <a:gd name="connsiteX22" fmla="*/ 1472600 w 5387625"/>
              <a:gd name="connsiteY22" fmla="*/ 417704 h 1478781"/>
              <a:gd name="connsiteX23" fmla="*/ 1591685 w 5387625"/>
              <a:gd name="connsiteY23" fmla="*/ 380086 h 1478781"/>
              <a:gd name="connsiteX24" fmla="*/ 1723604 w 5387625"/>
              <a:gd name="connsiteY24" fmla="*/ 326415 h 1478781"/>
              <a:gd name="connsiteX25" fmla="*/ 1830033 w 5387625"/>
              <a:gd name="connsiteY25" fmla="*/ 295809 h 1478781"/>
              <a:gd name="connsiteX26" fmla="*/ 2082871 w 5387625"/>
              <a:gd name="connsiteY26" fmla="*/ 228600 h 1478781"/>
              <a:gd name="connsiteX27" fmla="*/ 2168596 w 5387625"/>
              <a:gd name="connsiteY27" fmla="*/ 200025 h 1478781"/>
              <a:gd name="connsiteX28" fmla="*/ 2197171 w 5387625"/>
              <a:gd name="connsiteY28" fmla="*/ 190500 h 1478781"/>
              <a:gd name="connsiteX29" fmla="*/ 2225746 w 5387625"/>
              <a:gd name="connsiteY29" fmla="*/ 171450 h 1478781"/>
              <a:gd name="connsiteX30" fmla="*/ 2282896 w 5387625"/>
              <a:gd name="connsiteY30" fmla="*/ 152400 h 1478781"/>
              <a:gd name="connsiteX31" fmla="*/ 2368621 w 5387625"/>
              <a:gd name="connsiteY31" fmla="*/ 114300 h 1478781"/>
              <a:gd name="connsiteX32" fmla="*/ 2711521 w 5387625"/>
              <a:gd name="connsiteY32" fmla="*/ 95250 h 1478781"/>
              <a:gd name="connsiteX33" fmla="*/ 2797246 w 5387625"/>
              <a:gd name="connsiteY33" fmla="*/ 66675 h 1478781"/>
              <a:gd name="connsiteX34" fmla="*/ 2825821 w 5387625"/>
              <a:gd name="connsiteY34" fmla="*/ 57150 h 1478781"/>
              <a:gd name="connsiteX35" fmla="*/ 2854396 w 5387625"/>
              <a:gd name="connsiteY35" fmla="*/ 38100 h 1478781"/>
              <a:gd name="connsiteX36" fmla="*/ 2911546 w 5387625"/>
              <a:gd name="connsiteY36" fmla="*/ 19050 h 1478781"/>
              <a:gd name="connsiteX37" fmla="*/ 2978221 w 5387625"/>
              <a:gd name="connsiteY37" fmla="*/ 0 h 1478781"/>
              <a:gd name="connsiteX38" fmla="*/ 3197296 w 5387625"/>
              <a:gd name="connsiteY38" fmla="*/ 9525 h 1478781"/>
              <a:gd name="connsiteX39" fmla="*/ 3254446 w 5387625"/>
              <a:gd name="connsiteY39" fmla="*/ 28575 h 1478781"/>
              <a:gd name="connsiteX40" fmla="*/ 3292546 w 5387625"/>
              <a:gd name="connsiteY40" fmla="*/ 38100 h 1478781"/>
              <a:gd name="connsiteX41" fmla="*/ 3349696 w 5387625"/>
              <a:gd name="connsiteY41" fmla="*/ 57150 h 1478781"/>
              <a:gd name="connsiteX42" fmla="*/ 3406846 w 5387625"/>
              <a:gd name="connsiteY42" fmla="*/ 76200 h 1478781"/>
              <a:gd name="connsiteX43" fmla="*/ 3435421 w 5387625"/>
              <a:gd name="connsiteY43" fmla="*/ 85725 h 1478781"/>
              <a:gd name="connsiteX44" fmla="*/ 3463996 w 5387625"/>
              <a:gd name="connsiteY44" fmla="*/ 95250 h 1478781"/>
              <a:gd name="connsiteX45" fmla="*/ 3578296 w 5387625"/>
              <a:gd name="connsiteY45" fmla="*/ 104775 h 1478781"/>
              <a:gd name="connsiteX46" fmla="*/ 3635446 w 5387625"/>
              <a:gd name="connsiteY46" fmla="*/ 133350 h 1478781"/>
              <a:gd name="connsiteX47" fmla="*/ 3664021 w 5387625"/>
              <a:gd name="connsiteY47" fmla="*/ 161925 h 1478781"/>
              <a:gd name="connsiteX48" fmla="*/ 3721171 w 5387625"/>
              <a:gd name="connsiteY48" fmla="*/ 200025 h 1478781"/>
              <a:gd name="connsiteX49" fmla="*/ 3749746 w 5387625"/>
              <a:gd name="connsiteY49" fmla="*/ 219075 h 1478781"/>
              <a:gd name="connsiteX50" fmla="*/ 3778321 w 5387625"/>
              <a:gd name="connsiteY50" fmla="*/ 247650 h 1478781"/>
              <a:gd name="connsiteX51" fmla="*/ 3835471 w 5387625"/>
              <a:gd name="connsiteY51" fmla="*/ 266700 h 1478781"/>
              <a:gd name="connsiteX52" fmla="*/ 3892621 w 5387625"/>
              <a:gd name="connsiteY52" fmla="*/ 295275 h 1478781"/>
              <a:gd name="connsiteX53" fmla="*/ 3921196 w 5387625"/>
              <a:gd name="connsiteY53" fmla="*/ 314325 h 1478781"/>
              <a:gd name="connsiteX54" fmla="*/ 3959296 w 5387625"/>
              <a:gd name="connsiteY54" fmla="*/ 323850 h 1478781"/>
              <a:gd name="connsiteX55" fmla="*/ 4102171 w 5387625"/>
              <a:gd name="connsiteY55" fmla="*/ 342900 h 1478781"/>
              <a:gd name="connsiteX56" fmla="*/ 4159321 w 5387625"/>
              <a:gd name="connsiteY56" fmla="*/ 361950 h 1478781"/>
              <a:gd name="connsiteX57" fmla="*/ 4187896 w 5387625"/>
              <a:gd name="connsiteY57" fmla="*/ 371475 h 1478781"/>
              <a:gd name="connsiteX58" fmla="*/ 4245046 w 5387625"/>
              <a:gd name="connsiteY58" fmla="*/ 419100 h 1478781"/>
              <a:gd name="connsiteX59" fmla="*/ 4302196 w 5387625"/>
              <a:gd name="connsiteY59" fmla="*/ 457200 h 1478781"/>
              <a:gd name="connsiteX60" fmla="*/ 4330771 w 5387625"/>
              <a:gd name="connsiteY60" fmla="*/ 476250 h 1478781"/>
              <a:gd name="connsiteX61" fmla="*/ 4387921 w 5387625"/>
              <a:gd name="connsiteY61" fmla="*/ 514350 h 1478781"/>
              <a:gd name="connsiteX62" fmla="*/ 4416496 w 5387625"/>
              <a:gd name="connsiteY62" fmla="*/ 533400 h 1478781"/>
              <a:gd name="connsiteX63" fmla="*/ 4445071 w 5387625"/>
              <a:gd name="connsiteY63" fmla="*/ 542925 h 1478781"/>
              <a:gd name="connsiteX64" fmla="*/ 4530796 w 5387625"/>
              <a:gd name="connsiteY64" fmla="*/ 600075 h 1478781"/>
              <a:gd name="connsiteX65" fmla="*/ 4559371 w 5387625"/>
              <a:gd name="connsiteY65" fmla="*/ 628650 h 1478781"/>
              <a:gd name="connsiteX66" fmla="*/ 4587946 w 5387625"/>
              <a:gd name="connsiteY66" fmla="*/ 638175 h 1478781"/>
              <a:gd name="connsiteX67" fmla="*/ 4673671 w 5387625"/>
              <a:gd name="connsiteY67" fmla="*/ 695325 h 1478781"/>
              <a:gd name="connsiteX68" fmla="*/ 4702246 w 5387625"/>
              <a:gd name="connsiteY68" fmla="*/ 714375 h 1478781"/>
              <a:gd name="connsiteX69" fmla="*/ 4730821 w 5387625"/>
              <a:gd name="connsiteY69" fmla="*/ 733425 h 1478781"/>
              <a:gd name="connsiteX70" fmla="*/ 4816546 w 5387625"/>
              <a:gd name="connsiteY70" fmla="*/ 809625 h 1478781"/>
              <a:gd name="connsiteX71" fmla="*/ 4845121 w 5387625"/>
              <a:gd name="connsiteY71" fmla="*/ 819150 h 1478781"/>
              <a:gd name="connsiteX72" fmla="*/ 4902271 w 5387625"/>
              <a:gd name="connsiteY72" fmla="*/ 857250 h 1478781"/>
              <a:gd name="connsiteX73" fmla="*/ 4968946 w 5387625"/>
              <a:gd name="connsiteY73" fmla="*/ 876300 h 1478781"/>
              <a:gd name="connsiteX74" fmla="*/ 4997521 w 5387625"/>
              <a:gd name="connsiteY74" fmla="*/ 885825 h 1478781"/>
              <a:gd name="connsiteX75" fmla="*/ 5064196 w 5387625"/>
              <a:gd name="connsiteY75" fmla="*/ 904875 h 1478781"/>
              <a:gd name="connsiteX76" fmla="*/ 5122079 w 5387625"/>
              <a:gd name="connsiteY76" fmla="*/ 976679 h 1478781"/>
              <a:gd name="connsiteX77" fmla="*/ 5232714 w 5387625"/>
              <a:gd name="connsiteY77" fmla="*/ 1044819 h 1478781"/>
              <a:gd name="connsiteX78" fmla="*/ 5349952 w 5387625"/>
              <a:gd name="connsiteY78" fmla="*/ 1153072 h 1478781"/>
              <a:gd name="connsiteX79" fmla="*/ 5387625 w 5387625"/>
              <a:gd name="connsiteY79" fmla="*/ 1262757 h 1478781"/>
              <a:gd name="connsiteX80" fmla="*/ 4847565 w 5387625"/>
              <a:gd name="connsiteY80" fmla="*/ 1478781 h 1478781"/>
              <a:gd name="connsiteX81" fmla="*/ 599093 w 5387625"/>
              <a:gd name="connsiteY81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139896 w 5387625"/>
              <a:gd name="connsiteY14" fmla="*/ 381000 h 1478781"/>
              <a:gd name="connsiteX15" fmla="*/ 1058285 w 5387625"/>
              <a:gd name="connsiteY15" fmla="*/ 474321 h 1478781"/>
              <a:gd name="connsiteX16" fmla="*/ 1142981 w 5387625"/>
              <a:gd name="connsiteY16" fmla="*/ 479350 h 1478781"/>
              <a:gd name="connsiteX17" fmla="*/ 1248383 w 5387625"/>
              <a:gd name="connsiteY17" fmla="*/ 437236 h 1478781"/>
              <a:gd name="connsiteX18" fmla="*/ 1314432 w 5387625"/>
              <a:gd name="connsiteY18" fmla="*/ 414173 h 1478781"/>
              <a:gd name="connsiteX19" fmla="*/ 1377752 w 5387625"/>
              <a:gd name="connsiteY19" fmla="*/ 423215 h 1478781"/>
              <a:gd name="connsiteX20" fmla="*/ 1472600 w 5387625"/>
              <a:gd name="connsiteY20" fmla="*/ 417704 h 1478781"/>
              <a:gd name="connsiteX21" fmla="*/ 1591685 w 5387625"/>
              <a:gd name="connsiteY21" fmla="*/ 380086 h 1478781"/>
              <a:gd name="connsiteX22" fmla="*/ 1723604 w 5387625"/>
              <a:gd name="connsiteY22" fmla="*/ 326415 h 1478781"/>
              <a:gd name="connsiteX23" fmla="*/ 1830033 w 5387625"/>
              <a:gd name="connsiteY23" fmla="*/ 295809 h 1478781"/>
              <a:gd name="connsiteX24" fmla="*/ 2082871 w 5387625"/>
              <a:gd name="connsiteY24" fmla="*/ 228600 h 1478781"/>
              <a:gd name="connsiteX25" fmla="*/ 2168596 w 5387625"/>
              <a:gd name="connsiteY25" fmla="*/ 200025 h 1478781"/>
              <a:gd name="connsiteX26" fmla="*/ 2197171 w 5387625"/>
              <a:gd name="connsiteY26" fmla="*/ 190500 h 1478781"/>
              <a:gd name="connsiteX27" fmla="*/ 2225746 w 5387625"/>
              <a:gd name="connsiteY27" fmla="*/ 171450 h 1478781"/>
              <a:gd name="connsiteX28" fmla="*/ 2282896 w 5387625"/>
              <a:gd name="connsiteY28" fmla="*/ 152400 h 1478781"/>
              <a:gd name="connsiteX29" fmla="*/ 2368621 w 5387625"/>
              <a:gd name="connsiteY29" fmla="*/ 114300 h 1478781"/>
              <a:gd name="connsiteX30" fmla="*/ 2711521 w 5387625"/>
              <a:gd name="connsiteY30" fmla="*/ 95250 h 1478781"/>
              <a:gd name="connsiteX31" fmla="*/ 2797246 w 5387625"/>
              <a:gd name="connsiteY31" fmla="*/ 66675 h 1478781"/>
              <a:gd name="connsiteX32" fmla="*/ 2825821 w 5387625"/>
              <a:gd name="connsiteY32" fmla="*/ 57150 h 1478781"/>
              <a:gd name="connsiteX33" fmla="*/ 2854396 w 5387625"/>
              <a:gd name="connsiteY33" fmla="*/ 38100 h 1478781"/>
              <a:gd name="connsiteX34" fmla="*/ 2911546 w 5387625"/>
              <a:gd name="connsiteY34" fmla="*/ 19050 h 1478781"/>
              <a:gd name="connsiteX35" fmla="*/ 2978221 w 5387625"/>
              <a:gd name="connsiteY35" fmla="*/ 0 h 1478781"/>
              <a:gd name="connsiteX36" fmla="*/ 3197296 w 5387625"/>
              <a:gd name="connsiteY36" fmla="*/ 9525 h 1478781"/>
              <a:gd name="connsiteX37" fmla="*/ 3254446 w 5387625"/>
              <a:gd name="connsiteY37" fmla="*/ 28575 h 1478781"/>
              <a:gd name="connsiteX38" fmla="*/ 3292546 w 5387625"/>
              <a:gd name="connsiteY38" fmla="*/ 38100 h 1478781"/>
              <a:gd name="connsiteX39" fmla="*/ 3349696 w 5387625"/>
              <a:gd name="connsiteY39" fmla="*/ 57150 h 1478781"/>
              <a:gd name="connsiteX40" fmla="*/ 3406846 w 5387625"/>
              <a:gd name="connsiteY40" fmla="*/ 76200 h 1478781"/>
              <a:gd name="connsiteX41" fmla="*/ 3435421 w 5387625"/>
              <a:gd name="connsiteY41" fmla="*/ 85725 h 1478781"/>
              <a:gd name="connsiteX42" fmla="*/ 3463996 w 5387625"/>
              <a:gd name="connsiteY42" fmla="*/ 95250 h 1478781"/>
              <a:gd name="connsiteX43" fmla="*/ 3578296 w 5387625"/>
              <a:gd name="connsiteY43" fmla="*/ 104775 h 1478781"/>
              <a:gd name="connsiteX44" fmla="*/ 3635446 w 5387625"/>
              <a:gd name="connsiteY44" fmla="*/ 133350 h 1478781"/>
              <a:gd name="connsiteX45" fmla="*/ 3664021 w 5387625"/>
              <a:gd name="connsiteY45" fmla="*/ 161925 h 1478781"/>
              <a:gd name="connsiteX46" fmla="*/ 3721171 w 5387625"/>
              <a:gd name="connsiteY46" fmla="*/ 200025 h 1478781"/>
              <a:gd name="connsiteX47" fmla="*/ 3749746 w 5387625"/>
              <a:gd name="connsiteY47" fmla="*/ 219075 h 1478781"/>
              <a:gd name="connsiteX48" fmla="*/ 3778321 w 5387625"/>
              <a:gd name="connsiteY48" fmla="*/ 247650 h 1478781"/>
              <a:gd name="connsiteX49" fmla="*/ 3835471 w 5387625"/>
              <a:gd name="connsiteY49" fmla="*/ 266700 h 1478781"/>
              <a:gd name="connsiteX50" fmla="*/ 3892621 w 5387625"/>
              <a:gd name="connsiteY50" fmla="*/ 295275 h 1478781"/>
              <a:gd name="connsiteX51" fmla="*/ 3921196 w 5387625"/>
              <a:gd name="connsiteY51" fmla="*/ 314325 h 1478781"/>
              <a:gd name="connsiteX52" fmla="*/ 3959296 w 5387625"/>
              <a:gd name="connsiteY52" fmla="*/ 323850 h 1478781"/>
              <a:gd name="connsiteX53" fmla="*/ 4102171 w 5387625"/>
              <a:gd name="connsiteY53" fmla="*/ 342900 h 1478781"/>
              <a:gd name="connsiteX54" fmla="*/ 4159321 w 5387625"/>
              <a:gd name="connsiteY54" fmla="*/ 361950 h 1478781"/>
              <a:gd name="connsiteX55" fmla="*/ 4187896 w 5387625"/>
              <a:gd name="connsiteY55" fmla="*/ 371475 h 1478781"/>
              <a:gd name="connsiteX56" fmla="*/ 4245046 w 5387625"/>
              <a:gd name="connsiteY56" fmla="*/ 419100 h 1478781"/>
              <a:gd name="connsiteX57" fmla="*/ 4302196 w 5387625"/>
              <a:gd name="connsiteY57" fmla="*/ 457200 h 1478781"/>
              <a:gd name="connsiteX58" fmla="*/ 4330771 w 5387625"/>
              <a:gd name="connsiteY58" fmla="*/ 476250 h 1478781"/>
              <a:gd name="connsiteX59" fmla="*/ 4387921 w 5387625"/>
              <a:gd name="connsiteY59" fmla="*/ 514350 h 1478781"/>
              <a:gd name="connsiteX60" fmla="*/ 4416496 w 5387625"/>
              <a:gd name="connsiteY60" fmla="*/ 533400 h 1478781"/>
              <a:gd name="connsiteX61" fmla="*/ 4445071 w 5387625"/>
              <a:gd name="connsiteY61" fmla="*/ 542925 h 1478781"/>
              <a:gd name="connsiteX62" fmla="*/ 4530796 w 5387625"/>
              <a:gd name="connsiteY62" fmla="*/ 600075 h 1478781"/>
              <a:gd name="connsiteX63" fmla="*/ 4559371 w 5387625"/>
              <a:gd name="connsiteY63" fmla="*/ 628650 h 1478781"/>
              <a:gd name="connsiteX64" fmla="*/ 4587946 w 5387625"/>
              <a:gd name="connsiteY64" fmla="*/ 638175 h 1478781"/>
              <a:gd name="connsiteX65" fmla="*/ 4673671 w 5387625"/>
              <a:gd name="connsiteY65" fmla="*/ 695325 h 1478781"/>
              <a:gd name="connsiteX66" fmla="*/ 4702246 w 5387625"/>
              <a:gd name="connsiteY66" fmla="*/ 714375 h 1478781"/>
              <a:gd name="connsiteX67" fmla="*/ 4730821 w 5387625"/>
              <a:gd name="connsiteY67" fmla="*/ 733425 h 1478781"/>
              <a:gd name="connsiteX68" fmla="*/ 4816546 w 5387625"/>
              <a:gd name="connsiteY68" fmla="*/ 809625 h 1478781"/>
              <a:gd name="connsiteX69" fmla="*/ 4845121 w 5387625"/>
              <a:gd name="connsiteY69" fmla="*/ 819150 h 1478781"/>
              <a:gd name="connsiteX70" fmla="*/ 4902271 w 5387625"/>
              <a:gd name="connsiteY70" fmla="*/ 857250 h 1478781"/>
              <a:gd name="connsiteX71" fmla="*/ 4968946 w 5387625"/>
              <a:gd name="connsiteY71" fmla="*/ 876300 h 1478781"/>
              <a:gd name="connsiteX72" fmla="*/ 4997521 w 5387625"/>
              <a:gd name="connsiteY72" fmla="*/ 885825 h 1478781"/>
              <a:gd name="connsiteX73" fmla="*/ 5064196 w 5387625"/>
              <a:gd name="connsiteY73" fmla="*/ 904875 h 1478781"/>
              <a:gd name="connsiteX74" fmla="*/ 5122079 w 5387625"/>
              <a:gd name="connsiteY74" fmla="*/ 976679 h 1478781"/>
              <a:gd name="connsiteX75" fmla="*/ 5232714 w 5387625"/>
              <a:gd name="connsiteY75" fmla="*/ 1044819 h 1478781"/>
              <a:gd name="connsiteX76" fmla="*/ 5349952 w 5387625"/>
              <a:gd name="connsiteY76" fmla="*/ 1153072 h 1478781"/>
              <a:gd name="connsiteX77" fmla="*/ 5387625 w 5387625"/>
              <a:gd name="connsiteY77" fmla="*/ 1262757 h 1478781"/>
              <a:gd name="connsiteX78" fmla="*/ 4847565 w 5387625"/>
              <a:gd name="connsiteY78" fmla="*/ 1478781 h 1478781"/>
              <a:gd name="connsiteX79" fmla="*/ 599093 w 5387625"/>
              <a:gd name="connsiteY79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2082871 w 5387625"/>
              <a:gd name="connsiteY23" fmla="*/ 228600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5286 w 5387625"/>
              <a:gd name="connsiteY11" fmla="*/ 669901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77519 w 5387625"/>
              <a:gd name="connsiteY8" fmla="*/ 756108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1007731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82197 w 5517487"/>
              <a:gd name="connsiteY2" fmla="*/ 1143713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5157 w 5517487"/>
              <a:gd name="connsiteY12" fmla="*/ 594182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6966 w 5517487"/>
              <a:gd name="connsiteY17" fmla="*/ 503479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964099 w 5517487"/>
              <a:gd name="connsiteY17" fmla="*/ 523544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35160 w 5517487"/>
              <a:gd name="connsiteY17" fmla="*/ 45130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16028 w 5517487"/>
              <a:gd name="connsiteY3" fmla="*/ 1240498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694720 w 5483252"/>
              <a:gd name="connsiteY0" fmla="*/ 1478781 h 1478781"/>
              <a:gd name="connsiteX1" fmla="*/ 131044 w 5483252"/>
              <a:gd name="connsiteY1" fmla="*/ 1385573 h 1478781"/>
              <a:gd name="connsiteX2" fmla="*/ 14166 w 5483252"/>
              <a:gd name="connsiteY2" fmla="*/ 1260096 h 1478781"/>
              <a:gd name="connsiteX3" fmla="*/ 181793 w 5483252"/>
              <a:gd name="connsiteY3" fmla="*/ 1240498 h 1478781"/>
              <a:gd name="connsiteX4" fmla="*/ 304960 w 5483252"/>
              <a:gd name="connsiteY4" fmla="*/ 1115993 h 1478781"/>
              <a:gd name="connsiteX5" fmla="*/ 443696 w 5483252"/>
              <a:gd name="connsiteY5" fmla="*/ 1069088 h 1478781"/>
              <a:gd name="connsiteX6" fmla="*/ 602135 w 5483252"/>
              <a:gd name="connsiteY6" fmla="*/ 975288 h 1478781"/>
              <a:gd name="connsiteX7" fmla="*/ 769469 w 5483252"/>
              <a:gd name="connsiteY7" fmla="*/ 921133 h 1478781"/>
              <a:gd name="connsiteX8" fmla="*/ 877777 w 5483252"/>
              <a:gd name="connsiteY8" fmla="*/ 868479 h 1478781"/>
              <a:gd name="connsiteX9" fmla="*/ 980272 w 5483252"/>
              <a:gd name="connsiteY9" fmla="*/ 801802 h 1478781"/>
              <a:gd name="connsiteX10" fmla="*/ 1055222 w 5483252"/>
              <a:gd name="connsiteY10" fmla="*/ 742140 h 1478781"/>
              <a:gd name="connsiteX11" fmla="*/ 1002586 w 5483252"/>
              <a:gd name="connsiteY11" fmla="*/ 669418 h 1478781"/>
              <a:gd name="connsiteX12" fmla="*/ 1069441 w 5483252"/>
              <a:gd name="connsiteY12" fmla="*/ 610235 h 1478781"/>
              <a:gd name="connsiteX13" fmla="*/ 1157847 w 5483252"/>
              <a:gd name="connsiteY13" fmla="*/ 562612 h 1478781"/>
              <a:gd name="connsiteX14" fmla="*/ 1258285 w 5483252"/>
              <a:gd name="connsiteY14" fmla="*/ 527509 h 1478781"/>
              <a:gd name="connsiteX15" fmla="*/ 1336140 w 5483252"/>
              <a:gd name="connsiteY15" fmla="*/ 489408 h 1478781"/>
              <a:gd name="connsiteX16" fmla="*/ 1413995 w 5483252"/>
              <a:gd name="connsiteY16" fmla="*/ 474372 h 1478781"/>
              <a:gd name="connsiteX17" fmla="*/ 1493055 w 5483252"/>
              <a:gd name="connsiteY17" fmla="*/ 439267 h 1478781"/>
              <a:gd name="connsiteX18" fmla="*/ 1607578 w 5483252"/>
              <a:gd name="connsiteY18" fmla="*/ 405666 h 1478781"/>
              <a:gd name="connsiteX19" fmla="*/ 1722729 w 5483252"/>
              <a:gd name="connsiteY19" fmla="*/ 376073 h 1478781"/>
              <a:gd name="connsiteX20" fmla="*/ 1803490 w 5483252"/>
              <a:gd name="connsiteY20" fmla="*/ 346480 h 1478781"/>
              <a:gd name="connsiteX21" fmla="*/ 1921725 w 5483252"/>
              <a:gd name="connsiteY21" fmla="*/ 311862 h 1478781"/>
              <a:gd name="connsiteX22" fmla="*/ 2076182 w 5483252"/>
              <a:gd name="connsiteY22" fmla="*/ 284785 h 1478781"/>
              <a:gd name="connsiteX23" fmla="*/ 2197323 w 5483252"/>
              <a:gd name="connsiteY23" fmla="*/ 216079 h 1478781"/>
              <a:gd name="connsiteX24" fmla="*/ 2292798 w 5483252"/>
              <a:gd name="connsiteY24" fmla="*/ 190500 h 1478781"/>
              <a:gd name="connsiteX25" fmla="*/ 2321373 w 5483252"/>
              <a:gd name="connsiteY25" fmla="*/ 171450 h 1478781"/>
              <a:gd name="connsiteX26" fmla="*/ 2390329 w 5483252"/>
              <a:gd name="connsiteY26" fmla="*/ 144373 h 1478781"/>
              <a:gd name="connsiteX27" fmla="*/ 2546887 w 5483252"/>
              <a:gd name="connsiteY27" fmla="*/ 114300 h 1478781"/>
              <a:gd name="connsiteX28" fmla="*/ 2807148 w 5483252"/>
              <a:gd name="connsiteY28" fmla="*/ 95250 h 1478781"/>
              <a:gd name="connsiteX29" fmla="*/ 2892873 w 5483252"/>
              <a:gd name="connsiteY29" fmla="*/ 66675 h 1478781"/>
              <a:gd name="connsiteX30" fmla="*/ 2921448 w 5483252"/>
              <a:gd name="connsiteY30" fmla="*/ 57150 h 1478781"/>
              <a:gd name="connsiteX31" fmla="*/ 2950023 w 5483252"/>
              <a:gd name="connsiteY31" fmla="*/ 38100 h 1478781"/>
              <a:gd name="connsiteX32" fmla="*/ 3007173 w 5483252"/>
              <a:gd name="connsiteY32" fmla="*/ 19050 h 1478781"/>
              <a:gd name="connsiteX33" fmla="*/ 3073848 w 5483252"/>
              <a:gd name="connsiteY33" fmla="*/ 0 h 1478781"/>
              <a:gd name="connsiteX34" fmla="*/ 3292923 w 5483252"/>
              <a:gd name="connsiteY34" fmla="*/ 9525 h 1478781"/>
              <a:gd name="connsiteX35" fmla="*/ 3350073 w 5483252"/>
              <a:gd name="connsiteY35" fmla="*/ 28575 h 1478781"/>
              <a:gd name="connsiteX36" fmla="*/ 3388173 w 5483252"/>
              <a:gd name="connsiteY36" fmla="*/ 38100 h 1478781"/>
              <a:gd name="connsiteX37" fmla="*/ 3445323 w 5483252"/>
              <a:gd name="connsiteY37" fmla="*/ 57150 h 1478781"/>
              <a:gd name="connsiteX38" fmla="*/ 3502473 w 5483252"/>
              <a:gd name="connsiteY38" fmla="*/ 76200 h 1478781"/>
              <a:gd name="connsiteX39" fmla="*/ 3531048 w 5483252"/>
              <a:gd name="connsiteY39" fmla="*/ 85725 h 1478781"/>
              <a:gd name="connsiteX40" fmla="*/ 3559623 w 5483252"/>
              <a:gd name="connsiteY40" fmla="*/ 95250 h 1478781"/>
              <a:gd name="connsiteX41" fmla="*/ 3673923 w 5483252"/>
              <a:gd name="connsiteY41" fmla="*/ 104775 h 1478781"/>
              <a:gd name="connsiteX42" fmla="*/ 3731073 w 5483252"/>
              <a:gd name="connsiteY42" fmla="*/ 133350 h 1478781"/>
              <a:gd name="connsiteX43" fmla="*/ 3759648 w 5483252"/>
              <a:gd name="connsiteY43" fmla="*/ 161925 h 1478781"/>
              <a:gd name="connsiteX44" fmla="*/ 3816798 w 5483252"/>
              <a:gd name="connsiteY44" fmla="*/ 200025 h 1478781"/>
              <a:gd name="connsiteX45" fmla="*/ 3845373 w 5483252"/>
              <a:gd name="connsiteY45" fmla="*/ 219075 h 1478781"/>
              <a:gd name="connsiteX46" fmla="*/ 3873948 w 5483252"/>
              <a:gd name="connsiteY46" fmla="*/ 247650 h 1478781"/>
              <a:gd name="connsiteX47" fmla="*/ 3931098 w 5483252"/>
              <a:gd name="connsiteY47" fmla="*/ 266700 h 1478781"/>
              <a:gd name="connsiteX48" fmla="*/ 3988248 w 5483252"/>
              <a:gd name="connsiteY48" fmla="*/ 295275 h 1478781"/>
              <a:gd name="connsiteX49" fmla="*/ 4016823 w 5483252"/>
              <a:gd name="connsiteY49" fmla="*/ 314325 h 1478781"/>
              <a:gd name="connsiteX50" fmla="*/ 4054923 w 5483252"/>
              <a:gd name="connsiteY50" fmla="*/ 323850 h 1478781"/>
              <a:gd name="connsiteX51" fmla="*/ 4197798 w 5483252"/>
              <a:gd name="connsiteY51" fmla="*/ 342900 h 1478781"/>
              <a:gd name="connsiteX52" fmla="*/ 4254948 w 5483252"/>
              <a:gd name="connsiteY52" fmla="*/ 361950 h 1478781"/>
              <a:gd name="connsiteX53" fmla="*/ 4283523 w 5483252"/>
              <a:gd name="connsiteY53" fmla="*/ 371475 h 1478781"/>
              <a:gd name="connsiteX54" fmla="*/ 4340673 w 5483252"/>
              <a:gd name="connsiteY54" fmla="*/ 419100 h 1478781"/>
              <a:gd name="connsiteX55" fmla="*/ 4397823 w 5483252"/>
              <a:gd name="connsiteY55" fmla="*/ 457200 h 1478781"/>
              <a:gd name="connsiteX56" fmla="*/ 4426398 w 5483252"/>
              <a:gd name="connsiteY56" fmla="*/ 476250 h 1478781"/>
              <a:gd name="connsiteX57" fmla="*/ 4483548 w 5483252"/>
              <a:gd name="connsiteY57" fmla="*/ 514350 h 1478781"/>
              <a:gd name="connsiteX58" fmla="*/ 4512123 w 5483252"/>
              <a:gd name="connsiteY58" fmla="*/ 533400 h 1478781"/>
              <a:gd name="connsiteX59" fmla="*/ 4540698 w 5483252"/>
              <a:gd name="connsiteY59" fmla="*/ 542925 h 1478781"/>
              <a:gd name="connsiteX60" fmla="*/ 4626423 w 5483252"/>
              <a:gd name="connsiteY60" fmla="*/ 600075 h 1478781"/>
              <a:gd name="connsiteX61" fmla="*/ 4654998 w 5483252"/>
              <a:gd name="connsiteY61" fmla="*/ 628650 h 1478781"/>
              <a:gd name="connsiteX62" fmla="*/ 4683573 w 5483252"/>
              <a:gd name="connsiteY62" fmla="*/ 638175 h 1478781"/>
              <a:gd name="connsiteX63" fmla="*/ 4769298 w 5483252"/>
              <a:gd name="connsiteY63" fmla="*/ 695325 h 1478781"/>
              <a:gd name="connsiteX64" fmla="*/ 4797873 w 5483252"/>
              <a:gd name="connsiteY64" fmla="*/ 714375 h 1478781"/>
              <a:gd name="connsiteX65" fmla="*/ 4826448 w 5483252"/>
              <a:gd name="connsiteY65" fmla="*/ 733425 h 1478781"/>
              <a:gd name="connsiteX66" fmla="*/ 4912173 w 5483252"/>
              <a:gd name="connsiteY66" fmla="*/ 809625 h 1478781"/>
              <a:gd name="connsiteX67" fmla="*/ 4940748 w 5483252"/>
              <a:gd name="connsiteY67" fmla="*/ 819150 h 1478781"/>
              <a:gd name="connsiteX68" fmla="*/ 4997898 w 5483252"/>
              <a:gd name="connsiteY68" fmla="*/ 857250 h 1478781"/>
              <a:gd name="connsiteX69" fmla="*/ 5064573 w 5483252"/>
              <a:gd name="connsiteY69" fmla="*/ 876300 h 1478781"/>
              <a:gd name="connsiteX70" fmla="*/ 5093148 w 5483252"/>
              <a:gd name="connsiteY70" fmla="*/ 885825 h 1478781"/>
              <a:gd name="connsiteX71" fmla="*/ 5159823 w 5483252"/>
              <a:gd name="connsiteY71" fmla="*/ 904875 h 1478781"/>
              <a:gd name="connsiteX72" fmla="*/ 5217706 w 5483252"/>
              <a:gd name="connsiteY72" fmla="*/ 976679 h 1478781"/>
              <a:gd name="connsiteX73" fmla="*/ 5328341 w 5483252"/>
              <a:gd name="connsiteY73" fmla="*/ 1044819 h 1478781"/>
              <a:gd name="connsiteX74" fmla="*/ 5445579 w 5483252"/>
              <a:gd name="connsiteY74" fmla="*/ 1153072 h 1478781"/>
              <a:gd name="connsiteX75" fmla="*/ 5483252 w 5483252"/>
              <a:gd name="connsiteY75" fmla="*/ 1262757 h 1478781"/>
              <a:gd name="connsiteX76" fmla="*/ 4943192 w 5483252"/>
              <a:gd name="connsiteY76" fmla="*/ 1478781 h 1478781"/>
              <a:gd name="connsiteX77" fmla="*/ 694720 w 5483252"/>
              <a:gd name="connsiteY77" fmla="*/ 1478781 h 1478781"/>
              <a:gd name="connsiteX0" fmla="*/ 583875 w 5372407"/>
              <a:gd name="connsiteY0" fmla="*/ 1478781 h 1478781"/>
              <a:gd name="connsiteX1" fmla="*/ 20199 w 5372407"/>
              <a:gd name="connsiteY1" fmla="*/ 1385573 h 1478781"/>
              <a:gd name="connsiteX2" fmla="*/ 29248 w 5372407"/>
              <a:gd name="connsiteY2" fmla="*/ 1300228 h 1478781"/>
              <a:gd name="connsiteX3" fmla="*/ 70948 w 5372407"/>
              <a:gd name="connsiteY3" fmla="*/ 1240498 h 1478781"/>
              <a:gd name="connsiteX4" fmla="*/ 194115 w 5372407"/>
              <a:gd name="connsiteY4" fmla="*/ 1115993 h 1478781"/>
              <a:gd name="connsiteX5" fmla="*/ 332851 w 5372407"/>
              <a:gd name="connsiteY5" fmla="*/ 1069088 h 1478781"/>
              <a:gd name="connsiteX6" fmla="*/ 491290 w 5372407"/>
              <a:gd name="connsiteY6" fmla="*/ 975288 h 1478781"/>
              <a:gd name="connsiteX7" fmla="*/ 658624 w 5372407"/>
              <a:gd name="connsiteY7" fmla="*/ 921133 h 1478781"/>
              <a:gd name="connsiteX8" fmla="*/ 766932 w 5372407"/>
              <a:gd name="connsiteY8" fmla="*/ 868479 h 1478781"/>
              <a:gd name="connsiteX9" fmla="*/ 869427 w 5372407"/>
              <a:gd name="connsiteY9" fmla="*/ 801802 h 1478781"/>
              <a:gd name="connsiteX10" fmla="*/ 944377 w 5372407"/>
              <a:gd name="connsiteY10" fmla="*/ 742140 h 1478781"/>
              <a:gd name="connsiteX11" fmla="*/ 891741 w 5372407"/>
              <a:gd name="connsiteY11" fmla="*/ 669418 h 1478781"/>
              <a:gd name="connsiteX12" fmla="*/ 958596 w 5372407"/>
              <a:gd name="connsiteY12" fmla="*/ 610235 h 1478781"/>
              <a:gd name="connsiteX13" fmla="*/ 1047002 w 5372407"/>
              <a:gd name="connsiteY13" fmla="*/ 562612 h 1478781"/>
              <a:gd name="connsiteX14" fmla="*/ 1147440 w 5372407"/>
              <a:gd name="connsiteY14" fmla="*/ 527509 h 1478781"/>
              <a:gd name="connsiteX15" fmla="*/ 1225295 w 5372407"/>
              <a:gd name="connsiteY15" fmla="*/ 489408 h 1478781"/>
              <a:gd name="connsiteX16" fmla="*/ 1303150 w 5372407"/>
              <a:gd name="connsiteY16" fmla="*/ 474372 h 1478781"/>
              <a:gd name="connsiteX17" fmla="*/ 1382210 w 5372407"/>
              <a:gd name="connsiteY17" fmla="*/ 439267 h 1478781"/>
              <a:gd name="connsiteX18" fmla="*/ 1496733 w 5372407"/>
              <a:gd name="connsiteY18" fmla="*/ 405666 h 1478781"/>
              <a:gd name="connsiteX19" fmla="*/ 1611884 w 5372407"/>
              <a:gd name="connsiteY19" fmla="*/ 376073 h 1478781"/>
              <a:gd name="connsiteX20" fmla="*/ 1692645 w 5372407"/>
              <a:gd name="connsiteY20" fmla="*/ 346480 h 1478781"/>
              <a:gd name="connsiteX21" fmla="*/ 1810880 w 5372407"/>
              <a:gd name="connsiteY21" fmla="*/ 311862 h 1478781"/>
              <a:gd name="connsiteX22" fmla="*/ 1965337 w 5372407"/>
              <a:gd name="connsiteY22" fmla="*/ 284785 h 1478781"/>
              <a:gd name="connsiteX23" fmla="*/ 2086478 w 5372407"/>
              <a:gd name="connsiteY23" fmla="*/ 216079 h 1478781"/>
              <a:gd name="connsiteX24" fmla="*/ 2181953 w 5372407"/>
              <a:gd name="connsiteY24" fmla="*/ 190500 h 1478781"/>
              <a:gd name="connsiteX25" fmla="*/ 2210528 w 5372407"/>
              <a:gd name="connsiteY25" fmla="*/ 171450 h 1478781"/>
              <a:gd name="connsiteX26" fmla="*/ 2279484 w 5372407"/>
              <a:gd name="connsiteY26" fmla="*/ 144373 h 1478781"/>
              <a:gd name="connsiteX27" fmla="*/ 2436042 w 5372407"/>
              <a:gd name="connsiteY27" fmla="*/ 114300 h 1478781"/>
              <a:gd name="connsiteX28" fmla="*/ 2696303 w 5372407"/>
              <a:gd name="connsiteY28" fmla="*/ 95250 h 1478781"/>
              <a:gd name="connsiteX29" fmla="*/ 2782028 w 5372407"/>
              <a:gd name="connsiteY29" fmla="*/ 66675 h 1478781"/>
              <a:gd name="connsiteX30" fmla="*/ 2810603 w 5372407"/>
              <a:gd name="connsiteY30" fmla="*/ 57150 h 1478781"/>
              <a:gd name="connsiteX31" fmla="*/ 2839178 w 5372407"/>
              <a:gd name="connsiteY31" fmla="*/ 38100 h 1478781"/>
              <a:gd name="connsiteX32" fmla="*/ 2896328 w 5372407"/>
              <a:gd name="connsiteY32" fmla="*/ 19050 h 1478781"/>
              <a:gd name="connsiteX33" fmla="*/ 2963003 w 5372407"/>
              <a:gd name="connsiteY33" fmla="*/ 0 h 1478781"/>
              <a:gd name="connsiteX34" fmla="*/ 3182078 w 5372407"/>
              <a:gd name="connsiteY34" fmla="*/ 9525 h 1478781"/>
              <a:gd name="connsiteX35" fmla="*/ 3239228 w 5372407"/>
              <a:gd name="connsiteY35" fmla="*/ 28575 h 1478781"/>
              <a:gd name="connsiteX36" fmla="*/ 3277328 w 5372407"/>
              <a:gd name="connsiteY36" fmla="*/ 38100 h 1478781"/>
              <a:gd name="connsiteX37" fmla="*/ 3334478 w 5372407"/>
              <a:gd name="connsiteY37" fmla="*/ 57150 h 1478781"/>
              <a:gd name="connsiteX38" fmla="*/ 3391628 w 5372407"/>
              <a:gd name="connsiteY38" fmla="*/ 76200 h 1478781"/>
              <a:gd name="connsiteX39" fmla="*/ 3420203 w 5372407"/>
              <a:gd name="connsiteY39" fmla="*/ 85725 h 1478781"/>
              <a:gd name="connsiteX40" fmla="*/ 3448778 w 5372407"/>
              <a:gd name="connsiteY40" fmla="*/ 95250 h 1478781"/>
              <a:gd name="connsiteX41" fmla="*/ 3563078 w 5372407"/>
              <a:gd name="connsiteY41" fmla="*/ 104775 h 1478781"/>
              <a:gd name="connsiteX42" fmla="*/ 3620228 w 5372407"/>
              <a:gd name="connsiteY42" fmla="*/ 133350 h 1478781"/>
              <a:gd name="connsiteX43" fmla="*/ 3648803 w 5372407"/>
              <a:gd name="connsiteY43" fmla="*/ 161925 h 1478781"/>
              <a:gd name="connsiteX44" fmla="*/ 3705953 w 5372407"/>
              <a:gd name="connsiteY44" fmla="*/ 200025 h 1478781"/>
              <a:gd name="connsiteX45" fmla="*/ 3734528 w 5372407"/>
              <a:gd name="connsiteY45" fmla="*/ 219075 h 1478781"/>
              <a:gd name="connsiteX46" fmla="*/ 3763103 w 5372407"/>
              <a:gd name="connsiteY46" fmla="*/ 247650 h 1478781"/>
              <a:gd name="connsiteX47" fmla="*/ 3820253 w 5372407"/>
              <a:gd name="connsiteY47" fmla="*/ 266700 h 1478781"/>
              <a:gd name="connsiteX48" fmla="*/ 3877403 w 5372407"/>
              <a:gd name="connsiteY48" fmla="*/ 295275 h 1478781"/>
              <a:gd name="connsiteX49" fmla="*/ 3905978 w 5372407"/>
              <a:gd name="connsiteY49" fmla="*/ 314325 h 1478781"/>
              <a:gd name="connsiteX50" fmla="*/ 3944078 w 5372407"/>
              <a:gd name="connsiteY50" fmla="*/ 323850 h 1478781"/>
              <a:gd name="connsiteX51" fmla="*/ 4086953 w 5372407"/>
              <a:gd name="connsiteY51" fmla="*/ 342900 h 1478781"/>
              <a:gd name="connsiteX52" fmla="*/ 4144103 w 5372407"/>
              <a:gd name="connsiteY52" fmla="*/ 361950 h 1478781"/>
              <a:gd name="connsiteX53" fmla="*/ 4172678 w 5372407"/>
              <a:gd name="connsiteY53" fmla="*/ 371475 h 1478781"/>
              <a:gd name="connsiteX54" fmla="*/ 4229828 w 5372407"/>
              <a:gd name="connsiteY54" fmla="*/ 419100 h 1478781"/>
              <a:gd name="connsiteX55" fmla="*/ 4286978 w 5372407"/>
              <a:gd name="connsiteY55" fmla="*/ 457200 h 1478781"/>
              <a:gd name="connsiteX56" fmla="*/ 4315553 w 5372407"/>
              <a:gd name="connsiteY56" fmla="*/ 476250 h 1478781"/>
              <a:gd name="connsiteX57" fmla="*/ 4372703 w 5372407"/>
              <a:gd name="connsiteY57" fmla="*/ 514350 h 1478781"/>
              <a:gd name="connsiteX58" fmla="*/ 4401278 w 5372407"/>
              <a:gd name="connsiteY58" fmla="*/ 533400 h 1478781"/>
              <a:gd name="connsiteX59" fmla="*/ 4429853 w 5372407"/>
              <a:gd name="connsiteY59" fmla="*/ 542925 h 1478781"/>
              <a:gd name="connsiteX60" fmla="*/ 4515578 w 5372407"/>
              <a:gd name="connsiteY60" fmla="*/ 600075 h 1478781"/>
              <a:gd name="connsiteX61" fmla="*/ 4544153 w 5372407"/>
              <a:gd name="connsiteY61" fmla="*/ 628650 h 1478781"/>
              <a:gd name="connsiteX62" fmla="*/ 4572728 w 5372407"/>
              <a:gd name="connsiteY62" fmla="*/ 638175 h 1478781"/>
              <a:gd name="connsiteX63" fmla="*/ 4658453 w 5372407"/>
              <a:gd name="connsiteY63" fmla="*/ 695325 h 1478781"/>
              <a:gd name="connsiteX64" fmla="*/ 4687028 w 5372407"/>
              <a:gd name="connsiteY64" fmla="*/ 714375 h 1478781"/>
              <a:gd name="connsiteX65" fmla="*/ 4715603 w 5372407"/>
              <a:gd name="connsiteY65" fmla="*/ 733425 h 1478781"/>
              <a:gd name="connsiteX66" fmla="*/ 4801328 w 5372407"/>
              <a:gd name="connsiteY66" fmla="*/ 809625 h 1478781"/>
              <a:gd name="connsiteX67" fmla="*/ 4829903 w 5372407"/>
              <a:gd name="connsiteY67" fmla="*/ 819150 h 1478781"/>
              <a:gd name="connsiteX68" fmla="*/ 4887053 w 5372407"/>
              <a:gd name="connsiteY68" fmla="*/ 857250 h 1478781"/>
              <a:gd name="connsiteX69" fmla="*/ 4953728 w 5372407"/>
              <a:gd name="connsiteY69" fmla="*/ 876300 h 1478781"/>
              <a:gd name="connsiteX70" fmla="*/ 4982303 w 5372407"/>
              <a:gd name="connsiteY70" fmla="*/ 885825 h 1478781"/>
              <a:gd name="connsiteX71" fmla="*/ 5048978 w 5372407"/>
              <a:gd name="connsiteY71" fmla="*/ 904875 h 1478781"/>
              <a:gd name="connsiteX72" fmla="*/ 5106861 w 5372407"/>
              <a:gd name="connsiteY72" fmla="*/ 976679 h 1478781"/>
              <a:gd name="connsiteX73" fmla="*/ 5217496 w 5372407"/>
              <a:gd name="connsiteY73" fmla="*/ 1044819 h 1478781"/>
              <a:gd name="connsiteX74" fmla="*/ 5334734 w 5372407"/>
              <a:gd name="connsiteY74" fmla="*/ 1153072 h 1478781"/>
              <a:gd name="connsiteX75" fmla="*/ 5372407 w 5372407"/>
              <a:gd name="connsiteY75" fmla="*/ 1262757 h 1478781"/>
              <a:gd name="connsiteX76" fmla="*/ 4832347 w 5372407"/>
              <a:gd name="connsiteY76" fmla="*/ 1478781 h 1478781"/>
              <a:gd name="connsiteX77" fmla="*/ 583875 w 5372407"/>
              <a:gd name="connsiteY77" fmla="*/ 1478781 h 1478781"/>
              <a:gd name="connsiteX0" fmla="*/ 596111 w 5384643"/>
              <a:gd name="connsiteY0" fmla="*/ 1478781 h 1478781"/>
              <a:gd name="connsiteX1" fmla="*/ 32435 w 5384643"/>
              <a:gd name="connsiteY1" fmla="*/ 1385573 h 1478781"/>
              <a:gd name="connsiteX2" fmla="*/ 83184 w 5384643"/>
              <a:gd name="connsiteY2" fmla="*/ 1240498 h 1478781"/>
              <a:gd name="connsiteX3" fmla="*/ 206351 w 5384643"/>
              <a:gd name="connsiteY3" fmla="*/ 1115993 h 1478781"/>
              <a:gd name="connsiteX4" fmla="*/ 345087 w 5384643"/>
              <a:gd name="connsiteY4" fmla="*/ 1069088 h 1478781"/>
              <a:gd name="connsiteX5" fmla="*/ 503526 w 5384643"/>
              <a:gd name="connsiteY5" fmla="*/ 975288 h 1478781"/>
              <a:gd name="connsiteX6" fmla="*/ 670860 w 5384643"/>
              <a:gd name="connsiteY6" fmla="*/ 921133 h 1478781"/>
              <a:gd name="connsiteX7" fmla="*/ 779168 w 5384643"/>
              <a:gd name="connsiteY7" fmla="*/ 868479 h 1478781"/>
              <a:gd name="connsiteX8" fmla="*/ 881663 w 5384643"/>
              <a:gd name="connsiteY8" fmla="*/ 801802 h 1478781"/>
              <a:gd name="connsiteX9" fmla="*/ 956613 w 5384643"/>
              <a:gd name="connsiteY9" fmla="*/ 742140 h 1478781"/>
              <a:gd name="connsiteX10" fmla="*/ 903977 w 5384643"/>
              <a:gd name="connsiteY10" fmla="*/ 669418 h 1478781"/>
              <a:gd name="connsiteX11" fmla="*/ 970832 w 5384643"/>
              <a:gd name="connsiteY11" fmla="*/ 610235 h 1478781"/>
              <a:gd name="connsiteX12" fmla="*/ 1059238 w 5384643"/>
              <a:gd name="connsiteY12" fmla="*/ 562612 h 1478781"/>
              <a:gd name="connsiteX13" fmla="*/ 1159676 w 5384643"/>
              <a:gd name="connsiteY13" fmla="*/ 527509 h 1478781"/>
              <a:gd name="connsiteX14" fmla="*/ 1237531 w 5384643"/>
              <a:gd name="connsiteY14" fmla="*/ 489408 h 1478781"/>
              <a:gd name="connsiteX15" fmla="*/ 1315386 w 5384643"/>
              <a:gd name="connsiteY15" fmla="*/ 474372 h 1478781"/>
              <a:gd name="connsiteX16" fmla="*/ 1394446 w 5384643"/>
              <a:gd name="connsiteY16" fmla="*/ 439267 h 1478781"/>
              <a:gd name="connsiteX17" fmla="*/ 1508969 w 5384643"/>
              <a:gd name="connsiteY17" fmla="*/ 405666 h 1478781"/>
              <a:gd name="connsiteX18" fmla="*/ 1624120 w 5384643"/>
              <a:gd name="connsiteY18" fmla="*/ 376073 h 1478781"/>
              <a:gd name="connsiteX19" fmla="*/ 1704881 w 5384643"/>
              <a:gd name="connsiteY19" fmla="*/ 346480 h 1478781"/>
              <a:gd name="connsiteX20" fmla="*/ 1823116 w 5384643"/>
              <a:gd name="connsiteY20" fmla="*/ 311862 h 1478781"/>
              <a:gd name="connsiteX21" fmla="*/ 1977573 w 5384643"/>
              <a:gd name="connsiteY21" fmla="*/ 284785 h 1478781"/>
              <a:gd name="connsiteX22" fmla="*/ 2098714 w 5384643"/>
              <a:gd name="connsiteY22" fmla="*/ 216079 h 1478781"/>
              <a:gd name="connsiteX23" fmla="*/ 2194189 w 5384643"/>
              <a:gd name="connsiteY23" fmla="*/ 190500 h 1478781"/>
              <a:gd name="connsiteX24" fmla="*/ 2222764 w 5384643"/>
              <a:gd name="connsiteY24" fmla="*/ 171450 h 1478781"/>
              <a:gd name="connsiteX25" fmla="*/ 2291720 w 5384643"/>
              <a:gd name="connsiteY25" fmla="*/ 144373 h 1478781"/>
              <a:gd name="connsiteX26" fmla="*/ 2448278 w 5384643"/>
              <a:gd name="connsiteY26" fmla="*/ 114300 h 1478781"/>
              <a:gd name="connsiteX27" fmla="*/ 2708539 w 5384643"/>
              <a:gd name="connsiteY27" fmla="*/ 95250 h 1478781"/>
              <a:gd name="connsiteX28" fmla="*/ 2794264 w 5384643"/>
              <a:gd name="connsiteY28" fmla="*/ 66675 h 1478781"/>
              <a:gd name="connsiteX29" fmla="*/ 2822839 w 5384643"/>
              <a:gd name="connsiteY29" fmla="*/ 57150 h 1478781"/>
              <a:gd name="connsiteX30" fmla="*/ 2851414 w 5384643"/>
              <a:gd name="connsiteY30" fmla="*/ 38100 h 1478781"/>
              <a:gd name="connsiteX31" fmla="*/ 2908564 w 5384643"/>
              <a:gd name="connsiteY31" fmla="*/ 19050 h 1478781"/>
              <a:gd name="connsiteX32" fmla="*/ 2975239 w 5384643"/>
              <a:gd name="connsiteY32" fmla="*/ 0 h 1478781"/>
              <a:gd name="connsiteX33" fmla="*/ 3194314 w 5384643"/>
              <a:gd name="connsiteY33" fmla="*/ 9525 h 1478781"/>
              <a:gd name="connsiteX34" fmla="*/ 3251464 w 5384643"/>
              <a:gd name="connsiteY34" fmla="*/ 28575 h 1478781"/>
              <a:gd name="connsiteX35" fmla="*/ 3289564 w 5384643"/>
              <a:gd name="connsiteY35" fmla="*/ 38100 h 1478781"/>
              <a:gd name="connsiteX36" fmla="*/ 3346714 w 5384643"/>
              <a:gd name="connsiteY36" fmla="*/ 57150 h 1478781"/>
              <a:gd name="connsiteX37" fmla="*/ 3403864 w 5384643"/>
              <a:gd name="connsiteY37" fmla="*/ 76200 h 1478781"/>
              <a:gd name="connsiteX38" fmla="*/ 3432439 w 5384643"/>
              <a:gd name="connsiteY38" fmla="*/ 85725 h 1478781"/>
              <a:gd name="connsiteX39" fmla="*/ 3461014 w 5384643"/>
              <a:gd name="connsiteY39" fmla="*/ 95250 h 1478781"/>
              <a:gd name="connsiteX40" fmla="*/ 3575314 w 5384643"/>
              <a:gd name="connsiteY40" fmla="*/ 104775 h 1478781"/>
              <a:gd name="connsiteX41" fmla="*/ 3632464 w 5384643"/>
              <a:gd name="connsiteY41" fmla="*/ 133350 h 1478781"/>
              <a:gd name="connsiteX42" fmla="*/ 3661039 w 5384643"/>
              <a:gd name="connsiteY42" fmla="*/ 161925 h 1478781"/>
              <a:gd name="connsiteX43" fmla="*/ 3718189 w 5384643"/>
              <a:gd name="connsiteY43" fmla="*/ 200025 h 1478781"/>
              <a:gd name="connsiteX44" fmla="*/ 3746764 w 5384643"/>
              <a:gd name="connsiteY44" fmla="*/ 219075 h 1478781"/>
              <a:gd name="connsiteX45" fmla="*/ 3775339 w 5384643"/>
              <a:gd name="connsiteY45" fmla="*/ 247650 h 1478781"/>
              <a:gd name="connsiteX46" fmla="*/ 3832489 w 5384643"/>
              <a:gd name="connsiteY46" fmla="*/ 266700 h 1478781"/>
              <a:gd name="connsiteX47" fmla="*/ 3889639 w 5384643"/>
              <a:gd name="connsiteY47" fmla="*/ 295275 h 1478781"/>
              <a:gd name="connsiteX48" fmla="*/ 3918214 w 5384643"/>
              <a:gd name="connsiteY48" fmla="*/ 314325 h 1478781"/>
              <a:gd name="connsiteX49" fmla="*/ 3956314 w 5384643"/>
              <a:gd name="connsiteY49" fmla="*/ 323850 h 1478781"/>
              <a:gd name="connsiteX50" fmla="*/ 4099189 w 5384643"/>
              <a:gd name="connsiteY50" fmla="*/ 342900 h 1478781"/>
              <a:gd name="connsiteX51" fmla="*/ 4156339 w 5384643"/>
              <a:gd name="connsiteY51" fmla="*/ 361950 h 1478781"/>
              <a:gd name="connsiteX52" fmla="*/ 4184914 w 5384643"/>
              <a:gd name="connsiteY52" fmla="*/ 371475 h 1478781"/>
              <a:gd name="connsiteX53" fmla="*/ 4242064 w 5384643"/>
              <a:gd name="connsiteY53" fmla="*/ 419100 h 1478781"/>
              <a:gd name="connsiteX54" fmla="*/ 4299214 w 5384643"/>
              <a:gd name="connsiteY54" fmla="*/ 457200 h 1478781"/>
              <a:gd name="connsiteX55" fmla="*/ 4327789 w 5384643"/>
              <a:gd name="connsiteY55" fmla="*/ 476250 h 1478781"/>
              <a:gd name="connsiteX56" fmla="*/ 4384939 w 5384643"/>
              <a:gd name="connsiteY56" fmla="*/ 514350 h 1478781"/>
              <a:gd name="connsiteX57" fmla="*/ 4413514 w 5384643"/>
              <a:gd name="connsiteY57" fmla="*/ 533400 h 1478781"/>
              <a:gd name="connsiteX58" fmla="*/ 4442089 w 5384643"/>
              <a:gd name="connsiteY58" fmla="*/ 542925 h 1478781"/>
              <a:gd name="connsiteX59" fmla="*/ 4527814 w 5384643"/>
              <a:gd name="connsiteY59" fmla="*/ 600075 h 1478781"/>
              <a:gd name="connsiteX60" fmla="*/ 4556389 w 5384643"/>
              <a:gd name="connsiteY60" fmla="*/ 628650 h 1478781"/>
              <a:gd name="connsiteX61" fmla="*/ 4584964 w 5384643"/>
              <a:gd name="connsiteY61" fmla="*/ 638175 h 1478781"/>
              <a:gd name="connsiteX62" fmla="*/ 4670689 w 5384643"/>
              <a:gd name="connsiteY62" fmla="*/ 695325 h 1478781"/>
              <a:gd name="connsiteX63" fmla="*/ 4699264 w 5384643"/>
              <a:gd name="connsiteY63" fmla="*/ 714375 h 1478781"/>
              <a:gd name="connsiteX64" fmla="*/ 4727839 w 5384643"/>
              <a:gd name="connsiteY64" fmla="*/ 733425 h 1478781"/>
              <a:gd name="connsiteX65" fmla="*/ 4813564 w 5384643"/>
              <a:gd name="connsiteY65" fmla="*/ 809625 h 1478781"/>
              <a:gd name="connsiteX66" fmla="*/ 4842139 w 5384643"/>
              <a:gd name="connsiteY66" fmla="*/ 819150 h 1478781"/>
              <a:gd name="connsiteX67" fmla="*/ 4899289 w 5384643"/>
              <a:gd name="connsiteY67" fmla="*/ 857250 h 1478781"/>
              <a:gd name="connsiteX68" fmla="*/ 4965964 w 5384643"/>
              <a:gd name="connsiteY68" fmla="*/ 876300 h 1478781"/>
              <a:gd name="connsiteX69" fmla="*/ 4994539 w 5384643"/>
              <a:gd name="connsiteY69" fmla="*/ 885825 h 1478781"/>
              <a:gd name="connsiteX70" fmla="*/ 5061214 w 5384643"/>
              <a:gd name="connsiteY70" fmla="*/ 904875 h 1478781"/>
              <a:gd name="connsiteX71" fmla="*/ 5119097 w 5384643"/>
              <a:gd name="connsiteY71" fmla="*/ 976679 h 1478781"/>
              <a:gd name="connsiteX72" fmla="*/ 5229732 w 5384643"/>
              <a:gd name="connsiteY72" fmla="*/ 1044819 h 1478781"/>
              <a:gd name="connsiteX73" fmla="*/ 5346970 w 5384643"/>
              <a:gd name="connsiteY73" fmla="*/ 1153072 h 1478781"/>
              <a:gd name="connsiteX74" fmla="*/ 5384643 w 5384643"/>
              <a:gd name="connsiteY74" fmla="*/ 1262757 h 1478781"/>
              <a:gd name="connsiteX75" fmla="*/ 4844583 w 5384643"/>
              <a:gd name="connsiteY75" fmla="*/ 1478781 h 1478781"/>
              <a:gd name="connsiteX76" fmla="*/ 596111 w 53846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61421 w 5349953"/>
              <a:gd name="connsiteY0" fmla="*/ 1478781 h 1478781"/>
              <a:gd name="connsiteX1" fmla="*/ 41032 w 5349953"/>
              <a:gd name="connsiteY1" fmla="*/ 1425705 h 1478781"/>
              <a:gd name="connsiteX2" fmla="*/ 48494 w 5349953"/>
              <a:gd name="connsiteY2" fmla="*/ 1240498 h 1478781"/>
              <a:gd name="connsiteX3" fmla="*/ 171661 w 5349953"/>
              <a:gd name="connsiteY3" fmla="*/ 1115993 h 1478781"/>
              <a:gd name="connsiteX4" fmla="*/ 310397 w 5349953"/>
              <a:gd name="connsiteY4" fmla="*/ 1069088 h 1478781"/>
              <a:gd name="connsiteX5" fmla="*/ 468836 w 5349953"/>
              <a:gd name="connsiteY5" fmla="*/ 975288 h 1478781"/>
              <a:gd name="connsiteX6" fmla="*/ 636170 w 5349953"/>
              <a:gd name="connsiteY6" fmla="*/ 921133 h 1478781"/>
              <a:gd name="connsiteX7" fmla="*/ 744478 w 5349953"/>
              <a:gd name="connsiteY7" fmla="*/ 868479 h 1478781"/>
              <a:gd name="connsiteX8" fmla="*/ 846973 w 5349953"/>
              <a:gd name="connsiteY8" fmla="*/ 801802 h 1478781"/>
              <a:gd name="connsiteX9" fmla="*/ 921923 w 5349953"/>
              <a:gd name="connsiteY9" fmla="*/ 742140 h 1478781"/>
              <a:gd name="connsiteX10" fmla="*/ 869287 w 5349953"/>
              <a:gd name="connsiteY10" fmla="*/ 669418 h 1478781"/>
              <a:gd name="connsiteX11" fmla="*/ 936142 w 5349953"/>
              <a:gd name="connsiteY11" fmla="*/ 610235 h 1478781"/>
              <a:gd name="connsiteX12" fmla="*/ 1024548 w 5349953"/>
              <a:gd name="connsiteY12" fmla="*/ 562612 h 1478781"/>
              <a:gd name="connsiteX13" fmla="*/ 1124986 w 5349953"/>
              <a:gd name="connsiteY13" fmla="*/ 527509 h 1478781"/>
              <a:gd name="connsiteX14" fmla="*/ 1202841 w 5349953"/>
              <a:gd name="connsiteY14" fmla="*/ 489408 h 1478781"/>
              <a:gd name="connsiteX15" fmla="*/ 1280696 w 5349953"/>
              <a:gd name="connsiteY15" fmla="*/ 474372 h 1478781"/>
              <a:gd name="connsiteX16" fmla="*/ 1359756 w 5349953"/>
              <a:gd name="connsiteY16" fmla="*/ 439267 h 1478781"/>
              <a:gd name="connsiteX17" fmla="*/ 1474279 w 5349953"/>
              <a:gd name="connsiteY17" fmla="*/ 405666 h 1478781"/>
              <a:gd name="connsiteX18" fmla="*/ 1589430 w 5349953"/>
              <a:gd name="connsiteY18" fmla="*/ 376073 h 1478781"/>
              <a:gd name="connsiteX19" fmla="*/ 1670191 w 5349953"/>
              <a:gd name="connsiteY19" fmla="*/ 346480 h 1478781"/>
              <a:gd name="connsiteX20" fmla="*/ 1788426 w 5349953"/>
              <a:gd name="connsiteY20" fmla="*/ 311862 h 1478781"/>
              <a:gd name="connsiteX21" fmla="*/ 1942883 w 5349953"/>
              <a:gd name="connsiteY21" fmla="*/ 284785 h 1478781"/>
              <a:gd name="connsiteX22" fmla="*/ 2064024 w 5349953"/>
              <a:gd name="connsiteY22" fmla="*/ 216079 h 1478781"/>
              <a:gd name="connsiteX23" fmla="*/ 2159499 w 5349953"/>
              <a:gd name="connsiteY23" fmla="*/ 190500 h 1478781"/>
              <a:gd name="connsiteX24" fmla="*/ 2188074 w 5349953"/>
              <a:gd name="connsiteY24" fmla="*/ 171450 h 1478781"/>
              <a:gd name="connsiteX25" fmla="*/ 2257030 w 5349953"/>
              <a:gd name="connsiteY25" fmla="*/ 144373 h 1478781"/>
              <a:gd name="connsiteX26" fmla="*/ 2413588 w 5349953"/>
              <a:gd name="connsiteY26" fmla="*/ 114300 h 1478781"/>
              <a:gd name="connsiteX27" fmla="*/ 2673849 w 5349953"/>
              <a:gd name="connsiteY27" fmla="*/ 95250 h 1478781"/>
              <a:gd name="connsiteX28" fmla="*/ 2759574 w 5349953"/>
              <a:gd name="connsiteY28" fmla="*/ 66675 h 1478781"/>
              <a:gd name="connsiteX29" fmla="*/ 2788149 w 5349953"/>
              <a:gd name="connsiteY29" fmla="*/ 57150 h 1478781"/>
              <a:gd name="connsiteX30" fmla="*/ 2816724 w 5349953"/>
              <a:gd name="connsiteY30" fmla="*/ 38100 h 1478781"/>
              <a:gd name="connsiteX31" fmla="*/ 2873874 w 5349953"/>
              <a:gd name="connsiteY31" fmla="*/ 19050 h 1478781"/>
              <a:gd name="connsiteX32" fmla="*/ 2940549 w 5349953"/>
              <a:gd name="connsiteY32" fmla="*/ 0 h 1478781"/>
              <a:gd name="connsiteX33" fmla="*/ 3159624 w 5349953"/>
              <a:gd name="connsiteY33" fmla="*/ 9525 h 1478781"/>
              <a:gd name="connsiteX34" fmla="*/ 3216774 w 5349953"/>
              <a:gd name="connsiteY34" fmla="*/ 28575 h 1478781"/>
              <a:gd name="connsiteX35" fmla="*/ 3254874 w 5349953"/>
              <a:gd name="connsiteY35" fmla="*/ 38100 h 1478781"/>
              <a:gd name="connsiteX36" fmla="*/ 3312024 w 5349953"/>
              <a:gd name="connsiteY36" fmla="*/ 57150 h 1478781"/>
              <a:gd name="connsiteX37" fmla="*/ 3369174 w 5349953"/>
              <a:gd name="connsiteY37" fmla="*/ 76200 h 1478781"/>
              <a:gd name="connsiteX38" fmla="*/ 3397749 w 5349953"/>
              <a:gd name="connsiteY38" fmla="*/ 85725 h 1478781"/>
              <a:gd name="connsiteX39" fmla="*/ 3426324 w 5349953"/>
              <a:gd name="connsiteY39" fmla="*/ 95250 h 1478781"/>
              <a:gd name="connsiteX40" fmla="*/ 3540624 w 5349953"/>
              <a:gd name="connsiteY40" fmla="*/ 104775 h 1478781"/>
              <a:gd name="connsiteX41" fmla="*/ 3597774 w 5349953"/>
              <a:gd name="connsiteY41" fmla="*/ 133350 h 1478781"/>
              <a:gd name="connsiteX42" fmla="*/ 3626349 w 5349953"/>
              <a:gd name="connsiteY42" fmla="*/ 161925 h 1478781"/>
              <a:gd name="connsiteX43" fmla="*/ 3683499 w 5349953"/>
              <a:gd name="connsiteY43" fmla="*/ 200025 h 1478781"/>
              <a:gd name="connsiteX44" fmla="*/ 3712074 w 5349953"/>
              <a:gd name="connsiteY44" fmla="*/ 219075 h 1478781"/>
              <a:gd name="connsiteX45" fmla="*/ 3740649 w 5349953"/>
              <a:gd name="connsiteY45" fmla="*/ 247650 h 1478781"/>
              <a:gd name="connsiteX46" fmla="*/ 3797799 w 5349953"/>
              <a:gd name="connsiteY46" fmla="*/ 266700 h 1478781"/>
              <a:gd name="connsiteX47" fmla="*/ 3854949 w 5349953"/>
              <a:gd name="connsiteY47" fmla="*/ 295275 h 1478781"/>
              <a:gd name="connsiteX48" fmla="*/ 3883524 w 5349953"/>
              <a:gd name="connsiteY48" fmla="*/ 314325 h 1478781"/>
              <a:gd name="connsiteX49" fmla="*/ 3921624 w 5349953"/>
              <a:gd name="connsiteY49" fmla="*/ 323850 h 1478781"/>
              <a:gd name="connsiteX50" fmla="*/ 4064499 w 5349953"/>
              <a:gd name="connsiteY50" fmla="*/ 342900 h 1478781"/>
              <a:gd name="connsiteX51" fmla="*/ 4121649 w 5349953"/>
              <a:gd name="connsiteY51" fmla="*/ 361950 h 1478781"/>
              <a:gd name="connsiteX52" fmla="*/ 4150224 w 5349953"/>
              <a:gd name="connsiteY52" fmla="*/ 371475 h 1478781"/>
              <a:gd name="connsiteX53" fmla="*/ 4207374 w 5349953"/>
              <a:gd name="connsiteY53" fmla="*/ 419100 h 1478781"/>
              <a:gd name="connsiteX54" fmla="*/ 4264524 w 5349953"/>
              <a:gd name="connsiteY54" fmla="*/ 457200 h 1478781"/>
              <a:gd name="connsiteX55" fmla="*/ 4293099 w 5349953"/>
              <a:gd name="connsiteY55" fmla="*/ 476250 h 1478781"/>
              <a:gd name="connsiteX56" fmla="*/ 4350249 w 5349953"/>
              <a:gd name="connsiteY56" fmla="*/ 514350 h 1478781"/>
              <a:gd name="connsiteX57" fmla="*/ 4378824 w 5349953"/>
              <a:gd name="connsiteY57" fmla="*/ 533400 h 1478781"/>
              <a:gd name="connsiteX58" fmla="*/ 4407399 w 5349953"/>
              <a:gd name="connsiteY58" fmla="*/ 542925 h 1478781"/>
              <a:gd name="connsiteX59" fmla="*/ 4493124 w 5349953"/>
              <a:gd name="connsiteY59" fmla="*/ 600075 h 1478781"/>
              <a:gd name="connsiteX60" fmla="*/ 4521699 w 5349953"/>
              <a:gd name="connsiteY60" fmla="*/ 628650 h 1478781"/>
              <a:gd name="connsiteX61" fmla="*/ 4550274 w 5349953"/>
              <a:gd name="connsiteY61" fmla="*/ 638175 h 1478781"/>
              <a:gd name="connsiteX62" fmla="*/ 4635999 w 5349953"/>
              <a:gd name="connsiteY62" fmla="*/ 695325 h 1478781"/>
              <a:gd name="connsiteX63" fmla="*/ 4664574 w 5349953"/>
              <a:gd name="connsiteY63" fmla="*/ 714375 h 1478781"/>
              <a:gd name="connsiteX64" fmla="*/ 4693149 w 5349953"/>
              <a:gd name="connsiteY64" fmla="*/ 733425 h 1478781"/>
              <a:gd name="connsiteX65" fmla="*/ 4778874 w 5349953"/>
              <a:gd name="connsiteY65" fmla="*/ 809625 h 1478781"/>
              <a:gd name="connsiteX66" fmla="*/ 4807449 w 5349953"/>
              <a:gd name="connsiteY66" fmla="*/ 819150 h 1478781"/>
              <a:gd name="connsiteX67" fmla="*/ 4864599 w 5349953"/>
              <a:gd name="connsiteY67" fmla="*/ 857250 h 1478781"/>
              <a:gd name="connsiteX68" fmla="*/ 4931274 w 5349953"/>
              <a:gd name="connsiteY68" fmla="*/ 876300 h 1478781"/>
              <a:gd name="connsiteX69" fmla="*/ 4959849 w 5349953"/>
              <a:gd name="connsiteY69" fmla="*/ 885825 h 1478781"/>
              <a:gd name="connsiteX70" fmla="*/ 5026524 w 5349953"/>
              <a:gd name="connsiteY70" fmla="*/ 904875 h 1478781"/>
              <a:gd name="connsiteX71" fmla="*/ 5084407 w 5349953"/>
              <a:gd name="connsiteY71" fmla="*/ 976679 h 1478781"/>
              <a:gd name="connsiteX72" fmla="*/ 5195042 w 5349953"/>
              <a:gd name="connsiteY72" fmla="*/ 1044819 h 1478781"/>
              <a:gd name="connsiteX73" fmla="*/ 5312280 w 5349953"/>
              <a:gd name="connsiteY73" fmla="*/ 1153072 h 1478781"/>
              <a:gd name="connsiteX74" fmla="*/ 5349953 w 5349953"/>
              <a:gd name="connsiteY74" fmla="*/ 1262757 h 1478781"/>
              <a:gd name="connsiteX75" fmla="*/ 4809893 w 5349953"/>
              <a:gd name="connsiteY75" fmla="*/ 1478781 h 1478781"/>
              <a:gd name="connsiteX76" fmla="*/ 561421 w 5349953"/>
              <a:gd name="connsiteY76" fmla="*/ 1478781 h 1478781"/>
              <a:gd name="connsiteX0" fmla="*/ 561745 w 5350277"/>
              <a:gd name="connsiteY0" fmla="*/ 1478781 h 1478781"/>
              <a:gd name="connsiteX1" fmla="*/ 41356 w 5350277"/>
              <a:gd name="connsiteY1" fmla="*/ 1425705 h 1478781"/>
              <a:gd name="connsiteX2" fmla="*/ 48818 w 5350277"/>
              <a:gd name="connsiteY2" fmla="*/ 1240498 h 1478781"/>
              <a:gd name="connsiteX3" fmla="*/ 179856 w 5350277"/>
              <a:gd name="connsiteY3" fmla="*/ 1164152 h 1478781"/>
              <a:gd name="connsiteX4" fmla="*/ 310721 w 5350277"/>
              <a:gd name="connsiteY4" fmla="*/ 1069088 h 1478781"/>
              <a:gd name="connsiteX5" fmla="*/ 469160 w 5350277"/>
              <a:gd name="connsiteY5" fmla="*/ 975288 h 1478781"/>
              <a:gd name="connsiteX6" fmla="*/ 636494 w 5350277"/>
              <a:gd name="connsiteY6" fmla="*/ 921133 h 1478781"/>
              <a:gd name="connsiteX7" fmla="*/ 744802 w 5350277"/>
              <a:gd name="connsiteY7" fmla="*/ 868479 h 1478781"/>
              <a:gd name="connsiteX8" fmla="*/ 847297 w 5350277"/>
              <a:gd name="connsiteY8" fmla="*/ 801802 h 1478781"/>
              <a:gd name="connsiteX9" fmla="*/ 922247 w 5350277"/>
              <a:gd name="connsiteY9" fmla="*/ 742140 h 1478781"/>
              <a:gd name="connsiteX10" fmla="*/ 869611 w 5350277"/>
              <a:gd name="connsiteY10" fmla="*/ 669418 h 1478781"/>
              <a:gd name="connsiteX11" fmla="*/ 936466 w 5350277"/>
              <a:gd name="connsiteY11" fmla="*/ 610235 h 1478781"/>
              <a:gd name="connsiteX12" fmla="*/ 1024872 w 5350277"/>
              <a:gd name="connsiteY12" fmla="*/ 562612 h 1478781"/>
              <a:gd name="connsiteX13" fmla="*/ 1125310 w 5350277"/>
              <a:gd name="connsiteY13" fmla="*/ 527509 h 1478781"/>
              <a:gd name="connsiteX14" fmla="*/ 1203165 w 5350277"/>
              <a:gd name="connsiteY14" fmla="*/ 489408 h 1478781"/>
              <a:gd name="connsiteX15" fmla="*/ 1281020 w 5350277"/>
              <a:gd name="connsiteY15" fmla="*/ 474372 h 1478781"/>
              <a:gd name="connsiteX16" fmla="*/ 1360080 w 5350277"/>
              <a:gd name="connsiteY16" fmla="*/ 439267 h 1478781"/>
              <a:gd name="connsiteX17" fmla="*/ 1474603 w 5350277"/>
              <a:gd name="connsiteY17" fmla="*/ 405666 h 1478781"/>
              <a:gd name="connsiteX18" fmla="*/ 1589754 w 5350277"/>
              <a:gd name="connsiteY18" fmla="*/ 376073 h 1478781"/>
              <a:gd name="connsiteX19" fmla="*/ 1670515 w 5350277"/>
              <a:gd name="connsiteY19" fmla="*/ 346480 h 1478781"/>
              <a:gd name="connsiteX20" fmla="*/ 1788750 w 5350277"/>
              <a:gd name="connsiteY20" fmla="*/ 311862 h 1478781"/>
              <a:gd name="connsiteX21" fmla="*/ 1943207 w 5350277"/>
              <a:gd name="connsiteY21" fmla="*/ 284785 h 1478781"/>
              <a:gd name="connsiteX22" fmla="*/ 2064348 w 5350277"/>
              <a:gd name="connsiteY22" fmla="*/ 216079 h 1478781"/>
              <a:gd name="connsiteX23" fmla="*/ 2159823 w 5350277"/>
              <a:gd name="connsiteY23" fmla="*/ 190500 h 1478781"/>
              <a:gd name="connsiteX24" fmla="*/ 2188398 w 5350277"/>
              <a:gd name="connsiteY24" fmla="*/ 171450 h 1478781"/>
              <a:gd name="connsiteX25" fmla="*/ 2257354 w 5350277"/>
              <a:gd name="connsiteY25" fmla="*/ 144373 h 1478781"/>
              <a:gd name="connsiteX26" fmla="*/ 2413912 w 5350277"/>
              <a:gd name="connsiteY26" fmla="*/ 114300 h 1478781"/>
              <a:gd name="connsiteX27" fmla="*/ 2674173 w 5350277"/>
              <a:gd name="connsiteY27" fmla="*/ 95250 h 1478781"/>
              <a:gd name="connsiteX28" fmla="*/ 2759898 w 5350277"/>
              <a:gd name="connsiteY28" fmla="*/ 66675 h 1478781"/>
              <a:gd name="connsiteX29" fmla="*/ 2788473 w 5350277"/>
              <a:gd name="connsiteY29" fmla="*/ 57150 h 1478781"/>
              <a:gd name="connsiteX30" fmla="*/ 2817048 w 5350277"/>
              <a:gd name="connsiteY30" fmla="*/ 38100 h 1478781"/>
              <a:gd name="connsiteX31" fmla="*/ 2874198 w 5350277"/>
              <a:gd name="connsiteY31" fmla="*/ 19050 h 1478781"/>
              <a:gd name="connsiteX32" fmla="*/ 2940873 w 5350277"/>
              <a:gd name="connsiteY32" fmla="*/ 0 h 1478781"/>
              <a:gd name="connsiteX33" fmla="*/ 3159948 w 5350277"/>
              <a:gd name="connsiteY33" fmla="*/ 9525 h 1478781"/>
              <a:gd name="connsiteX34" fmla="*/ 3217098 w 5350277"/>
              <a:gd name="connsiteY34" fmla="*/ 28575 h 1478781"/>
              <a:gd name="connsiteX35" fmla="*/ 3255198 w 5350277"/>
              <a:gd name="connsiteY35" fmla="*/ 38100 h 1478781"/>
              <a:gd name="connsiteX36" fmla="*/ 3312348 w 5350277"/>
              <a:gd name="connsiteY36" fmla="*/ 57150 h 1478781"/>
              <a:gd name="connsiteX37" fmla="*/ 3369498 w 5350277"/>
              <a:gd name="connsiteY37" fmla="*/ 76200 h 1478781"/>
              <a:gd name="connsiteX38" fmla="*/ 3398073 w 5350277"/>
              <a:gd name="connsiteY38" fmla="*/ 85725 h 1478781"/>
              <a:gd name="connsiteX39" fmla="*/ 3426648 w 5350277"/>
              <a:gd name="connsiteY39" fmla="*/ 95250 h 1478781"/>
              <a:gd name="connsiteX40" fmla="*/ 3540948 w 5350277"/>
              <a:gd name="connsiteY40" fmla="*/ 104775 h 1478781"/>
              <a:gd name="connsiteX41" fmla="*/ 3598098 w 5350277"/>
              <a:gd name="connsiteY41" fmla="*/ 133350 h 1478781"/>
              <a:gd name="connsiteX42" fmla="*/ 3626673 w 5350277"/>
              <a:gd name="connsiteY42" fmla="*/ 161925 h 1478781"/>
              <a:gd name="connsiteX43" fmla="*/ 3683823 w 5350277"/>
              <a:gd name="connsiteY43" fmla="*/ 200025 h 1478781"/>
              <a:gd name="connsiteX44" fmla="*/ 3712398 w 5350277"/>
              <a:gd name="connsiteY44" fmla="*/ 219075 h 1478781"/>
              <a:gd name="connsiteX45" fmla="*/ 3740973 w 5350277"/>
              <a:gd name="connsiteY45" fmla="*/ 247650 h 1478781"/>
              <a:gd name="connsiteX46" fmla="*/ 3798123 w 5350277"/>
              <a:gd name="connsiteY46" fmla="*/ 266700 h 1478781"/>
              <a:gd name="connsiteX47" fmla="*/ 3855273 w 5350277"/>
              <a:gd name="connsiteY47" fmla="*/ 295275 h 1478781"/>
              <a:gd name="connsiteX48" fmla="*/ 3883848 w 5350277"/>
              <a:gd name="connsiteY48" fmla="*/ 314325 h 1478781"/>
              <a:gd name="connsiteX49" fmla="*/ 3921948 w 5350277"/>
              <a:gd name="connsiteY49" fmla="*/ 323850 h 1478781"/>
              <a:gd name="connsiteX50" fmla="*/ 4064823 w 5350277"/>
              <a:gd name="connsiteY50" fmla="*/ 342900 h 1478781"/>
              <a:gd name="connsiteX51" fmla="*/ 4121973 w 5350277"/>
              <a:gd name="connsiteY51" fmla="*/ 361950 h 1478781"/>
              <a:gd name="connsiteX52" fmla="*/ 4150548 w 5350277"/>
              <a:gd name="connsiteY52" fmla="*/ 371475 h 1478781"/>
              <a:gd name="connsiteX53" fmla="*/ 4207698 w 5350277"/>
              <a:gd name="connsiteY53" fmla="*/ 419100 h 1478781"/>
              <a:gd name="connsiteX54" fmla="*/ 4264848 w 5350277"/>
              <a:gd name="connsiteY54" fmla="*/ 457200 h 1478781"/>
              <a:gd name="connsiteX55" fmla="*/ 4293423 w 5350277"/>
              <a:gd name="connsiteY55" fmla="*/ 476250 h 1478781"/>
              <a:gd name="connsiteX56" fmla="*/ 4350573 w 5350277"/>
              <a:gd name="connsiteY56" fmla="*/ 514350 h 1478781"/>
              <a:gd name="connsiteX57" fmla="*/ 4379148 w 5350277"/>
              <a:gd name="connsiteY57" fmla="*/ 533400 h 1478781"/>
              <a:gd name="connsiteX58" fmla="*/ 4407723 w 5350277"/>
              <a:gd name="connsiteY58" fmla="*/ 542925 h 1478781"/>
              <a:gd name="connsiteX59" fmla="*/ 4493448 w 5350277"/>
              <a:gd name="connsiteY59" fmla="*/ 600075 h 1478781"/>
              <a:gd name="connsiteX60" fmla="*/ 4522023 w 5350277"/>
              <a:gd name="connsiteY60" fmla="*/ 628650 h 1478781"/>
              <a:gd name="connsiteX61" fmla="*/ 4550598 w 5350277"/>
              <a:gd name="connsiteY61" fmla="*/ 638175 h 1478781"/>
              <a:gd name="connsiteX62" fmla="*/ 4636323 w 5350277"/>
              <a:gd name="connsiteY62" fmla="*/ 695325 h 1478781"/>
              <a:gd name="connsiteX63" fmla="*/ 4664898 w 5350277"/>
              <a:gd name="connsiteY63" fmla="*/ 714375 h 1478781"/>
              <a:gd name="connsiteX64" fmla="*/ 4693473 w 5350277"/>
              <a:gd name="connsiteY64" fmla="*/ 733425 h 1478781"/>
              <a:gd name="connsiteX65" fmla="*/ 4779198 w 5350277"/>
              <a:gd name="connsiteY65" fmla="*/ 809625 h 1478781"/>
              <a:gd name="connsiteX66" fmla="*/ 4807773 w 5350277"/>
              <a:gd name="connsiteY66" fmla="*/ 819150 h 1478781"/>
              <a:gd name="connsiteX67" fmla="*/ 4864923 w 5350277"/>
              <a:gd name="connsiteY67" fmla="*/ 857250 h 1478781"/>
              <a:gd name="connsiteX68" fmla="*/ 4931598 w 5350277"/>
              <a:gd name="connsiteY68" fmla="*/ 876300 h 1478781"/>
              <a:gd name="connsiteX69" fmla="*/ 4960173 w 5350277"/>
              <a:gd name="connsiteY69" fmla="*/ 885825 h 1478781"/>
              <a:gd name="connsiteX70" fmla="*/ 5026848 w 5350277"/>
              <a:gd name="connsiteY70" fmla="*/ 904875 h 1478781"/>
              <a:gd name="connsiteX71" fmla="*/ 5084731 w 5350277"/>
              <a:gd name="connsiteY71" fmla="*/ 976679 h 1478781"/>
              <a:gd name="connsiteX72" fmla="*/ 5195366 w 5350277"/>
              <a:gd name="connsiteY72" fmla="*/ 1044819 h 1478781"/>
              <a:gd name="connsiteX73" fmla="*/ 5312604 w 5350277"/>
              <a:gd name="connsiteY73" fmla="*/ 1153072 h 1478781"/>
              <a:gd name="connsiteX74" fmla="*/ 5350277 w 5350277"/>
              <a:gd name="connsiteY74" fmla="*/ 1262757 h 1478781"/>
              <a:gd name="connsiteX75" fmla="*/ 4810217 w 5350277"/>
              <a:gd name="connsiteY75" fmla="*/ 1478781 h 1478781"/>
              <a:gd name="connsiteX76" fmla="*/ 561745 w 5350277"/>
              <a:gd name="connsiteY76" fmla="*/ 1478781 h 1478781"/>
              <a:gd name="connsiteX0" fmla="*/ 557553 w 5346085"/>
              <a:gd name="connsiteY0" fmla="*/ 1478781 h 1478781"/>
              <a:gd name="connsiteX1" fmla="*/ 37164 w 5346085"/>
              <a:gd name="connsiteY1" fmla="*/ 1425705 h 1478781"/>
              <a:gd name="connsiteX2" fmla="*/ 60367 w 5346085"/>
              <a:gd name="connsiteY2" fmla="*/ 1284643 h 1478781"/>
              <a:gd name="connsiteX3" fmla="*/ 175664 w 5346085"/>
              <a:gd name="connsiteY3" fmla="*/ 1164152 h 1478781"/>
              <a:gd name="connsiteX4" fmla="*/ 306529 w 5346085"/>
              <a:gd name="connsiteY4" fmla="*/ 1069088 h 1478781"/>
              <a:gd name="connsiteX5" fmla="*/ 464968 w 5346085"/>
              <a:gd name="connsiteY5" fmla="*/ 975288 h 1478781"/>
              <a:gd name="connsiteX6" fmla="*/ 632302 w 5346085"/>
              <a:gd name="connsiteY6" fmla="*/ 921133 h 1478781"/>
              <a:gd name="connsiteX7" fmla="*/ 740610 w 5346085"/>
              <a:gd name="connsiteY7" fmla="*/ 868479 h 1478781"/>
              <a:gd name="connsiteX8" fmla="*/ 843105 w 5346085"/>
              <a:gd name="connsiteY8" fmla="*/ 801802 h 1478781"/>
              <a:gd name="connsiteX9" fmla="*/ 918055 w 5346085"/>
              <a:gd name="connsiteY9" fmla="*/ 742140 h 1478781"/>
              <a:gd name="connsiteX10" fmla="*/ 865419 w 5346085"/>
              <a:gd name="connsiteY10" fmla="*/ 669418 h 1478781"/>
              <a:gd name="connsiteX11" fmla="*/ 932274 w 5346085"/>
              <a:gd name="connsiteY11" fmla="*/ 610235 h 1478781"/>
              <a:gd name="connsiteX12" fmla="*/ 1020680 w 5346085"/>
              <a:gd name="connsiteY12" fmla="*/ 562612 h 1478781"/>
              <a:gd name="connsiteX13" fmla="*/ 1121118 w 5346085"/>
              <a:gd name="connsiteY13" fmla="*/ 527509 h 1478781"/>
              <a:gd name="connsiteX14" fmla="*/ 1198973 w 5346085"/>
              <a:gd name="connsiteY14" fmla="*/ 489408 h 1478781"/>
              <a:gd name="connsiteX15" fmla="*/ 1276828 w 5346085"/>
              <a:gd name="connsiteY15" fmla="*/ 474372 h 1478781"/>
              <a:gd name="connsiteX16" fmla="*/ 1355888 w 5346085"/>
              <a:gd name="connsiteY16" fmla="*/ 439267 h 1478781"/>
              <a:gd name="connsiteX17" fmla="*/ 1470411 w 5346085"/>
              <a:gd name="connsiteY17" fmla="*/ 405666 h 1478781"/>
              <a:gd name="connsiteX18" fmla="*/ 1585562 w 5346085"/>
              <a:gd name="connsiteY18" fmla="*/ 376073 h 1478781"/>
              <a:gd name="connsiteX19" fmla="*/ 1666323 w 5346085"/>
              <a:gd name="connsiteY19" fmla="*/ 346480 h 1478781"/>
              <a:gd name="connsiteX20" fmla="*/ 1784558 w 5346085"/>
              <a:gd name="connsiteY20" fmla="*/ 311862 h 1478781"/>
              <a:gd name="connsiteX21" fmla="*/ 1939015 w 5346085"/>
              <a:gd name="connsiteY21" fmla="*/ 284785 h 1478781"/>
              <a:gd name="connsiteX22" fmla="*/ 2060156 w 5346085"/>
              <a:gd name="connsiteY22" fmla="*/ 216079 h 1478781"/>
              <a:gd name="connsiteX23" fmla="*/ 2155631 w 5346085"/>
              <a:gd name="connsiteY23" fmla="*/ 190500 h 1478781"/>
              <a:gd name="connsiteX24" fmla="*/ 2184206 w 5346085"/>
              <a:gd name="connsiteY24" fmla="*/ 171450 h 1478781"/>
              <a:gd name="connsiteX25" fmla="*/ 2253162 w 5346085"/>
              <a:gd name="connsiteY25" fmla="*/ 144373 h 1478781"/>
              <a:gd name="connsiteX26" fmla="*/ 2409720 w 5346085"/>
              <a:gd name="connsiteY26" fmla="*/ 114300 h 1478781"/>
              <a:gd name="connsiteX27" fmla="*/ 2669981 w 5346085"/>
              <a:gd name="connsiteY27" fmla="*/ 95250 h 1478781"/>
              <a:gd name="connsiteX28" fmla="*/ 2755706 w 5346085"/>
              <a:gd name="connsiteY28" fmla="*/ 66675 h 1478781"/>
              <a:gd name="connsiteX29" fmla="*/ 2784281 w 5346085"/>
              <a:gd name="connsiteY29" fmla="*/ 57150 h 1478781"/>
              <a:gd name="connsiteX30" fmla="*/ 2812856 w 5346085"/>
              <a:gd name="connsiteY30" fmla="*/ 38100 h 1478781"/>
              <a:gd name="connsiteX31" fmla="*/ 2870006 w 5346085"/>
              <a:gd name="connsiteY31" fmla="*/ 19050 h 1478781"/>
              <a:gd name="connsiteX32" fmla="*/ 2936681 w 5346085"/>
              <a:gd name="connsiteY32" fmla="*/ 0 h 1478781"/>
              <a:gd name="connsiteX33" fmla="*/ 3155756 w 5346085"/>
              <a:gd name="connsiteY33" fmla="*/ 9525 h 1478781"/>
              <a:gd name="connsiteX34" fmla="*/ 3212906 w 5346085"/>
              <a:gd name="connsiteY34" fmla="*/ 28575 h 1478781"/>
              <a:gd name="connsiteX35" fmla="*/ 3251006 w 5346085"/>
              <a:gd name="connsiteY35" fmla="*/ 38100 h 1478781"/>
              <a:gd name="connsiteX36" fmla="*/ 3308156 w 5346085"/>
              <a:gd name="connsiteY36" fmla="*/ 57150 h 1478781"/>
              <a:gd name="connsiteX37" fmla="*/ 3365306 w 5346085"/>
              <a:gd name="connsiteY37" fmla="*/ 76200 h 1478781"/>
              <a:gd name="connsiteX38" fmla="*/ 3393881 w 5346085"/>
              <a:gd name="connsiteY38" fmla="*/ 85725 h 1478781"/>
              <a:gd name="connsiteX39" fmla="*/ 3422456 w 5346085"/>
              <a:gd name="connsiteY39" fmla="*/ 95250 h 1478781"/>
              <a:gd name="connsiteX40" fmla="*/ 3536756 w 5346085"/>
              <a:gd name="connsiteY40" fmla="*/ 104775 h 1478781"/>
              <a:gd name="connsiteX41" fmla="*/ 3593906 w 5346085"/>
              <a:gd name="connsiteY41" fmla="*/ 133350 h 1478781"/>
              <a:gd name="connsiteX42" fmla="*/ 3622481 w 5346085"/>
              <a:gd name="connsiteY42" fmla="*/ 161925 h 1478781"/>
              <a:gd name="connsiteX43" fmla="*/ 3679631 w 5346085"/>
              <a:gd name="connsiteY43" fmla="*/ 200025 h 1478781"/>
              <a:gd name="connsiteX44" fmla="*/ 3708206 w 5346085"/>
              <a:gd name="connsiteY44" fmla="*/ 219075 h 1478781"/>
              <a:gd name="connsiteX45" fmla="*/ 3736781 w 5346085"/>
              <a:gd name="connsiteY45" fmla="*/ 247650 h 1478781"/>
              <a:gd name="connsiteX46" fmla="*/ 3793931 w 5346085"/>
              <a:gd name="connsiteY46" fmla="*/ 266700 h 1478781"/>
              <a:gd name="connsiteX47" fmla="*/ 3851081 w 5346085"/>
              <a:gd name="connsiteY47" fmla="*/ 295275 h 1478781"/>
              <a:gd name="connsiteX48" fmla="*/ 3879656 w 5346085"/>
              <a:gd name="connsiteY48" fmla="*/ 314325 h 1478781"/>
              <a:gd name="connsiteX49" fmla="*/ 3917756 w 5346085"/>
              <a:gd name="connsiteY49" fmla="*/ 323850 h 1478781"/>
              <a:gd name="connsiteX50" fmla="*/ 4060631 w 5346085"/>
              <a:gd name="connsiteY50" fmla="*/ 342900 h 1478781"/>
              <a:gd name="connsiteX51" fmla="*/ 4117781 w 5346085"/>
              <a:gd name="connsiteY51" fmla="*/ 361950 h 1478781"/>
              <a:gd name="connsiteX52" fmla="*/ 4146356 w 5346085"/>
              <a:gd name="connsiteY52" fmla="*/ 371475 h 1478781"/>
              <a:gd name="connsiteX53" fmla="*/ 4203506 w 5346085"/>
              <a:gd name="connsiteY53" fmla="*/ 419100 h 1478781"/>
              <a:gd name="connsiteX54" fmla="*/ 4260656 w 5346085"/>
              <a:gd name="connsiteY54" fmla="*/ 457200 h 1478781"/>
              <a:gd name="connsiteX55" fmla="*/ 4289231 w 5346085"/>
              <a:gd name="connsiteY55" fmla="*/ 476250 h 1478781"/>
              <a:gd name="connsiteX56" fmla="*/ 4346381 w 5346085"/>
              <a:gd name="connsiteY56" fmla="*/ 514350 h 1478781"/>
              <a:gd name="connsiteX57" fmla="*/ 4374956 w 5346085"/>
              <a:gd name="connsiteY57" fmla="*/ 533400 h 1478781"/>
              <a:gd name="connsiteX58" fmla="*/ 4403531 w 5346085"/>
              <a:gd name="connsiteY58" fmla="*/ 542925 h 1478781"/>
              <a:gd name="connsiteX59" fmla="*/ 4489256 w 5346085"/>
              <a:gd name="connsiteY59" fmla="*/ 600075 h 1478781"/>
              <a:gd name="connsiteX60" fmla="*/ 4517831 w 5346085"/>
              <a:gd name="connsiteY60" fmla="*/ 628650 h 1478781"/>
              <a:gd name="connsiteX61" fmla="*/ 4546406 w 5346085"/>
              <a:gd name="connsiteY61" fmla="*/ 638175 h 1478781"/>
              <a:gd name="connsiteX62" fmla="*/ 4632131 w 5346085"/>
              <a:gd name="connsiteY62" fmla="*/ 695325 h 1478781"/>
              <a:gd name="connsiteX63" fmla="*/ 4660706 w 5346085"/>
              <a:gd name="connsiteY63" fmla="*/ 714375 h 1478781"/>
              <a:gd name="connsiteX64" fmla="*/ 4689281 w 5346085"/>
              <a:gd name="connsiteY64" fmla="*/ 733425 h 1478781"/>
              <a:gd name="connsiteX65" fmla="*/ 4775006 w 5346085"/>
              <a:gd name="connsiteY65" fmla="*/ 809625 h 1478781"/>
              <a:gd name="connsiteX66" fmla="*/ 4803581 w 5346085"/>
              <a:gd name="connsiteY66" fmla="*/ 819150 h 1478781"/>
              <a:gd name="connsiteX67" fmla="*/ 4860731 w 5346085"/>
              <a:gd name="connsiteY67" fmla="*/ 857250 h 1478781"/>
              <a:gd name="connsiteX68" fmla="*/ 4927406 w 5346085"/>
              <a:gd name="connsiteY68" fmla="*/ 876300 h 1478781"/>
              <a:gd name="connsiteX69" fmla="*/ 4955981 w 5346085"/>
              <a:gd name="connsiteY69" fmla="*/ 885825 h 1478781"/>
              <a:gd name="connsiteX70" fmla="*/ 5022656 w 5346085"/>
              <a:gd name="connsiteY70" fmla="*/ 904875 h 1478781"/>
              <a:gd name="connsiteX71" fmla="*/ 5080539 w 5346085"/>
              <a:gd name="connsiteY71" fmla="*/ 976679 h 1478781"/>
              <a:gd name="connsiteX72" fmla="*/ 5191174 w 5346085"/>
              <a:gd name="connsiteY72" fmla="*/ 1044819 h 1478781"/>
              <a:gd name="connsiteX73" fmla="*/ 5308412 w 5346085"/>
              <a:gd name="connsiteY73" fmla="*/ 1153072 h 1478781"/>
              <a:gd name="connsiteX74" fmla="*/ 5346085 w 5346085"/>
              <a:gd name="connsiteY74" fmla="*/ 1262757 h 1478781"/>
              <a:gd name="connsiteX75" fmla="*/ 4806025 w 5346085"/>
              <a:gd name="connsiteY75" fmla="*/ 1478781 h 1478781"/>
              <a:gd name="connsiteX76" fmla="*/ 557553 w 5346085"/>
              <a:gd name="connsiteY76" fmla="*/ 1478781 h 1478781"/>
              <a:gd name="connsiteX0" fmla="*/ 570581 w 5359113"/>
              <a:gd name="connsiteY0" fmla="*/ 1478781 h 1478781"/>
              <a:gd name="connsiteX1" fmla="*/ 50192 w 5359113"/>
              <a:gd name="connsiteY1" fmla="*/ 1425705 h 1478781"/>
              <a:gd name="connsiteX2" fmla="*/ 73395 w 5359113"/>
              <a:gd name="connsiteY2" fmla="*/ 1284643 h 1478781"/>
              <a:gd name="connsiteX3" fmla="*/ 188692 w 5359113"/>
              <a:gd name="connsiteY3" fmla="*/ 1164152 h 1478781"/>
              <a:gd name="connsiteX4" fmla="*/ 319557 w 5359113"/>
              <a:gd name="connsiteY4" fmla="*/ 1069088 h 1478781"/>
              <a:gd name="connsiteX5" fmla="*/ 477996 w 5359113"/>
              <a:gd name="connsiteY5" fmla="*/ 975288 h 1478781"/>
              <a:gd name="connsiteX6" fmla="*/ 645330 w 5359113"/>
              <a:gd name="connsiteY6" fmla="*/ 921133 h 1478781"/>
              <a:gd name="connsiteX7" fmla="*/ 753638 w 5359113"/>
              <a:gd name="connsiteY7" fmla="*/ 868479 h 1478781"/>
              <a:gd name="connsiteX8" fmla="*/ 856133 w 5359113"/>
              <a:gd name="connsiteY8" fmla="*/ 801802 h 1478781"/>
              <a:gd name="connsiteX9" fmla="*/ 931083 w 5359113"/>
              <a:gd name="connsiteY9" fmla="*/ 742140 h 1478781"/>
              <a:gd name="connsiteX10" fmla="*/ 878447 w 5359113"/>
              <a:gd name="connsiteY10" fmla="*/ 669418 h 1478781"/>
              <a:gd name="connsiteX11" fmla="*/ 945302 w 5359113"/>
              <a:gd name="connsiteY11" fmla="*/ 610235 h 1478781"/>
              <a:gd name="connsiteX12" fmla="*/ 1033708 w 5359113"/>
              <a:gd name="connsiteY12" fmla="*/ 562612 h 1478781"/>
              <a:gd name="connsiteX13" fmla="*/ 1134146 w 5359113"/>
              <a:gd name="connsiteY13" fmla="*/ 527509 h 1478781"/>
              <a:gd name="connsiteX14" fmla="*/ 1212001 w 5359113"/>
              <a:gd name="connsiteY14" fmla="*/ 489408 h 1478781"/>
              <a:gd name="connsiteX15" fmla="*/ 1289856 w 5359113"/>
              <a:gd name="connsiteY15" fmla="*/ 474372 h 1478781"/>
              <a:gd name="connsiteX16" fmla="*/ 1368916 w 5359113"/>
              <a:gd name="connsiteY16" fmla="*/ 439267 h 1478781"/>
              <a:gd name="connsiteX17" fmla="*/ 1483439 w 5359113"/>
              <a:gd name="connsiteY17" fmla="*/ 405666 h 1478781"/>
              <a:gd name="connsiteX18" fmla="*/ 1598590 w 5359113"/>
              <a:gd name="connsiteY18" fmla="*/ 376073 h 1478781"/>
              <a:gd name="connsiteX19" fmla="*/ 1679351 w 5359113"/>
              <a:gd name="connsiteY19" fmla="*/ 346480 h 1478781"/>
              <a:gd name="connsiteX20" fmla="*/ 1797586 w 5359113"/>
              <a:gd name="connsiteY20" fmla="*/ 311862 h 1478781"/>
              <a:gd name="connsiteX21" fmla="*/ 1952043 w 5359113"/>
              <a:gd name="connsiteY21" fmla="*/ 284785 h 1478781"/>
              <a:gd name="connsiteX22" fmla="*/ 2073184 w 5359113"/>
              <a:gd name="connsiteY22" fmla="*/ 216079 h 1478781"/>
              <a:gd name="connsiteX23" fmla="*/ 2168659 w 5359113"/>
              <a:gd name="connsiteY23" fmla="*/ 190500 h 1478781"/>
              <a:gd name="connsiteX24" fmla="*/ 2197234 w 5359113"/>
              <a:gd name="connsiteY24" fmla="*/ 171450 h 1478781"/>
              <a:gd name="connsiteX25" fmla="*/ 2266190 w 5359113"/>
              <a:gd name="connsiteY25" fmla="*/ 144373 h 1478781"/>
              <a:gd name="connsiteX26" fmla="*/ 2422748 w 5359113"/>
              <a:gd name="connsiteY26" fmla="*/ 114300 h 1478781"/>
              <a:gd name="connsiteX27" fmla="*/ 2683009 w 5359113"/>
              <a:gd name="connsiteY27" fmla="*/ 95250 h 1478781"/>
              <a:gd name="connsiteX28" fmla="*/ 2768734 w 5359113"/>
              <a:gd name="connsiteY28" fmla="*/ 66675 h 1478781"/>
              <a:gd name="connsiteX29" fmla="*/ 2797309 w 5359113"/>
              <a:gd name="connsiteY29" fmla="*/ 57150 h 1478781"/>
              <a:gd name="connsiteX30" fmla="*/ 2825884 w 5359113"/>
              <a:gd name="connsiteY30" fmla="*/ 38100 h 1478781"/>
              <a:gd name="connsiteX31" fmla="*/ 2883034 w 5359113"/>
              <a:gd name="connsiteY31" fmla="*/ 19050 h 1478781"/>
              <a:gd name="connsiteX32" fmla="*/ 2949709 w 5359113"/>
              <a:gd name="connsiteY32" fmla="*/ 0 h 1478781"/>
              <a:gd name="connsiteX33" fmla="*/ 3168784 w 5359113"/>
              <a:gd name="connsiteY33" fmla="*/ 9525 h 1478781"/>
              <a:gd name="connsiteX34" fmla="*/ 3225934 w 5359113"/>
              <a:gd name="connsiteY34" fmla="*/ 28575 h 1478781"/>
              <a:gd name="connsiteX35" fmla="*/ 3264034 w 5359113"/>
              <a:gd name="connsiteY35" fmla="*/ 38100 h 1478781"/>
              <a:gd name="connsiteX36" fmla="*/ 3321184 w 5359113"/>
              <a:gd name="connsiteY36" fmla="*/ 57150 h 1478781"/>
              <a:gd name="connsiteX37" fmla="*/ 3378334 w 5359113"/>
              <a:gd name="connsiteY37" fmla="*/ 76200 h 1478781"/>
              <a:gd name="connsiteX38" fmla="*/ 3406909 w 5359113"/>
              <a:gd name="connsiteY38" fmla="*/ 85725 h 1478781"/>
              <a:gd name="connsiteX39" fmla="*/ 3435484 w 5359113"/>
              <a:gd name="connsiteY39" fmla="*/ 95250 h 1478781"/>
              <a:gd name="connsiteX40" fmla="*/ 3549784 w 5359113"/>
              <a:gd name="connsiteY40" fmla="*/ 104775 h 1478781"/>
              <a:gd name="connsiteX41" fmla="*/ 3606934 w 5359113"/>
              <a:gd name="connsiteY41" fmla="*/ 133350 h 1478781"/>
              <a:gd name="connsiteX42" fmla="*/ 3635509 w 5359113"/>
              <a:gd name="connsiteY42" fmla="*/ 161925 h 1478781"/>
              <a:gd name="connsiteX43" fmla="*/ 3692659 w 5359113"/>
              <a:gd name="connsiteY43" fmla="*/ 200025 h 1478781"/>
              <a:gd name="connsiteX44" fmla="*/ 3721234 w 5359113"/>
              <a:gd name="connsiteY44" fmla="*/ 219075 h 1478781"/>
              <a:gd name="connsiteX45" fmla="*/ 3749809 w 5359113"/>
              <a:gd name="connsiteY45" fmla="*/ 247650 h 1478781"/>
              <a:gd name="connsiteX46" fmla="*/ 3806959 w 5359113"/>
              <a:gd name="connsiteY46" fmla="*/ 266700 h 1478781"/>
              <a:gd name="connsiteX47" fmla="*/ 3864109 w 5359113"/>
              <a:gd name="connsiteY47" fmla="*/ 295275 h 1478781"/>
              <a:gd name="connsiteX48" fmla="*/ 3892684 w 5359113"/>
              <a:gd name="connsiteY48" fmla="*/ 314325 h 1478781"/>
              <a:gd name="connsiteX49" fmla="*/ 3930784 w 5359113"/>
              <a:gd name="connsiteY49" fmla="*/ 323850 h 1478781"/>
              <a:gd name="connsiteX50" fmla="*/ 4073659 w 5359113"/>
              <a:gd name="connsiteY50" fmla="*/ 342900 h 1478781"/>
              <a:gd name="connsiteX51" fmla="*/ 4130809 w 5359113"/>
              <a:gd name="connsiteY51" fmla="*/ 361950 h 1478781"/>
              <a:gd name="connsiteX52" fmla="*/ 4159384 w 5359113"/>
              <a:gd name="connsiteY52" fmla="*/ 371475 h 1478781"/>
              <a:gd name="connsiteX53" fmla="*/ 4216534 w 5359113"/>
              <a:gd name="connsiteY53" fmla="*/ 419100 h 1478781"/>
              <a:gd name="connsiteX54" fmla="*/ 4273684 w 5359113"/>
              <a:gd name="connsiteY54" fmla="*/ 457200 h 1478781"/>
              <a:gd name="connsiteX55" fmla="*/ 4302259 w 5359113"/>
              <a:gd name="connsiteY55" fmla="*/ 476250 h 1478781"/>
              <a:gd name="connsiteX56" fmla="*/ 4359409 w 5359113"/>
              <a:gd name="connsiteY56" fmla="*/ 514350 h 1478781"/>
              <a:gd name="connsiteX57" fmla="*/ 4387984 w 5359113"/>
              <a:gd name="connsiteY57" fmla="*/ 533400 h 1478781"/>
              <a:gd name="connsiteX58" fmla="*/ 4416559 w 5359113"/>
              <a:gd name="connsiteY58" fmla="*/ 542925 h 1478781"/>
              <a:gd name="connsiteX59" fmla="*/ 4502284 w 5359113"/>
              <a:gd name="connsiteY59" fmla="*/ 600075 h 1478781"/>
              <a:gd name="connsiteX60" fmla="*/ 4530859 w 5359113"/>
              <a:gd name="connsiteY60" fmla="*/ 628650 h 1478781"/>
              <a:gd name="connsiteX61" fmla="*/ 4559434 w 5359113"/>
              <a:gd name="connsiteY61" fmla="*/ 638175 h 1478781"/>
              <a:gd name="connsiteX62" fmla="*/ 4645159 w 5359113"/>
              <a:gd name="connsiteY62" fmla="*/ 695325 h 1478781"/>
              <a:gd name="connsiteX63" fmla="*/ 4673734 w 5359113"/>
              <a:gd name="connsiteY63" fmla="*/ 714375 h 1478781"/>
              <a:gd name="connsiteX64" fmla="*/ 4702309 w 5359113"/>
              <a:gd name="connsiteY64" fmla="*/ 733425 h 1478781"/>
              <a:gd name="connsiteX65" fmla="*/ 4788034 w 5359113"/>
              <a:gd name="connsiteY65" fmla="*/ 809625 h 1478781"/>
              <a:gd name="connsiteX66" fmla="*/ 4816609 w 5359113"/>
              <a:gd name="connsiteY66" fmla="*/ 819150 h 1478781"/>
              <a:gd name="connsiteX67" fmla="*/ 4873759 w 5359113"/>
              <a:gd name="connsiteY67" fmla="*/ 857250 h 1478781"/>
              <a:gd name="connsiteX68" fmla="*/ 4940434 w 5359113"/>
              <a:gd name="connsiteY68" fmla="*/ 876300 h 1478781"/>
              <a:gd name="connsiteX69" fmla="*/ 4969009 w 5359113"/>
              <a:gd name="connsiteY69" fmla="*/ 885825 h 1478781"/>
              <a:gd name="connsiteX70" fmla="*/ 5035684 w 5359113"/>
              <a:gd name="connsiteY70" fmla="*/ 904875 h 1478781"/>
              <a:gd name="connsiteX71" fmla="*/ 5093567 w 5359113"/>
              <a:gd name="connsiteY71" fmla="*/ 976679 h 1478781"/>
              <a:gd name="connsiteX72" fmla="*/ 5204202 w 5359113"/>
              <a:gd name="connsiteY72" fmla="*/ 1044819 h 1478781"/>
              <a:gd name="connsiteX73" fmla="*/ 5321440 w 5359113"/>
              <a:gd name="connsiteY73" fmla="*/ 1153072 h 1478781"/>
              <a:gd name="connsiteX74" fmla="*/ 5359113 w 5359113"/>
              <a:gd name="connsiteY74" fmla="*/ 1262757 h 1478781"/>
              <a:gd name="connsiteX75" fmla="*/ 4819053 w 5359113"/>
              <a:gd name="connsiteY75" fmla="*/ 1478781 h 1478781"/>
              <a:gd name="connsiteX76" fmla="*/ 570581 w 5359113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309112 w 5348668"/>
              <a:gd name="connsiteY4" fmla="*/ 1069088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538385 w 5348668"/>
              <a:gd name="connsiteY5" fmla="*/ 1007394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864147 w 5344813"/>
              <a:gd name="connsiteY10" fmla="*/ 669418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119846 w 5344813"/>
              <a:gd name="connsiteY12" fmla="*/ 527509 h 1478781"/>
              <a:gd name="connsiteX13" fmla="*/ 1237053 w 5344813"/>
              <a:gd name="connsiteY13" fmla="*/ 537566 h 1478781"/>
              <a:gd name="connsiteX14" fmla="*/ 1291297 w 5344813"/>
              <a:gd name="connsiteY14" fmla="*/ 514504 h 1478781"/>
              <a:gd name="connsiteX15" fmla="*/ 1370357 w 5344813"/>
              <a:gd name="connsiteY15" fmla="*/ 463346 h 1478781"/>
              <a:gd name="connsiteX16" fmla="*/ 1465203 w 5344813"/>
              <a:gd name="connsiteY16" fmla="*/ 461852 h 1478781"/>
              <a:gd name="connsiteX17" fmla="*/ 1552808 w 5344813"/>
              <a:gd name="connsiteY17" fmla="*/ 432259 h 1478781"/>
              <a:gd name="connsiteX18" fmla="*/ 1653246 w 5344813"/>
              <a:gd name="connsiteY18" fmla="*/ 410691 h 1478781"/>
              <a:gd name="connsiteX19" fmla="*/ 1799027 w 5344813"/>
              <a:gd name="connsiteY19" fmla="*/ 351994 h 1478781"/>
              <a:gd name="connsiteX20" fmla="*/ 1937743 w 5344813"/>
              <a:gd name="connsiteY20" fmla="*/ 284785 h 1478781"/>
              <a:gd name="connsiteX21" fmla="*/ 2058884 w 5344813"/>
              <a:gd name="connsiteY21" fmla="*/ 216079 h 1478781"/>
              <a:gd name="connsiteX22" fmla="*/ 2154359 w 5344813"/>
              <a:gd name="connsiteY22" fmla="*/ 190500 h 1478781"/>
              <a:gd name="connsiteX23" fmla="*/ 2182934 w 5344813"/>
              <a:gd name="connsiteY23" fmla="*/ 171450 h 1478781"/>
              <a:gd name="connsiteX24" fmla="*/ 2251890 w 5344813"/>
              <a:gd name="connsiteY24" fmla="*/ 144373 h 1478781"/>
              <a:gd name="connsiteX25" fmla="*/ 2408448 w 5344813"/>
              <a:gd name="connsiteY25" fmla="*/ 114300 h 1478781"/>
              <a:gd name="connsiteX26" fmla="*/ 2668709 w 5344813"/>
              <a:gd name="connsiteY26" fmla="*/ 95250 h 1478781"/>
              <a:gd name="connsiteX27" fmla="*/ 2754434 w 5344813"/>
              <a:gd name="connsiteY27" fmla="*/ 66675 h 1478781"/>
              <a:gd name="connsiteX28" fmla="*/ 2783009 w 5344813"/>
              <a:gd name="connsiteY28" fmla="*/ 57150 h 1478781"/>
              <a:gd name="connsiteX29" fmla="*/ 2811584 w 5344813"/>
              <a:gd name="connsiteY29" fmla="*/ 38100 h 1478781"/>
              <a:gd name="connsiteX30" fmla="*/ 2868734 w 5344813"/>
              <a:gd name="connsiteY30" fmla="*/ 19050 h 1478781"/>
              <a:gd name="connsiteX31" fmla="*/ 2935409 w 5344813"/>
              <a:gd name="connsiteY31" fmla="*/ 0 h 1478781"/>
              <a:gd name="connsiteX32" fmla="*/ 3154484 w 5344813"/>
              <a:gd name="connsiteY32" fmla="*/ 9525 h 1478781"/>
              <a:gd name="connsiteX33" fmla="*/ 3211634 w 5344813"/>
              <a:gd name="connsiteY33" fmla="*/ 28575 h 1478781"/>
              <a:gd name="connsiteX34" fmla="*/ 3249734 w 5344813"/>
              <a:gd name="connsiteY34" fmla="*/ 38100 h 1478781"/>
              <a:gd name="connsiteX35" fmla="*/ 3306884 w 5344813"/>
              <a:gd name="connsiteY35" fmla="*/ 57150 h 1478781"/>
              <a:gd name="connsiteX36" fmla="*/ 3364034 w 5344813"/>
              <a:gd name="connsiteY36" fmla="*/ 76200 h 1478781"/>
              <a:gd name="connsiteX37" fmla="*/ 3392609 w 5344813"/>
              <a:gd name="connsiteY37" fmla="*/ 85725 h 1478781"/>
              <a:gd name="connsiteX38" fmla="*/ 3421184 w 5344813"/>
              <a:gd name="connsiteY38" fmla="*/ 95250 h 1478781"/>
              <a:gd name="connsiteX39" fmla="*/ 3535484 w 5344813"/>
              <a:gd name="connsiteY39" fmla="*/ 104775 h 1478781"/>
              <a:gd name="connsiteX40" fmla="*/ 3592634 w 5344813"/>
              <a:gd name="connsiteY40" fmla="*/ 133350 h 1478781"/>
              <a:gd name="connsiteX41" fmla="*/ 3621209 w 5344813"/>
              <a:gd name="connsiteY41" fmla="*/ 161925 h 1478781"/>
              <a:gd name="connsiteX42" fmla="*/ 3678359 w 5344813"/>
              <a:gd name="connsiteY42" fmla="*/ 200025 h 1478781"/>
              <a:gd name="connsiteX43" fmla="*/ 3706934 w 5344813"/>
              <a:gd name="connsiteY43" fmla="*/ 219075 h 1478781"/>
              <a:gd name="connsiteX44" fmla="*/ 3735509 w 5344813"/>
              <a:gd name="connsiteY44" fmla="*/ 247650 h 1478781"/>
              <a:gd name="connsiteX45" fmla="*/ 3792659 w 5344813"/>
              <a:gd name="connsiteY45" fmla="*/ 266700 h 1478781"/>
              <a:gd name="connsiteX46" fmla="*/ 3849809 w 5344813"/>
              <a:gd name="connsiteY46" fmla="*/ 295275 h 1478781"/>
              <a:gd name="connsiteX47" fmla="*/ 3878384 w 5344813"/>
              <a:gd name="connsiteY47" fmla="*/ 314325 h 1478781"/>
              <a:gd name="connsiteX48" fmla="*/ 3916484 w 5344813"/>
              <a:gd name="connsiteY48" fmla="*/ 323850 h 1478781"/>
              <a:gd name="connsiteX49" fmla="*/ 4059359 w 5344813"/>
              <a:gd name="connsiteY49" fmla="*/ 342900 h 1478781"/>
              <a:gd name="connsiteX50" fmla="*/ 4116509 w 5344813"/>
              <a:gd name="connsiteY50" fmla="*/ 361950 h 1478781"/>
              <a:gd name="connsiteX51" fmla="*/ 4145084 w 5344813"/>
              <a:gd name="connsiteY51" fmla="*/ 371475 h 1478781"/>
              <a:gd name="connsiteX52" fmla="*/ 4202234 w 5344813"/>
              <a:gd name="connsiteY52" fmla="*/ 419100 h 1478781"/>
              <a:gd name="connsiteX53" fmla="*/ 4259384 w 5344813"/>
              <a:gd name="connsiteY53" fmla="*/ 457200 h 1478781"/>
              <a:gd name="connsiteX54" fmla="*/ 4287959 w 5344813"/>
              <a:gd name="connsiteY54" fmla="*/ 476250 h 1478781"/>
              <a:gd name="connsiteX55" fmla="*/ 4345109 w 5344813"/>
              <a:gd name="connsiteY55" fmla="*/ 514350 h 1478781"/>
              <a:gd name="connsiteX56" fmla="*/ 4373684 w 5344813"/>
              <a:gd name="connsiteY56" fmla="*/ 533400 h 1478781"/>
              <a:gd name="connsiteX57" fmla="*/ 4402259 w 5344813"/>
              <a:gd name="connsiteY57" fmla="*/ 542925 h 1478781"/>
              <a:gd name="connsiteX58" fmla="*/ 4487984 w 5344813"/>
              <a:gd name="connsiteY58" fmla="*/ 600075 h 1478781"/>
              <a:gd name="connsiteX59" fmla="*/ 4516559 w 5344813"/>
              <a:gd name="connsiteY59" fmla="*/ 628650 h 1478781"/>
              <a:gd name="connsiteX60" fmla="*/ 4545134 w 5344813"/>
              <a:gd name="connsiteY60" fmla="*/ 638175 h 1478781"/>
              <a:gd name="connsiteX61" fmla="*/ 4630859 w 5344813"/>
              <a:gd name="connsiteY61" fmla="*/ 695325 h 1478781"/>
              <a:gd name="connsiteX62" fmla="*/ 4659434 w 5344813"/>
              <a:gd name="connsiteY62" fmla="*/ 714375 h 1478781"/>
              <a:gd name="connsiteX63" fmla="*/ 4688009 w 5344813"/>
              <a:gd name="connsiteY63" fmla="*/ 733425 h 1478781"/>
              <a:gd name="connsiteX64" fmla="*/ 4773734 w 5344813"/>
              <a:gd name="connsiteY64" fmla="*/ 809625 h 1478781"/>
              <a:gd name="connsiteX65" fmla="*/ 4802309 w 5344813"/>
              <a:gd name="connsiteY65" fmla="*/ 819150 h 1478781"/>
              <a:gd name="connsiteX66" fmla="*/ 4859459 w 5344813"/>
              <a:gd name="connsiteY66" fmla="*/ 857250 h 1478781"/>
              <a:gd name="connsiteX67" fmla="*/ 4926134 w 5344813"/>
              <a:gd name="connsiteY67" fmla="*/ 876300 h 1478781"/>
              <a:gd name="connsiteX68" fmla="*/ 4954709 w 5344813"/>
              <a:gd name="connsiteY68" fmla="*/ 885825 h 1478781"/>
              <a:gd name="connsiteX69" fmla="*/ 5021384 w 5344813"/>
              <a:gd name="connsiteY69" fmla="*/ 904875 h 1478781"/>
              <a:gd name="connsiteX70" fmla="*/ 5079267 w 5344813"/>
              <a:gd name="connsiteY70" fmla="*/ 976679 h 1478781"/>
              <a:gd name="connsiteX71" fmla="*/ 5189902 w 5344813"/>
              <a:gd name="connsiteY71" fmla="*/ 1044819 h 1478781"/>
              <a:gd name="connsiteX72" fmla="*/ 5307140 w 5344813"/>
              <a:gd name="connsiteY72" fmla="*/ 1153072 h 1478781"/>
              <a:gd name="connsiteX73" fmla="*/ 5344813 w 5344813"/>
              <a:gd name="connsiteY73" fmla="*/ 1262757 h 1478781"/>
              <a:gd name="connsiteX74" fmla="*/ 4804753 w 5344813"/>
              <a:gd name="connsiteY74" fmla="*/ 1478781 h 1478781"/>
              <a:gd name="connsiteX75" fmla="*/ 556281 w 5344813"/>
              <a:gd name="connsiteY75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63346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04152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80414 w 5368946"/>
              <a:gd name="connsiteY0" fmla="*/ 1478781 h 1478781"/>
              <a:gd name="connsiteX1" fmla="*/ 60025 w 5368946"/>
              <a:gd name="connsiteY1" fmla="*/ 1425705 h 1478781"/>
              <a:gd name="connsiteX2" fmla="*/ 30376 w 5368946"/>
              <a:gd name="connsiteY2" fmla="*/ 1305175 h 1478781"/>
              <a:gd name="connsiteX3" fmla="*/ 269359 w 5368946"/>
              <a:gd name="connsiteY3" fmla="*/ 1192245 h 1478781"/>
              <a:gd name="connsiteX4" fmla="*/ 431705 w 5368946"/>
              <a:gd name="connsiteY4" fmla="*/ 1101194 h 1478781"/>
              <a:gd name="connsiteX5" fmla="*/ 558663 w 5368946"/>
              <a:gd name="connsiteY5" fmla="*/ 1007394 h 1478781"/>
              <a:gd name="connsiteX6" fmla="*/ 655163 w 5368946"/>
              <a:gd name="connsiteY6" fmla="*/ 921133 h 1478781"/>
              <a:gd name="connsiteX7" fmla="*/ 763471 w 5368946"/>
              <a:gd name="connsiteY7" fmla="*/ 868479 h 1478781"/>
              <a:gd name="connsiteX8" fmla="*/ 865966 w 5368946"/>
              <a:gd name="connsiteY8" fmla="*/ 801802 h 1478781"/>
              <a:gd name="connsiteX9" fmla="*/ 940916 w 5368946"/>
              <a:gd name="connsiteY9" fmla="*/ 742140 h 1478781"/>
              <a:gd name="connsiteX10" fmla="*/ 1033882 w 5368946"/>
              <a:gd name="connsiteY10" fmla="*/ 701524 h 1478781"/>
              <a:gd name="connsiteX11" fmla="*/ 1128285 w 5368946"/>
              <a:gd name="connsiteY11" fmla="*/ 618261 h 1478781"/>
              <a:gd name="connsiteX12" fmla="*/ 1245445 w 5368946"/>
              <a:gd name="connsiteY12" fmla="*/ 545593 h 1478781"/>
              <a:gd name="connsiteX13" fmla="*/ 1315430 w 5368946"/>
              <a:gd name="connsiteY13" fmla="*/ 514504 h 1478781"/>
              <a:gd name="connsiteX14" fmla="*/ 1394490 w 5368946"/>
              <a:gd name="connsiteY14" fmla="*/ 479399 h 1478781"/>
              <a:gd name="connsiteX15" fmla="*/ 1493272 w 5368946"/>
              <a:gd name="connsiteY15" fmla="*/ 441787 h 1478781"/>
              <a:gd name="connsiteX16" fmla="*/ 1576941 w 5368946"/>
              <a:gd name="connsiteY16" fmla="*/ 432259 h 1478781"/>
              <a:gd name="connsiteX17" fmla="*/ 1677379 w 5368946"/>
              <a:gd name="connsiteY17" fmla="*/ 410691 h 1478781"/>
              <a:gd name="connsiteX18" fmla="*/ 1823160 w 5368946"/>
              <a:gd name="connsiteY18" fmla="*/ 351994 h 1478781"/>
              <a:gd name="connsiteX19" fmla="*/ 1961876 w 5368946"/>
              <a:gd name="connsiteY19" fmla="*/ 284785 h 1478781"/>
              <a:gd name="connsiteX20" fmla="*/ 2083017 w 5368946"/>
              <a:gd name="connsiteY20" fmla="*/ 216079 h 1478781"/>
              <a:gd name="connsiteX21" fmla="*/ 2178492 w 5368946"/>
              <a:gd name="connsiteY21" fmla="*/ 190500 h 1478781"/>
              <a:gd name="connsiteX22" fmla="*/ 2207067 w 5368946"/>
              <a:gd name="connsiteY22" fmla="*/ 171450 h 1478781"/>
              <a:gd name="connsiteX23" fmla="*/ 2276023 w 5368946"/>
              <a:gd name="connsiteY23" fmla="*/ 144373 h 1478781"/>
              <a:gd name="connsiteX24" fmla="*/ 2432581 w 5368946"/>
              <a:gd name="connsiteY24" fmla="*/ 114300 h 1478781"/>
              <a:gd name="connsiteX25" fmla="*/ 2692842 w 5368946"/>
              <a:gd name="connsiteY25" fmla="*/ 95250 h 1478781"/>
              <a:gd name="connsiteX26" fmla="*/ 2778567 w 5368946"/>
              <a:gd name="connsiteY26" fmla="*/ 66675 h 1478781"/>
              <a:gd name="connsiteX27" fmla="*/ 2807142 w 5368946"/>
              <a:gd name="connsiteY27" fmla="*/ 57150 h 1478781"/>
              <a:gd name="connsiteX28" fmla="*/ 2835717 w 5368946"/>
              <a:gd name="connsiteY28" fmla="*/ 38100 h 1478781"/>
              <a:gd name="connsiteX29" fmla="*/ 2892867 w 5368946"/>
              <a:gd name="connsiteY29" fmla="*/ 19050 h 1478781"/>
              <a:gd name="connsiteX30" fmla="*/ 2959542 w 5368946"/>
              <a:gd name="connsiteY30" fmla="*/ 0 h 1478781"/>
              <a:gd name="connsiteX31" fmla="*/ 3178617 w 5368946"/>
              <a:gd name="connsiteY31" fmla="*/ 9525 h 1478781"/>
              <a:gd name="connsiteX32" fmla="*/ 3235767 w 5368946"/>
              <a:gd name="connsiteY32" fmla="*/ 28575 h 1478781"/>
              <a:gd name="connsiteX33" fmla="*/ 3273867 w 5368946"/>
              <a:gd name="connsiteY33" fmla="*/ 38100 h 1478781"/>
              <a:gd name="connsiteX34" fmla="*/ 3331017 w 5368946"/>
              <a:gd name="connsiteY34" fmla="*/ 57150 h 1478781"/>
              <a:gd name="connsiteX35" fmla="*/ 3388167 w 5368946"/>
              <a:gd name="connsiteY35" fmla="*/ 76200 h 1478781"/>
              <a:gd name="connsiteX36" fmla="*/ 3416742 w 5368946"/>
              <a:gd name="connsiteY36" fmla="*/ 85725 h 1478781"/>
              <a:gd name="connsiteX37" fmla="*/ 3445317 w 5368946"/>
              <a:gd name="connsiteY37" fmla="*/ 95250 h 1478781"/>
              <a:gd name="connsiteX38" fmla="*/ 3559617 w 5368946"/>
              <a:gd name="connsiteY38" fmla="*/ 104775 h 1478781"/>
              <a:gd name="connsiteX39" fmla="*/ 3616767 w 5368946"/>
              <a:gd name="connsiteY39" fmla="*/ 133350 h 1478781"/>
              <a:gd name="connsiteX40" fmla="*/ 3645342 w 5368946"/>
              <a:gd name="connsiteY40" fmla="*/ 161925 h 1478781"/>
              <a:gd name="connsiteX41" fmla="*/ 3702492 w 5368946"/>
              <a:gd name="connsiteY41" fmla="*/ 200025 h 1478781"/>
              <a:gd name="connsiteX42" fmla="*/ 3731067 w 5368946"/>
              <a:gd name="connsiteY42" fmla="*/ 219075 h 1478781"/>
              <a:gd name="connsiteX43" fmla="*/ 3759642 w 5368946"/>
              <a:gd name="connsiteY43" fmla="*/ 247650 h 1478781"/>
              <a:gd name="connsiteX44" fmla="*/ 3816792 w 5368946"/>
              <a:gd name="connsiteY44" fmla="*/ 266700 h 1478781"/>
              <a:gd name="connsiteX45" fmla="*/ 3873942 w 5368946"/>
              <a:gd name="connsiteY45" fmla="*/ 295275 h 1478781"/>
              <a:gd name="connsiteX46" fmla="*/ 3902517 w 5368946"/>
              <a:gd name="connsiteY46" fmla="*/ 314325 h 1478781"/>
              <a:gd name="connsiteX47" fmla="*/ 3940617 w 5368946"/>
              <a:gd name="connsiteY47" fmla="*/ 323850 h 1478781"/>
              <a:gd name="connsiteX48" fmla="*/ 4083492 w 5368946"/>
              <a:gd name="connsiteY48" fmla="*/ 342900 h 1478781"/>
              <a:gd name="connsiteX49" fmla="*/ 4140642 w 5368946"/>
              <a:gd name="connsiteY49" fmla="*/ 361950 h 1478781"/>
              <a:gd name="connsiteX50" fmla="*/ 4169217 w 5368946"/>
              <a:gd name="connsiteY50" fmla="*/ 371475 h 1478781"/>
              <a:gd name="connsiteX51" fmla="*/ 4226367 w 5368946"/>
              <a:gd name="connsiteY51" fmla="*/ 419100 h 1478781"/>
              <a:gd name="connsiteX52" fmla="*/ 4283517 w 5368946"/>
              <a:gd name="connsiteY52" fmla="*/ 457200 h 1478781"/>
              <a:gd name="connsiteX53" fmla="*/ 4312092 w 5368946"/>
              <a:gd name="connsiteY53" fmla="*/ 476250 h 1478781"/>
              <a:gd name="connsiteX54" fmla="*/ 4369242 w 5368946"/>
              <a:gd name="connsiteY54" fmla="*/ 514350 h 1478781"/>
              <a:gd name="connsiteX55" fmla="*/ 4397817 w 5368946"/>
              <a:gd name="connsiteY55" fmla="*/ 533400 h 1478781"/>
              <a:gd name="connsiteX56" fmla="*/ 4426392 w 5368946"/>
              <a:gd name="connsiteY56" fmla="*/ 542925 h 1478781"/>
              <a:gd name="connsiteX57" fmla="*/ 4512117 w 5368946"/>
              <a:gd name="connsiteY57" fmla="*/ 600075 h 1478781"/>
              <a:gd name="connsiteX58" fmla="*/ 4540692 w 5368946"/>
              <a:gd name="connsiteY58" fmla="*/ 628650 h 1478781"/>
              <a:gd name="connsiteX59" fmla="*/ 4569267 w 5368946"/>
              <a:gd name="connsiteY59" fmla="*/ 638175 h 1478781"/>
              <a:gd name="connsiteX60" fmla="*/ 4654992 w 5368946"/>
              <a:gd name="connsiteY60" fmla="*/ 695325 h 1478781"/>
              <a:gd name="connsiteX61" fmla="*/ 4683567 w 5368946"/>
              <a:gd name="connsiteY61" fmla="*/ 714375 h 1478781"/>
              <a:gd name="connsiteX62" fmla="*/ 4712142 w 5368946"/>
              <a:gd name="connsiteY62" fmla="*/ 733425 h 1478781"/>
              <a:gd name="connsiteX63" fmla="*/ 4797867 w 5368946"/>
              <a:gd name="connsiteY63" fmla="*/ 809625 h 1478781"/>
              <a:gd name="connsiteX64" fmla="*/ 4826442 w 5368946"/>
              <a:gd name="connsiteY64" fmla="*/ 819150 h 1478781"/>
              <a:gd name="connsiteX65" fmla="*/ 4883592 w 5368946"/>
              <a:gd name="connsiteY65" fmla="*/ 857250 h 1478781"/>
              <a:gd name="connsiteX66" fmla="*/ 4950267 w 5368946"/>
              <a:gd name="connsiteY66" fmla="*/ 876300 h 1478781"/>
              <a:gd name="connsiteX67" fmla="*/ 4978842 w 5368946"/>
              <a:gd name="connsiteY67" fmla="*/ 885825 h 1478781"/>
              <a:gd name="connsiteX68" fmla="*/ 5045517 w 5368946"/>
              <a:gd name="connsiteY68" fmla="*/ 904875 h 1478781"/>
              <a:gd name="connsiteX69" fmla="*/ 5103400 w 5368946"/>
              <a:gd name="connsiteY69" fmla="*/ 976679 h 1478781"/>
              <a:gd name="connsiteX70" fmla="*/ 5214035 w 5368946"/>
              <a:gd name="connsiteY70" fmla="*/ 1044819 h 1478781"/>
              <a:gd name="connsiteX71" fmla="*/ 5331273 w 5368946"/>
              <a:gd name="connsiteY71" fmla="*/ 1153072 h 1478781"/>
              <a:gd name="connsiteX72" fmla="*/ 5368946 w 5368946"/>
              <a:gd name="connsiteY72" fmla="*/ 1262757 h 1478781"/>
              <a:gd name="connsiteX73" fmla="*/ 4828886 w 5368946"/>
              <a:gd name="connsiteY73" fmla="*/ 1478781 h 1478781"/>
              <a:gd name="connsiteX74" fmla="*/ 580414 w 5368946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26054 w 5363295"/>
              <a:gd name="connsiteY4" fmla="*/ 1101194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06796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887216 w 5363295"/>
              <a:gd name="connsiteY29" fmla="*/ 15398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97006 w 5363295"/>
              <a:gd name="connsiteY55" fmla="*/ 526096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20741 w 5363295"/>
              <a:gd name="connsiteY55" fmla="*/ 539273 h 1475129"/>
              <a:gd name="connsiteX56" fmla="*/ 4506466 w 5363295"/>
              <a:gd name="connsiteY56" fmla="*/ 596423 h 1475129"/>
              <a:gd name="connsiteX57" fmla="*/ 4535041 w 5363295"/>
              <a:gd name="connsiteY57" fmla="*/ 624998 h 1475129"/>
              <a:gd name="connsiteX58" fmla="*/ 4563616 w 5363295"/>
              <a:gd name="connsiteY58" fmla="*/ 634523 h 1475129"/>
              <a:gd name="connsiteX59" fmla="*/ 4649341 w 5363295"/>
              <a:gd name="connsiteY59" fmla="*/ 691673 h 1475129"/>
              <a:gd name="connsiteX60" fmla="*/ 4677916 w 5363295"/>
              <a:gd name="connsiteY60" fmla="*/ 710723 h 1475129"/>
              <a:gd name="connsiteX61" fmla="*/ 4706491 w 5363295"/>
              <a:gd name="connsiteY61" fmla="*/ 729773 h 1475129"/>
              <a:gd name="connsiteX62" fmla="*/ 4792216 w 5363295"/>
              <a:gd name="connsiteY62" fmla="*/ 805973 h 1475129"/>
              <a:gd name="connsiteX63" fmla="*/ 4820791 w 5363295"/>
              <a:gd name="connsiteY63" fmla="*/ 815498 h 1475129"/>
              <a:gd name="connsiteX64" fmla="*/ 4877941 w 5363295"/>
              <a:gd name="connsiteY64" fmla="*/ 853598 h 1475129"/>
              <a:gd name="connsiteX65" fmla="*/ 4944616 w 5363295"/>
              <a:gd name="connsiteY65" fmla="*/ 872648 h 1475129"/>
              <a:gd name="connsiteX66" fmla="*/ 4973191 w 5363295"/>
              <a:gd name="connsiteY66" fmla="*/ 882173 h 1475129"/>
              <a:gd name="connsiteX67" fmla="*/ 5039866 w 5363295"/>
              <a:gd name="connsiteY67" fmla="*/ 901223 h 1475129"/>
              <a:gd name="connsiteX68" fmla="*/ 5097749 w 5363295"/>
              <a:gd name="connsiteY68" fmla="*/ 973027 h 1475129"/>
              <a:gd name="connsiteX69" fmla="*/ 5208384 w 5363295"/>
              <a:gd name="connsiteY69" fmla="*/ 1041167 h 1475129"/>
              <a:gd name="connsiteX70" fmla="*/ 5325622 w 5363295"/>
              <a:gd name="connsiteY70" fmla="*/ 1149420 h 1475129"/>
              <a:gd name="connsiteX71" fmla="*/ 5363295 w 5363295"/>
              <a:gd name="connsiteY71" fmla="*/ 1259105 h 1475129"/>
              <a:gd name="connsiteX72" fmla="*/ 4823235 w 5363295"/>
              <a:gd name="connsiteY72" fmla="*/ 1475129 h 1475129"/>
              <a:gd name="connsiteX73" fmla="*/ 574763 w 5363295"/>
              <a:gd name="connsiteY73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78109 w 5363295"/>
              <a:gd name="connsiteY37" fmla="*/ 73339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91663 h 1491663"/>
              <a:gd name="connsiteX1" fmla="*/ 54374 w 5363295"/>
              <a:gd name="connsiteY1" fmla="*/ 1438587 h 1491663"/>
              <a:gd name="connsiteX2" fmla="*/ 24725 w 5363295"/>
              <a:gd name="connsiteY2" fmla="*/ 1318057 h 1491663"/>
              <a:gd name="connsiteX3" fmla="*/ 173680 w 5363295"/>
              <a:gd name="connsiteY3" fmla="*/ 1182728 h 1491663"/>
              <a:gd name="connsiteX4" fmla="*/ 400331 w 5363295"/>
              <a:gd name="connsiteY4" fmla="*/ 1087197 h 1491663"/>
              <a:gd name="connsiteX5" fmla="*/ 553012 w 5363295"/>
              <a:gd name="connsiteY5" fmla="*/ 1020276 h 1491663"/>
              <a:gd name="connsiteX6" fmla="*/ 649512 w 5363295"/>
              <a:gd name="connsiteY6" fmla="*/ 934015 h 1491663"/>
              <a:gd name="connsiteX7" fmla="*/ 757820 w 5363295"/>
              <a:gd name="connsiteY7" fmla="*/ 881361 h 1491663"/>
              <a:gd name="connsiteX8" fmla="*/ 860315 w 5363295"/>
              <a:gd name="connsiteY8" fmla="*/ 814684 h 1491663"/>
              <a:gd name="connsiteX9" fmla="*/ 935265 w 5363295"/>
              <a:gd name="connsiteY9" fmla="*/ 755022 h 1491663"/>
              <a:gd name="connsiteX10" fmla="*/ 1006796 w 5363295"/>
              <a:gd name="connsiteY10" fmla="*/ 714406 h 1491663"/>
              <a:gd name="connsiteX11" fmla="*/ 1101199 w 5363295"/>
              <a:gd name="connsiteY11" fmla="*/ 635622 h 1491663"/>
              <a:gd name="connsiteX12" fmla="*/ 1196924 w 5363295"/>
              <a:gd name="connsiteY12" fmla="*/ 562955 h 1491663"/>
              <a:gd name="connsiteX13" fmla="*/ 1284056 w 5363295"/>
              <a:gd name="connsiteY13" fmla="*/ 518426 h 1491663"/>
              <a:gd name="connsiteX14" fmla="*/ 1375979 w 5363295"/>
              <a:gd name="connsiteY14" fmla="*/ 474362 h 1491663"/>
              <a:gd name="connsiteX15" fmla="*/ 1457610 w 5363295"/>
              <a:gd name="connsiteY15" fmla="*/ 445709 h 1491663"/>
              <a:gd name="connsiteX16" fmla="*/ 1549855 w 5363295"/>
              <a:gd name="connsiteY16" fmla="*/ 418263 h 1491663"/>
              <a:gd name="connsiteX17" fmla="*/ 1637432 w 5363295"/>
              <a:gd name="connsiteY17" fmla="*/ 396694 h 1491663"/>
              <a:gd name="connsiteX18" fmla="*/ 1796074 w 5363295"/>
              <a:gd name="connsiteY18" fmla="*/ 373836 h 1491663"/>
              <a:gd name="connsiteX19" fmla="*/ 1947651 w 5363295"/>
              <a:gd name="connsiteY19" fmla="*/ 329026 h 1491663"/>
              <a:gd name="connsiteX20" fmla="*/ 2047357 w 5363295"/>
              <a:gd name="connsiteY20" fmla="*/ 291680 h 1491663"/>
              <a:gd name="connsiteX21" fmla="*/ 2151406 w 5363295"/>
              <a:gd name="connsiteY21" fmla="*/ 216822 h 1491663"/>
              <a:gd name="connsiteX22" fmla="*/ 2201416 w 5363295"/>
              <a:gd name="connsiteY22" fmla="*/ 202251 h 1491663"/>
              <a:gd name="connsiteX23" fmla="*/ 2261798 w 5363295"/>
              <a:gd name="connsiteY23" fmla="*/ 184135 h 1491663"/>
              <a:gd name="connsiteX24" fmla="*/ 2396920 w 5363295"/>
              <a:gd name="connsiteY24" fmla="*/ 154062 h 1491663"/>
              <a:gd name="connsiteX25" fmla="*/ 2687191 w 5363295"/>
              <a:gd name="connsiteY25" fmla="*/ 108132 h 1491663"/>
              <a:gd name="connsiteX26" fmla="*/ 2772916 w 5363295"/>
              <a:gd name="connsiteY26" fmla="*/ 79557 h 1491663"/>
              <a:gd name="connsiteX27" fmla="*/ 2801491 w 5363295"/>
              <a:gd name="connsiteY27" fmla="*/ 70032 h 1491663"/>
              <a:gd name="connsiteX28" fmla="*/ 2830066 w 5363295"/>
              <a:gd name="connsiteY28" fmla="*/ 50982 h 1491663"/>
              <a:gd name="connsiteX29" fmla="*/ 2915173 w 5363295"/>
              <a:gd name="connsiteY29" fmla="*/ 35584 h 1491663"/>
              <a:gd name="connsiteX30" fmla="*/ 3030774 w 5363295"/>
              <a:gd name="connsiteY30" fmla="*/ 16534 h 1491663"/>
              <a:gd name="connsiteX31" fmla="*/ 3277807 w 5363295"/>
              <a:gd name="connsiteY31" fmla="*/ 496 h 1491663"/>
              <a:gd name="connsiteX32" fmla="*/ 3230116 w 5363295"/>
              <a:gd name="connsiteY32" fmla="*/ 41457 h 1491663"/>
              <a:gd name="connsiteX33" fmla="*/ 3296173 w 5363295"/>
              <a:gd name="connsiteY33" fmla="*/ 43678 h 1491663"/>
              <a:gd name="connsiteX34" fmla="*/ 3325366 w 5363295"/>
              <a:gd name="connsiteY34" fmla="*/ 70032 h 1491663"/>
              <a:gd name="connsiteX35" fmla="*/ 3382516 w 5363295"/>
              <a:gd name="connsiteY35" fmla="*/ 89082 h 1491663"/>
              <a:gd name="connsiteX36" fmla="*/ 3411091 w 5363295"/>
              <a:gd name="connsiteY36" fmla="*/ 98607 h 1491663"/>
              <a:gd name="connsiteX37" fmla="*/ 3478109 w 5363295"/>
              <a:gd name="connsiteY37" fmla="*/ 89873 h 1491663"/>
              <a:gd name="connsiteX38" fmla="*/ 3553966 w 5363295"/>
              <a:gd name="connsiteY38" fmla="*/ 117657 h 1491663"/>
              <a:gd name="connsiteX39" fmla="*/ 3611116 w 5363295"/>
              <a:gd name="connsiteY39" fmla="*/ 146232 h 1491663"/>
              <a:gd name="connsiteX40" fmla="*/ 3639691 w 5363295"/>
              <a:gd name="connsiteY40" fmla="*/ 174807 h 1491663"/>
              <a:gd name="connsiteX41" fmla="*/ 3696841 w 5363295"/>
              <a:gd name="connsiteY41" fmla="*/ 212907 h 1491663"/>
              <a:gd name="connsiteX42" fmla="*/ 3725416 w 5363295"/>
              <a:gd name="connsiteY42" fmla="*/ 231957 h 1491663"/>
              <a:gd name="connsiteX43" fmla="*/ 3802917 w 5363295"/>
              <a:gd name="connsiteY43" fmla="*/ 234969 h 1491663"/>
              <a:gd name="connsiteX44" fmla="*/ 3849583 w 5363295"/>
              <a:gd name="connsiteY44" fmla="*/ 283235 h 1491663"/>
              <a:gd name="connsiteX45" fmla="*/ 3868291 w 5363295"/>
              <a:gd name="connsiteY45" fmla="*/ 308157 h 1491663"/>
              <a:gd name="connsiteX46" fmla="*/ 3942297 w 5363295"/>
              <a:gd name="connsiteY46" fmla="*/ 327207 h 1491663"/>
              <a:gd name="connsiteX47" fmla="*/ 3934966 w 5363295"/>
              <a:gd name="connsiteY47" fmla="*/ 336732 h 1491663"/>
              <a:gd name="connsiteX48" fmla="*/ 4077841 w 5363295"/>
              <a:gd name="connsiteY48" fmla="*/ 355782 h 1491663"/>
              <a:gd name="connsiteX49" fmla="*/ 4134991 w 5363295"/>
              <a:gd name="connsiteY49" fmla="*/ 374832 h 1491663"/>
              <a:gd name="connsiteX50" fmla="*/ 4121630 w 5363295"/>
              <a:gd name="connsiteY50" fmla="*/ 420875 h 1491663"/>
              <a:gd name="connsiteX51" fmla="*/ 4234695 w 5363295"/>
              <a:gd name="connsiteY51" fmla="*/ 483109 h 1491663"/>
              <a:gd name="connsiteX52" fmla="*/ 4281361 w 5363295"/>
              <a:gd name="connsiteY52" fmla="*/ 517555 h 1491663"/>
              <a:gd name="connsiteX53" fmla="*/ 4344883 w 5363295"/>
              <a:gd name="connsiteY53" fmla="*/ 551213 h 1491663"/>
              <a:gd name="connsiteX54" fmla="*/ 4423001 w 5363295"/>
              <a:gd name="connsiteY54" fmla="*/ 600269 h 1491663"/>
              <a:gd name="connsiteX55" fmla="*/ 4506466 w 5363295"/>
              <a:gd name="connsiteY55" fmla="*/ 612957 h 1491663"/>
              <a:gd name="connsiteX56" fmla="*/ 4535041 w 5363295"/>
              <a:gd name="connsiteY56" fmla="*/ 641532 h 1491663"/>
              <a:gd name="connsiteX57" fmla="*/ 4563616 w 5363295"/>
              <a:gd name="connsiteY57" fmla="*/ 651057 h 1491663"/>
              <a:gd name="connsiteX58" fmla="*/ 4649341 w 5363295"/>
              <a:gd name="connsiteY58" fmla="*/ 708207 h 1491663"/>
              <a:gd name="connsiteX59" fmla="*/ 4677916 w 5363295"/>
              <a:gd name="connsiteY59" fmla="*/ 727257 h 1491663"/>
              <a:gd name="connsiteX60" fmla="*/ 4706491 w 5363295"/>
              <a:gd name="connsiteY60" fmla="*/ 746307 h 1491663"/>
              <a:gd name="connsiteX61" fmla="*/ 4792216 w 5363295"/>
              <a:gd name="connsiteY61" fmla="*/ 822507 h 1491663"/>
              <a:gd name="connsiteX62" fmla="*/ 4820791 w 5363295"/>
              <a:gd name="connsiteY62" fmla="*/ 832032 h 1491663"/>
              <a:gd name="connsiteX63" fmla="*/ 4877941 w 5363295"/>
              <a:gd name="connsiteY63" fmla="*/ 870132 h 1491663"/>
              <a:gd name="connsiteX64" fmla="*/ 4944616 w 5363295"/>
              <a:gd name="connsiteY64" fmla="*/ 889182 h 1491663"/>
              <a:gd name="connsiteX65" fmla="*/ 4973191 w 5363295"/>
              <a:gd name="connsiteY65" fmla="*/ 898707 h 1491663"/>
              <a:gd name="connsiteX66" fmla="*/ 5039866 w 5363295"/>
              <a:gd name="connsiteY66" fmla="*/ 917757 h 1491663"/>
              <a:gd name="connsiteX67" fmla="*/ 5097749 w 5363295"/>
              <a:gd name="connsiteY67" fmla="*/ 989561 h 1491663"/>
              <a:gd name="connsiteX68" fmla="*/ 5208384 w 5363295"/>
              <a:gd name="connsiteY68" fmla="*/ 1057701 h 1491663"/>
              <a:gd name="connsiteX69" fmla="*/ 5325622 w 5363295"/>
              <a:gd name="connsiteY69" fmla="*/ 1165954 h 1491663"/>
              <a:gd name="connsiteX70" fmla="*/ 5363295 w 5363295"/>
              <a:gd name="connsiteY70" fmla="*/ 1275639 h 1491663"/>
              <a:gd name="connsiteX71" fmla="*/ 4823235 w 5363295"/>
              <a:gd name="connsiteY71" fmla="*/ 1491663 h 1491663"/>
              <a:gd name="connsiteX72" fmla="*/ 574763 w 5363295"/>
              <a:gd name="connsiteY72" fmla="*/ 1491663 h 1491663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296173 w 5363295"/>
              <a:gd name="connsiteY33" fmla="*/ 43452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82516 w 5363295"/>
              <a:gd name="connsiteY34" fmla="*/ 88856 h 1491437"/>
              <a:gd name="connsiteX35" fmla="*/ 3411091 w 5363295"/>
              <a:gd name="connsiteY35" fmla="*/ 98381 h 1491437"/>
              <a:gd name="connsiteX36" fmla="*/ 3478109 w 5363295"/>
              <a:gd name="connsiteY36" fmla="*/ 89647 h 1491437"/>
              <a:gd name="connsiteX37" fmla="*/ 3553966 w 5363295"/>
              <a:gd name="connsiteY37" fmla="*/ 117431 h 1491437"/>
              <a:gd name="connsiteX38" fmla="*/ 3611116 w 5363295"/>
              <a:gd name="connsiteY38" fmla="*/ 146006 h 1491437"/>
              <a:gd name="connsiteX39" fmla="*/ 3639691 w 5363295"/>
              <a:gd name="connsiteY39" fmla="*/ 174581 h 1491437"/>
              <a:gd name="connsiteX40" fmla="*/ 3696841 w 5363295"/>
              <a:gd name="connsiteY40" fmla="*/ 212681 h 1491437"/>
              <a:gd name="connsiteX41" fmla="*/ 3725416 w 5363295"/>
              <a:gd name="connsiteY41" fmla="*/ 231731 h 1491437"/>
              <a:gd name="connsiteX42" fmla="*/ 3802917 w 5363295"/>
              <a:gd name="connsiteY42" fmla="*/ 234743 h 1491437"/>
              <a:gd name="connsiteX43" fmla="*/ 3849583 w 5363295"/>
              <a:gd name="connsiteY43" fmla="*/ 283009 h 1491437"/>
              <a:gd name="connsiteX44" fmla="*/ 3868291 w 5363295"/>
              <a:gd name="connsiteY44" fmla="*/ 307931 h 1491437"/>
              <a:gd name="connsiteX45" fmla="*/ 3942297 w 5363295"/>
              <a:gd name="connsiteY45" fmla="*/ 326981 h 1491437"/>
              <a:gd name="connsiteX46" fmla="*/ 3934966 w 5363295"/>
              <a:gd name="connsiteY46" fmla="*/ 336506 h 1491437"/>
              <a:gd name="connsiteX47" fmla="*/ 4077841 w 5363295"/>
              <a:gd name="connsiteY47" fmla="*/ 355556 h 1491437"/>
              <a:gd name="connsiteX48" fmla="*/ 4134991 w 5363295"/>
              <a:gd name="connsiteY48" fmla="*/ 374606 h 1491437"/>
              <a:gd name="connsiteX49" fmla="*/ 4121630 w 5363295"/>
              <a:gd name="connsiteY49" fmla="*/ 420649 h 1491437"/>
              <a:gd name="connsiteX50" fmla="*/ 4234695 w 5363295"/>
              <a:gd name="connsiteY50" fmla="*/ 482883 h 1491437"/>
              <a:gd name="connsiteX51" fmla="*/ 4281361 w 5363295"/>
              <a:gd name="connsiteY51" fmla="*/ 517329 h 1491437"/>
              <a:gd name="connsiteX52" fmla="*/ 4344883 w 5363295"/>
              <a:gd name="connsiteY52" fmla="*/ 550987 h 1491437"/>
              <a:gd name="connsiteX53" fmla="*/ 4423001 w 5363295"/>
              <a:gd name="connsiteY53" fmla="*/ 600043 h 1491437"/>
              <a:gd name="connsiteX54" fmla="*/ 4506466 w 5363295"/>
              <a:gd name="connsiteY54" fmla="*/ 612731 h 1491437"/>
              <a:gd name="connsiteX55" fmla="*/ 4535041 w 5363295"/>
              <a:gd name="connsiteY55" fmla="*/ 641306 h 1491437"/>
              <a:gd name="connsiteX56" fmla="*/ 4563616 w 5363295"/>
              <a:gd name="connsiteY56" fmla="*/ 650831 h 1491437"/>
              <a:gd name="connsiteX57" fmla="*/ 4649341 w 5363295"/>
              <a:gd name="connsiteY57" fmla="*/ 707981 h 1491437"/>
              <a:gd name="connsiteX58" fmla="*/ 4677916 w 5363295"/>
              <a:gd name="connsiteY58" fmla="*/ 727031 h 1491437"/>
              <a:gd name="connsiteX59" fmla="*/ 4706491 w 5363295"/>
              <a:gd name="connsiteY59" fmla="*/ 746081 h 1491437"/>
              <a:gd name="connsiteX60" fmla="*/ 4792216 w 5363295"/>
              <a:gd name="connsiteY60" fmla="*/ 822281 h 1491437"/>
              <a:gd name="connsiteX61" fmla="*/ 4820791 w 5363295"/>
              <a:gd name="connsiteY61" fmla="*/ 831806 h 1491437"/>
              <a:gd name="connsiteX62" fmla="*/ 4877941 w 5363295"/>
              <a:gd name="connsiteY62" fmla="*/ 869906 h 1491437"/>
              <a:gd name="connsiteX63" fmla="*/ 4944616 w 5363295"/>
              <a:gd name="connsiteY63" fmla="*/ 888956 h 1491437"/>
              <a:gd name="connsiteX64" fmla="*/ 4973191 w 5363295"/>
              <a:gd name="connsiteY64" fmla="*/ 898481 h 1491437"/>
              <a:gd name="connsiteX65" fmla="*/ 5039866 w 5363295"/>
              <a:gd name="connsiteY65" fmla="*/ 917531 h 1491437"/>
              <a:gd name="connsiteX66" fmla="*/ 5097749 w 5363295"/>
              <a:gd name="connsiteY66" fmla="*/ 989335 h 1491437"/>
              <a:gd name="connsiteX67" fmla="*/ 5208384 w 5363295"/>
              <a:gd name="connsiteY67" fmla="*/ 1057475 h 1491437"/>
              <a:gd name="connsiteX68" fmla="*/ 5325622 w 5363295"/>
              <a:gd name="connsiteY68" fmla="*/ 1165728 h 1491437"/>
              <a:gd name="connsiteX69" fmla="*/ 5363295 w 5363295"/>
              <a:gd name="connsiteY69" fmla="*/ 1275413 h 1491437"/>
              <a:gd name="connsiteX70" fmla="*/ 4823235 w 5363295"/>
              <a:gd name="connsiteY70" fmla="*/ 1491437 h 1491437"/>
              <a:gd name="connsiteX71" fmla="*/ 574763 w 5363295"/>
              <a:gd name="connsiteY71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11091 w 5363295"/>
              <a:gd name="connsiteY34" fmla="*/ 98381 h 1491437"/>
              <a:gd name="connsiteX35" fmla="*/ 3478109 w 5363295"/>
              <a:gd name="connsiteY35" fmla="*/ 89647 h 1491437"/>
              <a:gd name="connsiteX36" fmla="*/ 3553966 w 5363295"/>
              <a:gd name="connsiteY36" fmla="*/ 117431 h 1491437"/>
              <a:gd name="connsiteX37" fmla="*/ 3611116 w 5363295"/>
              <a:gd name="connsiteY37" fmla="*/ 146006 h 1491437"/>
              <a:gd name="connsiteX38" fmla="*/ 3639691 w 5363295"/>
              <a:gd name="connsiteY38" fmla="*/ 174581 h 1491437"/>
              <a:gd name="connsiteX39" fmla="*/ 3696841 w 5363295"/>
              <a:gd name="connsiteY39" fmla="*/ 212681 h 1491437"/>
              <a:gd name="connsiteX40" fmla="*/ 3725416 w 5363295"/>
              <a:gd name="connsiteY40" fmla="*/ 231731 h 1491437"/>
              <a:gd name="connsiteX41" fmla="*/ 3802917 w 5363295"/>
              <a:gd name="connsiteY41" fmla="*/ 234743 h 1491437"/>
              <a:gd name="connsiteX42" fmla="*/ 3849583 w 5363295"/>
              <a:gd name="connsiteY42" fmla="*/ 283009 h 1491437"/>
              <a:gd name="connsiteX43" fmla="*/ 3868291 w 5363295"/>
              <a:gd name="connsiteY43" fmla="*/ 307931 h 1491437"/>
              <a:gd name="connsiteX44" fmla="*/ 3942297 w 5363295"/>
              <a:gd name="connsiteY44" fmla="*/ 326981 h 1491437"/>
              <a:gd name="connsiteX45" fmla="*/ 3934966 w 5363295"/>
              <a:gd name="connsiteY45" fmla="*/ 336506 h 1491437"/>
              <a:gd name="connsiteX46" fmla="*/ 4077841 w 5363295"/>
              <a:gd name="connsiteY46" fmla="*/ 355556 h 1491437"/>
              <a:gd name="connsiteX47" fmla="*/ 4134991 w 5363295"/>
              <a:gd name="connsiteY47" fmla="*/ 374606 h 1491437"/>
              <a:gd name="connsiteX48" fmla="*/ 4121630 w 5363295"/>
              <a:gd name="connsiteY48" fmla="*/ 420649 h 1491437"/>
              <a:gd name="connsiteX49" fmla="*/ 4234695 w 5363295"/>
              <a:gd name="connsiteY49" fmla="*/ 482883 h 1491437"/>
              <a:gd name="connsiteX50" fmla="*/ 4281361 w 5363295"/>
              <a:gd name="connsiteY50" fmla="*/ 517329 h 1491437"/>
              <a:gd name="connsiteX51" fmla="*/ 4344883 w 5363295"/>
              <a:gd name="connsiteY51" fmla="*/ 550987 h 1491437"/>
              <a:gd name="connsiteX52" fmla="*/ 4423001 w 5363295"/>
              <a:gd name="connsiteY52" fmla="*/ 600043 h 1491437"/>
              <a:gd name="connsiteX53" fmla="*/ 4506466 w 5363295"/>
              <a:gd name="connsiteY53" fmla="*/ 612731 h 1491437"/>
              <a:gd name="connsiteX54" fmla="*/ 4535041 w 5363295"/>
              <a:gd name="connsiteY54" fmla="*/ 641306 h 1491437"/>
              <a:gd name="connsiteX55" fmla="*/ 4563616 w 5363295"/>
              <a:gd name="connsiteY55" fmla="*/ 650831 h 1491437"/>
              <a:gd name="connsiteX56" fmla="*/ 4649341 w 5363295"/>
              <a:gd name="connsiteY56" fmla="*/ 707981 h 1491437"/>
              <a:gd name="connsiteX57" fmla="*/ 4677916 w 5363295"/>
              <a:gd name="connsiteY57" fmla="*/ 727031 h 1491437"/>
              <a:gd name="connsiteX58" fmla="*/ 4706491 w 5363295"/>
              <a:gd name="connsiteY58" fmla="*/ 746081 h 1491437"/>
              <a:gd name="connsiteX59" fmla="*/ 4792216 w 5363295"/>
              <a:gd name="connsiteY59" fmla="*/ 822281 h 1491437"/>
              <a:gd name="connsiteX60" fmla="*/ 4820791 w 5363295"/>
              <a:gd name="connsiteY60" fmla="*/ 831806 h 1491437"/>
              <a:gd name="connsiteX61" fmla="*/ 4877941 w 5363295"/>
              <a:gd name="connsiteY61" fmla="*/ 869906 h 1491437"/>
              <a:gd name="connsiteX62" fmla="*/ 4944616 w 5363295"/>
              <a:gd name="connsiteY62" fmla="*/ 888956 h 1491437"/>
              <a:gd name="connsiteX63" fmla="*/ 4973191 w 5363295"/>
              <a:gd name="connsiteY63" fmla="*/ 898481 h 1491437"/>
              <a:gd name="connsiteX64" fmla="*/ 5039866 w 5363295"/>
              <a:gd name="connsiteY64" fmla="*/ 917531 h 1491437"/>
              <a:gd name="connsiteX65" fmla="*/ 5097749 w 5363295"/>
              <a:gd name="connsiteY65" fmla="*/ 989335 h 1491437"/>
              <a:gd name="connsiteX66" fmla="*/ 5208384 w 5363295"/>
              <a:gd name="connsiteY66" fmla="*/ 1057475 h 1491437"/>
              <a:gd name="connsiteX67" fmla="*/ 5325622 w 5363295"/>
              <a:gd name="connsiteY67" fmla="*/ 1165728 h 1491437"/>
              <a:gd name="connsiteX68" fmla="*/ 5363295 w 5363295"/>
              <a:gd name="connsiteY68" fmla="*/ 1275413 h 1491437"/>
              <a:gd name="connsiteX69" fmla="*/ 4823235 w 5363295"/>
              <a:gd name="connsiteY69" fmla="*/ 1491437 h 1491437"/>
              <a:gd name="connsiteX70" fmla="*/ 574763 w 5363295"/>
              <a:gd name="connsiteY70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78109 w 5363295"/>
              <a:gd name="connsiteY34" fmla="*/ 89647 h 1491437"/>
              <a:gd name="connsiteX35" fmla="*/ 3553966 w 5363295"/>
              <a:gd name="connsiteY35" fmla="*/ 117431 h 1491437"/>
              <a:gd name="connsiteX36" fmla="*/ 3611116 w 5363295"/>
              <a:gd name="connsiteY36" fmla="*/ 146006 h 1491437"/>
              <a:gd name="connsiteX37" fmla="*/ 3639691 w 5363295"/>
              <a:gd name="connsiteY37" fmla="*/ 174581 h 1491437"/>
              <a:gd name="connsiteX38" fmla="*/ 3696841 w 5363295"/>
              <a:gd name="connsiteY38" fmla="*/ 212681 h 1491437"/>
              <a:gd name="connsiteX39" fmla="*/ 3725416 w 5363295"/>
              <a:gd name="connsiteY39" fmla="*/ 231731 h 1491437"/>
              <a:gd name="connsiteX40" fmla="*/ 3802917 w 5363295"/>
              <a:gd name="connsiteY40" fmla="*/ 234743 h 1491437"/>
              <a:gd name="connsiteX41" fmla="*/ 3849583 w 5363295"/>
              <a:gd name="connsiteY41" fmla="*/ 283009 h 1491437"/>
              <a:gd name="connsiteX42" fmla="*/ 3868291 w 5363295"/>
              <a:gd name="connsiteY42" fmla="*/ 307931 h 1491437"/>
              <a:gd name="connsiteX43" fmla="*/ 3942297 w 5363295"/>
              <a:gd name="connsiteY43" fmla="*/ 326981 h 1491437"/>
              <a:gd name="connsiteX44" fmla="*/ 3934966 w 5363295"/>
              <a:gd name="connsiteY44" fmla="*/ 336506 h 1491437"/>
              <a:gd name="connsiteX45" fmla="*/ 4077841 w 5363295"/>
              <a:gd name="connsiteY45" fmla="*/ 355556 h 1491437"/>
              <a:gd name="connsiteX46" fmla="*/ 4134991 w 5363295"/>
              <a:gd name="connsiteY46" fmla="*/ 374606 h 1491437"/>
              <a:gd name="connsiteX47" fmla="*/ 4121630 w 5363295"/>
              <a:gd name="connsiteY47" fmla="*/ 420649 h 1491437"/>
              <a:gd name="connsiteX48" fmla="*/ 4234695 w 5363295"/>
              <a:gd name="connsiteY48" fmla="*/ 482883 h 1491437"/>
              <a:gd name="connsiteX49" fmla="*/ 4281361 w 5363295"/>
              <a:gd name="connsiteY49" fmla="*/ 517329 h 1491437"/>
              <a:gd name="connsiteX50" fmla="*/ 4344883 w 5363295"/>
              <a:gd name="connsiteY50" fmla="*/ 550987 h 1491437"/>
              <a:gd name="connsiteX51" fmla="*/ 4423001 w 5363295"/>
              <a:gd name="connsiteY51" fmla="*/ 600043 h 1491437"/>
              <a:gd name="connsiteX52" fmla="*/ 4506466 w 5363295"/>
              <a:gd name="connsiteY52" fmla="*/ 612731 h 1491437"/>
              <a:gd name="connsiteX53" fmla="*/ 4535041 w 5363295"/>
              <a:gd name="connsiteY53" fmla="*/ 641306 h 1491437"/>
              <a:gd name="connsiteX54" fmla="*/ 4563616 w 5363295"/>
              <a:gd name="connsiteY54" fmla="*/ 650831 h 1491437"/>
              <a:gd name="connsiteX55" fmla="*/ 4649341 w 5363295"/>
              <a:gd name="connsiteY55" fmla="*/ 707981 h 1491437"/>
              <a:gd name="connsiteX56" fmla="*/ 4677916 w 5363295"/>
              <a:gd name="connsiteY56" fmla="*/ 727031 h 1491437"/>
              <a:gd name="connsiteX57" fmla="*/ 4706491 w 5363295"/>
              <a:gd name="connsiteY57" fmla="*/ 746081 h 1491437"/>
              <a:gd name="connsiteX58" fmla="*/ 4792216 w 5363295"/>
              <a:gd name="connsiteY58" fmla="*/ 822281 h 1491437"/>
              <a:gd name="connsiteX59" fmla="*/ 4820791 w 5363295"/>
              <a:gd name="connsiteY59" fmla="*/ 831806 h 1491437"/>
              <a:gd name="connsiteX60" fmla="*/ 4877941 w 5363295"/>
              <a:gd name="connsiteY60" fmla="*/ 869906 h 1491437"/>
              <a:gd name="connsiteX61" fmla="*/ 4944616 w 5363295"/>
              <a:gd name="connsiteY61" fmla="*/ 888956 h 1491437"/>
              <a:gd name="connsiteX62" fmla="*/ 4973191 w 5363295"/>
              <a:gd name="connsiteY62" fmla="*/ 898481 h 1491437"/>
              <a:gd name="connsiteX63" fmla="*/ 5039866 w 5363295"/>
              <a:gd name="connsiteY63" fmla="*/ 917531 h 1491437"/>
              <a:gd name="connsiteX64" fmla="*/ 5097749 w 5363295"/>
              <a:gd name="connsiteY64" fmla="*/ 989335 h 1491437"/>
              <a:gd name="connsiteX65" fmla="*/ 5208384 w 5363295"/>
              <a:gd name="connsiteY65" fmla="*/ 1057475 h 1491437"/>
              <a:gd name="connsiteX66" fmla="*/ 5325622 w 5363295"/>
              <a:gd name="connsiteY66" fmla="*/ 1165728 h 1491437"/>
              <a:gd name="connsiteX67" fmla="*/ 5363295 w 5363295"/>
              <a:gd name="connsiteY67" fmla="*/ 1275413 h 1491437"/>
              <a:gd name="connsiteX68" fmla="*/ 4823235 w 5363295"/>
              <a:gd name="connsiteY68" fmla="*/ 1491437 h 1491437"/>
              <a:gd name="connsiteX69" fmla="*/ 574763 w 5363295"/>
              <a:gd name="connsiteY69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11116 w 5363295"/>
              <a:gd name="connsiteY35" fmla="*/ 146006 h 1491437"/>
              <a:gd name="connsiteX36" fmla="*/ 3639691 w 5363295"/>
              <a:gd name="connsiteY36" fmla="*/ 174581 h 1491437"/>
              <a:gd name="connsiteX37" fmla="*/ 3696841 w 5363295"/>
              <a:gd name="connsiteY37" fmla="*/ 212681 h 1491437"/>
              <a:gd name="connsiteX38" fmla="*/ 3725416 w 5363295"/>
              <a:gd name="connsiteY38" fmla="*/ 231731 h 1491437"/>
              <a:gd name="connsiteX39" fmla="*/ 3802917 w 5363295"/>
              <a:gd name="connsiteY39" fmla="*/ 234743 h 1491437"/>
              <a:gd name="connsiteX40" fmla="*/ 3849583 w 5363295"/>
              <a:gd name="connsiteY40" fmla="*/ 283009 h 1491437"/>
              <a:gd name="connsiteX41" fmla="*/ 3868291 w 5363295"/>
              <a:gd name="connsiteY41" fmla="*/ 307931 h 1491437"/>
              <a:gd name="connsiteX42" fmla="*/ 3942297 w 5363295"/>
              <a:gd name="connsiteY42" fmla="*/ 326981 h 1491437"/>
              <a:gd name="connsiteX43" fmla="*/ 3934966 w 5363295"/>
              <a:gd name="connsiteY43" fmla="*/ 336506 h 1491437"/>
              <a:gd name="connsiteX44" fmla="*/ 4077841 w 5363295"/>
              <a:gd name="connsiteY44" fmla="*/ 355556 h 1491437"/>
              <a:gd name="connsiteX45" fmla="*/ 4134991 w 5363295"/>
              <a:gd name="connsiteY45" fmla="*/ 374606 h 1491437"/>
              <a:gd name="connsiteX46" fmla="*/ 4121630 w 5363295"/>
              <a:gd name="connsiteY46" fmla="*/ 420649 h 1491437"/>
              <a:gd name="connsiteX47" fmla="*/ 4234695 w 5363295"/>
              <a:gd name="connsiteY47" fmla="*/ 482883 h 1491437"/>
              <a:gd name="connsiteX48" fmla="*/ 4281361 w 5363295"/>
              <a:gd name="connsiteY48" fmla="*/ 517329 h 1491437"/>
              <a:gd name="connsiteX49" fmla="*/ 4344883 w 5363295"/>
              <a:gd name="connsiteY49" fmla="*/ 550987 h 1491437"/>
              <a:gd name="connsiteX50" fmla="*/ 4423001 w 5363295"/>
              <a:gd name="connsiteY50" fmla="*/ 600043 h 1491437"/>
              <a:gd name="connsiteX51" fmla="*/ 4506466 w 5363295"/>
              <a:gd name="connsiteY51" fmla="*/ 612731 h 1491437"/>
              <a:gd name="connsiteX52" fmla="*/ 4535041 w 5363295"/>
              <a:gd name="connsiteY52" fmla="*/ 641306 h 1491437"/>
              <a:gd name="connsiteX53" fmla="*/ 4563616 w 5363295"/>
              <a:gd name="connsiteY53" fmla="*/ 650831 h 1491437"/>
              <a:gd name="connsiteX54" fmla="*/ 4649341 w 5363295"/>
              <a:gd name="connsiteY54" fmla="*/ 707981 h 1491437"/>
              <a:gd name="connsiteX55" fmla="*/ 4677916 w 5363295"/>
              <a:gd name="connsiteY55" fmla="*/ 727031 h 1491437"/>
              <a:gd name="connsiteX56" fmla="*/ 4706491 w 5363295"/>
              <a:gd name="connsiteY56" fmla="*/ 746081 h 1491437"/>
              <a:gd name="connsiteX57" fmla="*/ 4792216 w 5363295"/>
              <a:gd name="connsiteY57" fmla="*/ 822281 h 1491437"/>
              <a:gd name="connsiteX58" fmla="*/ 4820791 w 5363295"/>
              <a:gd name="connsiteY58" fmla="*/ 831806 h 1491437"/>
              <a:gd name="connsiteX59" fmla="*/ 4877941 w 5363295"/>
              <a:gd name="connsiteY59" fmla="*/ 869906 h 1491437"/>
              <a:gd name="connsiteX60" fmla="*/ 4944616 w 5363295"/>
              <a:gd name="connsiteY60" fmla="*/ 888956 h 1491437"/>
              <a:gd name="connsiteX61" fmla="*/ 4973191 w 5363295"/>
              <a:gd name="connsiteY61" fmla="*/ 898481 h 1491437"/>
              <a:gd name="connsiteX62" fmla="*/ 5039866 w 5363295"/>
              <a:gd name="connsiteY62" fmla="*/ 917531 h 1491437"/>
              <a:gd name="connsiteX63" fmla="*/ 5097749 w 5363295"/>
              <a:gd name="connsiteY63" fmla="*/ 989335 h 1491437"/>
              <a:gd name="connsiteX64" fmla="*/ 5208384 w 5363295"/>
              <a:gd name="connsiteY64" fmla="*/ 1057475 h 1491437"/>
              <a:gd name="connsiteX65" fmla="*/ 5325622 w 5363295"/>
              <a:gd name="connsiteY65" fmla="*/ 1165728 h 1491437"/>
              <a:gd name="connsiteX66" fmla="*/ 5363295 w 5363295"/>
              <a:gd name="connsiteY66" fmla="*/ 1275413 h 1491437"/>
              <a:gd name="connsiteX67" fmla="*/ 4823235 w 5363295"/>
              <a:gd name="connsiteY67" fmla="*/ 1491437 h 1491437"/>
              <a:gd name="connsiteX68" fmla="*/ 574763 w 5363295"/>
              <a:gd name="connsiteY68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696841 w 5363295"/>
              <a:gd name="connsiteY36" fmla="*/ 212681 h 1491437"/>
              <a:gd name="connsiteX37" fmla="*/ 3725416 w 5363295"/>
              <a:gd name="connsiteY37" fmla="*/ 231731 h 1491437"/>
              <a:gd name="connsiteX38" fmla="*/ 3802917 w 5363295"/>
              <a:gd name="connsiteY38" fmla="*/ 234743 h 1491437"/>
              <a:gd name="connsiteX39" fmla="*/ 3849583 w 5363295"/>
              <a:gd name="connsiteY39" fmla="*/ 283009 h 1491437"/>
              <a:gd name="connsiteX40" fmla="*/ 3868291 w 5363295"/>
              <a:gd name="connsiteY40" fmla="*/ 307931 h 1491437"/>
              <a:gd name="connsiteX41" fmla="*/ 3942297 w 5363295"/>
              <a:gd name="connsiteY41" fmla="*/ 326981 h 1491437"/>
              <a:gd name="connsiteX42" fmla="*/ 3934966 w 5363295"/>
              <a:gd name="connsiteY42" fmla="*/ 336506 h 1491437"/>
              <a:gd name="connsiteX43" fmla="*/ 4077841 w 5363295"/>
              <a:gd name="connsiteY43" fmla="*/ 355556 h 1491437"/>
              <a:gd name="connsiteX44" fmla="*/ 4134991 w 5363295"/>
              <a:gd name="connsiteY44" fmla="*/ 374606 h 1491437"/>
              <a:gd name="connsiteX45" fmla="*/ 4121630 w 5363295"/>
              <a:gd name="connsiteY45" fmla="*/ 420649 h 1491437"/>
              <a:gd name="connsiteX46" fmla="*/ 4234695 w 5363295"/>
              <a:gd name="connsiteY46" fmla="*/ 482883 h 1491437"/>
              <a:gd name="connsiteX47" fmla="*/ 4281361 w 5363295"/>
              <a:gd name="connsiteY47" fmla="*/ 517329 h 1491437"/>
              <a:gd name="connsiteX48" fmla="*/ 4344883 w 5363295"/>
              <a:gd name="connsiteY48" fmla="*/ 550987 h 1491437"/>
              <a:gd name="connsiteX49" fmla="*/ 4423001 w 5363295"/>
              <a:gd name="connsiteY49" fmla="*/ 600043 h 1491437"/>
              <a:gd name="connsiteX50" fmla="*/ 4506466 w 5363295"/>
              <a:gd name="connsiteY50" fmla="*/ 612731 h 1491437"/>
              <a:gd name="connsiteX51" fmla="*/ 4535041 w 5363295"/>
              <a:gd name="connsiteY51" fmla="*/ 641306 h 1491437"/>
              <a:gd name="connsiteX52" fmla="*/ 4563616 w 5363295"/>
              <a:gd name="connsiteY52" fmla="*/ 650831 h 1491437"/>
              <a:gd name="connsiteX53" fmla="*/ 4649341 w 5363295"/>
              <a:gd name="connsiteY53" fmla="*/ 707981 h 1491437"/>
              <a:gd name="connsiteX54" fmla="*/ 4677916 w 5363295"/>
              <a:gd name="connsiteY54" fmla="*/ 727031 h 1491437"/>
              <a:gd name="connsiteX55" fmla="*/ 4706491 w 5363295"/>
              <a:gd name="connsiteY55" fmla="*/ 746081 h 1491437"/>
              <a:gd name="connsiteX56" fmla="*/ 4792216 w 5363295"/>
              <a:gd name="connsiteY56" fmla="*/ 822281 h 1491437"/>
              <a:gd name="connsiteX57" fmla="*/ 4820791 w 5363295"/>
              <a:gd name="connsiteY57" fmla="*/ 831806 h 1491437"/>
              <a:gd name="connsiteX58" fmla="*/ 4877941 w 5363295"/>
              <a:gd name="connsiteY58" fmla="*/ 869906 h 1491437"/>
              <a:gd name="connsiteX59" fmla="*/ 4944616 w 5363295"/>
              <a:gd name="connsiteY59" fmla="*/ 888956 h 1491437"/>
              <a:gd name="connsiteX60" fmla="*/ 4973191 w 5363295"/>
              <a:gd name="connsiteY60" fmla="*/ 898481 h 1491437"/>
              <a:gd name="connsiteX61" fmla="*/ 5039866 w 5363295"/>
              <a:gd name="connsiteY61" fmla="*/ 917531 h 1491437"/>
              <a:gd name="connsiteX62" fmla="*/ 5097749 w 5363295"/>
              <a:gd name="connsiteY62" fmla="*/ 989335 h 1491437"/>
              <a:gd name="connsiteX63" fmla="*/ 5208384 w 5363295"/>
              <a:gd name="connsiteY63" fmla="*/ 1057475 h 1491437"/>
              <a:gd name="connsiteX64" fmla="*/ 5325622 w 5363295"/>
              <a:gd name="connsiteY64" fmla="*/ 1165728 h 1491437"/>
              <a:gd name="connsiteX65" fmla="*/ 5363295 w 5363295"/>
              <a:gd name="connsiteY65" fmla="*/ 1275413 h 1491437"/>
              <a:gd name="connsiteX66" fmla="*/ 4823235 w 5363295"/>
              <a:gd name="connsiteY66" fmla="*/ 1491437 h 1491437"/>
              <a:gd name="connsiteX67" fmla="*/ 574763 w 5363295"/>
              <a:gd name="connsiteY67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3934966 w 5363295"/>
              <a:gd name="connsiteY41" fmla="*/ 336506 h 1491437"/>
              <a:gd name="connsiteX42" fmla="*/ 4077841 w 5363295"/>
              <a:gd name="connsiteY42" fmla="*/ 355556 h 1491437"/>
              <a:gd name="connsiteX43" fmla="*/ 4134991 w 5363295"/>
              <a:gd name="connsiteY43" fmla="*/ 374606 h 1491437"/>
              <a:gd name="connsiteX44" fmla="*/ 4121630 w 5363295"/>
              <a:gd name="connsiteY44" fmla="*/ 420649 h 1491437"/>
              <a:gd name="connsiteX45" fmla="*/ 4234695 w 5363295"/>
              <a:gd name="connsiteY45" fmla="*/ 482883 h 1491437"/>
              <a:gd name="connsiteX46" fmla="*/ 4281361 w 5363295"/>
              <a:gd name="connsiteY46" fmla="*/ 517329 h 1491437"/>
              <a:gd name="connsiteX47" fmla="*/ 4344883 w 5363295"/>
              <a:gd name="connsiteY47" fmla="*/ 550987 h 1491437"/>
              <a:gd name="connsiteX48" fmla="*/ 4423001 w 5363295"/>
              <a:gd name="connsiteY48" fmla="*/ 600043 h 1491437"/>
              <a:gd name="connsiteX49" fmla="*/ 4506466 w 5363295"/>
              <a:gd name="connsiteY49" fmla="*/ 612731 h 1491437"/>
              <a:gd name="connsiteX50" fmla="*/ 4535041 w 5363295"/>
              <a:gd name="connsiteY50" fmla="*/ 641306 h 1491437"/>
              <a:gd name="connsiteX51" fmla="*/ 4563616 w 5363295"/>
              <a:gd name="connsiteY51" fmla="*/ 650831 h 1491437"/>
              <a:gd name="connsiteX52" fmla="*/ 4649341 w 5363295"/>
              <a:gd name="connsiteY52" fmla="*/ 707981 h 1491437"/>
              <a:gd name="connsiteX53" fmla="*/ 4677916 w 5363295"/>
              <a:gd name="connsiteY53" fmla="*/ 727031 h 1491437"/>
              <a:gd name="connsiteX54" fmla="*/ 4706491 w 5363295"/>
              <a:gd name="connsiteY54" fmla="*/ 746081 h 1491437"/>
              <a:gd name="connsiteX55" fmla="*/ 4792216 w 5363295"/>
              <a:gd name="connsiteY55" fmla="*/ 822281 h 1491437"/>
              <a:gd name="connsiteX56" fmla="*/ 4820791 w 5363295"/>
              <a:gd name="connsiteY56" fmla="*/ 831806 h 1491437"/>
              <a:gd name="connsiteX57" fmla="*/ 4877941 w 5363295"/>
              <a:gd name="connsiteY57" fmla="*/ 869906 h 1491437"/>
              <a:gd name="connsiteX58" fmla="*/ 4944616 w 5363295"/>
              <a:gd name="connsiteY58" fmla="*/ 888956 h 1491437"/>
              <a:gd name="connsiteX59" fmla="*/ 4973191 w 5363295"/>
              <a:gd name="connsiteY59" fmla="*/ 898481 h 1491437"/>
              <a:gd name="connsiteX60" fmla="*/ 5039866 w 5363295"/>
              <a:gd name="connsiteY60" fmla="*/ 917531 h 1491437"/>
              <a:gd name="connsiteX61" fmla="*/ 5097749 w 5363295"/>
              <a:gd name="connsiteY61" fmla="*/ 989335 h 1491437"/>
              <a:gd name="connsiteX62" fmla="*/ 5208384 w 5363295"/>
              <a:gd name="connsiteY62" fmla="*/ 1057475 h 1491437"/>
              <a:gd name="connsiteX63" fmla="*/ 5325622 w 5363295"/>
              <a:gd name="connsiteY63" fmla="*/ 1165728 h 1491437"/>
              <a:gd name="connsiteX64" fmla="*/ 5363295 w 5363295"/>
              <a:gd name="connsiteY64" fmla="*/ 1275413 h 1491437"/>
              <a:gd name="connsiteX65" fmla="*/ 4823235 w 5363295"/>
              <a:gd name="connsiteY65" fmla="*/ 1491437 h 1491437"/>
              <a:gd name="connsiteX66" fmla="*/ 574763 w 5363295"/>
              <a:gd name="connsiteY66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4077841 w 5363295"/>
              <a:gd name="connsiteY41" fmla="*/ 355556 h 1491437"/>
              <a:gd name="connsiteX42" fmla="*/ 4134991 w 5363295"/>
              <a:gd name="connsiteY42" fmla="*/ 374606 h 1491437"/>
              <a:gd name="connsiteX43" fmla="*/ 4121630 w 5363295"/>
              <a:gd name="connsiteY43" fmla="*/ 420649 h 1491437"/>
              <a:gd name="connsiteX44" fmla="*/ 4234695 w 5363295"/>
              <a:gd name="connsiteY44" fmla="*/ 482883 h 1491437"/>
              <a:gd name="connsiteX45" fmla="*/ 4281361 w 5363295"/>
              <a:gd name="connsiteY45" fmla="*/ 517329 h 1491437"/>
              <a:gd name="connsiteX46" fmla="*/ 4344883 w 5363295"/>
              <a:gd name="connsiteY46" fmla="*/ 550987 h 1491437"/>
              <a:gd name="connsiteX47" fmla="*/ 4423001 w 5363295"/>
              <a:gd name="connsiteY47" fmla="*/ 600043 h 1491437"/>
              <a:gd name="connsiteX48" fmla="*/ 4506466 w 5363295"/>
              <a:gd name="connsiteY48" fmla="*/ 612731 h 1491437"/>
              <a:gd name="connsiteX49" fmla="*/ 4535041 w 5363295"/>
              <a:gd name="connsiteY49" fmla="*/ 641306 h 1491437"/>
              <a:gd name="connsiteX50" fmla="*/ 4563616 w 5363295"/>
              <a:gd name="connsiteY50" fmla="*/ 650831 h 1491437"/>
              <a:gd name="connsiteX51" fmla="*/ 4649341 w 5363295"/>
              <a:gd name="connsiteY51" fmla="*/ 707981 h 1491437"/>
              <a:gd name="connsiteX52" fmla="*/ 4677916 w 5363295"/>
              <a:gd name="connsiteY52" fmla="*/ 727031 h 1491437"/>
              <a:gd name="connsiteX53" fmla="*/ 4706491 w 5363295"/>
              <a:gd name="connsiteY53" fmla="*/ 746081 h 1491437"/>
              <a:gd name="connsiteX54" fmla="*/ 4792216 w 5363295"/>
              <a:gd name="connsiteY54" fmla="*/ 822281 h 1491437"/>
              <a:gd name="connsiteX55" fmla="*/ 4820791 w 5363295"/>
              <a:gd name="connsiteY55" fmla="*/ 831806 h 1491437"/>
              <a:gd name="connsiteX56" fmla="*/ 4877941 w 5363295"/>
              <a:gd name="connsiteY56" fmla="*/ 869906 h 1491437"/>
              <a:gd name="connsiteX57" fmla="*/ 4944616 w 5363295"/>
              <a:gd name="connsiteY57" fmla="*/ 888956 h 1491437"/>
              <a:gd name="connsiteX58" fmla="*/ 4973191 w 5363295"/>
              <a:gd name="connsiteY58" fmla="*/ 898481 h 1491437"/>
              <a:gd name="connsiteX59" fmla="*/ 5039866 w 5363295"/>
              <a:gd name="connsiteY59" fmla="*/ 917531 h 1491437"/>
              <a:gd name="connsiteX60" fmla="*/ 5097749 w 5363295"/>
              <a:gd name="connsiteY60" fmla="*/ 989335 h 1491437"/>
              <a:gd name="connsiteX61" fmla="*/ 5208384 w 5363295"/>
              <a:gd name="connsiteY61" fmla="*/ 1057475 h 1491437"/>
              <a:gd name="connsiteX62" fmla="*/ 5325622 w 5363295"/>
              <a:gd name="connsiteY62" fmla="*/ 1165728 h 1491437"/>
              <a:gd name="connsiteX63" fmla="*/ 5363295 w 5363295"/>
              <a:gd name="connsiteY63" fmla="*/ 1275413 h 1491437"/>
              <a:gd name="connsiteX64" fmla="*/ 4823235 w 5363295"/>
              <a:gd name="connsiteY64" fmla="*/ 1491437 h 1491437"/>
              <a:gd name="connsiteX65" fmla="*/ 574763 w 5363295"/>
              <a:gd name="connsiteY65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942297 w 5363295"/>
              <a:gd name="connsiteY39" fmla="*/ 326981 h 1491437"/>
              <a:gd name="connsiteX40" fmla="*/ 4077841 w 5363295"/>
              <a:gd name="connsiteY40" fmla="*/ 355556 h 1491437"/>
              <a:gd name="connsiteX41" fmla="*/ 4134991 w 5363295"/>
              <a:gd name="connsiteY41" fmla="*/ 374606 h 1491437"/>
              <a:gd name="connsiteX42" fmla="*/ 4121630 w 5363295"/>
              <a:gd name="connsiteY42" fmla="*/ 420649 h 1491437"/>
              <a:gd name="connsiteX43" fmla="*/ 4234695 w 5363295"/>
              <a:gd name="connsiteY43" fmla="*/ 482883 h 1491437"/>
              <a:gd name="connsiteX44" fmla="*/ 4281361 w 5363295"/>
              <a:gd name="connsiteY44" fmla="*/ 517329 h 1491437"/>
              <a:gd name="connsiteX45" fmla="*/ 4344883 w 5363295"/>
              <a:gd name="connsiteY45" fmla="*/ 550987 h 1491437"/>
              <a:gd name="connsiteX46" fmla="*/ 4423001 w 5363295"/>
              <a:gd name="connsiteY46" fmla="*/ 600043 h 1491437"/>
              <a:gd name="connsiteX47" fmla="*/ 4506466 w 5363295"/>
              <a:gd name="connsiteY47" fmla="*/ 612731 h 1491437"/>
              <a:gd name="connsiteX48" fmla="*/ 4535041 w 5363295"/>
              <a:gd name="connsiteY48" fmla="*/ 641306 h 1491437"/>
              <a:gd name="connsiteX49" fmla="*/ 4563616 w 5363295"/>
              <a:gd name="connsiteY49" fmla="*/ 650831 h 1491437"/>
              <a:gd name="connsiteX50" fmla="*/ 4649341 w 5363295"/>
              <a:gd name="connsiteY50" fmla="*/ 707981 h 1491437"/>
              <a:gd name="connsiteX51" fmla="*/ 4677916 w 5363295"/>
              <a:gd name="connsiteY51" fmla="*/ 727031 h 1491437"/>
              <a:gd name="connsiteX52" fmla="*/ 4706491 w 5363295"/>
              <a:gd name="connsiteY52" fmla="*/ 746081 h 1491437"/>
              <a:gd name="connsiteX53" fmla="*/ 4792216 w 5363295"/>
              <a:gd name="connsiteY53" fmla="*/ 822281 h 1491437"/>
              <a:gd name="connsiteX54" fmla="*/ 4820791 w 5363295"/>
              <a:gd name="connsiteY54" fmla="*/ 831806 h 1491437"/>
              <a:gd name="connsiteX55" fmla="*/ 4877941 w 5363295"/>
              <a:gd name="connsiteY55" fmla="*/ 869906 h 1491437"/>
              <a:gd name="connsiteX56" fmla="*/ 4944616 w 5363295"/>
              <a:gd name="connsiteY56" fmla="*/ 888956 h 1491437"/>
              <a:gd name="connsiteX57" fmla="*/ 4973191 w 5363295"/>
              <a:gd name="connsiteY57" fmla="*/ 898481 h 1491437"/>
              <a:gd name="connsiteX58" fmla="*/ 5039866 w 5363295"/>
              <a:gd name="connsiteY58" fmla="*/ 917531 h 1491437"/>
              <a:gd name="connsiteX59" fmla="*/ 5097749 w 5363295"/>
              <a:gd name="connsiteY59" fmla="*/ 989335 h 1491437"/>
              <a:gd name="connsiteX60" fmla="*/ 5208384 w 5363295"/>
              <a:gd name="connsiteY60" fmla="*/ 1057475 h 1491437"/>
              <a:gd name="connsiteX61" fmla="*/ 5325622 w 5363295"/>
              <a:gd name="connsiteY61" fmla="*/ 1165728 h 1491437"/>
              <a:gd name="connsiteX62" fmla="*/ 5363295 w 5363295"/>
              <a:gd name="connsiteY62" fmla="*/ 1275413 h 1491437"/>
              <a:gd name="connsiteX63" fmla="*/ 4823235 w 5363295"/>
              <a:gd name="connsiteY63" fmla="*/ 1491437 h 1491437"/>
              <a:gd name="connsiteX64" fmla="*/ 574763 w 5363295"/>
              <a:gd name="connsiteY64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942297 w 5363295"/>
              <a:gd name="connsiteY38" fmla="*/ 326981 h 1491437"/>
              <a:gd name="connsiteX39" fmla="*/ 4077841 w 5363295"/>
              <a:gd name="connsiteY39" fmla="*/ 355556 h 1491437"/>
              <a:gd name="connsiteX40" fmla="*/ 4134991 w 5363295"/>
              <a:gd name="connsiteY40" fmla="*/ 374606 h 1491437"/>
              <a:gd name="connsiteX41" fmla="*/ 4121630 w 5363295"/>
              <a:gd name="connsiteY41" fmla="*/ 420649 h 1491437"/>
              <a:gd name="connsiteX42" fmla="*/ 4234695 w 5363295"/>
              <a:gd name="connsiteY42" fmla="*/ 482883 h 1491437"/>
              <a:gd name="connsiteX43" fmla="*/ 4281361 w 5363295"/>
              <a:gd name="connsiteY43" fmla="*/ 517329 h 1491437"/>
              <a:gd name="connsiteX44" fmla="*/ 4344883 w 5363295"/>
              <a:gd name="connsiteY44" fmla="*/ 550987 h 1491437"/>
              <a:gd name="connsiteX45" fmla="*/ 4423001 w 5363295"/>
              <a:gd name="connsiteY45" fmla="*/ 600043 h 1491437"/>
              <a:gd name="connsiteX46" fmla="*/ 4506466 w 5363295"/>
              <a:gd name="connsiteY46" fmla="*/ 612731 h 1491437"/>
              <a:gd name="connsiteX47" fmla="*/ 4535041 w 5363295"/>
              <a:gd name="connsiteY47" fmla="*/ 641306 h 1491437"/>
              <a:gd name="connsiteX48" fmla="*/ 4563616 w 5363295"/>
              <a:gd name="connsiteY48" fmla="*/ 650831 h 1491437"/>
              <a:gd name="connsiteX49" fmla="*/ 4649341 w 5363295"/>
              <a:gd name="connsiteY49" fmla="*/ 707981 h 1491437"/>
              <a:gd name="connsiteX50" fmla="*/ 4677916 w 5363295"/>
              <a:gd name="connsiteY50" fmla="*/ 727031 h 1491437"/>
              <a:gd name="connsiteX51" fmla="*/ 4706491 w 5363295"/>
              <a:gd name="connsiteY51" fmla="*/ 746081 h 1491437"/>
              <a:gd name="connsiteX52" fmla="*/ 4792216 w 5363295"/>
              <a:gd name="connsiteY52" fmla="*/ 822281 h 1491437"/>
              <a:gd name="connsiteX53" fmla="*/ 4820791 w 5363295"/>
              <a:gd name="connsiteY53" fmla="*/ 831806 h 1491437"/>
              <a:gd name="connsiteX54" fmla="*/ 4877941 w 5363295"/>
              <a:gd name="connsiteY54" fmla="*/ 869906 h 1491437"/>
              <a:gd name="connsiteX55" fmla="*/ 4944616 w 5363295"/>
              <a:gd name="connsiteY55" fmla="*/ 888956 h 1491437"/>
              <a:gd name="connsiteX56" fmla="*/ 4973191 w 5363295"/>
              <a:gd name="connsiteY56" fmla="*/ 898481 h 1491437"/>
              <a:gd name="connsiteX57" fmla="*/ 5039866 w 5363295"/>
              <a:gd name="connsiteY57" fmla="*/ 917531 h 1491437"/>
              <a:gd name="connsiteX58" fmla="*/ 5097749 w 5363295"/>
              <a:gd name="connsiteY58" fmla="*/ 989335 h 1491437"/>
              <a:gd name="connsiteX59" fmla="*/ 5208384 w 5363295"/>
              <a:gd name="connsiteY59" fmla="*/ 1057475 h 1491437"/>
              <a:gd name="connsiteX60" fmla="*/ 5325622 w 5363295"/>
              <a:gd name="connsiteY60" fmla="*/ 1165728 h 1491437"/>
              <a:gd name="connsiteX61" fmla="*/ 5363295 w 5363295"/>
              <a:gd name="connsiteY61" fmla="*/ 1275413 h 1491437"/>
              <a:gd name="connsiteX62" fmla="*/ 4823235 w 5363295"/>
              <a:gd name="connsiteY62" fmla="*/ 1491437 h 1491437"/>
              <a:gd name="connsiteX63" fmla="*/ 574763 w 5363295"/>
              <a:gd name="connsiteY63" fmla="*/ 1491437 h 1491437"/>
              <a:gd name="connsiteX0" fmla="*/ 574763 w 5363295"/>
              <a:gd name="connsiteY0" fmla="*/ 1491607 h 1491607"/>
              <a:gd name="connsiteX1" fmla="*/ 54374 w 5363295"/>
              <a:gd name="connsiteY1" fmla="*/ 1438531 h 1491607"/>
              <a:gd name="connsiteX2" fmla="*/ 24725 w 5363295"/>
              <a:gd name="connsiteY2" fmla="*/ 1318001 h 1491607"/>
              <a:gd name="connsiteX3" fmla="*/ 173680 w 5363295"/>
              <a:gd name="connsiteY3" fmla="*/ 1182672 h 1491607"/>
              <a:gd name="connsiteX4" fmla="*/ 400331 w 5363295"/>
              <a:gd name="connsiteY4" fmla="*/ 1087141 h 1491607"/>
              <a:gd name="connsiteX5" fmla="*/ 553012 w 5363295"/>
              <a:gd name="connsiteY5" fmla="*/ 1020220 h 1491607"/>
              <a:gd name="connsiteX6" fmla="*/ 649512 w 5363295"/>
              <a:gd name="connsiteY6" fmla="*/ 933959 h 1491607"/>
              <a:gd name="connsiteX7" fmla="*/ 757820 w 5363295"/>
              <a:gd name="connsiteY7" fmla="*/ 881305 h 1491607"/>
              <a:gd name="connsiteX8" fmla="*/ 860315 w 5363295"/>
              <a:gd name="connsiteY8" fmla="*/ 814628 h 1491607"/>
              <a:gd name="connsiteX9" fmla="*/ 935265 w 5363295"/>
              <a:gd name="connsiteY9" fmla="*/ 754966 h 1491607"/>
              <a:gd name="connsiteX10" fmla="*/ 1006796 w 5363295"/>
              <a:gd name="connsiteY10" fmla="*/ 714350 h 1491607"/>
              <a:gd name="connsiteX11" fmla="*/ 1101199 w 5363295"/>
              <a:gd name="connsiteY11" fmla="*/ 635566 h 1491607"/>
              <a:gd name="connsiteX12" fmla="*/ 1196924 w 5363295"/>
              <a:gd name="connsiteY12" fmla="*/ 562899 h 1491607"/>
              <a:gd name="connsiteX13" fmla="*/ 1284056 w 5363295"/>
              <a:gd name="connsiteY13" fmla="*/ 518370 h 1491607"/>
              <a:gd name="connsiteX14" fmla="*/ 1375979 w 5363295"/>
              <a:gd name="connsiteY14" fmla="*/ 474306 h 1491607"/>
              <a:gd name="connsiteX15" fmla="*/ 1457610 w 5363295"/>
              <a:gd name="connsiteY15" fmla="*/ 445653 h 1491607"/>
              <a:gd name="connsiteX16" fmla="*/ 1549855 w 5363295"/>
              <a:gd name="connsiteY16" fmla="*/ 418207 h 1491607"/>
              <a:gd name="connsiteX17" fmla="*/ 1637432 w 5363295"/>
              <a:gd name="connsiteY17" fmla="*/ 396638 h 1491607"/>
              <a:gd name="connsiteX18" fmla="*/ 1796074 w 5363295"/>
              <a:gd name="connsiteY18" fmla="*/ 373780 h 1491607"/>
              <a:gd name="connsiteX19" fmla="*/ 1947651 w 5363295"/>
              <a:gd name="connsiteY19" fmla="*/ 328970 h 1491607"/>
              <a:gd name="connsiteX20" fmla="*/ 2047357 w 5363295"/>
              <a:gd name="connsiteY20" fmla="*/ 291624 h 1491607"/>
              <a:gd name="connsiteX21" fmla="*/ 2151406 w 5363295"/>
              <a:gd name="connsiteY21" fmla="*/ 216766 h 1491607"/>
              <a:gd name="connsiteX22" fmla="*/ 2201416 w 5363295"/>
              <a:gd name="connsiteY22" fmla="*/ 202195 h 1491607"/>
              <a:gd name="connsiteX23" fmla="*/ 2261798 w 5363295"/>
              <a:gd name="connsiteY23" fmla="*/ 184079 h 1491607"/>
              <a:gd name="connsiteX24" fmla="*/ 2396920 w 5363295"/>
              <a:gd name="connsiteY24" fmla="*/ 154006 h 1491607"/>
              <a:gd name="connsiteX25" fmla="*/ 2687191 w 5363295"/>
              <a:gd name="connsiteY25" fmla="*/ 108076 h 1491607"/>
              <a:gd name="connsiteX26" fmla="*/ 2772916 w 5363295"/>
              <a:gd name="connsiteY26" fmla="*/ 79501 h 1491607"/>
              <a:gd name="connsiteX27" fmla="*/ 2801491 w 5363295"/>
              <a:gd name="connsiteY27" fmla="*/ 69976 h 1491607"/>
              <a:gd name="connsiteX28" fmla="*/ 2830066 w 5363295"/>
              <a:gd name="connsiteY28" fmla="*/ 50926 h 1491607"/>
              <a:gd name="connsiteX29" fmla="*/ 2915173 w 5363295"/>
              <a:gd name="connsiteY29" fmla="*/ 35528 h 1491607"/>
              <a:gd name="connsiteX30" fmla="*/ 3069216 w 5363295"/>
              <a:gd name="connsiteY30" fmla="*/ 12826 h 1491607"/>
              <a:gd name="connsiteX31" fmla="*/ 3277807 w 5363295"/>
              <a:gd name="connsiteY31" fmla="*/ 440 h 1491607"/>
              <a:gd name="connsiteX32" fmla="*/ 3376893 w 5363295"/>
              <a:gd name="connsiteY32" fmla="*/ 34097 h 1491607"/>
              <a:gd name="connsiteX33" fmla="*/ 3474403 w 5363295"/>
              <a:gd name="connsiteY33" fmla="*/ 54578 h 1491607"/>
              <a:gd name="connsiteX34" fmla="*/ 3553966 w 5363295"/>
              <a:gd name="connsiteY34" fmla="*/ 117601 h 1491607"/>
              <a:gd name="connsiteX35" fmla="*/ 3639691 w 5363295"/>
              <a:gd name="connsiteY35" fmla="*/ 174751 h 1491607"/>
              <a:gd name="connsiteX36" fmla="*/ 3725416 w 5363295"/>
              <a:gd name="connsiteY36" fmla="*/ 231901 h 1491607"/>
              <a:gd name="connsiteX37" fmla="*/ 3802917 w 5363295"/>
              <a:gd name="connsiteY37" fmla="*/ 234913 h 1491607"/>
              <a:gd name="connsiteX38" fmla="*/ 3942297 w 5363295"/>
              <a:gd name="connsiteY38" fmla="*/ 327151 h 1491607"/>
              <a:gd name="connsiteX39" fmla="*/ 4077841 w 5363295"/>
              <a:gd name="connsiteY39" fmla="*/ 355726 h 1491607"/>
              <a:gd name="connsiteX40" fmla="*/ 4134991 w 5363295"/>
              <a:gd name="connsiteY40" fmla="*/ 374776 h 1491607"/>
              <a:gd name="connsiteX41" fmla="*/ 4121630 w 5363295"/>
              <a:gd name="connsiteY41" fmla="*/ 420819 h 1491607"/>
              <a:gd name="connsiteX42" fmla="*/ 4234695 w 5363295"/>
              <a:gd name="connsiteY42" fmla="*/ 483053 h 1491607"/>
              <a:gd name="connsiteX43" fmla="*/ 4281361 w 5363295"/>
              <a:gd name="connsiteY43" fmla="*/ 517499 h 1491607"/>
              <a:gd name="connsiteX44" fmla="*/ 4344883 w 5363295"/>
              <a:gd name="connsiteY44" fmla="*/ 551157 h 1491607"/>
              <a:gd name="connsiteX45" fmla="*/ 4423001 w 5363295"/>
              <a:gd name="connsiteY45" fmla="*/ 600213 h 1491607"/>
              <a:gd name="connsiteX46" fmla="*/ 4506466 w 5363295"/>
              <a:gd name="connsiteY46" fmla="*/ 612901 h 1491607"/>
              <a:gd name="connsiteX47" fmla="*/ 4535041 w 5363295"/>
              <a:gd name="connsiteY47" fmla="*/ 641476 h 1491607"/>
              <a:gd name="connsiteX48" fmla="*/ 4563616 w 5363295"/>
              <a:gd name="connsiteY48" fmla="*/ 651001 h 1491607"/>
              <a:gd name="connsiteX49" fmla="*/ 4649341 w 5363295"/>
              <a:gd name="connsiteY49" fmla="*/ 708151 h 1491607"/>
              <a:gd name="connsiteX50" fmla="*/ 4677916 w 5363295"/>
              <a:gd name="connsiteY50" fmla="*/ 727201 h 1491607"/>
              <a:gd name="connsiteX51" fmla="*/ 4706491 w 5363295"/>
              <a:gd name="connsiteY51" fmla="*/ 746251 h 1491607"/>
              <a:gd name="connsiteX52" fmla="*/ 4792216 w 5363295"/>
              <a:gd name="connsiteY52" fmla="*/ 822451 h 1491607"/>
              <a:gd name="connsiteX53" fmla="*/ 4820791 w 5363295"/>
              <a:gd name="connsiteY53" fmla="*/ 831976 h 1491607"/>
              <a:gd name="connsiteX54" fmla="*/ 4877941 w 5363295"/>
              <a:gd name="connsiteY54" fmla="*/ 870076 h 1491607"/>
              <a:gd name="connsiteX55" fmla="*/ 4944616 w 5363295"/>
              <a:gd name="connsiteY55" fmla="*/ 889126 h 1491607"/>
              <a:gd name="connsiteX56" fmla="*/ 4973191 w 5363295"/>
              <a:gd name="connsiteY56" fmla="*/ 898651 h 1491607"/>
              <a:gd name="connsiteX57" fmla="*/ 5039866 w 5363295"/>
              <a:gd name="connsiteY57" fmla="*/ 917701 h 1491607"/>
              <a:gd name="connsiteX58" fmla="*/ 5097749 w 5363295"/>
              <a:gd name="connsiteY58" fmla="*/ 989505 h 1491607"/>
              <a:gd name="connsiteX59" fmla="*/ 5208384 w 5363295"/>
              <a:gd name="connsiteY59" fmla="*/ 1057645 h 1491607"/>
              <a:gd name="connsiteX60" fmla="*/ 5325622 w 5363295"/>
              <a:gd name="connsiteY60" fmla="*/ 1165898 h 1491607"/>
              <a:gd name="connsiteX61" fmla="*/ 5363295 w 5363295"/>
              <a:gd name="connsiteY61" fmla="*/ 1275583 h 1491607"/>
              <a:gd name="connsiteX62" fmla="*/ 4823235 w 5363295"/>
              <a:gd name="connsiteY62" fmla="*/ 1491607 h 1491607"/>
              <a:gd name="connsiteX63" fmla="*/ 574763 w 5363295"/>
              <a:gd name="connsiteY63" fmla="*/ 1491607 h 1491607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28011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3835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9960 w 5363295"/>
              <a:gd name="connsiteY45" fmla="*/ 663916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35041 w 5363295"/>
              <a:gd name="connsiteY45" fmla="*/ 648668 h 1498799"/>
              <a:gd name="connsiteX46" fmla="*/ 4574101 w 5363295"/>
              <a:gd name="connsiteY46" fmla="*/ 702015 h 1498799"/>
              <a:gd name="connsiteX47" fmla="*/ 4649341 w 5363295"/>
              <a:gd name="connsiteY47" fmla="*/ 715343 h 1498799"/>
              <a:gd name="connsiteX48" fmla="*/ 4677916 w 5363295"/>
              <a:gd name="connsiteY48" fmla="*/ 734393 h 1498799"/>
              <a:gd name="connsiteX49" fmla="*/ 4706491 w 5363295"/>
              <a:gd name="connsiteY49" fmla="*/ 753443 h 1498799"/>
              <a:gd name="connsiteX50" fmla="*/ 4792216 w 5363295"/>
              <a:gd name="connsiteY50" fmla="*/ 829643 h 1498799"/>
              <a:gd name="connsiteX51" fmla="*/ 4820791 w 5363295"/>
              <a:gd name="connsiteY51" fmla="*/ 839168 h 1498799"/>
              <a:gd name="connsiteX52" fmla="*/ 4877941 w 5363295"/>
              <a:gd name="connsiteY52" fmla="*/ 877268 h 1498799"/>
              <a:gd name="connsiteX53" fmla="*/ 4944616 w 5363295"/>
              <a:gd name="connsiteY53" fmla="*/ 896318 h 1498799"/>
              <a:gd name="connsiteX54" fmla="*/ 4973191 w 5363295"/>
              <a:gd name="connsiteY54" fmla="*/ 905843 h 1498799"/>
              <a:gd name="connsiteX55" fmla="*/ 5039866 w 5363295"/>
              <a:gd name="connsiteY55" fmla="*/ 924893 h 1498799"/>
              <a:gd name="connsiteX56" fmla="*/ 5097749 w 5363295"/>
              <a:gd name="connsiteY56" fmla="*/ 996697 h 1498799"/>
              <a:gd name="connsiteX57" fmla="*/ 5208384 w 5363295"/>
              <a:gd name="connsiteY57" fmla="*/ 1064837 h 1498799"/>
              <a:gd name="connsiteX58" fmla="*/ 5325622 w 5363295"/>
              <a:gd name="connsiteY58" fmla="*/ 1173090 h 1498799"/>
              <a:gd name="connsiteX59" fmla="*/ 5363295 w 5363295"/>
              <a:gd name="connsiteY59" fmla="*/ 1282775 h 1498799"/>
              <a:gd name="connsiteX60" fmla="*/ 4823235 w 5363295"/>
              <a:gd name="connsiteY60" fmla="*/ 1498799 h 1498799"/>
              <a:gd name="connsiteX61" fmla="*/ 574763 w 5363295"/>
              <a:gd name="connsiteY61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84888 w 5363295"/>
              <a:gd name="connsiteY33" fmla="*/ 36208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83623 w 5363295"/>
              <a:gd name="connsiteY42" fmla="*/ 563114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39637 w 5363295"/>
              <a:gd name="connsiteY29" fmla="*/ 31598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797997 w 5363295"/>
              <a:gd name="connsiteY27" fmla="*/ 10270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61896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791983 w 5363295"/>
              <a:gd name="connsiteY9" fmla="*/ 678138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71864 w 5363719"/>
              <a:gd name="connsiteY34" fmla="*/ 69988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363719" h="1498772">
                <a:moveTo>
                  <a:pt x="575187" y="1498772"/>
                </a:moveTo>
                <a:cubicBezTo>
                  <a:pt x="-83202" y="1452469"/>
                  <a:pt x="140022" y="1472778"/>
                  <a:pt x="54798" y="1445696"/>
                </a:cubicBezTo>
                <a:cubicBezTo>
                  <a:pt x="-30690" y="1405982"/>
                  <a:pt x="4100" y="1368418"/>
                  <a:pt x="25149" y="1325166"/>
                </a:cubicBezTo>
                <a:cubicBezTo>
                  <a:pt x="46198" y="1281914"/>
                  <a:pt x="134790" y="1218322"/>
                  <a:pt x="181093" y="1186185"/>
                </a:cubicBezTo>
                <a:cubicBezTo>
                  <a:pt x="200143" y="1157610"/>
                  <a:pt x="226867" y="1129902"/>
                  <a:pt x="257472" y="1101609"/>
                </a:cubicBezTo>
                <a:cubicBezTo>
                  <a:pt x="288077" y="1073316"/>
                  <a:pt x="330764" y="1041959"/>
                  <a:pt x="364722" y="1016429"/>
                </a:cubicBezTo>
                <a:cubicBezTo>
                  <a:pt x="398680" y="990899"/>
                  <a:pt x="431748" y="974015"/>
                  <a:pt x="461223" y="948428"/>
                </a:cubicBezTo>
                <a:cubicBezTo>
                  <a:pt x="490698" y="922841"/>
                  <a:pt x="513428" y="890707"/>
                  <a:pt x="541573" y="862906"/>
                </a:cubicBezTo>
                <a:cubicBezTo>
                  <a:pt x="569718" y="835105"/>
                  <a:pt x="588285" y="812417"/>
                  <a:pt x="630091" y="781622"/>
                </a:cubicBezTo>
                <a:cubicBezTo>
                  <a:pt x="671897" y="750827"/>
                  <a:pt x="732465" y="711893"/>
                  <a:pt x="792407" y="678138"/>
                </a:cubicBezTo>
                <a:cubicBezTo>
                  <a:pt x="852350" y="644383"/>
                  <a:pt x="935298" y="605688"/>
                  <a:pt x="989746" y="579093"/>
                </a:cubicBezTo>
                <a:cubicBezTo>
                  <a:pt x="1044194" y="552498"/>
                  <a:pt x="1080418" y="530420"/>
                  <a:pt x="1119096" y="518568"/>
                </a:cubicBezTo>
                <a:cubicBezTo>
                  <a:pt x="1157774" y="506716"/>
                  <a:pt x="1191336" y="512908"/>
                  <a:pt x="1221812" y="507983"/>
                </a:cubicBezTo>
                <a:cubicBezTo>
                  <a:pt x="1252288" y="503058"/>
                  <a:pt x="1276189" y="493436"/>
                  <a:pt x="1301954" y="489017"/>
                </a:cubicBezTo>
                <a:cubicBezTo>
                  <a:pt x="1327719" y="484598"/>
                  <a:pt x="1351555" y="484461"/>
                  <a:pt x="1376403" y="481471"/>
                </a:cubicBezTo>
                <a:cubicBezTo>
                  <a:pt x="1401251" y="478481"/>
                  <a:pt x="1423813" y="472514"/>
                  <a:pt x="1451045" y="471077"/>
                </a:cubicBezTo>
                <a:cubicBezTo>
                  <a:pt x="1478277" y="469640"/>
                  <a:pt x="1506911" y="474321"/>
                  <a:pt x="1539794" y="472847"/>
                </a:cubicBezTo>
                <a:cubicBezTo>
                  <a:pt x="1572677" y="471373"/>
                  <a:pt x="1629292" y="465408"/>
                  <a:pt x="1648342" y="462233"/>
                </a:cubicBezTo>
                <a:cubicBezTo>
                  <a:pt x="1686442" y="465408"/>
                  <a:pt x="1731982" y="443957"/>
                  <a:pt x="1779025" y="428419"/>
                </a:cubicBezTo>
                <a:cubicBezTo>
                  <a:pt x="1826068" y="412881"/>
                  <a:pt x="1860393" y="390065"/>
                  <a:pt x="1930602" y="369002"/>
                </a:cubicBezTo>
                <a:lnTo>
                  <a:pt x="1995361" y="309745"/>
                </a:lnTo>
                <a:cubicBezTo>
                  <a:pt x="2004886" y="306570"/>
                  <a:pt x="2064997" y="262573"/>
                  <a:pt x="2099410" y="245842"/>
                </a:cubicBezTo>
                <a:cubicBezTo>
                  <a:pt x="2133823" y="229111"/>
                  <a:pt x="2167715" y="215416"/>
                  <a:pt x="2201840" y="209360"/>
                </a:cubicBezTo>
                <a:cubicBezTo>
                  <a:pt x="2235965" y="203304"/>
                  <a:pt x="2257014" y="207797"/>
                  <a:pt x="2304159" y="209504"/>
                </a:cubicBezTo>
                <a:cubicBezTo>
                  <a:pt x="2351304" y="211211"/>
                  <a:pt x="2428375" y="223747"/>
                  <a:pt x="2484712" y="219601"/>
                </a:cubicBezTo>
                <a:cubicBezTo>
                  <a:pt x="2541049" y="215455"/>
                  <a:pt x="2576444" y="198868"/>
                  <a:pt x="2642184" y="184627"/>
                </a:cubicBezTo>
                <a:lnTo>
                  <a:pt x="2755867" y="108577"/>
                </a:lnTo>
                <a:cubicBezTo>
                  <a:pt x="2765392" y="105402"/>
                  <a:pt x="2788897" y="89817"/>
                  <a:pt x="2805411" y="80794"/>
                </a:cubicBezTo>
                <a:cubicBezTo>
                  <a:pt x="2821925" y="71771"/>
                  <a:pt x="2832511" y="62616"/>
                  <a:pt x="2854953" y="54440"/>
                </a:cubicBezTo>
                <a:cubicBezTo>
                  <a:pt x="2877395" y="46264"/>
                  <a:pt x="2896126" y="40522"/>
                  <a:pt x="2940061" y="31737"/>
                </a:cubicBezTo>
                <a:cubicBezTo>
                  <a:pt x="2983996" y="22952"/>
                  <a:pt x="3070726" y="13692"/>
                  <a:pt x="3118566" y="1732"/>
                </a:cubicBezTo>
                <a:cubicBezTo>
                  <a:pt x="3191591" y="4907"/>
                  <a:pt x="3289856" y="-1418"/>
                  <a:pt x="3337641" y="301"/>
                </a:cubicBezTo>
                <a:cubicBezTo>
                  <a:pt x="3385426" y="2020"/>
                  <a:pt x="3380663" y="6068"/>
                  <a:pt x="3405275" y="12048"/>
                </a:cubicBezTo>
                <a:cubicBezTo>
                  <a:pt x="3429887" y="18028"/>
                  <a:pt x="3457547" y="26524"/>
                  <a:pt x="3485312" y="36181"/>
                </a:cubicBezTo>
                <a:cubicBezTo>
                  <a:pt x="3513077" y="45838"/>
                  <a:pt x="3549079" y="54722"/>
                  <a:pt x="3571864" y="69988"/>
                </a:cubicBezTo>
                <a:cubicBezTo>
                  <a:pt x="3599412" y="90017"/>
                  <a:pt x="3638334" y="106871"/>
                  <a:pt x="3668074" y="127138"/>
                </a:cubicBezTo>
                <a:cubicBezTo>
                  <a:pt x="3697814" y="147405"/>
                  <a:pt x="3727759" y="172435"/>
                  <a:pt x="3750303" y="191592"/>
                </a:cubicBezTo>
                <a:cubicBezTo>
                  <a:pt x="3772847" y="210749"/>
                  <a:pt x="3783503" y="223768"/>
                  <a:pt x="3803341" y="242078"/>
                </a:cubicBezTo>
                <a:cubicBezTo>
                  <a:pt x="3823179" y="260388"/>
                  <a:pt x="3846810" y="283141"/>
                  <a:pt x="3869333" y="301450"/>
                </a:cubicBezTo>
                <a:cubicBezTo>
                  <a:pt x="3891856" y="319759"/>
                  <a:pt x="3906362" y="343998"/>
                  <a:pt x="3938478" y="351935"/>
                </a:cubicBezTo>
                <a:lnTo>
                  <a:pt x="4055037" y="400201"/>
                </a:lnTo>
                <a:cubicBezTo>
                  <a:pt x="4064562" y="403376"/>
                  <a:pt x="4117669" y="449500"/>
                  <a:pt x="4157002" y="475458"/>
                </a:cubicBezTo>
                <a:cubicBezTo>
                  <a:pt x="4196335" y="501416"/>
                  <a:pt x="4249168" y="533618"/>
                  <a:pt x="4291036" y="555950"/>
                </a:cubicBezTo>
                <a:cubicBezTo>
                  <a:pt x="4332904" y="578282"/>
                  <a:pt x="4377410" y="600268"/>
                  <a:pt x="4408212" y="609448"/>
                </a:cubicBezTo>
                <a:lnTo>
                  <a:pt x="4510384" y="663889"/>
                </a:lnTo>
                <a:cubicBezTo>
                  <a:pt x="4540433" y="676878"/>
                  <a:pt x="4551295" y="693417"/>
                  <a:pt x="4574525" y="701988"/>
                </a:cubicBezTo>
                <a:lnTo>
                  <a:pt x="4649765" y="715316"/>
                </a:lnTo>
                <a:lnTo>
                  <a:pt x="4678340" y="734366"/>
                </a:lnTo>
                <a:cubicBezTo>
                  <a:pt x="4687865" y="740716"/>
                  <a:pt x="4698820" y="745321"/>
                  <a:pt x="4706915" y="753416"/>
                </a:cubicBezTo>
                <a:cubicBezTo>
                  <a:pt x="4732159" y="778660"/>
                  <a:pt x="4758646" y="812619"/>
                  <a:pt x="4792640" y="829616"/>
                </a:cubicBezTo>
                <a:cubicBezTo>
                  <a:pt x="4801620" y="834106"/>
                  <a:pt x="4812438" y="834265"/>
                  <a:pt x="4821215" y="839141"/>
                </a:cubicBezTo>
                <a:cubicBezTo>
                  <a:pt x="4841229" y="850260"/>
                  <a:pt x="4856645" y="870001"/>
                  <a:pt x="4878365" y="877241"/>
                </a:cubicBezTo>
                <a:cubicBezTo>
                  <a:pt x="4946878" y="900079"/>
                  <a:pt x="4861319" y="872371"/>
                  <a:pt x="4945040" y="896291"/>
                </a:cubicBezTo>
                <a:cubicBezTo>
                  <a:pt x="4954694" y="899049"/>
                  <a:pt x="4963961" y="903058"/>
                  <a:pt x="4973615" y="905816"/>
                </a:cubicBezTo>
                <a:cubicBezTo>
                  <a:pt x="4987857" y="909885"/>
                  <a:pt x="5025065" y="917253"/>
                  <a:pt x="5040290" y="924866"/>
                </a:cubicBezTo>
                <a:cubicBezTo>
                  <a:pt x="5050529" y="929986"/>
                  <a:pt x="5087934" y="991550"/>
                  <a:pt x="5098173" y="996670"/>
                </a:cubicBezTo>
                <a:cubicBezTo>
                  <a:pt x="5107153" y="1001160"/>
                  <a:pt x="5200031" y="1059934"/>
                  <a:pt x="5208808" y="1064810"/>
                </a:cubicBezTo>
                <a:cubicBezTo>
                  <a:pt x="5228822" y="1075929"/>
                  <a:pt x="5306996" y="1160363"/>
                  <a:pt x="5326046" y="1173063"/>
                </a:cubicBezTo>
                <a:cubicBezTo>
                  <a:pt x="5335571" y="1179413"/>
                  <a:pt x="5352859" y="1279128"/>
                  <a:pt x="5363719" y="1282748"/>
                </a:cubicBezTo>
                <a:lnTo>
                  <a:pt x="4823659" y="1498772"/>
                </a:lnTo>
                <a:lnTo>
                  <a:pt x="575187" y="1498772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2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7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3352800" y="644989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3351214" y="649625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endCxn id="413701" idx="2"/>
          </p:cNvCxnSpPr>
          <p:nvPr/>
        </p:nvCxnSpPr>
        <p:spPr>
          <a:xfrm flipH="1">
            <a:off x="6094415" y="2154127"/>
            <a:ext cx="852015" cy="6699739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endCxn id="413701" idx="2"/>
          </p:cNvCxnSpPr>
          <p:nvPr/>
        </p:nvCxnSpPr>
        <p:spPr>
          <a:xfrm>
            <a:off x="3800806" y="3000759"/>
            <a:ext cx="2293609" cy="5853106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3454411" y="1532718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</a:t>
            </a: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609602" y="8877638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52400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Changing projection axis to reduce distortion variation</a:t>
            </a:r>
          </a:p>
        </p:txBody>
      </p:sp>
      <p:sp>
        <p:nvSpPr>
          <p:cNvPr id="70" name="Line 6">
            <a:extLst>
              <a:ext uri="{FF2B5EF4-FFF2-40B4-BE49-F238E27FC236}">
                <a16:creationId xmlns:a16="http://schemas.microsoft.com/office/drawing/2014/main" id="{DB9B3741-DF33-48D9-B3A5-DD0F13C760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03514" y="1627997"/>
            <a:ext cx="7195977" cy="188746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 Box 12">
                <a:extLst>
                  <a:ext uri="{FF2B5EF4-FFF2-40B4-BE49-F238E27FC236}">
                    <a16:creationId xmlns:a16="http://schemas.microsoft.com/office/drawing/2014/main" id="{63E3B856-8109-414A-BC30-9F419DD980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719392">
                <a:off x="1634678" y="2755673"/>
                <a:ext cx="3107628" cy="744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Non-intersecting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𝒌</m:t>
                        </m:r>
                      </m:e>
                      <m:sub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 &gt; 1)</a:t>
                </a:r>
              </a:p>
            </p:txBody>
          </p:sp>
        </mc:Choice>
        <mc:Fallback xmlns="">
          <p:sp>
            <p:nvSpPr>
              <p:cNvPr id="71" name="Text Box 12">
                <a:extLst>
                  <a:ext uri="{FF2B5EF4-FFF2-40B4-BE49-F238E27FC236}">
                    <a16:creationId xmlns:a16="http://schemas.microsoft.com/office/drawing/2014/main" id="{63E3B856-8109-414A-BC30-9F419DD98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20719392">
                <a:off x="1634678" y="2755673"/>
                <a:ext cx="3107628" cy="744563"/>
              </a:xfrm>
              <a:prstGeom prst="rect">
                <a:avLst/>
              </a:prstGeom>
              <a:blipFill>
                <a:blip r:embed="rId2"/>
                <a:stretch>
                  <a:fillRect l="-1143" b="-4839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9951" y="4892498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75620" y="4567367"/>
            <a:ext cx="120238" cy="32208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ECFEA59-2A30-4A38-8A59-95C9CA349EA9}"/>
              </a:ext>
            </a:extLst>
          </p:cNvPr>
          <p:cNvSpPr>
            <a:spLocks noChangeAspect="1"/>
          </p:cNvSpPr>
          <p:nvPr/>
        </p:nvSpPr>
        <p:spPr>
          <a:xfrm>
            <a:off x="6713128" y="2115204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ine 10">
            <a:extLst>
              <a:ext uri="{FF2B5EF4-FFF2-40B4-BE49-F238E27FC236}">
                <a16:creationId xmlns:a16="http://schemas.microsoft.com/office/drawing/2014/main" id="{8E9FC12D-841F-42EB-AB85-0F3B4C2F44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0740" y="2075732"/>
            <a:ext cx="1785260" cy="6801906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0A6513C-2BA3-4312-B246-73653F71A496}"/>
              </a:ext>
            </a:extLst>
          </p:cNvPr>
          <p:cNvSpPr>
            <a:spLocks noChangeAspect="1"/>
          </p:cNvSpPr>
          <p:nvPr/>
        </p:nvSpPr>
        <p:spPr>
          <a:xfrm>
            <a:off x="6106723" y="2277652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6693D70-DDFA-4481-A5E3-53FAA0A247EE}"/>
              </a:ext>
            </a:extLst>
          </p:cNvPr>
          <p:cNvSpPr>
            <a:spLocks noChangeAspect="1"/>
          </p:cNvSpPr>
          <p:nvPr/>
        </p:nvSpPr>
        <p:spPr>
          <a:xfrm>
            <a:off x="5713921" y="2375286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02D9EE1-EA78-403D-8431-0037ED43972E}"/>
              </a:ext>
            </a:extLst>
          </p:cNvPr>
          <p:cNvSpPr>
            <a:spLocks noChangeAspect="1"/>
          </p:cNvSpPr>
          <p:nvPr/>
        </p:nvSpPr>
        <p:spPr>
          <a:xfrm>
            <a:off x="5186333" y="2512470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F538F02-1642-4367-8EFF-CF76FCAE92F7}"/>
              </a:ext>
            </a:extLst>
          </p:cNvPr>
          <p:cNvSpPr>
            <a:spLocks noChangeAspect="1"/>
          </p:cNvSpPr>
          <p:nvPr/>
        </p:nvSpPr>
        <p:spPr>
          <a:xfrm>
            <a:off x="4598661" y="2673050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478E772-CC26-4349-A45C-7523FC9800F9}"/>
              </a:ext>
            </a:extLst>
          </p:cNvPr>
          <p:cNvSpPr>
            <a:spLocks noChangeAspect="1"/>
          </p:cNvSpPr>
          <p:nvPr/>
        </p:nvSpPr>
        <p:spPr>
          <a:xfrm>
            <a:off x="3850768" y="2863599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 Box 12">
            <a:extLst>
              <a:ext uri="{FF2B5EF4-FFF2-40B4-BE49-F238E27FC236}">
                <a16:creationId xmlns:a16="http://schemas.microsoft.com/office/drawing/2014/main" id="{389B2D5D-D597-4800-ACFF-D9DA48FA7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9901" y="2581050"/>
            <a:ext cx="5205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Left Brace 47">
            <a:extLst>
              <a:ext uri="{FF2B5EF4-FFF2-40B4-BE49-F238E27FC236}">
                <a16:creationId xmlns:a16="http://schemas.microsoft.com/office/drawing/2014/main" id="{E7B05B9B-AA7D-44B2-937D-3254F7506B26}"/>
              </a:ext>
            </a:extLst>
          </p:cNvPr>
          <p:cNvSpPr/>
          <p:nvPr/>
        </p:nvSpPr>
        <p:spPr>
          <a:xfrm rot="11228406">
            <a:off x="6926962" y="2160444"/>
            <a:ext cx="182880" cy="1302052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9" name="Text Box 12">
            <a:extLst>
              <a:ext uri="{FF2B5EF4-FFF2-40B4-BE49-F238E27FC236}">
                <a16:creationId xmlns:a16="http://schemas.microsoft.com/office/drawing/2014/main" id="{AC61DD79-0504-4C45-9594-FD65A541F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0269" y="3276678"/>
            <a:ext cx="5205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7" name="Left Brace 56">
            <a:extLst>
              <a:ext uri="{FF2B5EF4-FFF2-40B4-BE49-F238E27FC236}">
                <a16:creationId xmlns:a16="http://schemas.microsoft.com/office/drawing/2014/main" id="{BCC915FF-F100-4FF7-9164-FC473E710C7D}"/>
              </a:ext>
            </a:extLst>
          </p:cNvPr>
          <p:cNvSpPr/>
          <p:nvPr/>
        </p:nvSpPr>
        <p:spPr>
          <a:xfrm rot="20315972">
            <a:off x="3716220" y="3012824"/>
            <a:ext cx="182880" cy="84001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9" name="Line 17">
            <a:extLst>
              <a:ext uri="{FF2B5EF4-FFF2-40B4-BE49-F238E27FC236}">
                <a16:creationId xmlns:a16="http://schemas.microsoft.com/office/drawing/2014/main" id="{DE38CFA6-3C86-446F-94AA-C61327E53F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67961" y="1741435"/>
            <a:ext cx="311984" cy="633646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0" name="Text Box 14">
            <a:extLst>
              <a:ext uri="{FF2B5EF4-FFF2-40B4-BE49-F238E27FC236}">
                <a16:creationId xmlns:a16="http://schemas.microsoft.com/office/drawing/2014/main" id="{3A299BA2-74FD-4C18-A1DE-F28481C69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5451" y="1333701"/>
            <a:ext cx="207097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= ground distance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at many points</a:t>
            </a:r>
          </a:p>
        </p:txBody>
      </p:sp>
      <p:sp>
        <p:nvSpPr>
          <p:cNvPr id="61" name="Text Box 12">
            <a:extLst>
              <a:ext uri="{FF2B5EF4-FFF2-40B4-BE49-F238E27FC236}">
                <a16:creationId xmlns:a16="http://schemas.microsoft.com/office/drawing/2014/main" id="{E8B50B66-911E-40C7-A8B4-DAE306DD0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8883" y="3487729"/>
            <a:ext cx="4169821" cy="78483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ONLY way to reduce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variation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in distortion is to change projection axis location (or change projection).</a:t>
            </a:r>
          </a:p>
        </p:txBody>
      </p:sp>
      <p:sp>
        <p:nvSpPr>
          <p:cNvPr id="62" name="Text Box 12">
            <a:extLst>
              <a:ext uri="{FF2B5EF4-FFF2-40B4-BE49-F238E27FC236}">
                <a16:creationId xmlns:a16="http://schemas.microsoft.com/office/drawing/2014/main" id="{121B9F3B-F585-469D-91CA-FCE612F3B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698" y="2037021"/>
            <a:ext cx="218626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Ellipsoid height of surface not constant: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≠ h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2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63" name="Text Box 12">
            <a:extLst>
              <a:ext uri="{FF2B5EF4-FFF2-40B4-BE49-F238E27FC236}">
                <a16:creationId xmlns:a16="http://schemas.microsoft.com/office/drawing/2014/main" id="{DDDB9465-3FE0-4A78-8BB7-EB21BEE5E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2307" y="1171384"/>
            <a:ext cx="15906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30" name="Text Box 12">
            <a:extLst>
              <a:ext uri="{FF2B5EF4-FFF2-40B4-BE49-F238E27FC236}">
                <a16:creationId xmlns:a16="http://schemas.microsoft.com/office/drawing/2014/main" id="{5C56367D-4D18-4310-B273-9D2D5CF4A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8881" y="5331606"/>
            <a:ext cx="4169821" cy="78483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IMPORANT:  For large areas, there is</a:t>
            </a:r>
            <a:r>
              <a:rPr kumimoji="0" lang="en-US" sz="15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no single defining ellipsoid height for scaling the projection.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7526012-B846-C084-38F7-7A032E6AAA99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7F9B585E-62E4-7F6D-C292-68A6179B9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362" y="1100142"/>
            <a:ext cx="345739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used for SPCS2022 (minimizes distortion with respect to topography)</a:t>
            </a: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D33C5D73-32C3-DF8D-3BF9-9C3557F2D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7960" y="4420782"/>
            <a:ext cx="4169821" cy="78483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axis scale can be less than 1 for</a:t>
            </a:r>
            <a:r>
              <a:rPr kumimoji="0" lang="en-US" sz="15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steeply sloping areas even if heights are large.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7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2" grpId="0"/>
      <p:bldP spid="48" grpId="0" animBg="1"/>
      <p:bldP spid="49" grpId="0"/>
      <p:bldP spid="57" grpId="0" animBg="1"/>
      <p:bldP spid="60" grpId="0"/>
      <p:bldP spid="61" grpId="0" animBg="1"/>
      <p:bldP spid="62" grpId="0"/>
      <p:bldP spid="30" grpId="0" animBg="1"/>
      <p:bldP spid="3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53">
            <a:extLst>
              <a:ext uri="{FF2B5EF4-FFF2-40B4-BE49-F238E27FC236}">
                <a16:creationId xmlns:a16="http://schemas.microsoft.com/office/drawing/2014/main" id="{13F5BD6C-D5C2-4E7C-8D6A-7BC2621A35E4}"/>
              </a:ext>
            </a:extLst>
          </p:cNvPr>
          <p:cNvSpPr/>
          <p:nvPr/>
        </p:nvSpPr>
        <p:spPr>
          <a:xfrm>
            <a:off x="2804523" y="2183784"/>
            <a:ext cx="6651365" cy="1778596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82200 w 5360079"/>
              <a:gd name="connsiteY2" fmla="*/ 926998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50718 w 5360079"/>
              <a:gd name="connsiteY2" fmla="*/ 963117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78264 w 5387625"/>
              <a:gd name="connsiteY2" fmla="*/ 963117 h 1478781"/>
              <a:gd name="connsiteX3" fmla="*/ 275057 w 5387625"/>
              <a:gd name="connsiteY3" fmla="*/ 827135 h 1478781"/>
              <a:gd name="connsiteX4" fmla="*/ 347065 w 5387625"/>
              <a:gd name="connsiteY4" fmla="*/ 722697 h 1478781"/>
              <a:gd name="connsiteX5" fmla="*/ 387421 w 5387625"/>
              <a:gd name="connsiteY5" fmla="*/ 647700 h 1478781"/>
              <a:gd name="connsiteX6" fmla="*/ 415996 w 5387625"/>
              <a:gd name="connsiteY6" fmla="*/ 638175 h 1478781"/>
              <a:gd name="connsiteX7" fmla="*/ 473146 w 5387625"/>
              <a:gd name="connsiteY7" fmla="*/ 600075 h 1478781"/>
              <a:gd name="connsiteX8" fmla="*/ 530296 w 5387625"/>
              <a:gd name="connsiteY8" fmla="*/ 571500 h 1478781"/>
              <a:gd name="connsiteX9" fmla="*/ 558871 w 5387625"/>
              <a:gd name="connsiteY9" fmla="*/ 561975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673171 w 5387625"/>
              <a:gd name="connsiteY12" fmla="*/ 495300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625671 w 5387625"/>
              <a:gd name="connsiteY23" fmla="*/ 266700 h 1478781"/>
              <a:gd name="connsiteX24" fmla="*/ 1673296 w 5387625"/>
              <a:gd name="connsiteY24" fmla="*/ 257175 h 1478781"/>
              <a:gd name="connsiteX25" fmla="*/ 1701871 w 5387625"/>
              <a:gd name="connsiteY25" fmla="*/ 247650 h 1478781"/>
              <a:gd name="connsiteX26" fmla="*/ 1759021 w 5387625"/>
              <a:gd name="connsiteY26" fmla="*/ 238125 h 1478781"/>
              <a:gd name="connsiteX27" fmla="*/ 1873321 w 5387625"/>
              <a:gd name="connsiteY27" fmla="*/ 247650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358421 w 5387625"/>
              <a:gd name="connsiteY1" fmla="*/ 1390506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46782 w 5387625"/>
              <a:gd name="connsiteY3" fmla="*/ 1039369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377752 w 5387625"/>
              <a:gd name="connsiteY23" fmla="*/ 423215 h 1478781"/>
              <a:gd name="connsiteX24" fmla="*/ 1472600 w 5387625"/>
              <a:gd name="connsiteY24" fmla="*/ 417704 h 1478781"/>
              <a:gd name="connsiteX25" fmla="*/ 1591685 w 5387625"/>
              <a:gd name="connsiteY25" fmla="*/ 380086 h 1478781"/>
              <a:gd name="connsiteX26" fmla="*/ 1723604 w 5387625"/>
              <a:gd name="connsiteY26" fmla="*/ 326415 h 1478781"/>
              <a:gd name="connsiteX27" fmla="*/ 1830033 w 5387625"/>
              <a:gd name="connsiteY27" fmla="*/ 295809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06559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435171 w 5387625"/>
              <a:gd name="connsiteY20" fmla="*/ 276225 h 1478781"/>
              <a:gd name="connsiteX21" fmla="*/ 1377752 w 5387625"/>
              <a:gd name="connsiteY21" fmla="*/ 423215 h 1478781"/>
              <a:gd name="connsiteX22" fmla="*/ 1472600 w 5387625"/>
              <a:gd name="connsiteY22" fmla="*/ 417704 h 1478781"/>
              <a:gd name="connsiteX23" fmla="*/ 1591685 w 5387625"/>
              <a:gd name="connsiteY23" fmla="*/ 380086 h 1478781"/>
              <a:gd name="connsiteX24" fmla="*/ 1723604 w 5387625"/>
              <a:gd name="connsiteY24" fmla="*/ 326415 h 1478781"/>
              <a:gd name="connsiteX25" fmla="*/ 1830033 w 5387625"/>
              <a:gd name="connsiteY25" fmla="*/ 295809 h 1478781"/>
              <a:gd name="connsiteX26" fmla="*/ 2082871 w 5387625"/>
              <a:gd name="connsiteY26" fmla="*/ 228600 h 1478781"/>
              <a:gd name="connsiteX27" fmla="*/ 2168596 w 5387625"/>
              <a:gd name="connsiteY27" fmla="*/ 200025 h 1478781"/>
              <a:gd name="connsiteX28" fmla="*/ 2197171 w 5387625"/>
              <a:gd name="connsiteY28" fmla="*/ 190500 h 1478781"/>
              <a:gd name="connsiteX29" fmla="*/ 2225746 w 5387625"/>
              <a:gd name="connsiteY29" fmla="*/ 171450 h 1478781"/>
              <a:gd name="connsiteX30" fmla="*/ 2282896 w 5387625"/>
              <a:gd name="connsiteY30" fmla="*/ 152400 h 1478781"/>
              <a:gd name="connsiteX31" fmla="*/ 2368621 w 5387625"/>
              <a:gd name="connsiteY31" fmla="*/ 114300 h 1478781"/>
              <a:gd name="connsiteX32" fmla="*/ 2711521 w 5387625"/>
              <a:gd name="connsiteY32" fmla="*/ 95250 h 1478781"/>
              <a:gd name="connsiteX33" fmla="*/ 2797246 w 5387625"/>
              <a:gd name="connsiteY33" fmla="*/ 66675 h 1478781"/>
              <a:gd name="connsiteX34" fmla="*/ 2825821 w 5387625"/>
              <a:gd name="connsiteY34" fmla="*/ 57150 h 1478781"/>
              <a:gd name="connsiteX35" fmla="*/ 2854396 w 5387625"/>
              <a:gd name="connsiteY35" fmla="*/ 38100 h 1478781"/>
              <a:gd name="connsiteX36" fmla="*/ 2911546 w 5387625"/>
              <a:gd name="connsiteY36" fmla="*/ 19050 h 1478781"/>
              <a:gd name="connsiteX37" fmla="*/ 2978221 w 5387625"/>
              <a:gd name="connsiteY37" fmla="*/ 0 h 1478781"/>
              <a:gd name="connsiteX38" fmla="*/ 3197296 w 5387625"/>
              <a:gd name="connsiteY38" fmla="*/ 9525 h 1478781"/>
              <a:gd name="connsiteX39" fmla="*/ 3254446 w 5387625"/>
              <a:gd name="connsiteY39" fmla="*/ 28575 h 1478781"/>
              <a:gd name="connsiteX40" fmla="*/ 3292546 w 5387625"/>
              <a:gd name="connsiteY40" fmla="*/ 38100 h 1478781"/>
              <a:gd name="connsiteX41" fmla="*/ 3349696 w 5387625"/>
              <a:gd name="connsiteY41" fmla="*/ 57150 h 1478781"/>
              <a:gd name="connsiteX42" fmla="*/ 3406846 w 5387625"/>
              <a:gd name="connsiteY42" fmla="*/ 76200 h 1478781"/>
              <a:gd name="connsiteX43" fmla="*/ 3435421 w 5387625"/>
              <a:gd name="connsiteY43" fmla="*/ 85725 h 1478781"/>
              <a:gd name="connsiteX44" fmla="*/ 3463996 w 5387625"/>
              <a:gd name="connsiteY44" fmla="*/ 95250 h 1478781"/>
              <a:gd name="connsiteX45" fmla="*/ 3578296 w 5387625"/>
              <a:gd name="connsiteY45" fmla="*/ 104775 h 1478781"/>
              <a:gd name="connsiteX46" fmla="*/ 3635446 w 5387625"/>
              <a:gd name="connsiteY46" fmla="*/ 133350 h 1478781"/>
              <a:gd name="connsiteX47" fmla="*/ 3664021 w 5387625"/>
              <a:gd name="connsiteY47" fmla="*/ 161925 h 1478781"/>
              <a:gd name="connsiteX48" fmla="*/ 3721171 w 5387625"/>
              <a:gd name="connsiteY48" fmla="*/ 200025 h 1478781"/>
              <a:gd name="connsiteX49" fmla="*/ 3749746 w 5387625"/>
              <a:gd name="connsiteY49" fmla="*/ 219075 h 1478781"/>
              <a:gd name="connsiteX50" fmla="*/ 3778321 w 5387625"/>
              <a:gd name="connsiteY50" fmla="*/ 247650 h 1478781"/>
              <a:gd name="connsiteX51" fmla="*/ 3835471 w 5387625"/>
              <a:gd name="connsiteY51" fmla="*/ 266700 h 1478781"/>
              <a:gd name="connsiteX52" fmla="*/ 3892621 w 5387625"/>
              <a:gd name="connsiteY52" fmla="*/ 295275 h 1478781"/>
              <a:gd name="connsiteX53" fmla="*/ 3921196 w 5387625"/>
              <a:gd name="connsiteY53" fmla="*/ 314325 h 1478781"/>
              <a:gd name="connsiteX54" fmla="*/ 3959296 w 5387625"/>
              <a:gd name="connsiteY54" fmla="*/ 323850 h 1478781"/>
              <a:gd name="connsiteX55" fmla="*/ 4102171 w 5387625"/>
              <a:gd name="connsiteY55" fmla="*/ 342900 h 1478781"/>
              <a:gd name="connsiteX56" fmla="*/ 4159321 w 5387625"/>
              <a:gd name="connsiteY56" fmla="*/ 361950 h 1478781"/>
              <a:gd name="connsiteX57" fmla="*/ 4187896 w 5387625"/>
              <a:gd name="connsiteY57" fmla="*/ 371475 h 1478781"/>
              <a:gd name="connsiteX58" fmla="*/ 4245046 w 5387625"/>
              <a:gd name="connsiteY58" fmla="*/ 419100 h 1478781"/>
              <a:gd name="connsiteX59" fmla="*/ 4302196 w 5387625"/>
              <a:gd name="connsiteY59" fmla="*/ 457200 h 1478781"/>
              <a:gd name="connsiteX60" fmla="*/ 4330771 w 5387625"/>
              <a:gd name="connsiteY60" fmla="*/ 476250 h 1478781"/>
              <a:gd name="connsiteX61" fmla="*/ 4387921 w 5387625"/>
              <a:gd name="connsiteY61" fmla="*/ 514350 h 1478781"/>
              <a:gd name="connsiteX62" fmla="*/ 4416496 w 5387625"/>
              <a:gd name="connsiteY62" fmla="*/ 533400 h 1478781"/>
              <a:gd name="connsiteX63" fmla="*/ 4445071 w 5387625"/>
              <a:gd name="connsiteY63" fmla="*/ 542925 h 1478781"/>
              <a:gd name="connsiteX64" fmla="*/ 4530796 w 5387625"/>
              <a:gd name="connsiteY64" fmla="*/ 600075 h 1478781"/>
              <a:gd name="connsiteX65" fmla="*/ 4559371 w 5387625"/>
              <a:gd name="connsiteY65" fmla="*/ 628650 h 1478781"/>
              <a:gd name="connsiteX66" fmla="*/ 4587946 w 5387625"/>
              <a:gd name="connsiteY66" fmla="*/ 638175 h 1478781"/>
              <a:gd name="connsiteX67" fmla="*/ 4673671 w 5387625"/>
              <a:gd name="connsiteY67" fmla="*/ 695325 h 1478781"/>
              <a:gd name="connsiteX68" fmla="*/ 4702246 w 5387625"/>
              <a:gd name="connsiteY68" fmla="*/ 714375 h 1478781"/>
              <a:gd name="connsiteX69" fmla="*/ 4730821 w 5387625"/>
              <a:gd name="connsiteY69" fmla="*/ 733425 h 1478781"/>
              <a:gd name="connsiteX70" fmla="*/ 4816546 w 5387625"/>
              <a:gd name="connsiteY70" fmla="*/ 809625 h 1478781"/>
              <a:gd name="connsiteX71" fmla="*/ 4845121 w 5387625"/>
              <a:gd name="connsiteY71" fmla="*/ 819150 h 1478781"/>
              <a:gd name="connsiteX72" fmla="*/ 4902271 w 5387625"/>
              <a:gd name="connsiteY72" fmla="*/ 857250 h 1478781"/>
              <a:gd name="connsiteX73" fmla="*/ 4968946 w 5387625"/>
              <a:gd name="connsiteY73" fmla="*/ 876300 h 1478781"/>
              <a:gd name="connsiteX74" fmla="*/ 4997521 w 5387625"/>
              <a:gd name="connsiteY74" fmla="*/ 885825 h 1478781"/>
              <a:gd name="connsiteX75" fmla="*/ 5064196 w 5387625"/>
              <a:gd name="connsiteY75" fmla="*/ 904875 h 1478781"/>
              <a:gd name="connsiteX76" fmla="*/ 5122079 w 5387625"/>
              <a:gd name="connsiteY76" fmla="*/ 976679 h 1478781"/>
              <a:gd name="connsiteX77" fmla="*/ 5232714 w 5387625"/>
              <a:gd name="connsiteY77" fmla="*/ 1044819 h 1478781"/>
              <a:gd name="connsiteX78" fmla="*/ 5349952 w 5387625"/>
              <a:gd name="connsiteY78" fmla="*/ 1153072 h 1478781"/>
              <a:gd name="connsiteX79" fmla="*/ 5387625 w 5387625"/>
              <a:gd name="connsiteY79" fmla="*/ 1262757 h 1478781"/>
              <a:gd name="connsiteX80" fmla="*/ 4847565 w 5387625"/>
              <a:gd name="connsiteY80" fmla="*/ 1478781 h 1478781"/>
              <a:gd name="connsiteX81" fmla="*/ 599093 w 5387625"/>
              <a:gd name="connsiteY81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139896 w 5387625"/>
              <a:gd name="connsiteY14" fmla="*/ 381000 h 1478781"/>
              <a:gd name="connsiteX15" fmla="*/ 1058285 w 5387625"/>
              <a:gd name="connsiteY15" fmla="*/ 474321 h 1478781"/>
              <a:gd name="connsiteX16" fmla="*/ 1142981 w 5387625"/>
              <a:gd name="connsiteY16" fmla="*/ 479350 h 1478781"/>
              <a:gd name="connsiteX17" fmla="*/ 1248383 w 5387625"/>
              <a:gd name="connsiteY17" fmla="*/ 437236 h 1478781"/>
              <a:gd name="connsiteX18" fmla="*/ 1314432 w 5387625"/>
              <a:gd name="connsiteY18" fmla="*/ 414173 h 1478781"/>
              <a:gd name="connsiteX19" fmla="*/ 1377752 w 5387625"/>
              <a:gd name="connsiteY19" fmla="*/ 423215 h 1478781"/>
              <a:gd name="connsiteX20" fmla="*/ 1472600 w 5387625"/>
              <a:gd name="connsiteY20" fmla="*/ 417704 h 1478781"/>
              <a:gd name="connsiteX21" fmla="*/ 1591685 w 5387625"/>
              <a:gd name="connsiteY21" fmla="*/ 380086 h 1478781"/>
              <a:gd name="connsiteX22" fmla="*/ 1723604 w 5387625"/>
              <a:gd name="connsiteY22" fmla="*/ 326415 h 1478781"/>
              <a:gd name="connsiteX23" fmla="*/ 1830033 w 5387625"/>
              <a:gd name="connsiteY23" fmla="*/ 295809 h 1478781"/>
              <a:gd name="connsiteX24" fmla="*/ 2082871 w 5387625"/>
              <a:gd name="connsiteY24" fmla="*/ 228600 h 1478781"/>
              <a:gd name="connsiteX25" fmla="*/ 2168596 w 5387625"/>
              <a:gd name="connsiteY25" fmla="*/ 200025 h 1478781"/>
              <a:gd name="connsiteX26" fmla="*/ 2197171 w 5387625"/>
              <a:gd name="connsiteY26" fmla="*/ 190500 h 1478781"/>
              <a:gd name="connsiteX27" fmla="*/ 2225746 w 5387625"/>
              <a:gd name="connsiteY27" fmla="*/ 171450 h 1478781"/>
              <a:gd name="connsiteX28" fmla="*/ 2282896 w 5387625"/>
              <a:gd name="connsiteY28" fmla="*/ 152400 h 1478781"/>
              <a:gd name="connsiteX29" fmla="*/ 2368621 w 5387625"/>
              <a:gd name="connsiteY29" fmla="*/ 114300 h 1478781"/>
              <a:gd name="connsiteX30" fmla="*/ 2711521 w 5387625"/>
              <a:gd name="connsiteY30" fmla="*/ 95250 h 1478781"/>
              <a:gd name="connsiteX31" fmla="*/ 2797246 w 5387625"/>
              <a:gd name="connsiteY31" fmla="*/ 66675 h 1478781"/>
              <a:gd name="connsiteX32" fmla="*/ 2825821 w 5387625"/>
              <a:gd name="connsiteY32" fmla="*/ 57150 h 1478781"/>
              <a:gd name="connsiteX33" fmla="*/ 2854396 w 5387625"/>
              <a:gd name="connsiteY33" fmla="*/ 38100 h 1478781"/>
              <a:gd name="connsiteX34" fmla="*/ 2911546 w 5387625"/>
              <a:gd name="connsiteY34" fmla="*/ 19050 h 1478781"/>
              <a:gd name="connsiteX35" fmla="*/ 2978221 w 5387625"/>
              <a:gd name="connsiteY35" fmla="*/ 0 h 1478781"/>
              <a:gd name="connsiteX36" fmla="*/ 3197296 w 5387625"/>
              <a:gd name="connsiteY36" fmla="*/ 9525 h 1478781"/>
              <a:gd name="connsiteX37" fmla="*/ 3254446 w 5387625"/>
              <a:gd name="connsiteY37" fmla="*/ 28575 h 1478781"/>
              <a:gd name="connsiteX38" fmla="*/ 3292546 w 5387625"/>
              <a:gd name="connsiteY38" fmla="*/ 38100 h 1478781"/>
              <a:gd name="connsiteX39" fmla="*/ 3349696 w 5387625"/>
              <a:gd name="connsiteY39" fmla="*/ 57150 h 1478781"/>
              <a:gd name="connsiteX40" fmla="*/ 3406846 w 5387625"/>
              <a:gd name="connsiteY40" fmla="*/ 76200 h 1478781"/>
              <a:gd name="connsiteX41" fmla="*/ 3435421 w 5387625"/>
              <a:gd name="connsiteY41" fmla="*/ 85725 h 1478781"/>
              <a:gd name="connsiteX42" fmla="*/ 3463996 w 5387625"/>
              <a:gd name="connsiteY42" fmla="*/ 95250 h 1478781"/>
              <a:gd name="connsiteX43" fmla="*/ 3578296 w 5387625"/>
              <a:gd name="connsiteY43" fmla="*/ 104775 h 1478781"/>
              <a:gd name="connsiteX44" fmla="*/ 3635446 w 5387625"/>
              <a:gd name="connsiteY44" fmla="*/ 133350 h 1478781"/>
              <a:gd name="connsiteX45" fmla="*/ 3664021 w 5387625"/>
              <a:gd name="connsiteY45" fmla="*/ 161925 h 1478781"/>
              <a:gd name="connsiteX46" fmla="*/ 3721171 w 5387625"/>
              <a:gd name="connsiteY46" fmla="*/ 200025 h 1478781"/>
              <a:gd name="connsiteX47" fmla="*/ 3749746 w 5387625"/>
              <a:gd name="connsiteY47" fmla="*/ 219075 h 1478781"/>
              <a:gd name="connsiteX48" fmla="*/ 3778321 w 5387625"/>
              <a:gd name="connsiteY48" fmla="*/ 247650 h 1478781"/>
              <a:gd name="connsiteX49" fmla="*/ 3835471 w 5387625"/>
              <a:gd name="connsiteY49" fmla="*/ 266700 h 1478781"/>
              <a:gd name="connsiteX50" fmla="*/ 3892621 w 5387625"/>
              <a:gd name="connsiteY50" fmla="*/ 295275 h 1478781"/>
              <a:gd name="connsiteX51" fmla="*/ 3921196 w 5387625"/>
              <a:gd name="connsiteY51" fmla="*/ 314325 h 1478781"/>
              <a:gd name="connsiteX52" fmla="*/ 3959296 w 5387625"/>
              <a:gd name="connsiteY52" fmla="*/ 323850 h 1478781"/>
              <a:gd name="connsiteX53" fmla="*/ 4102171 w 5387625"/>
              <a:gd name="connsiteY53" fmla="*/ 342900 h 1478781"/>
              <a:gd name="connsiteX54" fmla="*/ 4159321 w 5387625"/>
              <a:gd name="connsiteY54" fmla="*/ 361950 h 1478781"/>
              <a:gd name="connsiteX55" fmla="*/ 4187896 w 5387625"/>
              <a:gd name="connsiteY55" fmla="*/ 371475 h 1478781"/>
              <a:gd name="connsiteX56" fmla="*/ 4245046 w 5387625"/>
              <a:gd name="connsiteY56" fmla="*/ 419100 h 1478781"/>
              <a:gd name="connsiteX57" fmla="*/ 4302196 w 5387625"/>
              <a:gd name="connsiteY57" fmla="*/ 457200 h 1478781"/>
              <a:gd name="connsiteX58" fmla="*/ 4330771 w 5387625"/>
              <a:gd name="connsiteY58" fmla="*/ 476250 h 1478781"/>
              <a:gd name="connsiteX59" fmla="*/ 4387921 w 5387625"/>
              <a:gd name="connsiteY59" fmla="*/ 514350 h 1478781"/>
              <a:gd name="connsiteX60" fmla="*/ 4416496 w 5387625"/>
              <a:gd name="connsiteY60" fmla="*/ 533400 h 1478781"/>
              <a:gd name="connsiteX61" fmla="*/ 4445071 w 5387625"/>
              <a:gd name="connsiteY61" fmla="*/ 542925 h 1478781"/>
              <a:gd name="connsiteX62" fmla="*/ 4530796 w 5387625"/>
              <a:gd name="connsiteY62" fmla="*/ 600075 h 1478781"/>
              <a:gd name="connsiteX63" fmla="*/ 4559371 w 5387625"/>
              <a:gd name="connsiteY63" fmla="*/ 628650 h 1478781"/>
              <a:gd name="connsiteX64" fmla="*/ 4587946 w 5387625"/>
              <a:gd name="connsiteY64" fmla="*/ 638175 h 1478781"/>
              <a:gd name="connsiteX65" fmla="*/ 4673671 w 5387625"/>
              <a:gd name="connsiteY65" fmla="*/ 695325 h 1478781"/>
              <a:gd name="connsiteX66" fmla="*/ 4702246 w 5387625"/>
              <a:gd name="connsiteY66" fmla="*/ 714375 h 1478781"/>
              <a:gd name="connsiteX67" fmla="*/ 4730821 w 5387625"/>
              <a:gd name="connsiteY67" fmla="*/ 733425 h 1478781"/>
              <a:gd name="connsiteX68" fmla="*/ 4816546 w 5387625"/>
              <a:gd name="connsiteY68" fmla="*/ 809625 h 1478781"/>
              <a:gd name="connsiteX69" fmla="*/ 4845121 w 5387625"/>
              <a:gd name="connsiteY69" fmla="*/ 819150 h 1478781"/>
              <a:gd name="connsiteX70" fmla="*/ 4902271 w 5387625"/>
              <a:gd name="connsiteY70" fmla="*/ 857250 h 1478781"/>
              <a:gd name="connsiteX71" fmla="*/ 4968946 w 5387625"/>
              <a:gd name="connsiteY71" fmla="*/ 876300 h 1478781"/>
              <a:gd name="connsiteX72" fmla="*/ 4997521 w 5387625"/>
              <a:gd name="connsiteY72" fmla="*/ 885825 h 1478781"/>
              <a:gd name="connsiteX73" fmla="*/ 5064196 w 5387625"/>
              <a:gd name="connsiteY73" fmla="*/ 904875 h 1478781"/>
              <a:gd name="connsiteX74" fmla="*/ 5122079 w 5387625"/>
              <a:gd name="connsiteY74" fmla="*/ 976679 h 1478781"/>
              <a:gd name="connsiteX75" fmla="*/ 5232714 w 5387625"/>
              <a:gd name="connsiteY75" fmla="*/ 1044819 h 1478781"/>
              <a:gd name="connsiteX76" fmla="*/ 5349952 w 5387625"/>
              <a:gd name="connsiteY76" fmla="*/ 1153072 h 1478781"/>
              <a:gd name="connsiteX77" fmla="*/ 5387625 w 5387625"/>
              <a:gd name="connsiteY77" fmla="*/ 1262757 h 1478781"/>
              <a:gd name="connsiteX78" fmla="*/ 4847565 w 5387625"/>
              <a:gd name="connsiteY78" fmla="*/ 1478781 h 1478781"/>
              <a:gd name="connsiteX79" fmla="*/ 599093 w 5387625"/>
              <a:gd name="connsiteY79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2082871 w 5387625"/>
              <a:gd name="connsiteY23" fmla="*/ 228600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5286 w 5387625"/>
              <a:gd name="connsiteY11" fmla="*/ 669901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77519 w 5387625"/>
              <a:gd name="connsiteY8" fmla="*/ 756108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1007731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82197 w 5517487"/>
              <a:gd name="connsiteY2" fmla="*/ 1143713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5157 w 5517487"/>
              <a:gd name="connsiteY12" fmla="*/ 594182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6966 w 5517487"/>
              <a:gd name="connsiteY17" fmla="*/ 503479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964099 w 5517487"/>
              <a:gd name="connsiteY17" fmla="*/ 523544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35160 w 5517487"/>
              <a:gd name="connsiteY17" fmla="*/ 45130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16028 w 5517487"/>
              <a:gd name="connsiteY3" fmla="*/ 1240498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694720 w 5483252"/>
              <a:gd name="connsiteY0" fmla="*/ 1478781 h 1478781"/>
              <a:gd name="connsiteX1" fmla="*/ 131044 w 5483252"/>
              <a:gd name="connsiteY1" fmla="*/ 1385573 h 1478781"/>
              <a:gd name="connsiteX2" fmla="*/ 14166 w 5483252"/>
              <a:gd name="connsiteY2" fmla="*/ 1260096 h 1478781"/>
              <a:gd name="connsiteX3" fmla="*/ 181793 w 5483252"/>
              <a:gd name="connsiteY3" fmla="*/ 1240498 h 1478781"/>
              <a:gd name="connsiteX4" fmla="*/ 304960 w 5483252"/>
              <a:gd name="connsiteY4" fmla="*/ 1115993 h 1478781"/>
              <a:gd name="connsiteX5" fmla="*/ 443696 w 5483252"/>
              <a:gd name="connsiteY5" fmla="*/ 1069088 h 1478781"/>
              <a:gd name="connsiteX6" fmla="*/ 602135 w 5483252"/>
              <a:gd name="connsiteY6" fmla="*/ 975288 h 1478781"/>
              <a:gd name="connsiteX7" fmla="*/ 769469 w 5483252"/>
              <a:gd name="connsiteY7" fmla="*/ 921133 h 1478781"/>
              <a:gd name="connsiteX8" fmla="*/ 877777 w 5483252"/>
              <a:gd name="connsiteY8" fmla="*/ 868479 h 1478781"/>
              <a:gd name="connsiteX9" fmla="*/ 980272 w 5483252"/>
              <a:gd name="connsiteY9" fmla="*/ 801802 h 1478781"/>
              <a:gd name="connsiteX10" fmla="*/ 1055222 w 5483252"/>
              <a:gd name="connsiteY10" fmla="*/ 742140 h 1478781"/>
              <a:gd name="connsiteX11" fmla="*/ 1002586 w 5483252"/>
              <a:gd name="connsiteY11" fmla="*/ 669418 h 1478781"/>
              <a:gd name="connsiteX12" fmla="*/ 1069441 w 5483252"/>
              <a:gd name="connsiteY12" fmla="*/ 610235 h 1478781"/>
              <a:gd name="connsiteX13" fmla="*/ 1157847 w 5483252"/>
              <a:gd name="connsiteY13" fmla="*/ 562612 h 1478781"/>
              <a:gd name="connsiteX14" fmla="*/ 1258285 w 5483252"/>
              <a:gd name="connsiteY14" fmla="*/ 527509 h 1478781"/>
              <a:gd name="connsiteX15" fmla="*/ 1336140 w 5483252"/>
              <a:gd name="connsiteY15" fmla="*/ 489408 h 1478781"/>
              <a:gd name="connsiteX16" fmla="*/ 1413995 w 5483252"/>
              <a:gd name="connsiteY16" fmla="*/ 474372 h 1478781"/>
              <a:gd name="connsiteX17" fmla="*/ 1493055 w 5483252"/>
              <a:gd name="connsiteY17" fmla="*/ 439267 h 1478781"/>
              <a:gd name="connsiteX18" fmla="*/ 1607578 w 5483252"/>
              <a:gd name="connsiteY18" fmla="*/ 405666 h 1478781"/>
              <a:gd name="connsiteX19" fmla="*/ 1722729 w 5483252"/>
              <a:gd name="connsiteY19" fmla="*/ 376073 h 1478781"/>
              <a:gd name="connsiteX20" fmla="*/ 1803490 w 5483252"/>
              <a:gd name="connsiteY20" fmla="*/ 346480 h 1478781"/>
              <a:gd name="connsiteX21" fmla="*/ 1921725 w 5483252"/>
              <a:gd name="connsiteY21" fmla="*/ 311862 h 1478781"/>
              <a:gd name="connsiteX22" fmla="*/ 2076182 w 5483252"/>
              <a:gd name="connsiteY22" fmla="*/ 284785 h 1478781"/>
              <a:gd name="connsiteX23" fmla="*/ 2197323 w 5483252"/>
              <a:gd name="connsiteY23" fmla="*/ 216079 h 1478781"/>
              <a:gd name="connsiteX24" fmla="*/ 2292798 w 5483252"/>
              <a:gd name="connsiteY24" fmla="*/ 190500 h 1478781"/>
              <a:gd name="connsiteX25" fmla="*/ 2321373 w 5483252"/>
              <a:gd name="connsiteY25" fmla="*/ 171450 h 1478781"/>
              <a:gd name="connsiteX26" fmla="*/ 2390329 w 5483252"/>
              <a:gd name="connsiteY26" fmla="*/ 144373 h 1478781"/>
              <a:gd name="connsiteX27" fmla="*/ 2546887 w 5483252"/>
              <a:gd name="connsiteY27" fmla="*/ 114300 h 1478781"/>
              <a:gd name="connsiteX28" fmla="*/ 2807148 w 5483252"/>
              <a:gd name="connsiteY28" fmla="*/ 95250 h 1478781"/>
              <a:gd name="connsiteX29" fmla="*/ 2892873 w 5483252"/>
              <a:gd name="connsiteY29" fmla="*/ 66675 h 1478781"/>
              <a:gd name="connsiteX30" fmla="*/ 2921448 w 5483252"/>
              <a:gd name="connsiteY30" fmla="*/ 57150 h 1478781"/>
              <a:gd name="connsiteX31" fmla="*/ 2950023 w 5483252"/>
              <a:gd name="connsiteY31" fmla="*/ 38100 h 1478781"/>
              <a:gd name="connsiteX32" fmla="*/ 3007173 w 5483252"/>
              <a:gd name="connsiteY32" fmla="*/ 19050 h 1478781"/>
              <a:gd name="connsiteX33" fmla="*/ 3073848 w 5483252"/>
              <a:gd name="connsiteY33" fmla="*/ 0 h 1478781"/>
              <a:gd name="connsiteX34" fmla="*/ 3292923 w 5483252"/>
              <a:gd name="connsiteY34" fmla="*/ 9525 h 1478781"/>
              <a:gd name="connsiteX35" fmla="*/ 3350073 w 5483252"/>
              <a:gd name="connsiteY35" fmla="*/ 28575 h 1478781"/>
              <a:gd name="connsiteX36" fmla="*/ 3388173 w 5483252"/>
              <a:gd name="connsiteY36" fmla="*/ 38100 h 1478781"/>
              <a:gd name="connsiteX37" fmla="*/ 3445323 w 5483252"/>
              <a:gd name="connsiteY37" fmla="*/ 57150 h 1478781"/>
              <a:gd name="connsiteX38" fmla="*/ 3502473 w 5483252"/>
              <a:gd name="connsiteY38" fmla="*/ 76200 h 1478781"/>
              <a:gd name="connsiteX39" fmla="*/ 3531048 w 5483252"/>
              <a:gd name="connsiteY39" fmla="*/ 85725 h 1478781"/>
              <a:gd name="connsiteX40" fmla="*/ 3559623 w 5483252"/>
              <a:gd name="connsiteY40" fmla="*/ 95250 h 1478781"/>
              <a:gd name="connsiteX41" fmla="*/ 3673923 w 5483252"/>
              <a:gd name="connsiteY41" fmla="*/ 104775 h 1478781"/>
              <a:gd name="connsiteX42" fmla="*/ 3731073 w 5483252"/>
              <a:gd name="connsiteY42" fmla="*/ 133350 h 1478781"/>
              <a:gd name="connsiteX43" fmla="*/ 3759648 w 5483252"/>
              <a:gd name="connsiteY43" fmla="*/ 161925 h 1478781"/>
              <a:gd name="connsiteX44" fmla="*/ 3816798 w 5483252"/>
              <a:gd name="connsiteY44" fmla="*/ 200025 h 1478781"/>
              <a:gd name="connsiteX45" fmla="*/ 3845373 w 5483252"/>
              <a:gd name="connsiteY45" fmla="*/ 219075 h 1478781"/>
              <a:gd name="connsiteX46" fmla="*/ 3873948 w 5483252"/>
              <a:gd name="connsiteY46" fmla="*/ 247650 h 1478781"/>
              <a:gd name="connsiteX47" fmla="*/ 3931098 w 5483252"/>
              <a:gd name="connsiteY47" fmla="*/ 266700 h 1478781"/>
              <a:gd name="connsiteX48" fmla="*/ 3988248 w 5483252"/>
              <a:gd name="connsiteY48" fmla="*/ 295275 h 1478781"/>
              <a:gd name="connsiteX49" fmla="*/ 4016823 w 5483252"/>
              <a:gd name="connsiteY49" fmla="*/ 314325 h 1478781"/>
              <a:gd name="connsiteX50" fmla="*/ 4054923 w 5483252"/>
              <a:gd name="connsiteY50" fmla="*/ 323850 h 1478781"/>
              <a:gd name="connsiteX51" fmla="*/ 4197798 w 5483252"/>
              <a:gd name="connsiteY51" fmla="*/ 342900 h 1478781"/>
              <a:gd name="connsiteX52" fmla="*/ 4254948 w 5483252"/>
              <a:gd name="connsiteY52" fmla="*/ 361950 h 1478781"/>
              <a:gd name="connsiteX53" fmla="*/ 4283523 w 5483252"/>
              <a:gd name="connsiteY53" fmla="*/ 371475 h 1478781"/>
              <a:gd name="connsiteX54" fmla="*/ 4340673 w 5483252"/>
              <a:gd name="connsiteY54" fmla="*/ 419100 h 1478781"/>
              <a:gd name="connsiteX55" fmla="*/ 4397823 w 5483252"/>
              <a:gd name="connsiteY55" fmla="*/ 457200 h 1478781"/>
              <a:gd name="connsiteX56" fmla="*/ 4426398 w 5483252"/>
              <a:gd name="connsiteY56" fmla="*/ 476250 h 1478781"/>
              <a:gd name="connsiteX57" fmla="*/ 4483548 w 5483252"/>
              <a:gd name="connsiteY57" fmla="*/ 514350 h 1478781"/>
              <a:gd name="connsiteX58" fmla="*/ 4512123 w 5483252"/>
              <a:gd name="connsiteY58" fmla="*/ 533400 h 1478781"/>
              <a:gd name="connsiteX59" fmla="*/ 4540698 w 5483252"/>
              <a:gd name="connsiteY59" fmla="*/ 542925 h 1478781"/>
              <a:gd name="connsiteX60" fmla="*/ 4626423 w 5483252"/>
              <a:gd name="connsiteY60" fmla="*/ 600075 h 1478781"/>
              <a:gd name="connsiteX61" fmla="*/ 4654998 w 5483252"/>
              <a:gd name="connsiteY61" fmla="*/ 628650 h 1478781"/>
              <a:gd name="connsiteX62" fmla="*/ 4683573 w 5483252"/>
              <a:gd name="connsiteY62" fmla="*/ 638175 h 1478781"/>
              <a:gd name="connsiteX63" fmla="*/ 4769298 w 5483252"/>
              <a:gd name="connsiteY63" fmla="*/ 695325 h 1478781"/>
              <a:gd name="connsiteX64" fmla="*/ 4797873 w 5483252"/>
              <a:gd name="connsiteY64" fmla="*/ 714375 h 1478781"/>
              <a:gd name="connsiteX65" fmla="*/ 4826448 w 5483252"/>
              <a:gd name="connsiteY65" fmla="*/ 733425 h 1478781"/>
              <a:gd name="connsiteX66" fmla="*/ 4912173 w 5483252"/>
              <a:gd name="connsiteY66" fmla="*/ 809625 h 1478781"/>
              <a:gd name="connsiteX67" fmla="*/ 4940748 w 5483252"/>
              <a:gd name="connsiteY67" fmla="*/ 819150 h 1478781"/>
              <a:gd name="connsiteX68" fmla="*/ 4997898 w 5483252"/>
              <a:gd name="connsiteY68" fmla="*/ 857250 h 1478781"/>
              <a:gd name="connsiteX69" fmla="*/ 5064573 w 5483252"/>
              <a:gd name="connsiteY69" fmla="*/ 876300 h 1478781"/>
              <a:gd name="connsiteX70" fmla="*/ 5093148 w 5483252"/>
              <a:gd name="connsiteY70" fmla="*/ 885825 h 1478781"/>
              <a:gd name="connsiteX71" fmla="*/ 5159823 w 5483252"/>
              <a:gd name="connsiteY71" fmla="*/ 904875 h 1478781"/>
              <a:gd name="connsiteX72" fmla="*/ 5217706 w 5483252"/>
              <a:gd name="connsiteY72" fmla="*/ 976679 h 1478781"/>
              <a:gd name="connsiteX73" fmla="*/ 5328341 w 5483252"/>
              <a:gd name="connsiteY73" fmla="*/ 1044819 h 1478781"/>
              <a:gd name="connsiteX74" fmla="*/ 5445579 w 5483252"/>
              <a:gd name="connsiteY74" fmla="*/ 1153072 h 1478781"/>
              <a:gd name="connsiteX75" fmla="*/ 5483252 w 5483252"/>
              <a:gd name="connsiteY75" fmla="*/ 1262757 h 1478781"/>
              <a:gd name="connsiteX76" fmla="*/ 4943192 w 5483252"/>
              <a:gd name="connsiteY76" fmla="*/ 1478781 h 1478781"/>
              <a:gd name="connsiteX77" fmla="*/ 694720 w 5483252"/>
              <a:gd name="connsiteY77" fmla="*/ 1478781 h 1478781"/>
              <a:gd name="connsiteX0" fmla="*/ 583875 w 5372407"/>
              <a:gd name="connsiteY0" fmla="*/ 1478781 h 1478781"/>
              <a:gd name="connsiteX1" fmla="*/ 20199 w 5372407"/>
              <a:gd name="connsiteY1" fmla="*/ 1385573 h 1478781"/>
              <a:gd name="connsiteX2" fmla="*/ 29248 w 5372407"/>
              <a:gd name="connsiteY2" fmla="*/ 1300228 h 1478781"/>
              <a:gd name="connsiteX3" fmla="*/ 70948 w 5372407"/>
              <a:gd name="connsiteY3" fmla="*/ 1240498 h 1478781"/>
              <a:gd name="connsiteX4" fmla="*/ 194115 w 5372407"/>
              <a:gd name="connsiteY4" fmla="*/ 1115993 h 1478781"/>
              <a:gd name="connsiteX5" fmla="*/ 332851 w 5372407"/>
              <a:gd name="connsiteY5" fmla="*/ 1069088 h 1478781"/>
              <a:gd name="connsiteX6" fmla="*/ 491290 w 5372407"/>
              <a:gd name="connsiteY6" fmla="*/ 975288 h 1478781"/>
              <a:gd name="connsiteX7" fmla="*/ 658624 w 5372407"/>
              <a:gd name="connsiteY7" fmla="*/ 921133 h 1478781"/>
              <a:gd name="connsiteX8" fmla="*/ 766932 w 5372407"/>
              <a:gd name="connsiteY8" fmla="*/ 868479 h 1478781"/>
              <a:gd name="connsiteX9" fmla="*/ 869427 w 5372407"/>
              <a:gd name="connsiteY9" fmla="*/ 801802 h 1478781"/>
              <a:gd name="connsiteX10" fmla="*/ 944377 w 5372407"/>
              <a:gd name="connsiteY10" fmla="*/ 742140 h 1478781"/>
              <a:gd name="connsiteX11" fmla="*/ 891741 w 5372407"/>
              <a:gd name="connsiteY11" fmla="*/ 669418 h 1478781"/>
              <a:gd name="connsiteX12" fmla="*/ 958596 w 5372407"/>
              <a:gd name="connsiteY12" fmla="*/ 610235 h 1478781"/>
              <a:gd name="connsiteX13" fmla="*/ 1047002 w 5372407"/>
              <a:gd name="connsiteY13" fmla="*/ 562612 h 1478781"/>
              <a:gd name="connsiteX14" fmla="*/ 1147440 w 5372407"/>
              <a:gd name="connsiteY14" fmla="*/ 527509 h 1478781"/>
              <a:gd name="connsiteX15" fmla="*/ 1225295 w 5372407"/>
              <a:gd name="connsiteY15" fmla="*/ 489408 h 1478781"/>
              <a:gd name="connsiteX16" fmla="*/ 1303150 w 5372407"/>
              <a:gd name="connsiteY16" fmla="*/ 474372 h 1478781"/>
              <a:gd name="connsiteX17" fmla="*/ 1382210 w 5372407"/>
              <a:gd name="connsiteY17" fmla="*/ 439267 h 1478781"/>
              <a:gd name="connsiteX18" fmla="*/ 1496733 w 5372407"/>
              <a:gd name="connsiteY18" fmla="*/ 405666 h 1478781"/>
              <a:gd name="connsiteX19" fmla="*/ 1611884 w 5372407"/>
              <a:gd name="connsiteY19" fmla="*/ 376073 h 1478781"/>
              <a:gd name="connsiteX20" fmla="*/ 1692645 w 5372407"/>
              <a:gd name="connsiteY20" fmla="*/ 346480 h 1478781"/>
              <a:gd name="connsiteX21" fmla="*/ 1810880 w 5372407"/>
              <a:gd name="connsiteY21" fmla="*/ 311862 h 1478781"/>
              <a:gd name="connsiteX22" fmla="*/ 1965337 w 5372407"/>
              <a:gd name="connsiteY22" fmla="*/ 284785 h 1478781"/>
              <a:gd name="connsiteX23" fmla="*/ 2086478 w 5372407"/>
              <a:gd name="connsiteY23" fmla="*/ 216079 h 1478781"/>
              <a:gd name="connsiteX24" fmla="*/ 2181953 w 5372407"/>
              <a:gd name="connsiteY24" fmla="*/ 190500 h 1478781"/>
              <a:gd name="connsiteX25" fmla="*/ 2210528 w 5372407"/>
              <a:gd name="connsiteY25" fmla="*/ 171450 h 1478781"/>
              <a:gd name="connsiteX26" fmla="*/ 2279484 w 5372407"/>
              <a:gd name="connsiteY26" fmla="*/ 144373 h 1478781"/>
              <a:gd name="connsiteX27" fmla="*/ 2436042 w 5372407"/>
              <a:gd name="connsiteY27" fmla="*/ 114300 h 1478781"/>
              <a:gd name="connsiteX28" fmla="*/ 2696303 w 5372407"/>
              <a:gd name="connsiteY28" fmla="*/ 95250 h 1478781"/>
              <a:gd name="connsiteX29" fmla="*/ 2782028 w 5372407"/>
              <a:gd name="connsiteY29" fmla="*/ 66675 h 1478781"/>
              <a:gd name="connsiteX30" fmla="*/ 2810603 w 5372407"/>
              <a:gd name="connsiteY30" fmla="*/ 57150 h 1478781"/>
              <a:gd name="connsiteX31" fmla="*/ 2839178 w 5372407"/>
              <a:gd name="connsiteY31" fmla="*/ 38100 h 1478781"/>
              <a:gd name="connsiteX32" fmla="*/ 2896328 w 5372407"/>
              <a:gd name="connsiteY32" fmla="*/ 19050 h 1478781"/>
              <a:gd name="connsiteX33" fmla="*/ 2963003 w 5372407"/>
              <a:gd name="connsiteY33" fmla="*/ 0 h 1478781"/>
              <a:gd name="connsiteX34" fmla="*/ 3182078 w 5372407"/>
              <a:gd name="connsiteY34" fmla="*/ 9525 h 1478781"/>
              <a:gd name="connsiteX35" fmla="*/ 3239228 w 5372407"/>
              <a:gd name="connsiteY35" fmla="*/ 28575 h 1478781"/>
              <a:gd name="connsiteX36" fmla="*/ 3277328 w 5372407"/>
              <a:gd name="connsiteY36" fmla="*/ 38100 h 1478781"/>
              <a:gd name="connsiteX37" fmla="*/ 3334478 w 5372407"/>
              <a:gd name="connsiteY37" fmla="*/ 57150 h 1478781"/>
              <a:gd name="connsiteX38" fmla="*/ 3391628 w 5372407"/>
              <a:gd name="connsiteY38" fmla="*/ 76200 h 1478781"/>
              <a:gd name="connsiteX39" fmla="*/ 3420203 w 5372407"/>
              <a:gd name="connsiteY39" fmla="*/ 85725 h 1478781"/>
              <a:gd name="connsiteX40" fmla="*/ 3448778 w 5372407"/>
              <a:gd name="connsiteY40" fmla="*/ 95250 h 1478781"/>
              <a:gd name="connsiteX41" fmla="*/ 3563078 w 5372407"/>
              <a:gd name="connsiteY41" fmla="*/ 104775 h 1478781"/>
              <a:gd name="connsiteX42" fmla="*/ 3620228 w 5372407"/>
              <a:gd name="connsiteY42" fmla="*/ 133350 h 1478781"/>
              <a:gd name="connsiteX43" fmla="*/ 3648803 w 5372407"/>
              <a:gd name="connsiteY43" fmla="*/ 161925 h 1478781"/>
              <a:gd name="connsiteX44" fmla="*/ 3705953 w 5372407"/>
              <a:gd name="connsiteY44" fmla="*/ 200025 h 1478781"/>
              <a:gd name="connsiteX45" fmla="*/ 3734528 w 5372407"/>
              <a:gd name="connsiteY45" fmla="*/ 219075 h 1478781"/>
              <a:gd name="connsiteX46" fmla="*/ 3763103 w 5372407"/>
              <a:gd name="connsiteY46" fmla="*/ 247650 h 1478781"/>
              <a:gd name="connsiteX47" fmla="*/ 3820253 w 5372407"/>
              <a:gd name="connsiteY47" fmla="*/ 266700 h 1478781"/>
              <a:gd name="connsiteX48" fmla="*/ 3877403 w 5372407"/>
              <a:gd name="connsiteY48" fmla="*/ 295275 h 1478781"/>
              <a:gd name="connsiteX49" fmla="*/ 3905978 w 5372407"/>
              <a:gd name="connsiteY49" fmla="*/ 314325 h 1478781"/>
              <a:gd name="connsiteX50" fmla="*/ 3944078 w 5372407"/>
              <a:gd name="connsiteY50" fmla="*/ 323850 h 1478781"/>
              <a:gd name="connsiteX51" fmla="*/ 4086953 w 5372407"/>
              <a:gd name="connsiteY51" fmla="*/ 342900 h 1478781"/>
              <a:gd name="connsiteX52" fmla="*/ 4144103 w 5372407"/>
              <a:gd name="connsiteY52" fmla="*/ 361950 h 1478781"/>
              <a:gd name="connsiteX53" fmla="*/ 4172678 w 5372407"/>
              <a:gd name="connsiteY53" fmla="*/ 371475 h 1478781"/>
              <a:gd name="connsiteX54" fmla="*/ 4229828 w 5372407"/>
              <a:gd name="connsiteY54" fmla="*/ 419100 h 1478781"/>
              <a:gd name="connsiteX55" fmla="*/ 4286978 w 5372407"/>
              <a:gd name="connsiteY55" fmla="*/ 457200 h 1478781"/>
              <a:gd name="connsiteX56" fmla="*/ 4315553 w 5372407"/>
              <a:gd name="connsiteY56" fmla="*/ 476250 h 1478781"/>
              <a:gd name="connsiteX57" fmla="*/ 4372703 w 5372407"/>
              <a:gd name="connsiteY57" fmla="*/ 514350 h 1478781"/>
              <a:gd name="connsiteX58" fmla="*/ 4401278 w 5372407"/>
              <a:gd name="connsiteY58" fmla="*/ 533400 h 1478781"/>
              <a:gd name="connsiteX59" fmla="*/ 4429853 w 5372407"/>
              <a:gd name="connsiteY59" fmla="*/ 542925 h 1478781"/>
              <a:gd name="connsiteX60" fmla="*/ 4515578 w 5372407"/>
              <a:gd name="connsiteY60" fmla="*/ 600075 h 1478781"/>
              <a:gd name="connsiteX61" fmla="*/ 4544153 w 5372407"/>
              <a:gd name="connsiteY61" fmla="*/ 628650 h 1478781"/>
              <a:gd name="connsiteX62" fmla="*/ 4572728 w 5372407"/>
              <a:gd name="connsiteY62" fmla="*/ 638175 h 1478781"/>
              <a:gd name="connsiteX63" fmla="*/ 4658453 w 5372407"/>
              <a:gd name="connsiteY63" fmla="*/ 695325 h 1478781"/>
              <a:gd name="connsiteX64" fmla="*/ 4687028 w 5372407"/>
              <a:gd name="connsiteY64" fmla="*/ 714375 h 1478781"/>
              <a:gd name="connsiteX65" fmla="*/ 4715603 w 5372407"/>
              <a:gd name="connsiteY65" fmla="*/ 733425 h 1478781"/>
              <a:gd name="connsiteX66" fmla="*/ 4801328 w 5372407"/>
              <a:gd name="connsiteY66" fmla="*/ 809625 h 1478781"/>
              <a:gd name="connsiteX67" fmla="*/ 4829903 w 5372407"/>
              <a:gd name="connsiteY67" fmla="*/ 819150 h 1478781"/>
              <a:gd name="connsiteX68" fmla="*/ 4887053 w 5372407"/>
              <a:gd name="connsiteY68" fmla="*/ 857250 h 1478781"/>
              <a:gd name="connsiteX69" fmla="*/ 4953728 w 5372407"/>
              <a:gd name="connsiteY69" fmla="*/ 876300 h 1478781"/>
              <a:gd name="connsiteX70" fmla="*/ 4982303 w 5372407"/>
              <a:gd name="connsiteY70" fmla="*/ 885825 h 1478781"/>
              <a:gd name="connsiteX71" fmla="*/ 5048978 w 5372407"/>
              <a:gd name="connsiteY71" fmla="*/ 904875 h 1478781"/>
              <a:gd name="connsiteX72" fmla="*/ 5106861 w 5372407"/>
              <a:gd name="connsiteY72" fmla="*/ 976679 h 1478781"/>
              <a:gd name="connsiteX73" fmla="*/ 5217496 w 5372407"/>
              <a:gd name="connsiteY73" fmla="*/ 1044819 h 1478781"/>
              <a:gd name="connsiteX74" fmla="*/ 5334734 w 5372407"/>
              <a:gd name="connsiteY74" fmla="*/ 1153072 h 1478781"/>
              <a:gd name="connsiteX75" fmla="*/ 5372407 w 5372407"/>
              <a:gd name="connsiteY75" fmla="*/ 1262757 h 1478781"/>
              <a:gd name="connsiteX76" fmla="*/ 4832347 w 5372407"/>
              <a:gd name="connsiteY76" fmla="*/ 1478781 h 1478781"/>
              <a:gd name="connsiteX77" fmla="*/ 583875 w 5372407"/>
              <a:gd name="connsiteY77" fmla="*/ 1478781 h 1478781"/>
              <a:gd name="connsiteX0" fmla="*/ 596111 w 5384643"/>
              <a:gd name="connsiteY0" fmla="*/ 1478781 h 1478781"/>
              <a:gd name="connsiteX1" fmla="*/ 32435 w 5384643"/>
              <a:gd name="connsiteY1" fmla="*/ 1385573 h 1478781"/>
              <a:gd name="connsiteX2" fmla="*/ 83184 w 5384643"/>
              <a:gd name="connsiteY2" fmla="*/ 1240498 h 1478781"/>
              <a:gd name="connsiteX3" fmla="*/ 206351 w 5384643"/>
              <a:gd name="connsiteY3" fmla="*/ 1115993 h 1478781"/>
              <a:gd name="connsiteX4" fmla="*/ 345087 w 5384643"/>
              <a:gd name="connsiteY4" fmla="*/ 1069088 h 1478781"/>
              <a:gd name="connsiteX5" fmla="*/ 503526 w 5384643"/>
              <a:gd name="connsiteY5" fmla="*/ 975288 h 1478781"/>
              <a:gd name="connsiteX6" fmla="*/ 670860 w 5384643"/>
              <a:gd name="connsiteY6" fmla="*/ 921133 h 1478781"/>
              <a:gd name="connsiteX7" fmla="*/ 779168 w 5384643"/>
              <a:gd name="connsiteY7" fmla="*/ 868479 h 1478781"/>
              <a:gd name="connsiteX8" fmla="*/ 881663 w 5384643"/>
              <a:gd name="connsiteY8" fmla="*/ 801802 h 1478781"/>
              <a:gd name="connsiteX9" fmla="*/ 956613 w 5384643"/>
              <a:gd name="connsiteY9" fmla="*/ 742140 h 1478781"/>
              <a:gd name="connsiteX10" fmla="*/ 903977 w 5384643"/>
              <a:gd name="connsiteY10" fmla="*/ 669418 h 1478781"/>
              <a:gd name="connsiteX11" fmla="*/ 970832 w 5384643"/>
              <a:gd name="connsiteY11" fmla="*/ 610235 h 1478781"/>
              <a:gd name="connsiteX12" fmla="*/ 1059238 w 5384643"/>
              <a:gd name="connsiteY12" fmla="*/ 562612 h 1478781"/>
              <a:gd name="connsiteX13" fmla="*/ 1159676 w 5384643"/>
              <a:gd name="connsiteY13" fmla="*/ 527509 h 1478781"/>
              <a:gd name="connsiteX14" fmla="*/ 1237531 w 5384643"/>
              <a:gd name="connsiteY14" fmla="*/ 489408 h 1478781"/>
              <a:gd name="connsiteX15" fmla="*/ 1315386 w 5384643"/>
              <a:gd name="connsiteY15" fmla="*/ 474372 h 1478781"/>
              <a:gd name="connsiteX16" fmla="*/ 1394446 w 5384643"/>
              <a:gd name="connsiteY16" fmla="*/ 439267 h 1478781"/>
              <a:gd name="connsiteX17" fmla="*/ 1508969 w 5384643"/>
              <a:gd name="connsiteY17" fmla="*/ 405666 h 1478781"/>
              <a:gd name="connsiteX18" fmla="*/ 1624120 w 5384643"/>
              <a:gd name="connsiteY18" fmla="*/ 376073 h 1478781"/>
              <a:gd name="connsiteX19" fmla="*/ 1704881 w 5384643"/>
              <a:gd name="connsiteY19" fmla="*/ 346480 h 1478781"/>
              <a:gd name="connsiteX20" fmla="*/ 1823116 w 5384643"/>
              <a:gd name="connsiteY20" fmla="*/ 311862 h 1478781"/>
              <a:gd name="connsiteX21" fmla="*/ 1977573 w 5384643"/>
              <a:gd name="connsiteY21" fmla="*/ 284785 h 1478781"/>
              <a:gd name="connsiteX22" fmla="*/ 2098714 w 5384643"/>
              <a:gd name="connsiteY22" fmla="*/ 216079 h 1478781"/>
              <a:gd name="connsiteX23" fmla="*/ 2194189 w 5384643"/>
              <a:gd name="connsiteY23" fmla="*/ 190500 h 1478781"/>
              <a:gd name="connsiteX24" fmla="*/ 2222764 w 5384643"/>
              <a:gd name="connsiteY24" fmla="*/ 171450 h 1478781"/>
              <a:gd name="connsiteX25" fmla="*/ 2291720 w 5384643"/>
              <a:gd name="connsiteY25" fmla="*/ 144373 h 1478781"/>
              <a:gd name="connsiteX26" fmla="*/ 2448278 w 5384643"/>
              <a:gd name="connsiteY26" fmla="*/ 114300 h 1478781"/>
              <a:gd name="connsiteX27" fmla="*/ 2708539 w 5384643"/>
              <a:gd name="connsiteY27" fmla="*/ 95250 h 1478781"/>
              <a:gd name="connsiteX28" fmla="*/ 2794264 w 5384643"/>
              <a:gd name="connsiteY28" fmla="*/ 66675 h 1478781"/>
              <a:gd name="connsiteX29" fmla="*/ 2822839 w 5384643"/>
              <a:gd name="connsiteY29" fmla="*/ 57150 h 1478781"/>
              <a:gd name="connsiteX30" fmla="*/ 2851414 w 5384643"/>
              <a:gd name="connsiteY30" fmla="*/ 38100 h 1478781"/>
              <a:gd name="connsiteX31" fmla="*/ 2908564 w 5384643"/>
              <a:gd name="connsiteY31" fmla="*/ 19050 h 1478781"/>
              <a:gd name="connsiteX32" fmla="*/ 2975239 w 5384643"/>
              <a:gd name="connsiteY32" fmla="*/ 0 h 1478781"/>
              <a:gd name="connsiteX33" fmla="*/ 3194314 w 5384643"/>
              <a:gd name="connsiteY33" fmla="*/ 9525 h 1478781"/>
              <a:gd name="connsiteX34" fmla="*/ 3251464 w 5384643"/>
              <a:gd name="connsiteY34" fmla="*/ 28575 h 1478781"/>
              <a:gd name="connsiteX35" fmla="*/ 3289564 w 5384643"/>
              <a:gd name="connsiteY35" fmla="*/ 38100 h 1478781"/>
              <a:gd name="connsiteX36" fmla="*/ 3346714 w 5384643"/>
              <a:gd name="connsiteY36" fmla="*/ 57150 h 1478781"/>
              <a:gd name="connsiteX37" fmla="*/ 3403864 w 5384643"/>
              <a:gd name="connsiteY37" fmla="*/ 76200 h 1478781"/>
              <a:gd name="connsiteX38" fmla="*/ 3432439 w 5384643"/>
              <a:gd name="connsiteY38" fmla="*/ 85725 h 1478781"/>
              <a:gd name="connsiteX39" fmla="*/ 3461014 w 5384643"/>
              <a:gd name="connsiteY39" fmla="*/ 95250 h 1478781"/>
              <a:gd name="connsiteX40" fmla="*/ 3575314 w 5384643"/>
              <a:gd name="connsiteY40" fmla="*/ 104775 h 1478781"/>
              <a:gd name="connsiteX41" fmla="*/ 3632464 w 5384643"/>
              <a:gd name="connsiteY41" fmla="*/ 133350 h 1478781"/>
              <a:gd name="connsiteX42" fmla="*/ 3661039 w 5384643"/>
              <a:gd name="connsiteY42" fmla="*/ 161925 h 1478781"/>
              <a:gd name="connsiteX43" fmla="*/ 3718189 w 5384643"/>
              <a:gd name="connsiteY43" fmla="*/ 200025 h 1478781"/>
              <a:gd name="connsiteX44" fmla="*/ 3746764 w 5384643"/>
              <a:gd name="connsiteY44" fmla="*/ 219075 h 1478781"/>
              <a:gd name="connsiteX45" fmla="*/ 3775339 w 5384643"/>
              <a:gd name="connsiteY45" fmla="*/ 247650 h 1478781"/>
              <a:gd name="connsiteX46" fmla="*/ 3832489 w 5384643"/>
              <a:gd name="connsiteY46" fmla="*/ 266700 h 1478781"/>
              <a:gd name="connsiteX47" fmla="*/ 3889639 w 5384643"/>
              <a:gd name="connsiteY47" fmla="*/ 295275 h 1478781"/>
              <a:gd name="connsiteX48" fmla="*/ 3918214 w 5384643"/>
              <a:gd name="connsiteY48" fmla="*/ 314325 h 1478781"/>
              <a:gd name="connsiteX49" fmla="*/ 3956314 w 5384643"/>
              <a:gd name="connsiteY49" fmla="*/ 323850 h 1478781"/>
              <a:gd name="connsiteX50" fmla="*/ 4099189 w 5384643"/>
              <a:gd name="connsiteY50" fmla="*/ 342900 h 1478781"/>
              <a:gd name="connsiteX51" fmla="*/ 4156339 w 5384643"/>
              <a:gd name="connsiteY51" fmla="*/ 361950 h 1478781"/>
              <a:gd name="connsiteX52" fmla="*/ 4184914 w 5384643"/>
              <a:gd name="connsiteY52" fmla="*/ 371475 h 1478781"/>
              <a:gd name="connsiteX53" fmla="*/ 4242064 w 5384643"/>
              <a:gd name="connsiteY53" fmla="*/ 419100 h 1478781"/>
              <a:gd name="connsiteX54" fmla="*/ 4299214 w 5384643"/>
              <a:gd name="connsiteY54" fmla="*/ 457200 h 1478781"/>
              <a:gd name="connsiteX55" fmla="*/ 4327789 w 5384643"/>
              <a:gd name="connsiteY55" fmla="*/ 476250 h 1478781"/>
              <a:gd name="connsiteX56" fmla="*/ 4384939 w 5384643"/>
              <a:gd name="connsiteY56" fmla="*/ 514350 h 1478781"/>
              <a:gd name="connsiteX57" fmla="*/ 4413514 w 5384643"/>
              <a:gd name="connsiteY57" fmla="*/ 533400 h 1478781"/>
              <a:gd name="connsiteX58" fmla="*/ 4442089 w 5384643"/>
              <a:gd name="connsiteY58" fmla="*/ 542925 h 1478781"/>
              <a:gd name="connsiteX59" fmla="*/ 4527814 w 5384643"/>
              <a:gd name="connsiteY59" fmla="*/ 600075 h 1478781"/>
              <a:gd name="connsiteX60" fmla="*/ 4556389 w 5384643"/>
              <a:gd name="connsiteY60" fmla="*/ 628650 h 1478781"/>
              <a:gd name="connsiteX61" fmla="*/ 4584964 w 5384643"/>
              <a:gd name="connsiteY61" fmla="*/ 638175 h 1478781"/>
              <a:gd name="connsiteX62" fmla="*/ 4670689 w 5384643"/>
              <a:gd name="connsiteY62" fmla="*/ 695325 h 1478781"/>
              <a:gd name="connsiteX63" fmla="*/ 4699264 w 5384643"/>
              <a:gd name="connsiteY63" fmla="*/ 714375 h 1478781"/>
              <a:gd name="connsiteX64" fmla="*/ 4727839 w 5384643"/>
              <a:gd name="connsiteY64" fmla="*/ 733425 h 1478781"/>
              <a:gd name="connsiteX65" fmla="*/ 4813564 w 5384643"/>
              <a:gd name="connsiteY65" fmla="*/ 809625 h 1478781"/>
              <a:gd name="connsiteX66" fmla="*/ 4842139 w 5384643"/>
              <a:gd name="connsiteY66" fmla="*/ 819150 h 1478781"/>
              <a:gd name="connsiteX67" fmla="*/ 4899289 w 5384643"/>
              <a:gd name="connsiteY67" fmla="*/ 857250 h 1478781"/>
              <a:gd name="connsiteX68" fmla="*/ 4965964 w 5384643"/>
              <a:gd name="connsiteY68" fmla="*/ 876300 h 1478781"/>
              <a:gd name="connsiteX69" fmla="*/ 4994539 w 5384643"/>
              <a:gd name="connsiteY69" fmla="*/ 885825 h 1478781"/>
              <a:gd name="connsiteX70" fmla="*/ 5061214 w 5384643"/>
              <a:gd name="connsiteY70" fmla="*/ 904875 h 1478781"/>
              <a:gd name="connsiteX71" fmla="*/ 5119097 w 5384643"/>
              <a:gd name="connsiteY71" fmla="*/ 976679 h 1478781"/>
              <a:gd name="connsiteX72" fmla="*/ 5229732 w 5384643"/>
              <a:gd name="connsiteY72" fmla="*/ 1044819 h 1478781"/>
              <a:gd name="connsiteX73" fmla="*/ 5346970 w 5384643"/>
              <a:gd name="connsiteY73" fmla="*/ 1153072 h 1478781"/>
              <a:gd name="connsiteX74" fmla="*/ 5384643 w 5384643"/>
              <a:gd name="connsiteY74" fmla="*/ 1262757 h 1478781"/>
              <a:gd name="connsiteX75" fmla="*/ 4844583 w 5384643"/>
              <a:gd name="connsiteY75" fmla="*/ 1478781 h 1478781"/>
              <a:gd name="connsiteX76" fmla="*/ 596111 w 53846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61421 w 5349953"/>
              <a:gd name="connsiteY0" fmla="*/ 1478781 h 1478781"/>
              <a:gd name="connsiteX1" fmla="*/ 41032 w 5349953"/>
              <a:gd name="connsiteY1" fmla="*/ 1425705 h 1478781"/>
              <a:gd name="connsiteX2" fmla="*/ 48494 w 5349953"/>
              <a:gd name="connsiteY2" fmla="*/ 1240498 h 1478781"/>
              <a:gd name="connsiteX3" fmla="*/ 171661 w 5349953"/>
              <a:gd name="connsiteY3" fmla="*/ 1115993 h 1478781"/>
              <a:gd name="connsiteX4" fmla="*/ 310397 w 5349953"/>
              <a:gd name="connsiteY4" fmla="*/ 1069088 h 1478781"/>
              <a:gd name="connsiteX5" fmla="*/ 468836 w 5349953"/>
              <a:gd name="connsiteY5" fmla="*/ 975288 h 1478781"/>
              <a:gd name="connsiteX6" fmla="*/ 636170 w 5349953"/>
              <a:gd name="connsiteY6" fmla="*/ 921133 h 1478781"/>
              <a:gd name="connsiteX7" fmla="*/ 744478 w 5349953"/>
              <a:gd name="connsiteY7" fmla="*/ 868479 h 1478781"/>
              <a:gd name="connsiteX8" fmla="*/ 846973 w 5349953"/>
              <a:gd name="connsiteY8" fmla="*/ 801802 h 1478781"/>
              <a:gd name="connsiteX9" fmla="*/ 921923 w 5349953"/>
              <a:gd name="connsiteY9" fmla="*/ 742140 h 1478781"/>
              <a:gd name="connsiteX10" fmla="*/ 869287 w 5349953"/>
              <a:gd name="connsiteY10" fmla="*/ 669418 h 1478781"/>
              <a:gd name="connsiteX11" fmla="*/ 936142 w 5349953"/>
              <a:gd name="connsiteY11" fmla="*/ 610235 h 1478781"/>
              <a:gd name="connsiteX12" fmla="*/ 1024548 w 5349953"/>
              <a:gd name="connsiteY12" fmla="*/ 562612 h 1478781"/>
              <a:gd name="connsiteX13" fmla="*/ 1124986 w 5349953"/>
              <a:gd name="connsiteY13" fmla="*/ 527509 h 1478781"/>
              <a:gd name="connsiteX14" fmla="*/ 1202841 w 5349953"/>
              <a:gd name="connsiteY14" fmla="*/ 489408 h 1478781"/>
              <a:gd name="connsiteX15" fmla="*/ 1280696 w 5349953"/>
              <a:gd name="connsiteY15" fmla="*/ 474372 h 1478781"/>
              <a:gd name="connsiteX16" fmla="*/ 1359756 w 5349953"/>
              <a:gd name="connsiteY16" fmla="*/ 439267 h 1478781"/>
              <a:gd name="connsiteX17" fmla="*/ 1474279 w 5349953"/>
              <a:gd name="connsiteY17" fmla="*/ 405666 h 1478781"/>
              <a:gd name="connsiteX18" fmla="*/ 1589430 w 5349953"/>
              <a:gd name="connsiteY18" fmla="*/ 376073 h 1478781"/>
              <a:gd name="connsiteX19" fmla="*/ 1670191 w 5349953"/>
              <a:gd name="connsiteY19" fmla="*/ 346480 h 1478781"/>
              <a:gd name="connsiteX20" fmla="*/ 1788426 w 5349953"/>
              <a:gd name="connsiteY20" fmla="*/ 311862 h 1478781"/>
              <a:gd name="connsiteX21" fmla="*/ 1942883 w 5349953"/>
              <a:gd name="connsiteY21" fmla="*/ 284785 h 1478781"/>
              <a:gd name="connsiteX22" fmla="*/ 2064024 w 5349953"/>
              <a:gd name="connsiteY22" fmla="*/ 216079 h 1478781"/>
              <a:gd name="connsiteX23" fmla="*/ 2159499 w 5349953"/>
              <a:gd name="connsiteY23" fmla="*/ 190500 h 1478781"/>
              <a:gd name="connsiteX24" fmla="*/ 2188074 w 5349953"/>
              <a:gd name="connsiteY24" fmla="*/ 171450 h 1478781"/>
              <a:gd name="connsiteX25" fmla="*/ 2257030 w 5349953"/>
              <a:gd name="connsiteY25" fmla="*/ 144373 h 1478781"/>
              <a:gd name="connsiteX26" fmla="*/ 2413588 w 5349953"/>
              <a:gd name="connsiteY26" fmla="*/ 114300 h 1478781"/>
              <a:gd name="connsiteX27" fmla="*/ 2673849 w 5349953"/>
              <a:gd name="connsiteY27" fmla="*/ 95250 h 1478781"/>
              <a:gd name="connsiteX28" fmla="*/ 2759574 w 5349953"/>
              <a:gd name="connsiteY28" fmla="*/ 66675 h 1478781"/>
              <a:gd name="connsiteX29" fmla="*/ 2788149 w 5349953"/>
              <a:gd name="connsiteY29" fmla="*/ 57150 h 1478781"/>
              <a:gd name="connsiteX30" fmla="*/ 2816724 w 5349953"/>
              <a:gd name="connsiteY30" fmla="*/ 38100 h 1478781"/>
              <a:gd name="connsiteX31" fmla="*/ 2873874 w 5349953"/>
              <a:gd name="connsiteY31" fmla="*/ 19050 h 1478781"/>
              <a:gd name="connsiteX32" fmla="*/ 2940549 w 5349953"/>
              <a:gd name="connsiteY32" fmla="*/ 0 h 1478781"/>
              <a:gd name="connsiteX33" fmla="*/ 3159624 w 5349953"/>
              <a:gd name="connsiteY33" fmla="*/ 9525 h 1478781"/>
              <a:gd name="connsiteX34" fmla="*/ 3216774 w 5349953"/>
              <a:gd name="connsiteY34" fmla="*/ 28575 h 1478781"/>
              <a:gd name="connsiteX35" fmla="*/ 3254874 w 5349953"/>
              <a:gd name="connsiteY35" fmla="*/ 38100 h 1478781"/>
              <a:gd name="connsiteX36" fmla="*/ 3312024 w 5349953"/>
              <a:gd name="connsiteY36" fmla="*/ 57150 h 1478781"/>
              <a:gd name="connsiteX37" fmla="*/ 3369174 w 5349953"/>
              <a:gd name="connsiteY37" fmla="*/ 76200 h 1478781"/>
              <a:gd name="connsiteX38" fmla="*/ 3397749 w 5349953"/>
              <a:gd name="connsiteY38" fmla="*/ 85725 h 1478781"/>
              <a:gd name="connsiteX39" fmla="*/ 3426324 w 5349953"/>
              <a:gd name="connsiteY39" fmla="*/ 95250 h 1478781"/>
              <a:gd name="connsiteX40" fmla="*/ 3540624 w 5349953"/>
              <a:gd name="connsiteY40" fmla="*/ 104775 h 1478781"/>
              <a:gd name="connsiteX41" fmla="*/ 3597774 w 5349953"/>
              <a:gd name="connsiteY41" fmla="*/ 133350 h 1478781"/>
              <a:gd name="connsiteX42" fmla="*/ 3626349 w 5349953"/>
              <a:gd name="connsiteY42" fmla="*/ 161925 h 1478781"/>
              <a:gd name="connsiteX43" fmla="*/ 3683499 w 5349953"/>
              <a:gd name="connsiteY43" fmla="*/ 200025 h 1478781"/>
              <a:gd name="connsiteX44" fmla="*/ 3712074 w 5349953"/>
              <a:gd name="connsiteY44" fmla="*/ 219075 h 1478781"/>
              <a:gd name="connsiteX45" fmla="*/ 3740649 w 5349953"/>
              <a:gd name="connsiteY45" fmla="*/ 247650 h 1478781"/>
              <a:gd name="connsiteX46" fmla="*/ 3797799 w 5349953"/>
              <a:gd name="connsiteY46" fmla="*/ 266700 h 1478781"/>
              <a:gd name="connsiteX47" fmla="*/ 3854949 w 5349953"/>
              <a:gd name="connsiteY47" fmla="*/ 295275 h 1478781"/>
              <a:gd name="connsiteX48" fmla="*/ 3883524 w 5349953"/>
              <a:gd name="connsiteY48" fmla="*/ 314325 h 1478781"/>
              <a:gd name="connsiteX49" fmla="*/ 3921624 w 5349953"/>
              <a:gd name="connsiteY49" fmla="*/ 323850 h 1478781"/>
              <a:gd name="connsiteX50" fmla="*/ 4064499 w 5349953"/>
              <a:gd name="connsiteY50" fmla="*/ 342900 h 1478781"/>
              <a:gd name="connsiteX51" fmla="*/ 4121649 w 5349953"/>
              <a:gd name="connsiteY51" fmla="*/ 361950 h 1478781"/>
              <a:gd name="connsiteX52" fmla="*/ 4150224 w 5349953"/>
              <a:gd name="connsiteY52" fmla="*/ 371475 h 1478781"/>
              <a:gd name="connsiteX53" fmla="*/ 4207374 w 5349953"/>
              <a:gd name="connsiteY53" fmla="*/ 419100 h 1478781"/>
              <a:gd name="connsiteX54" fmla="*/ 4264524 w 5349953"/>
              <a:gd name="connsiteY54" fmla="*/ 457200 h 1478781"/>
              <a:gd name="connsiteX55" fmla="*/ 4293099 w 5349953"/>
              <a:gd name="connsiteY55" fmla="*/ 476250 h 1478781"/>
              <a:gd name="connsiteX56" fmla="*/ 4350249 w 5349953"/>
              <a:gd name="connsiteY56" fmla="*/ 514350 h 1478781"/>
              <a:gd name="connsiteX57" fmla="*/ 4378824 w 5349953"/>
              <a:gd name="connsiteY57" fmla="*/ 533400 h 1478781"/>
              <a:gd name="connsiteX58" fmla="*/ 4407399 w 5349953"/>
              <a:gd name="connsiteY58" fmla="*/ 542925 h 1478781"/>
              <a:gd name="connsiteX59" fmla="*/ 4493124 w 5349953"/>
              <a:gd name="connsiteY59" fmla="*/ 600075 h 1478781"/>
              <a:gd name="connsiteX60" fmla="*/ 4521699 w 5349953"/>
              <a:gd name="connsiteY60" fmla="*/ 628650 h 1478781"/>
              <a:gd name="connsiteX61" fmla="*/ 4550274 w 5349953"/>
              <a:gd name="connsiteY61" fmla="*/ 638175 h 1478781"/>
              <a:gd name="connsiteX62" fmla="*/ 4635999 w 5349953"/>
              <a:gd name="connsiteY62" fmla="*/ 695325 h 1478781"/>
              <a:gd name="connsiteX63" fmla="*/ 4664574 w 5349953"/>
              <a:gd name="connsiteY63" fmla="*/ 714375 h 1478781"/>
              <a:gd name="connsiteX64" fmla="*/ 4693149 w 5349953"/>
              <a:gd name="connsiteY64" fmla="*/ 733425 h 1478781"/>
              <a:gd name="connsiteX65" fmla="*/ 4778874 w 5349953"/>
              <a:gd name="connsiteY65" fmla="*/ 809625 h 1478781"/>
              <a:gd name="connsiteX66" fmla="*/ 4807449 w 5349953"/>
              <a:gd name="connsiteY66" fmla="*/ 819150 h 1478781"/>
              <a:gd name="connsiteX67" fmla="*/ 4864599 w 5349953"/>
              <a:gd name="connsiteY67" fmla="*/ 857250 h 1478781"/>
              <a:gd name="connsiteX68" fmla="*/ 4931274 w 5349953"/>
              <a:gd name="connsiteY68" fmla="*/ 876300 h 1478781"/>
              <a:gd name="connsiteX69" fmla="*/ 4959849 w 5349953"/>
              <a:gd name="connsiteY69" fmla="*/ 885825 h 1478781"/>
              <a:gd name="connsiteX70" fmla="*/ 5026524 w 5349953"/>
              <a:gd name="connsiteY70" fmla="*/ 904875 h 1478781"/>
              <a:gd name="connsiteX71" fmla="*/ 5084407 w 5349953"/>
              <a:gd name="connsiteY71" fmla="*/ 976679 h 1478781"/>
              <a:gd name="connsiteX72" fmla="*/ 5195042 w 5349953"/>
              <a:gd name="connsiteY72" fmla="*/ 1044819 h 1478781"/>
              <a:gd name="connsiteX73" fmla="*/ 5312280 w 5349953"/>
              <a:gd name="connsiteY73" fmla="*/ 1153072 h 1478781"/>
              <a:gd name="connsiteX74" fmla="*/ 5349953 w 5349953"/>
              <a:gd name="connsiteY74" fmla="*/ 1262757 h 1478781"/>
              <a:gd name="connsiteX75" fmla="*/ 4809893 w 5349953"/>
              <a:gd name="connsiteY75" fmla="*/ 1478781 h 1478781"/>
              <a:gd name="connsiteX76" fmla="*/ 561421 w 5349953"/>
              <a:gd name="connsiteY76" fmla="*/ 1478781 h 1478781"/>
              <a:gd name="connsiteX0" fmla="*/ 561745 w 5350277"/>
              <a:gd name="connsiteY0" fmla="*/ 1478781 h 1478781"/>
              <a:gd name="connsiteX1" fmla="*/ 41356 w 5350277"/>
              <a:gd name="connsiteY1" fmla="*/ 1425705 h 1478781"/>
              <a:gd name="connsiteX2" fmla="*/ 48818 w 5350277"/>
              <a:gd name="connsiteY2" fmla="*/ 1240498 h 1478781"/>
              <a:gd name="connsiteX3" fmla="*/ 179856 w 5350277"/>
              <a:gd name="connsiteY3" fmla="*/ 1164152 h 1478781"/>
              <a:gd name="connsiteX4" fmla="*/ 310721 w 5350277"/>
              <a:gd name="connsiteY4" fmla="*/ 1069088 h 1478781"/>
              <a:gd name="connsiteX5" fmla="*/ 469160 w 5350277"/>
              <a:gd name="connsiteY5" fmla="*/ 975288 h 1478781"/>
              <a:gd name="connsiteX6" fmla="*/ 636494 w 5350277"/>
              <a:gd name="connsiteY6" fmla="*/ 921133 h 1478781"/>
              <a:gd name="connsiteX7" fmla="*/ 744802 w 5350277"/>
              <a:gd name="connsiteY7" fmla="*/ 868479 h 1478781"/>
              <a:gd name="connsiteX8" fmla="*/ 847297 w 5350277"/>
              <a:gd name="connsiteY8" fmla="*/ 801802 h 1478781"/>
              <a:gd name="connsiteX9" fmla="*/ 922247 w 5350277"/>
              <a:gd name="connsiteY9" fmla="*/ 742140 h 1478781"/>
              <a:gd name="connsiteX10" fmla="*/ 869611 w 5350277"/>
              <a:gd name="connsiteY10" fmla="*/ 669418 h 1478781"/>
              <a:gd name="connsiteX11" fmla="*/ 936466 w 5350277"/>
              <a:gd name="connsiteY11" fmla="*/ 610235 h 1478781"/>
              <a:gd name="connsiteX12" fmla="*/ 1024872 w 5350277"/>
              <a:gd name="connsiteY12" fmla="*/ 562612 h 1478781"/>
              <a:gd name="connsiteX13" fmla="*/ 1125310 w 5350277"/>
              <a:gd name="connsiteY13" fmla="*/ 527509 h 1478781"/>
              <a:gd name="connsiteX14" fmla="*/ 1203165 w 5350277"/>
              <a:gd name="connsiteY14" fmla="*/ 489408 h 1478781"/>
              <a:gd name="connsiteX15" fmla="*/ 1281020 w 5350277"/>
              <a:gd name="connsiteY15" fmla="*/ 474372 h 1478781"/>
              <a:gd name="connsiteX16" fmla="*/ 1360080 w 5350277"/>
              <a:gd name="connsiteY16" fmla="*/ 439267 h 1478781"/>
              <a:gd name="connsiteX17" fmla="*/ 1474603 w 5350277"/>
              <a:gd name="connsiteY17" fmla="*/ 405666 h 1478781"/>
              <a:gd name="connsiteX18" fmla="*/ 1589754 w 5350277"/>
              <a:gd name="connsiteY18" fmla="*/ 376073 h 1478781"/>
              <a:gd name="connsiteX19" fmla="*/ 1670515 w 5350277"/>
              <a:gd name="connsiteY19" fmla="*/ 346480 h 1478781"/>
              <a:gd name="connsiteX20" fmla="*/ 1788750 w 5350277"/>
              <a:gd name="connsiteY20" fmla="*/ 311862 h 1478781"/>
              <a:gd name="connsiteX21" fmla="*/ 1943207 w 5350277"/>
              <a:gd name="connsiteY21" fmla="*/ 284785 h 1478781"/>
              <a:gd name="connsiteX22" fmla="*/ 2064348 w 5350277"/>
              <a:gd name="connsiteY22" fmla="*/ 216079 h 1478781"/>
              <a:gd name="connsiteX23" fmla="*/ 2159823 w 5350277"/>
              <a:gd name="connsiteY23" fmla="*/ 190500 h 1478781"/>
              <a:gd name="connsiteX24" fmla="*/ 2188398 w 5350277"/>
              <a:gd name="connsiteY24" fmla="*/ 171450 h 1478781"/>
              <a:gd name="connsiteX25" fmla="*/ 2257354 w 5350277"/>
              <a:gd name="connsiteY25" fmla="*/ 144373 h 1478781"/>
              <a:gd name="connsiteX26" fmla="*/ 2413912 w 5350277"/>
              <a:gd name="connsiteY26" fmla="*/ 114300 h 1478781"/>
              <a:gd name="connsiteX27" fmla="*/ 2674173 w 5350277"/>
              <a:gd name="connsiteY27" fmla="*/ 95250 h 1478781"/>
              <a:gd name="connsiteX28" fmla="*/ 2759898 w 5350277"/>
              <a:gd name="connsiteY28" fmla="*/ 66675 h 1478781"/>
              <a:gd name="connsiteX29" fmla="*/ 2788473 w 5350277"/>
              <a:gd name="connsiteY29" fmla="*/ 57150 h 1478781"/>
              <a:gd name="connsiteX30" fmla="*/ 2817048 w 5350277"/>
              <a:gd name="connsiteY30" fmla="*/ 38100 h 1478781"/>
              <a:gd name="connsiteX31" fmla="*/ 2874198 w 5350277"/>
              <a:gd name="connsiteY31" fmla="*/ 19050 h 1478781"/>
              <a:gd name="connsiteX32" fmla="*/ 2940873 w 5350277"/>
              <a:gd name="connsiteY32" fmla="*/ 0 h 1478781"/>
              <a:gd name="connsiteX33" fmla="*/ 3159948 w 5350277"/>
              <a:gd name="connsiteY33" fmla="*/ 9525 h 1478781"/>
              <a:gd name="connsiteX34" fmla="*/ 3217098 w 5350277"/>
              <a:gd name="connsiteY34" fmla="*/ 28575 h 1478781"/>
              <a:gd name="connsiteX35" fmla="*/ 3255198 w 5350277"/>
              <a:gd name="connsiteY35" fmla="*/ 38100 h 1478781"/>
              <a:gd name="connsiteX36" fmla="*/ 3312348 w 5350277"/>
              <a:gd name="connsiteY36" fmla="*/ 57150 h 1478781"/>
              <a:gd name="connsiteX37" fmla="*/ 3369498 w 5350277"/>
              <a:gd name="connsiteY37" fmla="*/ 76200 h 1478781"/>
              <a:gd name="connsiteX38" fmla="*/ 3398073 w 5350277"/>
              <a:gd name="connsiteY38" fmla="*/ 85725 h 1478781"/>
              <a:gd name="connsiteX39" fmla="*/ 3426648 w 5350277"/>
              <a:gd name="connsiteY39" fmla="*/ 95250 h 1478781"/>
              <a:gd name="connsiteX40" fmla="*/ 3540948 w 5350277"/>
              <a:gd name="connsiteY40" fmla="*/ 104775 h 1478781"/>
              <a:gd name="connsiteX41" fmla="*/ 3598098 w 5350277"/>
              <a:gd name="connsiteY41" fmla="*/ 133350 h 1478781"/>
              <a:gd name="connsiteX42" fmla="*/ 3626673 w 5350277"/>
              <a:gd name="connsiteY42" fmla="*/ 161925 h 1478781"/>
              <a:gd name="connsiteX43" fmla="*/ 3683823 w 5350277"/>
              <a:gd name="connsiteY43" fmla="*/ 200025 h 1478781"/>
              <a:gd name="connsiteX44" fmla="*/ 3712398 w 5350277"/>
              <a:gd name="connsiteY44" fmla="*/ 219075 h 1478781"/>
              <a:gd name="connsiteX45" fmla="*/ 3740973 w 5350277"/>
              <a:gd name="connsiteY45" fmla="*/ 247650 h 1478781"/>
              <a:gd name="connsiteX46" fmla="*/ 3798123 w 5350277"/>
              <a:gd name="connsiteY46" fmla="*/ 266700 h 1478781"/>
              <a:gd name="connsiteX47" fmla="*/ 3855273 w 5350277"/>
              <a:gd name="connsiteY47" fmla="*/ 295275 h 1478781"/>
              <a:gd name="connsiteX48" fmla="*/ 3883848 w 5350277"/>
              <a:gd name="connsiteY48" fmla="*/ 314325 h 1478781"/>
              <a:gd name="connsiteX49" fmla="*/ 3921948 w 5350277"/>
              <a:gd name="connsiteY49" fmla="*/ 323850 h 1478781"/>
              <a:gd name="connsiteX50" fmla="*/ 4064823 w 5350277"/>
              <a:gd name="connsiteY50" fmla="*/ 342900 h 1478781"/>
              <a:gd name="connsiteX51" fmla="*/ 4121973 w 5350277"/>
              <a:gd name="connsiteY51" fmla="*/ 361950 h 1478781"/>
              <a:gd name="connsiteX52" fmla="*/ 4150548 w 5350277"/>
              <a:gd name="connsiteY52" fmla="*/ 371475 h 1478781"/>
              <a:gd name="connsiteX53" fmla="*/ 4207698 w 5350277"/>
              <a:gd name="connsiteY53" fmla="*/ 419100 h 1478781"/>
              <a:gd name="connsiteX54" fmla="*/ 4264848 w 5350277"/>
              <a:gd name="connsiteY54" fmla="*/ 457200 h 1478781"/>
              <a:gd name="connsiteX55" fmla="*/ 4293423 w 5350277"/>
              <a:gd name="connsiteY55" fmla="*/ 476250 h 1478781"/>
              <a:gd name="connsiteX56" fmla="*/ 4350573 w 5350277"/>
              <a:gd name="connsiteY56" fmla="*/ 514350 h 1478781"/>
              <a:gd name="connsiteX57" fmla="*/ 4379148 w 5350277"/>
              <a:gd name="connsiteY57" fmla="*/ 533400 h 1478781"/>
              <a:gd name="connsiteX58" fmla="*/ 4407723 w 5350277"/>
              <a:gd name="connsiteY58" fmla="*/ 542925 h 1478781"/>
              <a:gd name="connsiteX59" fmla="*/ 4493448 w 5350277"/>
              <a:gd name="connsiteY59" fmla="*/ 600075 h 1478781"/>
              <a:gd name="connsiteX60" fmla="*/ 4522023 w 5350277"/>
              <a:gd name="connsiteY60" fmla="*/ 628650 h 1478781"/>
              <a:gd name="connsiteX61" fmla="*/ 4550598 w 5350277"/>
              <a:gd name="connsiteY61" fmla="*/ 638175 h 1478781"/>
              <a:gd name="connsiteX62" fmla="*/ 4636323 w 5350277"/>
              <a:gd name="connsiteY62" fmla="*/ 695325 h 1478781"/>
              <a:gd name="connsiteX63" fmla="*/ 4664898 w 5350277"/>
              <a:gd name="connsiteY63" fmla="*/ 714375 h 1478781"/>
              <a:gd name="connsiteX64" fmla="*/ 4693473 w 5350277"/>
              <a:gd name="connsiteY64" fmla="*/ 733425 h 1478781"/>
              <a:gd name="connsiteX65" fmla="*/ 4779198 w 5350277"/>
              <a:gd name="connsiteY65" fmla="*/ 809625 h 1478781"/>
              <a:gd name="connsiteX66" fmla="*/ 4807773 w 5350277"/>
              <a:gd name="connsiteY66" fmla="*/ 819150 h 1478781"/>
              <a:gd name="connsiteX67" fmla="*/ 4864923 w 5350277"/>
              <a:gd name="connsiteY67" fmla="*/ 857250 h 1478781"/>
              <a:gd name="connsiteX68" fmla="*/ 4931598 w 5350277"/>
              <a:gd name="connsiteY68" fmla="*/ 876300 h 1478781"/>
              <a:gd name="connsiteX69" fmla="*/ 4960173 w 5350277"/>
              <a:gd name="connsiteY69" fmla="*/ 885825 h 1478781"/>
              <a:gd name="connsiteX70" fmla="*/ 5026848 w 5350277"/>
              <a:gd name="connsiteY70" fmla="*/ 904875 h 1478781"/>
              <a:gd name="connsiteX71" fmla="*/ 5084731 w 5350277"/>
              <a:gd name="connsiteY71" fmla="*/ 976679 h 1478781"/>
              <a:gd name="connsiteX72" fmla="*/ 5195366 w 5350277"/>
              <a:gd name="connsiteY72" fmla="*/ 1044819 h 1478781"/>
              <a:gd name="connsiteX73" fmla="*/ 5312604 w 5350277"/>
              <a:gd name="connsiteY73" fmla="*/ 1153072 h 1478781"/>
              <a:gd name="connsiteX74" fmla="*/ 5350277 w 5350277"/>
              <a:gd name="connsiteY74" fmla="*/ 1262757 h 1478781"/>
              <a:gd name="connsiteX75" fmla="*/ 4810217 w 5350277"/>
              <a:gd name="connsiteY75" fmla="*/ 1478781 h 1478781"/>
              <a:gd name="connsiteX76" fmla="*/ 561745 w 5350277"/>
              <a:gd name="connsiteY76" fmla="*/ 1478781 h 1478781"/>
              <a:gd name="connsiteX0" fmla="*/ 557553 w 5346085"/>
              <a:gd name="connsiteY0" fmla="*/ 1478781 h 1478781"/>
              <a:gd name="connsiteX1" fmla="*/ 37164 w 5346085"/>
              <a:gd name="connsiteY1" fmla="*/ 1425705 h 1478781"/>
              <a:gd name="connsiteX2" fmla="*/ 60367 w 5346085"/>
              <a:gd name="connsiteY2" fmla="*/ 1284643 h 1478781"/>
              <a:gd name="connsiteX3" fmla="*/ 175664 w 5346085"/>
              <a:gd name="connsiteY3" fmla="*/ 1164152 h 1478781"/>
              <a:gd name="connsiteX4" fmla="*/ 306529 w 5346085"/>
              <a:gd name="connsiteY4" fmla="*/ 1069088 h 1478781"/>
              <a:gd name="connsiteX5" fmla="*/ 464968 w 5346085"/>
              <a:gd name="connsiteY5" fmla="*/ 975288 h 1478781"/>
              <a:gd name="connsiteX6" fmla="*/ 632302 w 5346085"/>
              <a:gd name="connsiteY6" fmla="*/ 921133 h 1478781"/>
              <a:gd name="connsiteX7" fmla="*/ 740610 w 5346085"/>
              <a:gd name="connsiteY7" fmla="*/ 868479 h 1478781"/>
              <a:gd name="connsiteX8" fmla="*/ 843105 w 5346085"/>
              <a:gd name="connsiteY8" fmla="*/ 801802 h 1478781"/>
              <a:gd name="connsiteX9" fmla="*/ 918055 w 5346085"/>
              <a:gd name="connsiteY9" fmla="*/ 742140 h 1478781"/>
              <a:gd name="connsiteX10" fmla="*/ 865419 w 5346085"/>
              <a:gd name="connsiteY10" fmla="*/ 669418 h 1478781"/>
              <a:gd name="connsiteX11" fmla="*/ 932274 w 5346085"/>
              <a:gd name="connsiteY11" fmla="*/ 610235 h 1478781"/>
              <a:gd name="connsiteX12" fmla="*/ 1020680 w 5346085"/>
              <a:gd name="connsiteY12" fmla="*/ 562612 h 1478781"/>
              <a:gd name="connsiteX13" fmla="*/ 1121118 w 5346085"/>
              <a:gd name="connsiteY13" fmla="*/ 527509 h 1478781"/>
              <a:gd name="connsiteX14" fmla="*/ 1198973 w 5346085"/>
              <a:gd name="connsiteY14" fmla="*/ 489408 h 1478781"/>
              <a:gd name="connsiteX15" fmla="*/ 1276828 w 5346085"/>
              <a:gd name="connsiteY15" fmla="*/ 474372 h 1478781"/>
              <a:gd name="connsiteX16" fmla="*/ 1355888 w 5346085"/>
              <a:gd name="connsiteY16" fmla="*/ 439267 h 1478781"/>
              <a:gd name="connsiteX17" fmla="*/ 1470411 w 5346085"/>
              <a:gd name="connsiteY17" fmla="*/ 405666 h 1478781"/>
              <a:gd name="connsiteX18" fmla="*/ 1585562 w 5346085"/>
              <a:gd name="connsiteY18" fmla="*/ 376073 h 1478781"/>
              <a:gd name="connsiteX19" fmla="*/ 1666323 w 5346085"/>
              <a:gd name="connsiteY19" fmla="*/ 346480 h 1478781"/>
              <a:gd name="connsiteX20" fmla="*/ 1784558 w 5346085"/>
              <a:gd name="connsiteY20" fmla="*/ 311862 h 1478781"/>
              <a:gd name="connsiteX21" fmla="*/ 1939015 w 5346085"/>
              <a:gd name="connsiteY21" fmla="*/ 284785 h 1478781"/>
              <a:gd name="connsiteX22" fmla="*/ 2060156 w 5346085"/>
              <a:gd name="connsiteY22" fmla="*/ 216079 h 1478781"/>
              <a:gd name="connsiteX23" fmla="*/ 2155631 w 5346085"/>
              <a:gd name="connsiteY23" fmla="*/ 190500 h 1478781"/>
              <a:gd name="connsiteX24" fmla="*/ 2184206 w 5346085"/>
              <a:gd name="connsiteY24" fmla="*/ 171450 h 1478781"/>
              <a:gd name="connsiteX25" fmla="*/ 2253162 w 5346085"/>
              <a:gd name="connsiteY25" fmla="*/ 144373 h 1478781"/>
              <a:gd name="connsiteX26" fmla="*/ 2409720 w 5346085"/>
              <a:gd name="connsiteY26" fmla="*/ 114300 h 1478781"/>
              <a:gd name="connsiteX27" fmla="*/ 2669981 w 5346085"/>
              <a:gd name="connsiteY27" fmla="*/ 95250 h 1478781"/>
              <a:gd name="connsiteX28" fmla="*/ 2755706 w 5346085"/>
              <a:gd name="connsiteY28" fmla="*/ 66675 h 1478781"/>
              <a:gd name="connsiteX29" fmla="*/ 2784281 w 5346085"/>
              <a:gd name="connsiteY29" fmla="*/ 57150 h 1478781"/>
              <a:gd name="connsiteX30" fmla="*/ 2812856 w 5346085"/>
              <a:gd name="connsiteY30" fmla="*/ 38100 h 1478781"/>
              <a:gd name="connsiteX31" fmla="*/ 2870006 w 5346085"/>
              <a:gd name="connsiteY31" fmla="*/ 19050 h 1478781"/>
              <a:gd name="connsiteX32" fmla="*/ 2936681 w 5346085"/>
              <a:gd name="connsiteY32" fmla="*/ 0 h 1478781"/>
              <a:gd name="connsiteX33" fmla="*/ 3155756 w 5346085"/>
              <a:gd name="connsiteY33" fmla="*/ 9525 h 1478781"/>
              <a:gd name="connsiteX34" fmla="*/ 3212906 w 5346085"/>
              <a:gd name="connsiteY34" fmla="*/ 28575 h 1478781"/>
              <a:gd name="connsiteX35" fmla="*/ 3251006 w 5346085"/>
              <a:gd name="connsiteY35" fmla="*/ 38100 h 1478781"/>
              <a:gd name="connsiteX36" fmla="*/ 3308156 w 5346085"/>
              <a:gd name="connsiteY36" fmla="*/ 57150 h 1478781"/>
              <a:gd name="connsiteX37" fmla="*/ 3365306 w 5346085"/>
              <a:gd name="connsiteY37" fmla="*/ 76200 h 1478781"/>
              <a:gd name="connsiteX38" fmla="*/ 3393881 w 5346085"/>
              <a:gd name="connsiteY38" fmla="*/ 85725 h 1478781"/>
              <a:gd name="connsiteX39" fmla="*/ 3422456 w 5346085"/>
              <a:gd name="connsiteY39" fmla="*/ 95250 h 1478781"/>
              <a:gd name="connsiteX40" fmla="*/ 3536756 w 5346085"/>
              <a:gd name="connsiteY40" fmla="*/ 104775 h 1478781"/>
              <a:gd name="connsiteX41" fmla="*/ 3593906 w 5346085"/>
              <a:gd name="connsiteY41" fmla="*/ 133350 h 1478781"/>
              <a:gd name="connsiteX42" fmla="*/ 3622481 w 5346085"/>
              <a:gd name="connsiteY42" fmla="*/ 161925 h 1478781"/>
              <a:gd name="connsiteX43" fmla="*/ 3679631 w 5346085"/>
              <a:gd name="connsiteY43" fmla="*/ 200025 h 1478781"/>
              <a:gd name="connsiteX44" fmla="*/ 3708206 w 5346085"/>
              <a:gd name="connsiteY44" fmla="*/ 219075 h 1478781"/>
              <a:gd name="connsiteX45" fmla="*/ 3736781 w 5346085"/>
              <a:gd name="connsiteY45" fmla="*/ 247650 h 1478781"/>
              <a:gd name="connsiteX46" fmla="*/ 3793931 w 5346085"/>
              <a:gd name="connsiteY46" fmla="*/ 266700 h 1478781"/>
              <a:gd name="connsiteX47" fmla="*/ 3851081 w 5346085"/>
              <a:gd name="connsiteY47" fmla="*/ 295275 h 1478781"/>
              <a:gd name="connsiteX48" fmla="*/ 3879656 w 5346085"/>
              <a:gd name="connsiteY48" fmla="*/ 314325 h 1478781"/>
              <a:gd name="connsiteX49" fmla="*/ 3917756 w 5346085"/>
              <a:gd name="connsiteY49" fmla="*/ 323850 h 1478781"/>
              <a:gd name="connsiteX50" fmla="*/ 4060631 w 5346085"/>
              <a:gd name="connsiteY50" fmla="*/ 342900 h 1478781"/>
              <a:gd name="connsiteX51" fmla="*/ 4117781 w 5346085"/>
              <a:gd name="connsiteY51" fmla="*/ 361950 h 1478781"/>
              <a:gd name="connsiteX52" fmla="*/ 4146356 w 5346085"/>
              <a:gd name="connsiteY52" fmla="*/ 371475 h 1478781"/>
              <a:gd name="connsiteX53" fmla="*/ 4203506 w 5346085"/>
              <a:gd name="connsiteY53" fmla="*/ 419100 h 1478781"/>
              <a:gd name="connsiteX54" fmla="*/ 4260656 w 5346085"/>
              <a:gd name="connsiteY54" fmla="*/ 457200 h 1478781"/>
              <a:gd name="connsiteX55" fmla="*/ 4289231 w 5346085"/>
              <a:gd name="connsiteY55" fmla="*/ 476250 h 1478781"/>
              <a:gd name="connsiteX56" fmla="*/ 4346381 w 5346085"/>
              <a:gd name="connsiteY56" fmla="*/ 514350 h 1478781"/>
              <a:gd name="connsiteX57" fmla="*/ 4374956 w 5346085"/>
              <a:gd name="connsiteY57" fmla="*/ 533400 h 1478781"/>
              <a:gd name="connsiteX58" fmla="*/ 4403531 w 5346085"/>
              <a:gd name="connsiteY58" fmla="*/ 542925 h 1478781"/>
              <a:gd name="connsiteX59" fmla="*/ 4489256 w 5346085"/>
              <a:gd name="connsiteY59" fmla="*/ 600075 h 1478781"/>
              <a:gd name="connsiteX60" fmla="*/ 4517831 w 5346085"/>
              <a:gd name="connsiteY60" fmla="*/ 628650 h 1478781"/>
              <a:gd name="connsiteX61" fmla="*/ 4546406 w 5346085"/>
              <a:gd name="connsiteY61" fmla="*/ 638175 h 1478781"/>
              <a:gd name="connsiteX62" fmla="*/ 4632131 w 5346085"/>
              <a:gd name="connsiteY62" fmla="*/ 695325 h 1478781"/>
              <a:gd name="connsiteX63" fmla="*/ 4660706 w 5346085"/>
              <a:gd name="connsiteY63" fmla="*/ 714375 h 1478781"/>
              <a:gd name="connsiteX64" fmla="*/ 4689281 w 5346085"/>
              <a:gd name="connsiteY64" fmla="*/ 733425 h 1478781"/>
              <a:gd name="connsiteX65" fmla="*/ 4775006 w 5346085"/>
              <a:gd name="connsiteY65" fmla="*/ 809625 h 1478781"/>
              <a:gd name="connsiteX66" fmla="*/ 4803581 w 5346085"/>
              <a:gd name="connsiteY66" fmla="*/ 819150 h 1478781"/>
              <a:gd name="connsiteX67" fmla="*/ 4860731 w 5346085"/>
              <a:gd name="connsiteY67" fmla="*/ 857250 h 1478781"/>
              <a:gd name="connsiteX68" fmla="*/ 4927406 w 5346085"/>
              <a:gd name="connsiteY68" fmla="*/ 876300 h 1478781"/>
              <a:gd name="connsiteX69" fmla="*/ 4955981 w 5346085"/>
              <a:gd name="connsiteY69" fmla="*/ 885825 h 1478781"/>
              <a:gd name="connsiteX70" fmla="*/ 5022656 w 5346085"/>
              <a:gd name="connsiteY70" fmla="*/ 904875 h 1478781"/>
              <a:gd name="connsiteX71" fmla="*/ 5080539 w 5346085"/>
              <a:gd name="connsiteY71" fmla="*/ 976679 h 1478781"/>
              <a:gd name="connsiteX72" fmla="*/ 5191174 w 5346085"/>
              <a:gd name="connsiteY72" fmla="*/ 1044819 h 1478781"/>
              <a:gd name="connsiteX73" fmla="*/ 5308412 w 5346085"/>
              <a:gd name="connsiteY73" fmla="*/ 1153072 h 1478781"/>
              <a:gd name="connsiteX74" fmla="*/ 5346085 w 5346085"/>
              <a:gd name="connsiteY74" fmla="*/ 1262757 h 1478781"/>
              <a:gd name="connsiteX75" fmla="*/ 4806025 w 5346085"/>
              <a:gd name="connsiteY75" fmla="*/ 1478781 h 1478781"/>
              <a:gd name="connsiteX76" fmla="*/ 557553 w 5346085"/>
              <a:gd name="connsiteY76" fmla="*/ 1478781 h 1478781"/>
              <a:gd name="connsiteX0" fmla="*/ 570581 w 5359113"/>
              <a:gd name="connsiteY0" fmla="*/ 1478781 h 1478781"/>
              <a:gd name="connsiteX1" fmla="*/ 50192 w 5359113"/>
              <a:gd name="connsiteY1" fmla="*/ 1425705 h 1478781"/>
              <a:gd name="connsiteX2" fmla="*/ 73395 w 5359113"/>
              <a:gd name="connsiteY2" fmla="*/ 1284643 h 1478781"/>
              <a:gd name="connsiteX3" fmla="*/ 188692 w 5359113"/>
              <a:gd name="connsiteY3" fmla="*/ 1164152 h 1478781"/>
              <a:gd name="connsiteX4" fmla="*/ 319557 w 5359113"/>
              <a:gd name="connsiteY4" fmla="*/ 1069088 h 1478781"/>
              <a:gd name="connsiteX5" fmla="*/ 477996 w 5359113"/>
              <a:gd name="connsiteY5" fmla="*/ 975288 h 1478781"/>
              <a:gd name="connsiteX6" fmla="*/ 645330 w 5359113"/>
              <a:gd name="connsiteY6" fmla="*/ 921133 h 1478781"/>
              <a:gd name="connsiteX7" fmla="*/ 753638 w 5359113"/>
              <a:gd name="connsiteY7" fmla="*/ 868479 h 1478781"/>
              <a:gd name="connsiteX8" fmla="*/ 856133 w 5359113"/>
              <a:gd name="connsiteY8" fmla="*/ 801802 h 1478781"/>
              <a:gd name="connsiteX9" fmla="*/ 931083 w 5359113"/>
              <a:gd name="connsiteY9" fmla="*/ 742140 h 1478781"/>
              <a:gd name="connsiteX10" fmla="*/ 878447 w 5359113"/>
              <a:gd name="connsiteY10" fmla="*/ 669418 h 1478781"/>
              <a:gd name="connsiteX11" fmla="*/ 945302 w 5359113"/>
              <a:gd name="connsiteY11" fmla="*/ 610235 h 1478781"/>
              <a:gd name="connsiteX12" fmla="*/ 1033708 w 5359113"/>
              <a:gd name="connsiteY12" fmla="*/ 562612 h 1478781"/>
              <a:gd name="connsiteX13" fmla="*/ 1134146 w 5359113"/>
              <a:gd name="connsiteY13" fmla="*/ 527509 h 1478781"/>
              <a:gd name="connsiteX14" fmla="*/ 1212001 w 5359113"/>
              <a:gd name="connsiteY14" fmla="*/ 489408 h 1478781"/>
              <a:gd name="connsiteX15" fmla="*/ 1289856 w 5359113"/>
              <a:gd name="connsiteY15" fmla="*/ 474372 h 1478781"/>
              <a:gd name="connsiteX16" fmla="*/ 1368916 w 5359113"/>
              <a:gd name="connsiteY16" fmla="*/ 439267 h 1478781"/>
              <a:gd name="connsiteX17" fmla="*/ 1483439 w 5359113"/>
              <a:gd name="connsiteY17" fmla="*/ 405666 h 1478781"/>
              <a:gd name="connsiteX18" fmla="*/ 1598590 w 5359113"/>
              <a:gd name="connsiteY18" fmla="*/ 376073 h 1478781"/>
              <a:gd name="connsiteX19" fmla="*/ 1679351 w 5359113"/>
              <a:gd name="connsiteY19" fmla="*/ 346480 h 1478781"/>
              <a:gd name="connsiteX20" fmla="*/ 1797586 w 5359113"/>
              <a:gd name="connsiteY20" fmla="*/ 311862 h 1478781"/>
              <a:gd name="connsiteX21" fmla="*/ 1952043 w 5359113"/>
              <a:gd name="connsiteY21" fmla="*/ 284785 h 1478781"/>
              <a:gd name="connsiteX22" fmla="*/ 2073184 w 5359113"/>
              <a:gd name="connsiteY22" fmla="*/ 216079 h 1478781"/>
              <a:gd name="connsiteX23" fmla="*/ 2168659 w 5359113"/>
              <a:gd name="connsiteY23" fmla="*/ 190500 h 1478781"/>
              <a:gd name="connsiteX24" fmla="*/ 2197234 w 5359113"/>
              <a:gd name="connsiteY24" fmla="*/ 171450 h 1478781"/>
              <a:gd name="connsiteX25" fmla="*/ 2266190 w 5359113"/>
              <a:gd name="connsiteY25" fmla="*/ 144373 h 1478781"/>
              <a:gd name="connsiteX26" fmla="*/ 2422748 w 5359113"/>
              <a:gd name="connsiteY26" fmla="*/ 114300 h 1478781"/>
              <a:gd name="connsiteX27" fmla="*/ 2683009 w 5359113"/>
              <a:gd name="connsiteY27" fmla="*/ 95250 h 1478781"/>
              <a:gd name="connsiteX28" fmla="*/ 2768734 w 5359113"/>
              <a:gd name="connsiteY28" fmla="*/ 66675 h 1478781"/>
              <a:gd name="connsiteX29" fmla="*/ 2797309 w 5359113"/>
              <a:gd name="connsiteY29" fmla="*/ 57150 h 1478781"/>
              <a:gd name="connsiteX30" fmla="*/ 2825884 w 5359113"/>
              <a:gd name="connsiteY30" fmla="*/ 38100 h 1478781"/>
              <a:gd name="connsiteX31" fmla="*/ 2883034 w 5359113"/>
              <a:gd name="connsiteY31" fmla="*/ 19050 h 1478781"/>
              <a:gd name="connsiteX32" fmla="*/ 2949709 w 5359113"/>
              <a:gd name="connsiteY32" fmla="*/ 0 h 1478781"/>
              <a:gd name="connsiteX33" fmla="*/ 3168784 w 5359113"/>
              <a:gd name="connsiteY33" fmla="*/ 9525 h 1478781"/>
              <a:gd name="connsiteX34" fmla="*/ 3225934 w 5359113"/>
              <a:gd name="connsiteY34" fmla="*/ 28575 h 1478781"/>
              <a:gd name="connsiteX35" fmla="*/ 3264034 w 5359113"/>
              <a:gd name="connsiteY35" fmla="*/ 38100 h 1478781"/>
              <a:gd name="connsiteX36" fmla="*/ 3321184 w 5359113"/>
              <a:gd name="connsiteY36" fmla="*/ 57150 h 1478781"/>
              <a:gd name="connsiteX37" fmla="*/ 3378334 w 5359113"/>
              <a:gd name="connsiteY37" fmla="*/ 76200 h 1478781"/>
              <a:gd name="connsiteX38" fmla="*/ 3406909 w 5359113"/>
              <a:gd name="connsiteY38" fmla="*/ 85725 h 1478781"/>
              <a:gd name="connsiteX39" fmla="*/ 3435484 w 5359113"/>
              <a:gd name="connsiteY39" fmla="*/ 95250 h 1478781"/>
              <a:gd name="connsiteX40" fmla="*/ 3549784 w 5359113"/>
              <a:gd name="connsiteY40" fmla="*/ 104775 h 1478781"/>
              <a:gd name="connsiteX41" fmla="*/ 3606934 w 5359113"/>
              <a:gd name="connsiteY41" fmla="*/ 133350 h 1478781"/>
              <a:gd name="connsiteX42" fmla="*/ 3635509 w 5359113"/>
              <a:gd name="connsiteY42" fmla="*/ 161925 h 1478781"/>
              <a:gd name="connsiteX43" fmla="*/ 3692659 w 5359113"/>
              <a:gd name="connsiteY43" fmla="*/ 200025 h 1478781"/>
              <a:gd name="connsiteX44" fmla="*/ 3721234 w 5359113"/>
              <a:gd name="connsiteY44" fmla="*/ 219075 h 1478781"/>
              <a:gd name="connsiteX45" fmla="*/ 3749809 w 5359113"/>
              <a:gd name="connsiteY45" fmla="*/ 247650 h 1478781"/>
              <a:gd name="connsiteX46" fmla="*/ 3806959 w 5359113"/>
              <a:gd name="connsiteY46" fmla="*/ 266700 h 1478781"/>
              <a:gd name="connsiteX47" fmla="*/ 3864109 w 5359113"/>
              <a:gd name="connsiteY47" fmla="*/ 295275 h 1478781"/>
              <a:gd name="connsiteX48" fmla="*/ 3892684 w 5359113"/>
              <a:gd name="connsiteY48" fmla="*/ 314325 h 1478781"/>
              <a:gd name="connsiteX49" fmla="*/ 3930784 w 5359113"/>
              <a:gd name="connsiteY49" fmla="*/ 323850 h 1478781"/>
              <a:gd name="connsiteX50" fmla="*/ 4073659 w 5359113"/>
              <a:gd name="connsiteY50" fmla="*/ 342900 h 1478781"/>
              <a:gd name="connsiteX51" fmla="*/ 4130809 w 5359113"/>
              <a:gd name="connsiteY51" fmla="*/ 361950 h 1478781"/>
              <a:gd name="connsiteX52" fmla="*/ 4159384 w 5359113"/>
              <a:gd name="connsiteY52" fmla="*/ 371475 h 1478781"/>
              <a:gd name="connsiteX53" fmla="*/ 4216534 w 5359113"/>
              <a:gd name="connsiteY53" fmla="*/ 419100 h 1478781"/>
              <a:gd name="connsiteX54" fmla="*/ 4273684 w 5359113"/>
              <a:gd name="connsiteY54" fmla="*/ 457200 h 1478781"/>
              <a:gd name="connsiteX55" fmla="*/ 4302259 w 5359113"/>
              <a:gd name="connsiteY55" fmla="*/ 476250 h 1478781"/>
              <a:gd name="connsiteX56" fmla="*/ 4359409 w 5359113"/>
              <a:gd name="connsiteY56" fmla="*/ 514350 h 1478781"/>
              <a:gd name="connsiteX57" fmla="*/ 4387984 w 5359113"/>
              <a:gd name="connsiteY57" fmla="*/ 533400 h 1478781"/>
              <a:gd name="connsiteX58" fmla="*/ 4416559 w 5359113"/>
              <a:gd name="connsiteY58" fmla="*/ 542925 h 1478781"/>
              <a:gd name="connsiteX59" fmla="*/ 4502284 w 5359113"/>
              <a:gd name="connsiteY59" fmla="*/ 600075 h 1478781"/>
              <a:gd name="connsiteX60" fmla="*/ 4530859 w 5359113"/>
              <a:gd name="connsiteY60" fmla="*/ 628650 h 1478781"/>
              <a:gd name="connsiteX61" fmla="*/ 4559434 w 5359113"/>
              <a:gd name="connsiteY61" fmla="*/ 638175 h 1478781"/>
              <a:gd name="connsiteX62" fmla="*/ 4645159 w 5359113"/>
              <a:gd name="connsiteY62" fmla="*/ 695325 h 1478781"/>
              <a:gd name="connsiteX63" fmla="*/ 4673734 w 5359113"/>
              <a:gd name="connsiteY63" fmla="*/ 714375 h 1478781"/>
              <a:gd name="connsiteX64" fmla="*/ 4702309 w 5359113"/>
              <a:gd name="connsiteY64" fmla="*/ 733425 h 1478781"/>
              <a:gd name="connsiteX65" fmla="*/ 4788034 w 5359113"/>
              <a:gd name="connsiteY65" fmla="*/ 809625 h 1478781"/>
              <a:gd name="connsiteX66" fmla="*/ 4816609 w 5359113"/>
              <a:gd name="connsiteY66" fmla="*/ 819150 h 1478781"/>
              <a:gd name="connsiteX67" fmla="*/ 4873759 w 5359113"/>
              <a:gd name="connsiteY67" fmla="*/ 857250 h 1478781"/>
              <a:gd name="connsiteX68" fmla="*/ 4940434 w 5359113"/>
              <a:gd name="connsiteY68" fmla="*/ 876300 h 1478781"/>
              <a:gd name="connsiteX69" fmla="*/ 4969009 w 5359113"/>
              <a:gd name="connsiteY69" fmla="*/ 885825 h 1478781"/>
              <a:gd name="connsiteX70" fmla="*/ 5035684 w 5359113"/>
              <a:gd name="connsiteY70" fmla="*/ 904875 h 1478781"/>
              <a:gd name="connsiteX71" fmla="*/ 5093567 w 5359113"/>
              <a:gd name="connsiteY71" fmla="*/ 976679 h 1478781"/>
              <a:gd name="connsiteX72" fmla="*/ 5204202 w 5359113"/>
              <a:gd name="connsiteY72" fmla="*/ 1044819 h 1478781"/>
              <a:gd name="connsiteX73" fmla="*/ 5321440 w 5359113"/>
              <a:gd name="connsiteY73" fmla="*/ 1153072 h 1478781"/>
              <a:gd name="connsiteX74" fmla="*/ 5359113 w 5359113"/>
              <a:gd name="connsiteY74" fmla="*/ 1262757 h 1478781"/>
              <a:gd name="connsiteX75" fmla="*/ 4819053 w 5359113"/>
              <a:gd name="connsiteY75" fmla="*/ 1478781 h 1478781"/>
              <a:gd name="connsiteX76" fmla="*/ 570581 w 5359113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309112 w 5348668"/>
              <a:gd name="connsiteY4" fmla="*/ 1069088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538385 w 5348668"/>
              <a:gd name="connsiteY5" fmla="*/ 1007394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864147 w 5344813"/>
              <a:gd name="connsiteY10" fmla="*/ 669418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119846 w 5344813"/>
              <a:gd name="connsiteY12" fmla="*/ 527509 h 1478781"/>
              <a:gd name="connsiteX13" fmla="*/ 1237053 w 5344813"/>
              <a:gd name="connsiteY13" fmla="*/ 537566 h 1478781"/>
              <a:gd name="connsiteX14" fmla="*/ 1291297 w 5344813"/>
              <a:gd name="connsiteY14" fmla="*/ 514504 h 1478781"/>
              <a:gd name="connsiteX15" fmla="*/ 1370357 w 5344813"/>
              <a:gd name="connsiteY15" fmla="*/ 463346 h 1478781"/>
              <a:gd name="connsiteX16" fmla="*/ 1465203 w 5344813"/>
              <a:gd name="connsiteY16" fmla="*/ 461852 h 1478781"/>
              <a:gd name="connsiteX17" fmla="*/ 1552808 w 5344813"/>
              <a:gd name="connsiteY17" fmla="*/ 432259 h 1478781"/>
              <a:gd name="connsiteX18" fmla="*/ 1653246 w 5344813"/>
              <a:gd name="connsiteY18" fmla="*/ 410691 h 1478781"/>
              <a:gd name="connsiteX19" fmla="*/ 1799027 w 5344813"/>
              <a:gd name="connsiteY19" fmla="*/ 351994 h 1478781"/>
              <a:gd name="connsiteX20" fmla="*/ 1937743 w 5344813"/>
              <a:gd name="connsiteY20" fmla="*/ 284785 h 1478781"/>
              <a:gd name="connsiteX21" fmla="*/ 2058884 w 5344813"/>
              <a:gd name="connsiteY21" fmla="*/ 216079 h 1478781"/>
              <a:gd name="connsiteX22" fmla="*/ 2154359 w 5344813"/>
              <a:gd name="connsiteY22" fmla="*/ 190500 h 1478781"/>
              <a:gd name="connsiteX23" fmla="*/ 2182934 w 5344813"/>
              <a:gd name="connsiteY23" fmla="*/ 171450 h 1478781"/>
              <a:gd name="connsiteX24" fmla="*/ 2251890 w 5344813"/>
              <a:gd name="connsiteY24" fmla="*/ 144373 h 1478781"/>
              <a:gd name="connsiteX25" fmla="*/ 2408448 w 5344813"/>
              <a:gd name="connsiteY25" fmla="*/ 114300 h 1478781"/>
              <a:gd name="connsiteX26" fmla="*/ 2668709 w 5344813"/>
              <a:gd name="connsiteY26" fmla="*/ 95250 h 1478781"/>
              <a:gd name="connsiteX27" fmla="*/ 2754434 w 5344813"/>
              <a:gd name="connsiteY27" fmla="*/ 66675 h 1478781"/>
              <a:gd name="connsiteX28" fmla="*/ 2783009 w 5344813"/>
              <a:gd name="connsiteY28" fmla="*/ 57150 h 1478781"/>
              <a:gd name="connsiteX29" fmla="*/ 2811584 w 5344813"/>
              <a:gd name="connsiteY29" fmla="*/ 38100 h 1478781"/>
              <a:gd name="connsiteX30" fmla="*/ 2868734 w 5344813"/>
              <a:gd name="connsiteY30" fmla="*/ 19050 h 1478781"/>
              <a:gd name="connsiteX31" fmla="*/ 2935409 w 5344813"/>
              <a:gd name="connsiteY31" fmla="*/ 0 h 1478781"/>
              <a:gd name="connsiteX32" fmla="*/ 3154484 w 5344813"/>
              <a:gd name="connsiteY32" fmla="*/ 9525 h 1478781"/>
              <a:gd name="connsiteX33" fmla="*/ 3211634 w 5344813"/>
              <a:gd name="connsiteY33" fmla="*/ 28575 h 1478781"/>
              <a:gd name="connsiteX34" fmla="*/ 3249734 w 5344813"/>
              <a:gd name="connsiteY34" fmla="*/ 38100 h 1478781"/>
              <a:gd name="connsiteX35" fmla="*/ 3306884 w 5344813"/>
              <a:gd name="connsiteY35" fmla="*/ 57150 h 1478781"/>
              <a:gd name="connsiteX36" fmla="*/ 3364034 w 5344813"/>
              <a:gd name="connsiteY36" fmla="*/ 76200 h 1478781"/>
              <a:gd name="connsiteX37" fmla="*/ 3392609 w 5344813"/>
              <a:gd name="connsiteY37" fmla="*/ 85725 h 1478781"/>
              <a:gd name="connsiteX38" fmla="*/ 3421184 w 5344813"/>
              <a:gd name="connsiteY38" fmla="*/ 95250 h 1478781"/>
              <a:gd name="connsiteX39" fmla="*/ 3535484 w 5344813"/>
              <a:gd name="connsiteY39" fmla="*/ 104775 h 1478781"/>
              <a:gd name="connsiteX40" fmla="*/ 3592634 w 5344813"/>
              <a:gd name="connsiteY40" fmla="*/ 133350 h 1478781"/>
              <a:gd name="connsiteX41" fmla="*/ 3621209 w 5344813"/>
              <a:gd name="connsiteY41" fmla="*/ 161925 h 1478781"/>
              <a:gd name="connsiteX42" fmla="*/ 3678359 w 5344813"/>
              <a:gd name="connsiteY42" fmla="*/ 200025 h 1478781"/>
              <a:gd name="connsiteX43" fmla="*/ 3706934 w 5344813"/>
              <a:gd name="connsiteY43" fmla="*/ 219075 h 1478781"/>
              <a:gd name="connsiteX44" fmla="*/ 3735509 w 5344813"/>
              <a:gd name="connsiteY44" fmla="*/ 247650 h 1478781"/>
              <a:gd name="connsiteX45" fmla="*/ 3792659 w 5344813"/>
              <a:gd name="connsiteY45" fmla="*/ 266700 h 1478781"/>
              <a:gd name="connsiteX46" fmla="*/ 3849809 w 5344813"/>
              <a:gd name="connsiteY46" fmla="*/ 295275 h 1478781"/>
              <a:gd name="connsiteX47" fmla="*/ 3878384 w 5344813"/>
              <a:gd name="connsiteY47" fmla="*/ 314325 h 1478781"/>
              <a:gd name="connsiteX48" fmla="*/ 3916484 w 5344813"/>
              <a:gd name="connsiteY48" fmla="*/ 323850 h 1478781"/>
              <a:gd name="connsiteX49" fmla="*/ 4059359 w 5344813"/>
              <a:gd name="connsiteY49" fmla="*/ 342900 h 1478781"/>
              <a:gd name="connsiteX50" fmla="*/ 4116509 w 5344813"/>
              <a:gd name="connsiteY50" fmla="*/ 361950 h 1478781"/>
              <a:gd name="connsiteX51" fmla="*/ 4145084 w 5344813"/>
              <a:gd name="connsiteY51" fmla="*/ 371475 h 1478781"/>
              <a:gd name="connsiteX52" fmla="*/ 4202234 w 5344813"/>
              <a:gd name="connsiteY52" fmla="*/ 419100 h 1478781"/>
              <a:gd name="connsiteX53" fmla="*/ 4259384 w 5344813"/>
              <a:gd name="connsiteY53" fmla="*/ 457200 h 1478781"/>
              <a:gd name="connsiteX54" fmla="*/ 4287959 w 5344813"/>
              <a:gd name="connsiteY54" fmla="*/ 476250 h 1478781"/>
              <a:gd name="connsiteX55" fmla="*/ 4345109 w 5344813"/>
              <a:gd name="connsiteY55" fmla="*/ 514350 h 1478781"/>
              <a:gd name="connsiteX56" fmla="*/ 4373684 w 5344813"/>
              <a:gd name="connsiteY56" fmla="*/ 533400 h 1478781"/>
              <a:gd name="connsiteX57" fmla="*/ 4402259 w 5344813"/>
              <a:gd name="connsiteY57" fmla="*/ 542925 h 1478781"/>
              <a:gd name="connsiteX58" fmla="*/ 4487984 w 5344813"/>
              <a:gd name="connsiteY58" fmla="*/ 600075 h 1478781"/>
              <a:gd name="connsiteX59" fmla="*/ 4516559 w 5344813"/>
              <a:gd name="connsiteY59" fmla="*/ 628650 h 1478781"/>
              <a:gd name="connsiteX60" fmla="*/ 4545134 w 5344813"/>
              <a:gd name="connsiteY60" fmla="*/ 638175 h 1478781"/>
              <a:gd name="connsiteX61" fmla="*/ 4630859 w 5344813"/>
              <a:gd name="connsiteY61" fmla="*/ 695325 h 1478781"/>
              <a:gd name="connsiteX62" fmla="*/ 4659434 w 5344813"/>
              <a:gd name="connsiteY62" fmla="*/ 714375 h 1478781"/>
              <a:gd name="connsiteX63" fmla="*/ 4688009 w 5344813"/>
              <a:gd name="connsiteY63" fmla="*/ 733425 h 1478781"/>
              <a:gd name="connsiteX64" fmla="*/ 4773734 w 5344813"/>
              <a:gd name="connsiteY64" fmla="*/ 809625 h 1478781"/>
              <a:gd name="connsiteX65" fmla="*/ 4802309 w 5344813"/>
              <a:gd name="connsiteY65" fmla="*/ 819150 h 1478781"/>
              <a:gd name="connsiteX66" fmla="*/ 4859459 w 5344813"/>
              <a:gd name="connsiteY66" fmla="*/ 857250 h 1478781"/>
              <a:gd name="connsiteX67" fmla="*/ 4926134 w 5344813"/>
              <a:gd name="connsiteY67" fmla="*/ 876300 h 1478781"/>
              <a:gd name="connsiteX68" fmla="*/ 4954709 w 5344813"/>
              <a:gd name="connsiteY68" fmla="*/ 885825 h 1478781"/>
              <a:gd name="connsiteX69" fmla="*/ 5021384 w 5344813"/>
              <a:gd name="connsiteY69" fmla="*/ 904875 h 1478781"/>
              <a:gd name="connsiteX70" fmla="*/ 5079267 w 5344813"/>
              <a:gd name="connsiteY70" fmla="*/ 976679 h 1478781"/>
              <a:gd name="connsiteX71" fmla="*/ 5189902 w 5344813"/>
              <a:gd name="connsiteY71" fmla="*/ 1044819 h 1478781"/>
              <a:gd name="connsiteX72" fmla="*/ 5307140 w 5344813"/>
              <a:gd name="connsiteY72" fmla="*/ 1153072 h 1478781"/>
              <a:gd name="connsiteX73" fmla="*/ 5344813 w 5344813"/>
              <a:gd name="connsiteY73" fmla="*/ 1262757 h 1478781"/>
              <a:gd name="connsiteX74" fmla="*/ 4804753 w 5344813"/>
              <a:gd name="connsiteY74" fmla="*/ 1478781 h 1478781"/>
              <a:gd name="connsiteX75" fmla="*/ 556281 w 5344813"/>
              <a:gd name="connsiteY75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63346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04152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80414 w 5368946"/>
              <a:gd name="connsiteY0" fmla="*/ 1478781 h 1478781"/>
              <a:gd name="connsiteX1" fmla="*/ 60025 w 5368946"/>
              <a:gd name="connsiteY1" fmla="*/ 1425705 h 1478781"/>
              <a:gd name="connsiteX2" fmla="*/ 30376 w 5368946"/>
              <a:gd name="connsiteY2" fmla="*/ 1305175 h 1478781"/>
              <a:gd name="connsiteX3" fmla="*/ 269359 w 5368946"/>
              <a:gd name="connsiteY3" fmla="*/ 1192245 h 1478781"/>
              <a:gd name="connsiteX4" fmla="*/ 431705 w 5368946"/>
              <a:gd name="connsiteY4" fmla="*/ 1101194 h 1478781"/>
              <a:gd name="connsiteX5" fmla="*/ 558663 w 5368946"/>
              <a:gd name="connsiteY5" fmla="*/ 1007394 h 1478781"/>
              <a:gd name="connsiteX6" fmla="*/ 655163 w 5368946"/>
              <a:gd name="connsiteY6" fmla="*/ 921133 h 1478781"/>
              <a:gd name="connsiteX7" fmla="*/ 763471 w 5368946"/>
              <a:gd name="connsiteY7" fmla="*/ 868479 h 1478781"/>
              <a:gd name="connsiteX8" fmla="*/ 865966 w 5368946"/>
              <a:gd name="connsiteY8" fmla="*/ 801802 h 1478781"/>
              <a:gd name="connsiteX9" fmla="*/ 940916 w 5368946"/>
              <a:gd name="connsiteY9" fmla="*/ 742140 h 1478781"/>
              <a:gd name="connsiteX10" fmla="*/ 1033882 w 5368946"/>
              <a:gd name="connsiteY10" fmla="*/ 701524 h 1478781"/>
              <a:gd name="connsiteX11" fmla="*/ 1128285 w 5368946"/>
              <a:gd name="connsiteY11" fmla="*/ 618261 h 1478781"/>
              <a:gd name="connsiteX12" fmla="*/ 1245445 w 5368946"/>
              <a:gd name="connsiteY12" fmla="*/ 545593 h 1478781"/>
              <a:gd name="connsiteX13" fmla="*/ 1315430 w 5368946"/>
              <a:gd name="connsiteY13" fmla="*/ 514504 h 1478781"/>
              <a:gd name="connsiteX14" fmla="*/ 1394490 w 5368946"/>
              <a:gd name="connsiteY14" fmla="*/ 479399 h 1478781"/>
              <a:gd name="connsiteX15" fmla="*/ 1493272 w 5368946"/>
              <a:gd name="connsiteY15" fmla="*/ 441787 h 1478781"/>
              <a:gd name="connsiteX16" fmla="*/ 1576941 w 5368946"/>
              <a:gd name="connsiteY16" fmla="*/ 432259 h 1478781"/>
              <a:gd name="connsiteX17" fmla="*/ 1677379 w 5368946"/>
              <a:gd name="connsiteY17" fmla="*/ 410691 h 1478781"/>
              <a:gd name="connsiteX18" fmla="*/ 1823160 w 5368946"/>
              <a:gd name="connsiteY18" fmla="*/ 351994 h 1478781"/>
              <a:gd name="connsiteX19" fmla="*/ 1961876 w 5368946"/>
              <a:gd name="connsiteY19" fmla="*/ 284785 h 1478781"/>
              <a:gd name="connsiteX20" fmla="*/ 2083017 w 5368946"/>
              <a:gd name="connsiteY20" fmla="*/ 216079 h 1478781"/>
              <a:gd name="connsiteX21" fmla="*/ 2178492 w 5368946"/>
              <a:gd name="connsiteY21" fmla="*/ 190500 h 1478781"/>
              <a:gd name="connsiteX22" fmla="*/ 2207067 w 5368946"/>
              <a:gd name="connsiteY22" fmla="*/ 171450 h 1478781"/>
              <a:gd name="connsiteX23" fmla="*/ 2276023 w 5368946"/>
              <a:gd name="connsiteY23" fmla="*/ 144373 h 1478781"/>
              <a:gd name="connsiteX24" fmla="*/ 2432581 w 5368946"/>
              <a:gd name="connsiteY24" fmla="*/ 114300 h 1478781"/>
              <a:gd name="connsiteX25" fmla="*/ 2692842 w 5368946"/>
              <a:gd name="connsiteY25" fmla="*/ 95250 h 1478781"/>
              <a:gd name="connsiteX26" fmla="*/ 2778567 w 5368946"/>
              <a:gd name="connsiteY26" fmla="*/ 66675 h 1478781"/>
              <a:gd name="connsiteX27" fmla="*/ 2807142 w 5368946"/>
              <a:gd name="connsiteY27" fmla="*/ 57150 h 1478781"/>
              <a:gd name="connsiteX28" fmla="*/ 2835717 w 5368946"/>
              <a:gd name="connsiteY28" fmla="*/ 38100 h 1478781"/>
              <a:gd name="connsiteX29" fmla="*/ 2892867 w 5368946"/>
              <a:gd name="connsiteY29" fmla="*/ 19050 h 1478781"/>
              <a:gd name="connsiteX30" fmla="*/ 2959542 w 5368946"/>
              <a:gd name="connsiteY30" fmla="*/ 0 h 1478781"/>
              <a:gd name="connsiteX31" fmla="*/ 3178617 w 5368946"/>
              <a:gd name="connsiteY31" fmla="*/ 9525 h 1478781"/>
              <a:gd name="connsiteX32" fmla="*/ 3235767 w 5368946"/>
              <a:gd name="connsiteY32" fmla="*/ 28575 h 1478781"/>
              <a:gd name="connsiteX33" fmla="*/ 3273867 w 5368946"/>
              <a:gd name="connsiteY33" fmla="*/ 38100 h 1478781"/>
              <a:gd name="connsiteX34" fmla="*/ 3331017 w 5368946"/>
              <a:gd name="connsiteY34" fmla="*/ 57150 h 1478781"/>
              <a:gd name="connsiteX35" fmla="*/ 3388167 w 5368946"/>
              <a:gd name="connsiteY35" fmla="*/ 76200 h 1478781"/>
              <a:gd name="connsiteX36" fmla="*/ 3416742 w 5368946"/>
              <a:gd name="connsiteY36" fmla="*/ 85725 h 1478781"/>
              <a:gd name="connsiteX37" fmla="*/ 3445317 w 5368946"/>
              <a:gd name="connsiteY37" fmla="*/ 95250 h 1478781"/>
              <a:gd name="connsiteX38" fmla="*/ 3559617 w 5368946"/>
              <a:gd name="connsiteY38" fmla="*/ 104775 h 1478781"/>
              <a:gd name="connsiteX39" fmla="*/ 3616767 w 5368946"/>
              <a:gd name="connsiteY39" fmla="*/ 133350 h 1478781"/>
              <a:gd name="connsiteX40" fmla="*/ 3645342 w 5368946"/>
              <a:gd name="connsiteY40" fmla="*/ 161925 h 1478781"/>
              <a:gd name="connsiteX41" fmla="*/ 3702492 w 5368946"/>
              <a:gd name="connsiteY41" fmla="*/ 200025 h 1478781"/>
              <a:gd name="connsiteX42" fmla="*/ 3731067 w 5368946"/>
              <a:gd name="connsiteY42" fmla="*/ 219075 h 1478781"/>
              <a:gd name="connsiteX43" fmla="*/ 3759642 w 5368946"/>
              <a:gd name="connsiteY43" fmla="*/ 247650 h 1478781"/>
              <a:gd name="connsiteX44" fmla="*/ 3816792 w 5368946"/>
              <a:gd name="connsiteY44" fmla="*/ 266700 h 1478781"/>
              <a:gd name="connsiteX45" fmla="*/ 3873942 w 5368946"/>
              <a:gd name="connsiteY45" fmla="*/ 295275 h 1478781"/>
              <a:gd name="connsiteX46" fmla="*/ 3902517 w 5368946"/>
              <a:gd name="connsiteY46" fmla="*/ 314325 h 1478781"/>
              <a:gd name="connsiteX47" fmla="*/ 3940617 w 5368946"/>
              <a:gd name="connsiteY47" fmla="*/ 323850 h 1478781"/>
              <a:gd name="connsiteX48" fmla="*/ 4083492 w 5368946"/>
              <a:gd name="connsiteY48" fmla="*/ 342900 h 1478781"/>
              <a:gd name="connsiteX49" fmla="*/ 4140642 w 5368946"/>
              <a:gd name="connsiteY49" fmla="*/ 361950 h 1478781"/>
              <a:gd name="connsiteX50" fmla="*/ 4169217 w 5368946"/>
              <a:gd name="connsiteY50" fmla="*/ 371475 h 1478781"/>
              <a:gd name="connsiteX51" fmla="*/ 4226367 w 5368946"/>
              <a:gd name="connsiteY51" fmla="*/ 419100 h 1478781"/>
              <a:gd name="connsiteX52" fmla="*/ 4283517 w 5368946"/>
              <a:gd name="connsiteY52" fmla="*/ 457200 h 1478781"/>
              <a:gd name="connsiteX53" fmla="*/ 4312092 w 5368946"/>
              <a:gd name="connsiteY53" fmla="*/ 476250 h 1478781"/>
              <a:gd name="connsiteX54" fmla="*/ 4369242 w 5368946"/>
              <a:gd name="connsiteY54" fmla="*/ 514350 h 1478781"/>
              <a:gd name="connsiteX55" fmla="*/ 4397817 w 5368946"/>
              <a:gd name="connsiteY55" fmla="*/ 533400 h 1478781"/>
              <a:gd name="connsiteX56" fmla="*/ 4426392 w 5368946"/>
              <a:gd name="connsiteY56" fmla="*/ 542925 h 1478781"/>
              <a:gd name="connsiteX57" fmla="*/ 4512117 w 5368946"/>
              <a:gd name="connsiteY57" fmla="*/ 600075 h 1478781"/>
              <a:gd name="connsiteX58" fmla="*/ 4540692 w 5368946"/>
              <a:gd name="connsiteY58" fmla="*/ 628650 h 1478781"/>
              <a:gd name="connsiteX59" fmla="*/ 4569267 w 5368946"/>
              <a:gd name="connsiteY59" fmla="*/ 638175 h 1478781"/>
              <a:gd name="connsiteX60" fmla="*/ 4654992 w 5368946"/>
              <a:gd name="connsiteY60" fmla="*/ 695325 h 1478781"/>
              <a:gd name="connsiteX61" fmla="*/ 4683567 w 5368946"/>
              <a:gd name="connsiteY61" fmla="*/ 714375 h 1478781"/>
              <a:gd name="connsiteX62" fmla="*/ 4712142 w 5368946"/>
              <a:gd name="connsiteY62" fmla="*/ 733425 h 1478781"/>
              <a:gd name="connsiteX63" fmla="*/ 4797867 w 5368946"/>
              <a:gd name="connsiteY63" fmla="*/ 809625 h 1478781"/>
              <a:gd name="connsiteX64" fmla="*/ 4826442 w 5368946"/>
              <a:gd name="connsiteY64" fmla="*/ 819150 h 1478781"/>
              <a:gd name="connsiteX65" fmla="*/ 4883592 w 5368946"/>
              <a:gd name="connsiteY65" fmla="*/ 857250 h 1478781"/>
              <a:gd name="connsiteX66" fmla="*/ 4950267 w 5368946"/>
              <a:gd name="connsiteY66" fmla="*/ 876300 h 1478781"/>
              <a:gd name="connsiteX67" fmla="*/ 4978842 w 5368946"/>
              <a:gd name="connsiteY67" fmla="*/ 885825 h 1478781"/>
              <a:gd name="connsiteX68" fmla="*/ 5045517 w 5368946"/>
              <a:gd name="connsiteY68" fmla="*/ 904875 h 1478781"/>
              <a:gd name="connsiteX69" fmla="*/ 5103400 w 5368946"/>
              <a:gd name="connsiteY69" fmla="*/ 976679 h 1478781"/>
              <a:gd name="connsiteX70" fmla="*/ 5214035 w 5368946"/>
              <a:gd name="connsiteY70" fmla="*/ 1044819 h 1478781"/>
              <a:gd name="connsiteX71" fmla="*/ 5331273 w 5368946"/>
              <a:gd name="connsiteY71" fmla="*/ 1153072 h 1478781"/>
              <a:gd name="connsiteX72" fmla="*/ 5368946 w 5368946"/>
              <a:gd name="connsiteY72" fmla="*/ 1262757 h 1478781"/>
              <a:gd name="connsiteX73" fmla="*/ 4828886 w 5368946"/>
              <a:gd name="connsiteY73" fmla="*/ 1478781 h 1478781"/>
              <a:gd name="connsiteX74" fmla="*/ 580414 w 5368946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26054 w 5363295"/>
              <a:gd name="connsiteY4" fmla="*/ 1101194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06796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887216 w 5363295"/>
              <a:gd name="connsiteY29" fmla="*/ 15398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97006 w 5363295"/>
              <a:gd name="connsiteY55" fmla="*/ 526096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20741 w 5363295"/>
              <a:gd name="connsiteY55" fmla="*/ 539273 h 1475129"/>
              <a:gd name="connsiteX56" fmla="*/ 4506466 w 5363295"/>
              <a:gd name="connsiteY56" fmla="*/ 596423 h 1475129"/>
              <a:gd name="connsiteX57" fmla="*/ 4535041 w 5363295"/>
              <a:gd name="connsiteY57" fmla="*/ 624998 h 1475129"/>
              <a:gd name="connsiteX58" fmla="*/ 4563616 w 5363295"/>
              <a:gd name="connsiteY58" fmla="*/ 634523 h 1475129"/>
              <a:gd name="connsiteX59" fmla="*/ 4649341 w 5363295"/>
              <a:gd name="connsiteY59" fmla="*/ 691673 h 1475129"/>
              <a:gd name="connsiteX60" fmla="*/ 4677916 w 5363295"/>
              <a:gd name="connsiteY60" fmla="*/ 710723 h 1475129"/>
              <a:gd name="connsiteX61" fmla="*/ 4706491 w 5363295"/>
              <a:gd name="connsiteY61" fmla="*/ 729773 h 1475129"/>
              <a:gd name="connsiteX62" fmla="*/ 4792216 w 5363295"/>
              <a:gd name="connsiteY62" fmla="*/ 805973 h 1475129"/>
              <a:gd name="connsiteX63" fmla="*/ 4820791 w 5363295"/>
              <a:gd name="connsiteY63" fmla="*/ 815498 h 1475129"/>
              <a:gd name="connsiteX64" fmla="*/ 4877941 w 5363295"/>
              <a:gd name="connsiteY64" fmla="*/ 853598 h 1475129"/>
              <a:gd name="connsiteX65" fmla="*/ 4944616 w 5363295"/>
              <a:gd name="connsiteY65" fmla="*/ 872648 h 1475129"/>
              <a:gd name="connsiteX66" fmla="*/ 4973191 w 5363295"/>
              <a:gd name="connsiteY66" fmla="*/ 882173 h 1475129"/>
              <a:gd name="connsiteX67" fmla="*/ 5039866 w 5363295"/>
              <a:gd name="connsiteY67" fmla="*/ 901223 h 1475129"/>
              <a:gd name="connsiteX68" fmla="*/ 5097749 w 5363295"/>
              <a:gd name="connsiteY68" fmla="*/ 973027 h 1475129"/>
              <a:gd name="connsiteX69" fmla="*/ 5208384 w 5363295"/>
              <a:gd name="connsiteY69" fmla="*/ 1041167 h 1475129"/>
              <a:gd name="connsiteX70" fmla="*/ 5325622 w 5363295"/>
              <a:gd name="connsiteY70" fmla="*/ 1149420 h 1475129"/>
              <a:gd name="connsiteX71" fmla="*/ 5363295 w 5363295"/>
              <a:gd name="connsiteY71" fmla="*/ 1259105 h 1475129"/>
              <a:gd name="connsiteX72" fmla="*/ 4823235 w 5363295"/>
              <a:gd name="connsiteY72" fmla="*/ 1475129 h 1475129"/>
              <a:gd name="connsiteX73" fmla="*/ 574763 w 5363295"/>
              <a:gd name="connsiteY73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78109 w 5363295"/>
              <a:gd name="connsiteY37" fmla="*/ 73339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91663 h 1491663"/>
              <a:gd name="connsiteX1" fmla="*/ 54374 w 5363295"/>
              <a:gd name="connsiteY1" fmla="*/ 1438587 h 1491663"/>
              <a:gd name="connsiteX2" fmla="*/ 24725 w 5363295"/>
              <a:gd name="connsiteY2" fmla="*/ 1318057 h 1491663"/>
              <a:gd name="connsiteX3" fmla="*/ 173680 w 5363295"/>
              <a:gd name="connsiteY3" fmla="*/ 1182728 h 1491663"/>
              <a:gd name="connsiteX4" fmla="*/ 400331 w 5363295"/>
              <a:gd name="connsiteY4" fmla="*/ 1087197 h 1491663"/>
              <a:gd name="connsiteX5" fmla="*/ 553012 w 5363295"/>
              <a:gd name="connsiteY5" fmla="*/ 1020276 h 1491663"/>
              <a:gd name="connsiteX6" fmla="*/ 649512 w 5363295"/>
              <a:gd name="connsiteY6" fmla="*/ 934015 h 1491663"/>
              <a:gd name="connsiteX7" fmla="*/ 757820 w 5363295"/>
              <a:gd name="connsiteY7" fmla="*/ 881361 h 1491663"/>
              <a:gd name="connsiteX8" fmla="*/ 860315 w 5363295"/>
              <a:gd name="connsiteY8" fmla="*/ 814684 h 1491663"/>
              <a:gd name="connsiteX9" fmla="*/ 935265 w 5363295"/>
              <a:gd name="connsiteY9" fmla="*/ 755022 h 1491663"/>
              <a:gd name="connsiteX10" fmla="*/ 1006796 w 5363295"/>
              <a:gd name="connsiteY10" fmla="*/ 714406 h 1491663"/>
              <a:gd name="connsiteX11" fmla="*/ 1101199 w 5363295"/>
              <a:gd name="connsiteY11" fmla="*/ 635622 h 1491663"/>
              <a:gd name="connsiteX12" fmla="*/ 1196924 w 5363295"/>
              <a:gd name="connsiteY12" fmla="*/ 562955 h 1491663"/>
              <a:gd name="connsiteX13" fmla="*/ 1284056 w 5363295"/>
              <a:gd name="connsiteY13" fmla="*/ 518426 h 1491663"/>
              <a:gd name="connsiteX14" fmla="*/ 1375979 w 5363295"/>
              <a:gd name="connsiteY14" fmla="*/ 474362 h 1491663"/>
              <a:gd name="connsiteX15" fmla="*/ 1457610 w 5363295"/>
              <a:gd name="connsiteY15" fmla="*/ 445709 h 1491663"/>
              <a:gd name="connsiteX16" fmla="*/ 1549855 w 5363295"/>
              <a:gd name="connsiteY16" fmla="*/ 418263 h 1491663"/>
              <a:gd name="connsiteX17" fmla="*/ 1637432 w 5363295"/>
              <a:gd name="connsiteY17" fmla="*/ 396694 h 1491663"/>
              <a:gd name="connsiteX18" fmla="*/ 1796074 w 5363295"/>
              <a:gd name="connsiteY18" fmla="*/ 373836 h 1491663"/>
              <a:gd name="connsiteX19" fmla="*/ 1947651 w 5363295"/>
              <a:gd name="connsiteY19" fmla="*/ 329026 h 1491663"/>
              <a:gd name="connsiteX20" fmla="*/ 2047357 w 5363295"/>
              <a:gd name="connsiteY20" fmla="*/ 291680 h 1491663"/>
              <a:gd name="connsiteX21" fmla="*/ 2151406 w 5363295"/>
              <a:gd name="connsiteY21" fmla="*/ 216822 h 1491663"/>
              <a:gd name="connsiteX22" fmla="*/ 2201416 w 5363295"/>
              <a:gd name="connsiteY22" fmla="*/ 202251 h 1491663"/>
              <a:gd name="connsiteX23" fmla="*/ 2261798 w 5363295"/>
              <a:gd name="connsiteY23" fmla="*/ 184135 h 1491663"/>
              <a:gd name="connsiteX24" fmla="*/ 2396920 w 5363295"/>
              <a:gd name="connsiteY24" fmla="*/ 154062 h 1491663"/>
              <a:gd name="connsiteX25" fmla="*/ 2687191 w 5363295"/>
              <a:gd name="connsiteY25" fmla="*/ 108132 h 1491663"/>
              <a:gd name="connsiteX26" fmla="*/ 2772916 w 5363295"/>
              <a:gd name="connsiteY26" fmla="*/ 79557 h 1491663"/>
              <a:gd name="connsiteX27" fmla="*/ 2801491 w 5363295"/>
              <a:gd name="connsiteY27" fmla="*/ 70032 h 1491663"/>
              <a:gd name="connsiteX28" fmla="*/ 2830066 w 5363295"/>
              <a:gd name="connsiteY28" fmla="*/ 50982 h 1491663"/>
              <a:gd name="connsiteX29" fmla="*/ 2915173 w 5363295"/>
              <a:gd name="connsiteY29" fmla="*/ 35584 h 1491663"/>
              <a:gd name="connsiteX30" fmla="*/ 3030774 w 5363295"/>
              <a:gd name="connsiteY30" fmla="*/ 16534 h 1491663"/>
              <a:gd name="connsiteX31" fmla="*/ 3277807 w 5363295"/>
              <a:gd name="connsiteY31" fmla="*/ 496 h 1491663"/>
              <a:gd name="connsiteX32" fmla="*/ 3230116 w 5363295"/>
              <a:gd name="connsiteY32" fmla="*/ 41457 h 1491663"/>
              <a:gd name="connsiteX33" fmla="*/ 3296173 w 5363295"/>
              <a:gd name="connsiteY33" fmla="*/ 43678 h 1491663"/>
              <a:gd name="connsiteX34" fmla="*/ 3325366 w 5363295"/>
              <a:gd name="connsiteY34" fmla="*/ 70032 h 1491663"/>
              <a:gd name="connsiteX35" fmla="*/ 3382516 w 5363295"/>
              <a:gd name="connsiteY35" fmla="*/ 89082 h 1491663"/>
              <a:gd name="connsiteX36" fmla="*/ 3411091 w 5363295"/>
              <a:gd name="connsiteY36" fmla="*/ 98607 h 1491663"/>
              <a:gd name="connsiteX37" fmla="*/ 3478109 w 5363295"/>
              <a:gd name="connsiteY37" fmla="*/ 89873 h 1491663"/>
              <a:gd name="connsiteX38" fmla="*/ 3553966 w 5363295"/>
              <a:gd name="connsiteY38" fmla="*/ 117657 h 1491663"/>
              <a:gd name="connsiteX39" fmla="*/ 3611116 w 5363295"/>
              <a:gd name="connsiteY39" fmla="*/ 146232 h 1491663"/>
              <a:gd name="connsiteX40" fmla="*/ 3639691 w 5363295"/>
              <a:gd name="connsiteY40" fmla="*/ 174807 h 1491663"/>
              <a:gd name="connsiteX41" fmla="*/ 3696841 w 5363295"/>
              <a:gd name="connsiteY41" fmla="*/ 212907 h 1491663"/>
              <a:gd name="connsiteX42" fmla="*/ 3725416 w 5363295"/>
              <a:gd name="connsiteY42" fmla="*/ 231957 h 1491663"/>
              <a:gd name="connsiteX43" fmla="*/ 3802917 w 5363295"/>
              <a:gd name="connsiteY43" fmla="*/ 234969 h 1491663"/>
              <a:gd name="connsiteX44" fmla="*/ 3849583 w 5363295"/>
              <a:gd name="connsiteY44" fmla="*/ 283235 h 1491663"/>
              <a:gd name="connsiteX45" fmla="*/ 3868291 w 5363295"/>
              <a:gd name="connsiteY45" fmla="*/ 308157 h 1491663"/>
              <a:gd name="connsiteX46" fmla="*/ 3942297 w 5363295"/>
              <a:gd name="connsiteY46" fmla="*/ 327207 h 1491663"/>
              <a:gd name="connsiteX47" fmla="*/ 3934966 w 5363295"/>
              <a:gd name="connsiteY47" fmla="*/ 336732 h 1491663"/>
              <a:gd name="connsiteX48" fmla="*/ 4077841 w 5363295"/>
              <a:gd name="connsiteY48" fmla="*/ 355782 h 1491663"/>
              <a:gd name="connsiteX49" fmla="*/ 4134991 w 5363295"/>
              <a:gd name="connsiteY49" fmla="*/ 374832 h 1491663"/>
              <a:gd name="connsiteX50" fmla="*/ 4121630 w 5363295"/>
              <a:gd name="connsiteY50" fmla="*/ 420875 h 1491663"/>
              <a:gd name="connsiteX51" fmla="*/ 4234695 w 5363295"/>
              <a:gd name="connsiteY51" fmla="*/ 483109 h 1491663"/>
              <a:gd name="connsiteX52" fmla="*/ 4281361 w 5363295"/>
              <a:gd name="connsiteY52" fmla="*/ 517555 h 1491663"/>
              <a:gd name="connsiteX53" fmla="*/ 4344883 w 5363295"/>
              <a:gd name="connsiteY53" fmla="*/ 551213 h 1491663"/>
              <a:gd name="connsiteX54" fmla="*/ 4423001 w 5363295"/>
              <a:gd name="connsiteY54" fmla="*/ 600269 h 1491663"/>
              <a:gd name="connsiteX55" fmla="*/ 4506466 w 5363295"/>
              <a:gd name="connsiteY55" fmla="*/ 612957 h 1491663"/>
              <a:gd name="connsiteX56" fmla="*/ 4535041 w 5363295"/>
              <a:gd name="connsiteY56" fmla="*/ 641532 h 1491663"/>
              <a:gd name="connsiteX57" fmla="*/ 4563616 w 5363295"/>
              <a:gd name="connsiteY57" fmla="*/ 651057 h 1491663"/>
              <a:gd name="connsiteX58" fmla="*/ 4649341 w 5363295"/>
              <a:gd name="connsiteY58" fmla="*/ 708207 h 1491663"/>
              <a:gd name="connsiteX59" fmla="*/ 4677916 w 5363295"/>
              <a:gd name="connsiteY59" fmla="*/ 727257 h 1491663"/>
              <a:gd name="connsiteX60" fmla="*/ 4706491 w 5363295"/>
              <a:gd name="connsiteY60" fmla="*/ 746307 h 1491663"/>
              <a:gd name="connsiteX61" fmla="*/ 4792216 w 5363295"/>
              <a:gd name="connsiteY61" fmla="*/ 822507 h 1491663"/>
              <a:gd name="connsiteX62" fmla="*/ 4820791 w 5363295"/>
              <a:gd name="connsiteY62" fmla="*/ 832032 h 1491663"/>
              <a:gd name="connsiteX63" fmla="*/ 4877941 w 5363295"/>
              <a:gd name="connsiteY63" fmla="*/ 870132 h 1491663"/>
              <a:gd name="connsiteX64" fmla="*/ 4944616 w 5363295"/>
              <a:gd name="connsiteY64" fmla="*/ 889182 h 1491663"/>
              <a:gd name="connsiteX65" fmla="*/ 4973191 w 5363295"/>
              <a:gd name="connsiteY65" fmla="*/ 898707 h 1491663"/>
              <a:gd name="connsiteX66" fmla="*/ 5039866 w 5363295"/>
              <a:gd name="connsiteY66" fmla="*/ 917757 h 1491663"/>
              <a:gd name="connsiteX67" fmla="*/ 5097749 w 5363295"/>
              <a:gd name="connsiteY67" fmla="*/ 989561 h 1491663"/>
              <a:gd name="connsiteX68" fmla="*/ 5208384 w 5363295"/>
              <a:gd name="connsiteY68" fmla="*/ 1057701 h 1491663"/>
              <a:gd name="connsiteX69" fmla="*/ 5325622 w 5363295"/>
              <a:gd name="connsiteY69" fmla="*/ 1165954 h 1491663"/>
              <a:gd name="connsiteX70" fmla="*/ 5363295 w 5363295"/>
              <a:gd name="connsiteY70" fmla="*/ 1275639 h 1491663"/>
              <a:gd name="connsiteX71" fmla="*/ 4823235 w 5363295"/>
              <a:gd name="connsiteY71" fmla="*/ 1491663 h 1491663"/>
              <a:gd name="connsiteX72" fmla="*/ 574763 w 5363295"/>
              <a:gd name="connsiteY72" fmla="*/ 1491663 h 1491663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296173 w 5363295"/>
              <a:gd name="connsiteY33" fmla="*/ 43452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82516 w 5363295"/>
              <a:gd name="connsiteY34" fmla="*/ 88856 h 1491437"/>
              <a:gd name="connsiteX35" fmla="*/ 3411091 w 5363295"/>
              <a:gd name="connsiteY35" fmla="*/ 98381 h 1491437"/>
              <a:gd name="connsiteX36" fmla="*/ 3478109 w 5363295"/>
              <a:gd name="connsiteY36" fmla="*/ 89647 h 1491437"/>
              <a:gd name="connsiteX37" fmla="*/ 3553966 w 5363295"/>
              <a:gd name="connsiteY37" fmla="*/ 117431 h 1491437"/>
              <a:gd name="connsiteX38" fmla="*/ 3611116 w 5363295"/>
              <a:gd name="connsiteY38" fmla="*/ 146006 h 1491437"/>
              <a:gd name="connsiteX39" fmla="*/ 3639691 w 5363295"/>
              <a:gd name="connsiteY39" fmla="*/ 174581 h 1491437"/>
              <a:gd name="connsiteX40" fmla="*/ 3696841 w 5363295"/>
              <a:gd name="connsiteY40" fmla="*/ 212681 h 1491437"/>
              <a:gd name="connsiteX41" fmla="*/ 3725416 w 5363295"/>
              <a:gd name="connsiteY41" fmla="*/ 231731 h 1491437"/>
              <a:gd name="connsiteX42" fmla="*/ 3802917 w 5363295"/>
              <a:gd name="connsiteY42" fmla="*/ 234743 h 1491437"/>
              <a:gd name="connsiteX43" fmla="*/ 3849583 w 5363295"/>
              <a:gd name="connsiteY43" fmla="*/ 283009 h 1491437"/>
              <a:gd name="connsiteX44" fmla="*/ 3868291 w 5363295"/>
              <a:gd name="connsiteY44" fmla="*/ 307931 h 1491437"/>
              <a:gd name="connsiteX45" fmla="*/ 3942297 w 5363295"/>
              <a:gd name="connsiteY45" fmla="*/ 326981 h 1491437"/>
              <a:gd name="connsiteX46" fmla="*/ 3934966 w 5363295"/>
              <a:gd name="connsiteY46" fmla="*/ 336506 h 1491437"/>
              <a:gd name="connsiteX47" fmla="*/ 4077841 w 5363295"/>
              <a:gd name="connsiteY47" fmla="*/ 355556 h 1491437"/>
              <a:gd name="connsiteX48" fmla="*/ 4134991 w 5363295"/>
              <a:gd name="connsiteY48" fmla="*/ 374606 h 1491437"/>
              <a:gd name="connsiteX49" fmla="*/ 4121630 w 5363295"/>
              <a:gd name="connsiteY49" fmla="*/ 420649 h 1491437"/>
              <a:gd name="connsiteX50" fmla="*/ 4234695 w 5363295"/>
              <a:gd name="connsiteY50" fmla="*/ 482883 h 1491437"/>
              <a:gd name="connsiteX51" fmla="*/ 4281361 w 5363295"/>
              <a:gd name="connsiteY51" fmla="*/ 517329 h 1491437"/>
              <a:gd name="connsiteX52" fmla="*/ 4344883 w 5363295"/>
              <a:gd name="connsiteY52" fmla="*/ 550987 h 1491437"/>
              <a:gd name="connsiteX53" fmla="*/ 4423001 w 5363295"/>
              <a:gd name="connsiteY53" fmla="*/ 600043 h 1491437"/>
              <a:gd name="connsiteX54" fmla="*/ 4506466 w 5363295"/>
              <a:gd name="connsiteY54" fmla="*/ 612731 h 1491437"/>
              <a:gd name="connsiteX55" fmla="*/ 4535041 w 5363295"/>
              <a:gd name="connsiteY55" fmla="*/ 641306 h 1491437"/>
              <a:gd name="connsiteX56" fmla="*/ 4563616 w 5363295"/>
              <a:gd name="connsiteY56" fmla="*/ 650831 h 1491437"/>
              <a:gd name="connsiteX57" fmla="*/ 4649341 w 5363295"/>
              <a:gd name="connsiteY57" fmla="*/ 707981 h 1491437"/>
              <a:gd name="connsiteX58" fmla="*/ 4677916 w 5363295"/>
              <a:gd name="connsiteY58" fmla="*/ 727031 h 1491437"/>
              <a:gd name="connsiteX59" fmla="*/ 4706491 w 5363295"/>
              <a:gd name="connsiteY59" fmla="*/ 746081 h 1491437"/>
              <a:gd name="connsiteX60" fmla="*/ 4792216 w 5363295"/>
              <a:gd name="connsiteY60" fmla="*/ 822281 h 1491437"/>
              <a:gd name="connsiteX61" fmla="*/ 4820791 w 5363295"/>
              <a:gd name="connsiteY61" fmla="*/ 831806 h 1491437"/>
              <a:gd name="connsiteX62" fmla="*/ 4877941 w 5363295"/>
              <a:gd name="connsiteY62" fmla="*/ 869906 h 1491437"/>
              <a:gd name="connsiteX63" fmla="*/ 4944616 w 5363295"/>
              <a:gd name="connsiteY63" fmla="*/ 888956 h 1491437"/>
              <a:gd name="connsiteX64" fmla="*/ 4973191 w 5363295"/>
              <a:gd name="connsiteY64" fmla="*/ 898481 h 1491437"/>
              <a:gd name="connsiteX65" fmla="*/ 5039866 w 5363295"/>
              <a:gd name="connsiteY65" fmla="*/ 917531 h 1491437"/>
              <a:gd name="connsiteX66" fmla="*/ 5097749 w 5363295"/>
              <a:gd name="connsiteY66" fmla="*/ 989335 h 1491437"/>
              <a:gd name="connsiteX67" fmla="*/ 5208384 w 5363295"/>
              <a:gd name="connsiteY67" fmla="*/ 1057475 h 1491437"/>
              <a:gd name="connsiteX68" fmla="*/ 5325622 w 5363295"/>
              <a:gd name="connsiteY68" fmla="*/ 1165728 h 1491437"/>
              <a:gd name="connsiteX69" fmla="*/ 5363295 w 5363295"/>
              <a:gd name="connsiteY69" fmla="*/ 1275413 h 1491437"/>
              <a:gd name="connsiteX70" fmla="*/ 4823235 w 5363295"/>
              <a:gd name="connsiteY70" fmla="*/ 1491437 h 1491437"/>
              <a:gd name="connsiteX71" fmla="*/ 574763 w 5363295"/>
              <a:gd name="connsiteY71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11091 w 5363295"/>
              <a:gd name="connsiteY34" fmla="*/ 98381 h 1491437"/>
              <a:gd name="connsiteX35" fmla="*/ 3478109 w 5363295"/>
              <a:gd name="connsiteY35" fmla="*/ 89647 h 1491437"/>
              <a:gd name="connsiteX36" fmla="*/ 3553966 w 5363295"/>
              <a:gd name="connsiteY36" fmla="*/ 117431 h 1491437"/>
              <a:gd name="connsiteX37" fmla="*/ 3611116 w 5363295"/>
              <a:gd name="connsiteY37" fmla="*/ 146006 h 1491437"/>
              <a:gd name="connsiteX38" fmla="*/ 3639691 w 5363295"/>
              <a:gd name="connsiteY38" fmla="*/ 174581 h 1491437"/>
              <a:gd name="connsiteX39" fmla="*/ 3696841 w 5363295"/>
              <a:gd name="connsiteY39" fmla="*/ 212681 h 1491437"/>
              <a:gd name="connsiteX40" fmla="*/ 3725416 w 5363295"/>
              <a:gd name="connsiteY40" fmla="*/ 231731 h 1491437"/>
              <a:gd name="connsiteX41" fmla="*/ 3802917 w 5363295"/>
              <a:gd name="connsiteY41" fmla="*/ 234743 h 1491437"/>
              <a:gd name="connsiteX42" fmla="*/ 3849583 w 5363295"/>
              <a:gd name="connsiteY42" fmla="*/ 283009 h 1491437"/>
              <a:gd name="connsiteX43" fmla="*/ 3868291 w 5363295"/>
              <a:gd name="connsiteY43" fmla="*/ 307931 h 1491437"/>
              <a:gd name="connsiteX44" fmla="*/ 3942297 w 5363295"/>
              <a:gd name="connsiteY44" fmla="*/ 326981 h 1491437"/>
              <a:gd name="connsiteX45" fmla="*/ 3934966 w 5363295"/>
              <a:gd name="connsiteY45" fmla="*/ 336506 h 1491437"/>
              <a:gd name="connsiteX46" fmla="*/ 4077841 w 5363295"/>
              <a:gd name="connsiteY46" fmla="*/ 355556 h 1491437"/>
              <a:gd name="connsiteX47" fmla="*/ 4134991 w 5363295"/>
              <a:gd name="connsiteY47" fmla="*/ 374606 h 1491437"/>
              <a:gd name="connsiteX48" fmla="*/ 4121630 w 5363295"/>
              <a:gd name="connsiteY48" fmla="*/ 420649 h 1491437"/>
              <a:gd name="connsiteX49" fmla="*/ 4234695 w 5363295"/>
              <a:gd name="connsiteY49" fmla="*/ 482883 h 1491437"/>
              <a:gd name="connsiteX50" fmla="*/ 4281361 w 5363295"/>
              <a:gd name="connsiteY50" fmla="*/ 517329 h 1491437"/>
              <a:gd name="connsiteX51" fmla="*/ 4344883 w 5363295"/>
              <a:gd name="connsiteY51" fmla="*/ 550987 h 1491437"/>
              <a:gd name="connsiteX52" fmla="*/ 4423001 w 5363295"/>
              <a:gd name="connsiteY52" fmla="*/ 600043 h 1491437"/>
              <a:gd name="connsiteX53" fmla="*/ 4506466 w 5363295"/>
              <a:gd name="connsiteY53" fmla="*/ 612731 h 1491437"/>
              <a:gd name="connsiteX54" fmla="*/ 4535041 w 5363295"/>
              <a:gd name="connsiteY54" fmla="*/ 641306 h 1491437"/>
              <a:gd name="connsiteX55" fmla="*/ 4563616 w 5363295"/>
              <a:gd name="connsiteY55" fmla="*/ 650831 h 1491437"/>
              <a:gd name="connsiteX56" fmla="*/ 4649341 w 5363295"/>
              <a:gd name="connsiteY56" fmla="*/ 707981 h 1491437"/>
              <a:gd name="connsiteX57" fmla="*/ 4677916 w 5363295"/>
              <a:gd name="connsiteY57" fmla="*/ 727031 h 1491437"/>
              <a:gd name="connsiteX58" fmla="*/ 4706491 w 5363295"/>
              <a:gd name="connsiteY58" fmla="*/ 746081 h 1491437"/>
              <a:gd name="connsiteX59" fmla="*/ 4792216 w 5363295"/>
              <a:gd name="connsiteY59" fmla="*/ 822281 h 1491437"/>
              <a:gd name="connsiteX60" fmla="*/ 4820791 w 5363295"/>
              <a:gd name="connsiteY60" fmla="*/ 831806 h 1491437"/>
              <a:gd name="connsiteX61" fmla="*/ 4877941 w 5363295"/>
              <a:gd name="connsiteY61" fmla="*/ 869906 h 1491437"/>
              <a:gd name="connsiteX62" fmla="*/ 4944616 w 5363295"/>
              <a:gd name="connsiteY62" fmla="*/ 888956 h 1491437"/>
              <a:gd name="connsiteX63" fmla="*/ 4973191 w 5363295"/>
              <a:gd name="connsiteY63" fmla="*/ 898481 h 1491437"/>
              <a:gd name="connsiteX64" fmla="*/ 5039866 w 5363295"/>
              <a:gd name="connsiteY64" fmla="*/ 917531 h 1491437"/>
              <a:gd name="connsiteX65" fmla="*/ 5097749 w 5363295"/>
              <a:gd name="connsiteY65" fmla="*/ 989335 h 1491437"/>
              <a:gd name="connsiteX66" fmla="*/ 5208384 w 5363295"/>
              <a:gd name="connsiteY66" fmla="*/ 1057475 h 1491437"/>
              <a:gd name="connsiteX67" fmla="*/ 5325622 w 5363295"/>
              <a:gd name="connsiteY67" fmla="*/ 1165728 h 1491437"/>
              <a:gd name="connsiteX68" fmla="*/ 5363295 w 5363295"/>
              <a:gd name="connsiteY68" fmla="*/ 1275413 h 1491437"/>
              <a:gd name="connsiteX69" fmla="*/ 4823235 w 5363295"/>
              <a:gd name="connsiteY69" fmla="*/ 1491437 h 1491437"/>
              <a:gd name="connsiteX70" fmla="*/ 574763 w 5363295"/>
              <a:gd name="connsiteY70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78109 w 5363295"/>
              <a:gd name="connsiteY34" fmla="*/ 89647 h 1491437"/>
              <a:gd name="connsiteX35" fmla="*/ 3553966 w 5363295"/>
              <a:gd name="connsiteY35" fmla="*/ 117431 h 1491437"/>
              <a:gd name="connsiteX36" fmla="*/ 3611116 w 5363295"/>
              <a:gd name="connsiteY36" fmla="*/ 146006 h 1491437"/>
              <a:gd name="connsiteX37" fmla="*/ 3639691 w 5363295"/>
              <a:gd name="connsiteY37" fmla="*/ 174581 h 1491437"/>
              <a:gd name="connsiteX38" fmla="*/ 3696841 w 5363295"/>
              <a:gd name="connsiteY38" fmla="*/ 212681 h 1491437"/>
              <a:gd name="connsiteX39" fmla="*/ 3725416 w 5363295"/>
              <a:gd name="connsiteY39" fmla="*/ 231731 h 1491437"/>
              <a:gd name="connsiteX40" fmla="*/ 3802917 w 5363295"/>
              <a:gd name="connsiteY40" fmla="*/ 234743 h 1491437"/>
              <a:gd name="connsiteX41" fmla="*/ 3849583 w 5363295"/>
              <a:gd name="connsiteY41" fmla="*/ 283009 h 1491437"/>
              <a:gd name="connsiteX42" fmla="*/ 3868291 w 5363295"/>
              <a:gd name="connsiteY42" fmla="*/ 307931 h 1491437"/>
              <a:gd name="connsiteX43" fmla="*/ 3942297 w 5363295"/>
              <a:gd name="connsiteY43" fmla="*/ 326981 h 1491437"/>
              <a:gd name="connsiteX44" fmla="*/ 3934966 w 5363295"/>
              <a:gd name="connsiteY44" fmla="*/ 336506 h 1491437"/>
              <a:gd name="connsiteX45" fmla="*/ 4077841 w 5363295"/>
              <a:gd name="connsiteY45" fmla="*/ 355556 h 1491437"/>
              <a:gd name="connsiteX46" fmla="*/ 4134991 w 5363295"/>
              <a:gd name="connsiteY46" fmla="*/ 374606 h 1491437"/>
              <a:gd name="connsiteX47" fmla="*/ 4121630 w 5363295"/>
              <a:gd name="connsiteY47" fmla="*/ 420649 h 1491437"/>
              <a:gd name="connsiteX48" fmla="*/ 4234695 w 5363295"/>
              <a:gd name="connsiteY48" fmla="*/ 482883 h 1491437"/>
              <a:gd name="connsiteX49" fmla="*/ 4281361 w 5363295"/>
              <a:gd name="connsiteY49" fmla="*/ 517329 h 1491437"/>
              <a:gd name="connsiteX50" fmla="*/ 4344883 w 5363295"/>
              <a:gd name="connsiteY50" fmla="*/ 550987 h 1491437"/>
              <a:gd name="connsiteX51" fmla="*/ 4423001 w 5363295"/>
              <a:gd name="connsiteY51" fmla="*/ 600043 h 1491437"/>
              <a:gd name="connsiteX52" fmla="*/ 4506466 w 5363295"/>
              <a:gd name="connsiteY52" fmla="*/ 612731 h 1491437"/>
              <a:gd name="connsiteX53" fmla="*/ 4535041 w 5363295"/>
              <a:gd name="connsiteY53" fmla="*/ 641306 h 1491437"/>
              <a:gd name="connsiteX54" fmla="*/ 4563616 w 5363295"/>
              <a:gd name="connsiteY54" fmla="*/ 650831 h 1491437"/>
              <a:gd name="connsiteX55" fmla="*/ 4649341 w 5363295"/>
              <a:gd name="connsiteY55" fmla="*/ 707981 h 1491437"/>
              <a:gd name="connsiteX56" fmla="*/ 4677916 w 5363295"/>
              <a:gd name="connsiteY56" fmla="*/ 727031 h 1491437"/>
              <a:gd name="connsiteX57" fmla="*/ 4706491 w 5363295"/>
              <a:gd name="connsiteY57" fmla="*/ 746081 h 1491437"/>
              <a:gd name="connsiteX58" fmla="*/ 4792216 w 5363295"/>
              <a:gd name="connsiteY58" fmla="*/ 822281 h 1491437"/>
              <a:gd name="connsiteX59" fmla="*/ 4820791 w 5363295"/>
              <a:gd name="connsiteY59" fmla="*/ 831806 h 1491437"/>
              <a:gd name="connsiteX60" fmla="*/ 4877941 w 5363295"/>
              <a:gd name="connsiteY60" fmla="*/ 869906 h 1491437"/>
              <a:gd name="connsiteX61" fmla="*/ 4944616 w 5363295"/>
              <a:gd name="connsiteY61" fmla="*/ 888956 h 1491437"/>
              <a:gd name="connsiteX62" fmla="*/ 4973191 w 5363295"/>
              <a:gd name="connsiteY62" fmla="*/ 898481 h 1491437"/>
              <a:gd name="connsiteX63" fmla="*/ 5039866 w 5363295"/>
              <a:gd name="connsiteY63" fmla="*/ 917531 h 1491437"/>
              <a:gd name="connsiteX64" fmla="*/ 5097749 w 5363295"/>
              <a:gd name="connsiteY64" fmla="*/ 989335 h 1491437"/>
              <a:gd name="connsiteX65" fmla="*/ 5208384 w 5363295"/>
              <a:gd name="connsiteY65" fmla="*/ 1057475 h 1491437"/>
              <a:gd name="connsiteX66" fmla="*/ 5325622 w 5363295"/>
              <a:gd name="connsiteY66" fmla="*/ 1165728 h 1491437"/>
              <a:gd name="connsiteX67" fmla="*/ 5363295 w 5363295"/>
              <a:gd name="connsiteY67" fmla="*/ 1275413 h 1491437"/>
              <a:gd name="connsiteX68" fmla="*/ 4823235 w 5363295"/>
              <a:gd name="connsiteY68" fmla="*/ 1491437 h 1491437"/>
              <a:gd name="connsiteX69" fmla="*/ 574763 w 5363295"/>
              <a:gd name="connsiteY69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11116 w 5363295"/>
              <a:gd name="connsiteY35" fmla="*/ 146006 h 1491437"/>
              <a:gd name="connsiteX36" fmla="*/ 3639691 w 5363295"/>
              <a:gd name="connsiteY36" fmla="*/ 174581 h 1491437"/>
              <a:gd name="connsiteX37" fmla="*/ 3696841 w 5363295"/>
              <a:gd name="connsiteY37" fmla="*/ 212681 h 1491437"/>
              <a:gd name="connsiteX38" fmla="*/ 3725416 w 5363295"/>
              <a:gd name="connsiteY38" fmla="*/ 231731 h 1491437"/>
              <a:gd name="connsiteX39" fmla="*/ 3802917 w 5363295"/>
              <a:gd name="connsiteY39" fmla="*/ 234743 h 1491437"/>
              <a:gd name="connsiteX40" fmla="*/ 3849583 w 5363295"/>
              <a:gd name="connsiteY40" fmla="*/ 283009 h 1491437"/>
              <a:gd name="connsiteX41" fmla="*/ 3868291 w 5363295"/>
              <a:gd name="connsiteY41" fmla="*/ 307931 h 1491437"/>
              <a:gd name="connsiteX42" fmla="*/ 3942297 w 5363295"/>
              <a:gd name="connsiteY42" fmla="*/ 326981 h 1491437"/>
              <a:gd name="connsiteX43" fmla="*/ 3934966 w 5363295"/>
              <a:gd name="connsiteY43" fmla="*/ 336506 h 1491437"/>
              <a:gd name="connsiteX44" fmla="*/ 4077841 w 5363295"/>
              <a:gd name="connsiteY44" fmla="*/ 355556 h 1491437"/>
              <a:gd name="connsiteX45" fmla="*/ 4134991 w 5363295"/>
              <a:gd name="connsiteY45" fmla="*/ 374606 h 1491437"/>
              <a:gd name="connsiteX46" fmla="*/ 4121630 w 5363295"/>
              <a:gd name="connsiteY46" fmla="*/ 420649 h 1491437"/>
              <a:gd name="connsiteX47" fmla="*/ 4234695 w 5363295"/>
              <a:gd name="connsiteY47" fmla="*/ 482883 h 1491437"/>
              <a:gd name="connsiteX48" fmla="*/ 4281361 w 5363295"/>
              <a:gd name="connsiteY48" fmla="*/ 517329 h 1491437"/>
              <a:gd name="connsiteX49" fmla="*/ 4344883 w 5363295"/>
              <a:gd name="connsiteY49" fmla="*/ 550987 h 1491437"/>
              <a:gd name="connsiteX50" fmla="*/ 4423001 w 5363295"/>
              <a:gd name="connsiteY50" fmla="*/ 600043 h 1491437"/>
              <a:gd name="connsiteX51" fmla="*/ 4506466 w 5363295"/>
              <a:gd name="connsiteY51" fmla="*/ 612731 h 1491437"/>
              <a:gd name="connsiteX52" fmla="*/ 4535041 w 5363295"/>
              <a:gd name="connsiteY52" fmla="*/ 641306 h 1491437"/>
              <a:gd name="connsiteX53" fmla="*/ 4563616 w 5363295"/>
              <a:gd name="connsiteY53" fmla="*/ 650831 h 1491437"/>
              <a:gd name="connsiteX54" fmla="*/ 4649341 w 5363295"/>
              <a:gd name="connsiteY54" fmla="*/ 707981 h 1491437"/>
              <a:gd name="connsiteX55" fmla="*/ 4677916 w 5363295"/>
              <a:gd name="connsiteY55" fmla="*/ 727031 h 1491437"/>
              <a:gd name="connsiteX56" fmla="*/ 4706491 w 5363295"/>
              <a:gd name="connsiteY56" fmla="*/ 746081 h 1491437"/>
              <a:gd name="connsiteX57" fmla="*/ 4792216 w 5363295"/>
              <a:gd name="connsiteY57" fmla="*/ 822281 h 1491437"/>
              <a:gd name="connsiteX58" fmla="*/ 4820791 w 5363295"/>
              <a:gd name="connsiteY58" fmla="*/ 831806 h 1491437"/>
              <a:gd name="connsiteX59" fmla="*/ 4877941 w 5363295"/>
              <a:gd name="connsiteY59" fmla="*/ 869906 h 1491437"/>
              <a:gd name="connsiteX60" fmla="*/ 4944616 w 5363295"/>
              <a:gd name="connsiteY60" fmla="*/ 888956 h 1491437"/>
              <a:gd name="connsiteX61" fmla="*/ 4973191 w 5363295"/>
              <a:gd name="connsiteY61" fmla="*/ 898481 h 1491437"/>
              <a:gd name="connsiteX62" fmla="*/ 5039866 w 5363295"/>
              <a:gd name="connsiteY62" fmla="*/ 917531 h 1491437"/>
              <a:gd name="connsiteX63" fmla="*/ 5097749 w 5363295"/>
              <a:gd name="connsiteY63" fmla="*/ 989335 h 1491437"/>
              <a:gd name="connsiteX64" fmla="*/ 5208384 w 5363295"/>
              <a:gd name="connsiteY64" fmla="*/ 1057475 h 1491437"/>
              <a:gd name="connsiteX65" fmla="*/ 5325622 w 5363295"/>
              <a:gd name="connsiteY65" fmla="*/ 1165728 h 1491437"/>
              <a:gd name="connsiteX66" fmla="*/ 5363295 w 5363295"/>
              <a:gd name="connsiteY66" fmla="*/ 1275413 h 1491437"/>
              <a:gd name="connsiteX67" fmla="*/ 4823235 w 5363295"/>
              <a:gd name="connsiteY67" fmla="*/ 1491437 h 1491437"/>
              <a:gd name="connsiteX68" fmla="*/ 574763 w 5363295"/>
              <a:gd name="connsiteY68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696841 w 5363295"/>
              <a:gd name="connsiteY36" fmla="*/ 212681 h 1491437"/>
              <a:gd name="connsiteX37" fmla="*/ 3725416 w 5363295"/>
              <a:gd name="connsiteY37" fmla="*/ 231731 h 1491437"/>
              <a:gd name="connsiteX38" fmla="*/ 3802917 w 5363295"/>
              <a:gd name="connsiteY38" fmla="*/ 234743 h 1491437"/>
              <a:gd name="connsiteX39" fmla="*/ 3849583 w 5363295"/>
              <a:gd name="connsiteY39" fmla="*/ 283009 h 1491437"/>
              <a:gd name="connsiteX40" fmla="*/ 3868291 w 5363295"/>
              <a:gd name="connsiteY40" fmla="*/ 307931 h 1491437"/>
              <a:gd name="connsiteX41" fmla="*/ 3942297 w 5363295"/>
              <a:gd name="connsiteY41" fmla="*/ 326981 h 1491437"/>
              <a:gd name="connsiteX42" fmla="*/ 3934966 w 5363295"/>
              <a:gd name="connsiteY42" fmla="*/ 336506 h 1491437"/>
              <a:gd name="connsiteX43" fmla="*/ 4077841 w 5363295"/>
              <a:gd name="connsiteY43" fmla="*/ 355556 h 1491437"/>
              <a:gd name="connsiteX44" fmla="*/ 4134991 w 5363295"/>
              <a:gd name="connsiteY44" fmla="*/ 374606 h 1491437"/>
              <a:gd name="connsiteX45" fmla="*/ 4121630 w 5363295"/>
              <a:gd name="connsiteY45" fmla="*/ 420649 h 1491437"/>
              <a:gd name="connsiteX46" fmla="*/ 4234695 w 5363295"/>
              <a:gd name="connsiteY46" fmla="*/ 482883 h 1491437"/>
              <a:gd name="connsiteX47" fmla="*/ 4281361 w 5363295"/>
              <a:gd name="connsiteY47" fmla="*/ 517329 h 1491437"/>
              <a:gd name="connsiteX48" fmla="*/ 4344883 w 5363295"/>
              <a:gd name="connsiteY48" fmla="*/ 550987 h 1491437"/>
              <a:gd name="connsiteX49" fmla="*/ 4423001 w 5363295"/>
              <a:gd name="connsiteY49" fmla="*/ 600043 h 1491437"/>
              <a:gd name="connsiteX50" fmla="*/ 4506466 w 5363295"/>
              <a:gd name="connsiteY50" fmla="*/ 612731 h 1491437"/>
              <a:gd name="connsiteX51" fmla="*/ 4535041 w 5363295"/>
              <a:gd name="connsiteY51" fmla="*/ 641306 h 1491437"/>
              <a:gd name="connsiteX52" fmla="*/ 4563616 w 5363295"/>
              <a:gd name="connsiteY52" fmla="*/ 650831 h 1491437"/>
              <a:gd name="connsiteX53" fmla="*/ 4649341 w 5363295"/>
              <a:gd name="connsiteY53" fmla="*/ 707981 h 1491437"/>
              <a:gd name="connsiteX54" fmla="*/ 4677916 w 5363295"/>
              <a:gd name="connsiteY54" fmla="*/ 727031 h 1491437"/>
              <a:gd name="connsiteX55" fmla="*/ 4706491 w 5363295"/>
              <a:gd name="connsiteY55" fmla="*/ 746081 h 1491437"/>
              <a:gd name="connsiteX56" fmla="*/ 4792216 w 5363295"/>
              <a:gd name="connsiteY56" fmla="*/ 822281 h 1491437"/>
              <a:gd name="connsiteX57" fmla="*/ 4820791 w 5363295"/>
              <a:gd name="connsiteY57" fmla="*/ 831806 h 1491437"/>
              <a:gd name="connsiteX58" fmla="*/ 4877941 w 5363295"/>
              <a:gd name="connsiteY58" fmla="*/ 869906 h 1491437"/>
              <a:gd name="connsiteX59" fmla="*/ 4944616 w 5363295"/>
              <a:gd name="connsiteY59" fmla="*/ 888956 h 1491437"/>
              <a:gd name="connsiteX60" fmla="*/ 4973191 w 5363295"/>
              <a:gd name="connsiteY60" fmla="*/ 898481 h 1491437"/>
              <a:gd name="connsiteX61" fmla="*/ 5039866 w 5363295"/>
              <a:gd name="connsiteY61" fmla="*/ 917531 h 1491437"/>
              <a:gd name="connsiteX62" fmla="*/ 5097749 w 5363295"/>
              <a:gd name="connsiteY62" fmla="*/ 989335 h 1491437"/>
              <a:gd name="connsiteX63" fmla="*/ 5208384 w 5363295"/>
              <a:gd name="connsiteY63" fmla="*/ 1057475 h 1491437"/>
              <a:gd name="connsiteX64" fmla="*/ 5325622 w 5363295"/>
              <a:gd name="connsiteY64" fmla="*/ 1165728 h 1491437"/>
              <a:gd name="connsiteX65" fmla="*/ 5363295 w 5363295"/>
              <a:gd name="connsiteY65" fmla="*/ 1275413 h 1491437"/>
              <a:gd name="connsiteX66" fmla="*/ 4823235 w 5363295"/>
              <a:gd name="connsiteY66" fmla="*/ 1491437 h 1491437"/>
              <a:gd name="connsiteX67" fmla="*/ 574763 w 5363295"/>
              <a:gd name="connsiteY67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3934966 w 5363295"/>
              <a:gd name="connsiteY41" fmla="*/ 336506 h 1491437"/>
              <a:gd name="connsiteX42" fmla="*/ 4077841 w 5363295"/>
              <a:gd name="connsiteY42" fmla="*/ 355556 h 1491437"/>
              <a:gd name="connsiteX43" fmla="*/ 4134991 w 5363295"/>
              <a:gd name="connsiteY43" fmla="*/ 374606 h 1491437"/>
              <a:gd name="connsiteX44" fmla="*/ 4121630 w 5363295"/>
              <a:gd name="connsiteY44" fmla="*/ 420649 h 1491437"/>
              <a:gd name="connsiteX45" fmla="*/ 4234695 w 5363295"/>
              <a:gd name="connsiteY45" fmla="*/ 482883 h 1491437"/>
              <a:gd name="connsiteX46" fmla="*/ 4281361 w 5363295"/>
              <a:gd name="connsiteY46" fmla="*/ 517329 h 1491437"/>
              <a:gd name="connsiteX47" fmla="*/ 4344883 w 5363295"/>
              <a:gd name="connsiteY47" fmla="*/ 550987 h 1491437"/>
              <a:gd name="connsiteX48" fmla="*/ 4423001 w 5363295"/>
              <a:gd name="connsiteY48" fmla="*/ 600043 h 1491437"/>
              <a:gd name="connsiteX49" fmla="*/ 4506466 w 5363295"/>
              <a:gd name="connsiteY49" fmla="*/ 612731 h 1491437"/>
              <a:gd name="connsiteX50" fmla="*/ 4535041 w 5363295"/>
              <a:gd name="connsiteY50" fmla="*/ 641306 h 1491437"/>
              <a:gd name="connsiteX51" fmla="*/ 4563616 w 5363295"/>
              <a:gd name="connsiteY51" fmla="*/ 650831 h 1491437"/>
              <a:gd name="connsiteX52" fmla="*/ 4649341 w 5363295"/>
              <a:gd name="connsiteY52" fmla="*/ 707981 h 1491437"/>
              <a:gd name="connsiteX53" fmla="*/ 4677916 w 5363295"/>
              <a:gd name="connsiteY53" fmla="*/ 727031 h 1491437"/>
              <a:gd name="connsiteX54" fmla="*/ 4706491 w 5363295"/>
              <a:gd name="connsiteY54" fmla="*/ 746081 h 1491437"/>
              <a:gd name="connsiteX55" fmla="*/ 4792216 w 5363295"/>
              <a:gd name="connsiteY55" fmla="*/ 822281 h 1491437"/>
              <a:gd name="connsiteX56" fmla="*/ 4820791 w 5363295"/>
              <a:gd name="connsiteY56" fmla="*/ 831806 h 1491437"/>
              <a:gd name="connsiteX57" fmla="*/ 4877941 w 5363295"/>
              <a:gd name="connsiteY57" fmla="*/ 869906 h 1491437"/>
              <a:gd name="connsiteX58" fmla="*/ 4944616 w 5363295"/>
              <a:gd name="connsiteY58" fmla="*/ 888956 h 1491437"/>
              <a:gd name="connsiteX59" fmla="*/ 4973191 w 5363295"/>
              <a:gd name="connsiteY59" fmla="*/ 898481 h 1491437"/>
              <a:gd name="connsiteX60" fmla="*/ 5039866 w 5363295"/>
              <a:gd name="connsiteY60" fmla="*/ 917531 h 1491437"/>
              <a:gd name="connsiteX61" fmla="*/ 5097749 w 5363295"/>
              <a:gd name="connsiteY61" fmla="*/ 989335 h 1491437"/>
              <a:gd name="connsiteX62" fmla="*/ 5208384 w 5363295"/>
              <a:gd name="connsiteY62" fmla="*/ 1057475 h 1491437"/>
              <a:gd name="connsiteX63" fmla="*/ 5325622 w 5363295"/>
              <a:gd name="connsiteY63" fmla="*/ 1165728 h 1491437"/>
              <a:gd name="connsiteX64" fmla="*/ 5363295 w 5363295"/>
              <a:gd name="connsiteY64" fmla="*/ 1275413 h 1491437"/>
              <a:gd name="connsiteX65" fmla="*/ 4823235 w 5363295"/>
              <a:gd name="connsiteY65" fmla="*/ 1491437 h 1491437"/>
              <a:gd name="connsiteX66" fmla="*/ 574763 w 5363295"/>
              <a:gd name="connsiteY66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4077841 w 5363295"/>
              <a:gd name="connsiteY41" fmla="*/ 355556 h 1491437"/>
              <a:gd name="connsiteX42" fmla="*/ 4134991 w 5363295"/>
              <a:gd name="connsiteY42" fmla="*/ 374606 h 1491437"/>
              <a:gd name="connsiteX43" fmla="*/ 4121630 w 5363295"/>
              <a:gd name="connsiteY43" fmla="*/ 420649 h 1491437"/>
              <a:gd name="connsiteX44" fmla="*/ 4234695 w 5363295"/>
              <a:gd name="connsiteY44" fmla="*/ 482883 h 1491437"/>
              <a:gd name="connsiteX45" fmla="*/ 4281361 w 5363295"/>
              <a:gd name="connsiteY45" fmla="*/ 517329 h 1491437"/>
              <a:gd name="connsiteX46" fmla="*/ 4344883 w 5363295"/>
              <a:gd name="connsiteY46" fmla="*/ 550987 h 1491437"/>
              <a:gd name="connsiteX47" fmla="*/ 4423001 w 5363295"/>
              <a:gd name="connsiteY47" fmla="*/ 600043 h 1491437"/>
              <a:gd name="connsiteX48" fmla="*/ 4506466 w 5363295"/>
              <a:gd name="connsiteY48" fmla="*/ 612731 h 1491437"/>
              <a:gd name="connsiteX49" fmla="*/ 4535041 w 5363295"/>
              <a:gd name="connsiteY49" fmla="*/ 641306 h 1491437"/>
              <a:gd name="connsiteX50" fmla="*/ 4563616 w 5363295"/>
              <a:gd name="connsiteY50" fmla="*/ 650831 h 1491437"/>
              <a:gd name="connsiteX51" fmla="*/ 4649341 w 5363295"/>
              <a:gd name="connsiteY51" fmla="*/ 707981 h 1491437"/>
              <a:gd name="connsiteX52" fmla="*/ 4677916 w 5363295"/>
              <a:gd name="connsiteY52" fmla="*/ 727031 h 1491437"/>
              <a:gd name="connsiteX53" fmla="*/ 4706491 w 5363295"/>
              <a:gd name="connsiteY53" fmla="*/ 746081 h 1491437"/>
              <a:gd name="connsiteX54" fmla="*/ 4792216 w 5363295"/>
              <a:gd name="connsiteY54" fmla="*/ 822281 h 1491437"/>
              <a:gd name="connsiteX55" fmla="*/ 4820791 w 5363295"/>
              <a:gd name="connsiteY55" fmla="*/ 831806 h 1491437"/>
              <a:gd name="connsiteX56" fmla="*/ 4877941 w 5363295"/>
              <a:gd name="connsiteY56" fmla="*/ 869906 h 1491437"/>
              <a:gd name="connsiteX57" fmla="*/ 4944616 w 5363295"/>
              <a:gd name="connsiteY57" fmla="*/ 888956 h 1491437"/>
              <a:gd name="connsiteX58" fmla="*/ 4973191 w 5363295"/>
              <a:gd name="connsiteY58" fmla="*/ 898481 h 1491437"/>
              <a:gd name="connsiteX59" fmla="*/ 5039866 w 5363295"/>
              <a:gd name="connsiteY59" fmla="*/ 917531 h 1491437"/>
              <a:gd name="connsiteX60" fmla="*/ 5097749 w 5363295"/>
              <a:gd name="connsiteY60" fmla="*/ 989335 h 1491437"/>
              <a:gd name="connsiteX61" fmla="*/ 5208384 w 5363295"/>
              <a:gd name="connsiteY61" fmla="*/ 1057475 h 1491437"/>
              <a:gd name="connsiteX62" fmla="*/ 5325622 w 5363295"/>
              <a:gd name="connsiteY62" fmla="*/ 1165728 h 1491437"/>
              <a:gd name="connsiteX63" fmla="*/ 5363295 w 5363295"/>
              <a:gd name="connsiteY63" fmla="*/ 1275413 h 1491437"/>
              <a:gd name="connsiteX64" fmla="*/ 4823235 w 5363295"/>
              <a:gd name="connsiteY64" fmla="*/ 1491437 h 1491437"/>
              <a:gd name="connsiteX65" fmla="*/ 574763 w 5363295"/>
              <a:gd name="connsiteY65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942297 w 5363295"/>
              <a:gd name="connsiteY39" fmla="*/ 326981 h 1491437"/>
              <a:gd name="connsiteX40" fmla="*/ 4077841 w 5363295"/>
              <a:gd name="connsiteY40" fmla="*/ 355556 h 1491437"/>
              <a:gd name="connsiteX41" fmla="*/ 4134991 w 5363295"/>
              <a:gd name="connsiteY41" fmla="*/ 374606 h 1491437"/>
              <a:gd name="connsiteX42" fmla="*/ 4121630 w 5363295"/>
              <a:gd name="connsiteY42" fmla="*/ 420649 h 1491437"/>
              <a:gd name="connsiteX43" fmla="*/ 4234695 w 5363295"/>
              <a:gd name="connsiteY43" fmla="*/ 482883 h 1491437"/>
              <a:gd name="connsiteX44" fmla="*/ 4281361 w 5363295"/>
              <a:gd name="connsiteY44" fmla="*/ 517329 h 1491437"/>
              <a:gd name="connsiteX45" fmla="*/ 4344883 w 5363295"/>
              <a:gd name="connsiteY45" fmla="*/ 550987 h 1491437"/>
              <a:gd name="connsiteX46" fmla="*/ 4423001 w 5363295"/>
              <a:gd name="connsiteY46" fmla="*/ 600043 h 1491437"/>
              <a:gd name="connsiteX47" fmla="*/ 4506466 w 5363295"/>
              <a:gd name="connsiteY47" fmla="*/ 612731 h 1491437"/>
              <a:gd name="connsiteX48" fmla="*/ 4535041 w 5363295"/>
              <a:gd name="connsiteY48" fmla="*/ 641306 h 1491437"/>
              <a:gd name="connsiteX49" fmla="*/ 4563616 w 5363295"/>
              <a:gd name="connsiteY49" fmla="*/ 650831 h 1491437"/>
              <a:gd name="connsiteX50" fmla="*/ 4649341 w 5363295"/>
              <a:gd name="connsiteY50" fmla="*/ 707981 h 1491437"/>
              <a:gd name="connsiteX51" fmla="*/ 4677916 w 5363295"/>
              <a:gd name="connsiteY51" fmla="*/ 727031 h 1491437"/>
              <a:gd name="connsiteX52" fmla="*/ 4706491 w 5363295"/>
              <a:gd name="connsiteY52" fmla="*/ 746081 h 1491437"/>
              <a:gd name="connsiteX53" fmla="*/ 4792216 w 5363295"/>
              <a:gd name="connsiteY53" fmla="*/ 822281 h 1491437"/>
              <a:gd name="connsiteX54" fmla="*/ 4820791 w 5363295"/>
              <a:gd name="connsiteY54" fmla="*/ 831806 h 1491437"/>
              <a:gd name="connsiteX55" fmla="*/ 4877941 w 5363295"/>
              <a:gd name="connsiteY55" fmla="*/ 869906 h 1491437"/>
              <a:gd name="connsiteX56" fmla="*/ 4944616 w 5363295"/>
              <a:gd name="connsiteY56" fmla="*/ 888956 h 1491437"/>
              <a:gd name="connsiteX57" fmla="*/ 4973191 w 5363295"/>
              <a:gd name="connsiteY57" fmla="*/ 898481 h 1491437"/>
              <a:gd name="connsiteX58" fmla="*/ 5039866 w 5363295"/>
              <a:gd name="connsiteY58" fmla="*/ 917531 h 1491437"/>
              <a:gd name="connsiteX59" fmla="*/ 5097749 w 5363295"/>
              <a:gd name="connsiteY59" fmla="*/ 989335 h 1491437"/>
              <a:gd name="connsiteX60" fmla="*/ 5208384 w 5363295"/>
              <a:gd name="connsiteY60" fmla="*/ 1057475 h 1491437"/>
              <a:gd name="connsiteX61" fmla="*/ 5325622 w 5363295"/>
              <a:gd name="connsiteY61" fmla="*/ 1165728 h 1491437"/>
              <a:gd name="connsiteX62" fmla="*/ 5363295 w 5363295"/>
              <a:gd name="connsiteY62" fmla="*/ 1275413 h 1491437"/>
              <a:gd name="connsiteX63" fmla="*/ 4823235 w 5363295"/>
              <a:gd name="connsiteY63" fmla="*/ 1491437 h 1491437"/>
              <a:gd name="connsiteX64" fmla="*/ 574763 w 5363295"/>
              <a:gd name="connsiteY64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942297 w 5363295"/>
              <a:gd name="connsiteY38" fmla="*/ 326981 h 1491437"/>
              <a:gd name="connsiteX39" fmla="*/ 4077841 w 5363295"/>
              <a:gd name="connsiteY39" fmla="*/ 355556 h 1491437"/>
              <a:gd name="connsiteX40" fmla="*/ 4134991 w 5363295"/>
              <a:gd name="connsiteY40" fmla="*/ 374606 h 1491437"/>
              <a:gd name="connsiteX41" fmla="*/ 4121630 w 5363295"/>
              <a:gd name="connsiteY41" fmla="*/ 420649 h 1491437"/>
              <a:gd name="connsiteX42" fmla="*/ 4234695 w 5363295"/>
              <a:gd name="connsiteY42" fmla="*/ 482883 h 1491437"/>
              <a:gd name="connsiteX43" fmla="*/ 4281361 w 5363295"/>
              <a:gd name="connsiteY43" fmla="*/ 517329 h 1491437"/>
              <a:gd name="connsiteX44" fmla="*/ 4344883 w 5363295"/>
              <a:gd name="connsiteY44" fmla="*/ 550987 h 1491437"/>
              <a:gd name="connsiteX45" fmla="*/ 4423001 w 5363295"/>
              <a:gd name="connsiteY45" fmla="*/ 600043 h 1491437"/>
              <a:gd name="connsiteX46" fmla="*/ 4506466 w 5363295"/>
              <a:gd name="connsiteY46" fmla="*/ 612731 h 1491437"/>
              <a:gd name="connsiteX47" fmla="*/ 4535041 w 5363295"/>
              <a:gd name="connsiteY47" fmla="*/ 641306 h 1491437"/>
              <a:gd name="connsiteX48" fmla="*/ 4563616 w 5363295"/>
              <a:gd name="connsiteY48" fmla="*/ 650831 h 1491437"/>
              <a:gd name="connsiteX49" fmla="*/ 4649341 w 5363295"/>
              <a:gd name="connsiteY49" fmla="*/ 707981 h 1491437"/>
              <a:gd name="connsiteX50" fmla="*/ 4677916 w 5363295"/>
              <a:gd name="connsiteY50" fmla="*/ 727031 h 1491437"/>
              <a:gd name="connsiteX51" fmla="*/ 4706491 w 5363295"/>
              <a:gd name="connsiteY51" fmla="*/ 746081 h 1491437"/>
              <a:gd name="connsiteX52" fmla="*/ 4792216 w 5363295"/>
              <a:gd name="connsiteY52" fmla="*/ 822281 h 1491437"/>
              <a:gd name="connsiteX53" fmla="*/ 4820791 w 5363295"/>
              <a:gd name="connsiteY53" fmla="*/ 831806 h 1491437"/>
              <a:gd name="connsiteX54" fmla="*/ 4877941 w 5363295"/>
              <a:gd name="connsiteY54" fmla="*/ 869906 h 1491437"/>
              <a:gd name="connsiteX55" fmla="*/ 4944616 w 5363295"/>
              <a:gd name="connsiteY55" fmla="*/ 888956 h 1491437"/>
              <a:gd name="connsiteX56" fmla="*/ 4973191 w 5363295"/>
              <a:gd name="connsiteY56" fmla="*/ 898481 h 1491437"/>
              <a:gd name="connsiteX57" fmla="*/ 5039866 w 5363295"/>
              <a:gd name="connsiteY57" fmla="*/ 917531 h 1491437"/>
              <a:gd name="connsiteX58" fmla="*/ 5097749 w 5363295"/>
              <a:gd name="connsiteY58" fmla="*/ 989335 h 1491437"/>
              <a:gd name="connsiteX59" fmla="*/ 5208384 w 5363295"/>
              <a:gd name="connsiteY59" fmla="*/ 1057475 h 1491437"/>
              <a:gd name="connsiteX60" fmla="*/ 5325622 w 5363295"/>
              <a:gd name="connsiteY60" fmla="*/ 1165728 h 1491437"/>
              <a:gd name="connsiteX61" fmla="*/ 5363295 w 5363295"/>
              <a:gd name="connsiteY61" fmla="*/ 1275413 h 1491437"/>
              <a:gd name="connsiteX62" fmla="*/ 4823235 w 5363295"/>
              <a:gd name="connsiteY62" fmla="*/ 1491437 h 1491437"/>
              <a:gd name="connsiteX63" fmla="*/ 574763 w 5363295"/>
              <a:gd name="connsiteY63" fmla="*/ 1491437 h 1491437"/>
              <a:gd name="connsiteX0" fmla="*/ 574763 w 5363295"/>
              <a:gd name="connsiteY0" fmla="*/ 1491607 h 1491607"/>
              <a:gd name="connsiteX1" fmla="*/ 54374 w 5363295"/>
              <a:gd name="connsiteY1" fmla="*/ 1438531 h 1491607"/>
              <a:gd name="connsiteX2" fmla="*/ 24725 w 5363295"/>
              <a:gd name="connsiteY2" fmla="*/ 1318001 h 1491607"/>
              <a:gd name="connsiteX3" fmla="*/ 173680 w 5363295"/>
              <a:gd name="connsiteY3" fmla="*/ 1182672 h 1491607"/>
              <a:gd name="connsiteX4" fmla="*/ 400331 w 5363295"/>
              <a:gd name="connsiteY4" fmla="*/ 1087141 h 1491607"/>
              <a:gd name="connsiteX5" fmla="*/ 553012 w 5363295"/>
              <a:gd name="connsiteY5" fmla="*/ 1020220 h 1491607"/>
              <a:gd name="connsiteX6" fmla="*/ 649512 w 5363295"/>
              <a:gd name="connsiteY6" fmla="*/ 933959 h 1491607"/>
              <a:gd name="connsiteX7" fmla="*/ 757820 w 5363295"/>
              <a:gd name="connsiteY7" fmla="*/ 881305 h 1491607"/>
              <a:gd name="connsiteX8" fmla="*/ 860315 w 5363295"/>
              <a:gd name="connsiteY8" fmla="*/ 814628 h 1491607"/>
              <a:gd name="connsiteX9" fmla="*/ 935265 w 5363295"/>
              <a:gd name="connsiteY9" fmla="*/ 754966 h 1491607"/>
              <a:gd name="connsiteX10" fmla="*/ 1006796 w 5363295"/>
              <a:gd name="connsiteY10" fmla="*/ 714350 h 1491607"/>
              <a:gd name="connsiteX11" fmla="*/ 1101199 w 5363295"/>
              <a:gd name="connsiteY11" fmla="*/ 635566 h 1491607"/>
              <a:gd name="connsiteX12" fmla="*/ 1196924 w 5363295"/>
              <a:gd name="connsiteY12" fmla="*/ 562899 h 1491607"/>
              <a:gd name="connsiteX13" fmla="*/ 1284056 w 5363295"/>
              <a:gd name="connsiteY13" fmla="*/ 518370 h 1491607"/>
              <a:gd name="connsiteX14" fmla="*/ 1375979 w 5363295"/>
              <a:gd name="connsiteY14" fmla="*/ 474306 h 1491607"/>
              <a:gd name="connsiteX15" fmla="*/ 1457610 w 5363295"/>
              <a:gd name="connsiteY15" fmla="*/ 445653 h 1491607"/>
              <a:gd name="connsiteX16" fmla="*/ 1549855 w 5363295"/>
              <a:gd name="connsiteY16" fmla="*/ 418207 h 1491607"/>
              <a:gd name="connsiteX17" fmla="*/ 1637432 w 5363295"/>
              <a:gd name="connsiteY17" fmla="*/ 396638 h 1491607"/>
              <a:gd name="connsiteX18" fmla="*/ 1796074 w 5363295"/>
              <a:gd name="connsiteY18" fmla="*/ 373780 h 1491607"/>
              <a:gd name="connsiteX19" fmla="*/ 1947651 w 5363295"/>
              <a:gd name="connsiteY19" fmla="*/ 328970 h 1491607"/>
              <a:gd name="connsiteX20" fmla="*/ 2047357 w 5363295"/>
              <a:gd name="connsiteY20" fmla="*/ 291624 h 1491607"/>
              <a:gd name="connsiteX21" fmla="*/ 2151406 w 5363295"/>
              <a:gd name="connsiteY21" fmla="*/ 216766 h 1491607"/>
              <a:gd name="connsiteX22" fmla="*/ 2201416 w 5363295"/>
              <a:gd name="connsiteY22" fmla="*/ 202195 h 1491607"/>
              <a:gd name="connsiteX23" fmla="*/ 2261798 w 5363295"/>
              <a:gd name="connsiteY23" fmla="*/ 184079 h 1491607"/>
              <a:gd name="connsiteX24" fmla="*/ 2396920 w 5363295"/>
              <a:gd name="connsiteY24" fmla="*/ 154006 h 1491607"/>
              <a:gd name="connsiteX25" fmla="*/ 2687191 w 5363295"/>
              <a:gd name="connsiteY25" fmla="*/ 108076 h 1491607"/>
              <a:gd name="connsiteX26" fmla="*/ 2772916 w 5363295"/>
              <a:gd name="connsiteY26" fmla="*/ 79501 h 1491607"/>
              <a:gd name="connsiteX27" fmla="*/ 2801491 w 5363295"/>
              <a:gd name="connsiteY27" fmla="*/ 69976 h 1491607"/>
              <a:gd name="connsiteX28" fmla="*/ 2830066 w 5363295"/>
              <a:gd name="connsiteY28" fmla="*/ 50926 h 1491607"/>
              <a:gd name="connsiteX29" fmla="*/ 2915173 w 5363295"/>
              <a:gd name="connsiteY29" fmla="*/ 35528 h 1491607"/>
              <a:gd name="connsiteX30" fmla="*/ 3069216 w 5363295"/>
              <a:gd name="connsiteY30" fmla="*/ 12826 h 1491607"/>
              <a:gd name="connsiteX31" fmla="*/ 3277807 w 5363295"/>
              <a:gd name="connsiteY31" fmla="*/ 440 h 1491607"/>
              <a:gd name="connsiteX32" fmla="*/ 3376893 w 5363295"/>
              <a:gd name="connsiteY32" fmla="*/ 34097 h 1491607"/>
              <a:gd name="connsiteX33" fmla="*/ 3474403 w 5363295"/>
              <a:gd name="connsiteY33" fmla="*/ 54578 h 1491607"/>
              <a:gd name="connsiteX34" fmla="*/ 3553966 w 5363295"/>
              <a:gd name="connsiteY34" fmla="*/ 117601 h 1491607"/>
              <a:gd name="connsiteX35" fmla="*/ 3639691 w 5363295"/>
              <a:gd name="connsiteY35" fmla="*/ 174751 h 1491607"/>
              <a:gd name="connsiteX36" fmla="*/ 3725416 w 5363295"/>
              <a:gd name="connsiteY36" fmla="*/ 231901 h 1491607"/>
              <a:gd name="connsiteX37" fmla="*/ 3802917 w 5363295"/>
              <a:gd name="connsiteY37" fmla="*/ 234913 h 1491607"/>
              <a:gd name="connsiteX38" fmla="*/ 3942297 w 5363295"/>
              <a:gd name="connsiteY38" fmla="*/ 327151 h 1491607"/>
              <a:gd name="connsiteX39" fmla="*/ 4077841 w 5363295"/>
              <a:gd name="connsiteY39" fmla="*/ 355726 h 1491607"/>
              <a:gd name="connsiteX40" fmla="*/ 4134991 w 5363295"/>
              <a:gd name="connsiteY40" fmla="*/ 374776 h 1491607"/>
              <a:gd name="connsiteX41" fmla="*/ 4121630 w 5363295"/>
              <a:gd name="connsiteY41" fmla="*/ 420819 h 1491607"/>
              <a:gd name="connsiteX42" fmla="*/ 4234695 w 5363295"/>
              <a:gd name="connsiteY42" fmla="*/ 483053 h 1491607"/>
              <a:gd name="connsiteX43" fmla="*/ 4281361 w 5363295"/>
              <a:gd name="connsiteY43" fmla="*/ 517499 h 1491607"/>
              <a:gd name="connsiteX44" fmla="*/ 4344883 w 5363295"/>
              <a:gd name="connsiteY44" fmla="*/ 551157 h 1491607"/>
              <a:gd name="connsiteX45" fmla="*/ 4423001 w 5363295"/>
              <a:gd name="connsiteY45" fmla="*/ 600213 h 1491607"/>
              <a:gd name="connsiteX46" fmla="*/ 4506466 w 5363295"/>
              <a:gd name="connsiteY46" fmla="*/ 612901 h 1491607"/>
              <a:gd name="connsiteX47" fmla="*/ 4535041 w 5363295"/>
              <a:gd name="connsiteY47" fmla="*/ 641476 h 1491607"/>
              <a:gd name="connsiteX48" fmla="*/ 4563616 w 5363295"/>
              <a:gd name="connsiteY48" fmla="*/ 651001 h 1491607"/>
              <a:gd name="connsiteX49" fmla="*/ 4649341 w 5363295"/>
              <a:gd name="connsiteY49" fmla="*/ 708151 h 1491607"/>
              <a:gd name="connsiteX50" fmla="*/ 4677916 w 5363295"/>
              <a:gd name="connsiteY50" fmla="*/ 727201 h 1491607"/>
              <a:gd name="connsiteX51" fmla="*/ 4706491 w 5363295"/>
              <a:gd name="connsiteY51" fmla="*/ 746251 h 1491607"/>
              <a:gd name="connsiteX52" fmla="*/ 4792216 w 5363295"/>
              <a:gd name="connsiteY52" fmla="*/ 822451 h 1491607"/>
              <a:gd name="connsiteX53" fmla="*/ 4820791 w 5363295"/>
              <a:gd name="connsiteY53" fmla="*/ 831976 h 1491607"/>
              <a:gd name="connsiteX54" fmla="*/ 4877941 w 5363295"/>
              <a:gd name="connsiteY54" fmla="*/ 870076 h 1491607"/>
              <a:gd name="connsiteX55" fmla="*/ 4944616 w 5363295"/>
              <a:gd name="connsiteY55" fmla="*/ 889126 h 1491607"/>
              <a:gd name="connsiteX56" fmla="*/ 4973191 w 5363295"/>
              <a:gd name="connsiteY56" fmla="*/ 898651 h 1491607"/>
              <a:gd name="connsiteX57" fmla="*/ 5039866 w 5363295"/>
              <a:gd name="connsiteY57" fmla="*/ 917701 h 1491607"/>
              <a:gd name="connsiteX58" fmla="*/ 5097749 w 5363295"/>
              <a:gd name="connsiteY58" fmla="*/ 989505 h 1491607"/>
              <a:gd name="connsiteX59" fmla="*/ 5208384 w 5363295"/>
              <a:gd name="connsiteY59" fmla="*/ 1057645 h 1491607"/>
              <a:gd name="connsiteX60" fmla="*/ 5325622 w 5363295"/>
              <a:gd name="connsiteY60" fmla="*/ 1165898 h 1491607"/>
              <a:gd name="connsiteX61" fmla="*/ 5363295 w 5363295"/>
              <a:gd name="connsiteY61" fmla="*/ 1275583 h 1491607"/>
              <a:gd name="connsiteX62" fmla="*/ 4823235 w 5363295"/>
              <a:gd name="connsiteY62" fmla="*/ 1491607 h 1491607"/>
              <a:gd name="connsiteX63" fmla="*/ 574763 w 5363295"/>
              <a:gd name="connsiteY63" fmla="*/ 1491607 h 1491607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28011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3835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9960 w 5363295"/>
              <a:gd name="connsiteY45" fmla="*/ 663916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35041 w 5363295"/>
              <a:gd name="connsiteY45" fmla="*/ 648668 h 1498799"/>
              <a:gd name="connsiteX46" fmla="*/ 4574101 w 5363295"/>
              <a:gd name="connsiteY46" fmla="*/ 702015 h 1498799"/>
              <a:gd name="connsiteX47" fmla="*/ 4649341 w 5363295"/>
              <a:gd name="connsiteY47" fmla="*/ 715343 h 1498799"/>
              <a:gd name="connsiteX48" fmla="*/ 4677916 w 5363295"/>
              <a:gd name="connsiteY48" fmla="*/ 734393 h 1498799"/>
              <a:gd name="connsiteX49" fmla="*/ 4706491 w 5363295"/>
              <a:gd name="connsiteY49" fmla="*/ 753443 h 1498799"/>
              <a:gd name="connsiteX50" fmla="*/ 4792216 w 5363295"/>
              <a:gd name="connsiteY50" fmla="*/ 829643 h 1498799"/>
              <a:gd name="connsiteX51" fmla="*/ 4820791 w 5363295"/>
              <a:gd name="connsiteY51" fmla="*/ 839168 h 1498799"/>
              <a:gd name="connsiteX52" fmla="*/ 4877941 w 5363295"/>
              <a:gd name="connsiteY52" fmla="*/ 877268 h 1498799"/>
              <a:gd name="connsiteX53" fmla="*/ 4944616 w 5363295"/>
              <a:gd name="connsiteY53" fmla="*/ 896318 h 1498799"/>
              <a:gd name="connsiteX54" fmla="*/ 4973191 w 5363295"/>
              <a:gd name="connsiteY54" fmla="*/ 905843 h 1498799"/>
              <a:gd name="connsiteX55" fmla="*/ 5039866 w 5363295"/>
              <a:gd name="connsiteY55" fmla="*/ 924893 h 1498799"/>
              <a:gd name="connsiteX56" fmla="*/ 5097749 w 5363295"/>
              <a:gd name="connsiteY56" fmla="*/ 996697 h 1498799"/>
              <a:gd name="connsiteX57" fmla="*/ 5208384 w 5363295"/>
              <a:gd name="connsiteY57" fmla="*/ 1064837 h 1498799"/>
              <a:gd name="connsiteX58" fmla="*/ 5325622 w 5363295"/>
              <a:gd name="connsiteY58" fmla="*/ 1173090 h 1498799"/>
              <a:gd name="connsiteX59" fmla="*/ 5363295 w 5363295"/>
              <a:gd name="connsiteY59" fmla="*/ 1282775 h 1498799"/>
              <a:gd name="connsiteX60" fmla="*/ 4823235 w 5363295"/>
              <a:gd name="connsiteY60" fmla="*/ 1498799 h 1498799"/>
              <a:gd name="connsiteX61" fmla="*/ 574763 w 5363295"/>
              <a:gd name="connsiteY61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84888 w 5363295"/>
              <a:gd name="connsiteY33" fmla="*/ 36208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83623 w 5363295"/>
              <a:gd name="connsiteY42" fmla="*/ 563114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39637 w 5363295"/>
              <a:gd name="connsiteY29" fmla="*/ 31598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797997 w 5363295"/>
              <a:gd name="connsiteY27" fmla="*/ 10270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61896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791983 w 5363295"/>
              <a:gd name="connsiteY9" fmla="*/ 678138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71864 w 5363719"/>
              <a:gd name="connsiteY34" fmla="*/ 69988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363719" h="1498772">
                <a:moveTo>
                  <a:pt x="575187" y="1498772"/>
                </a:moveTo>
                <a:cubicBezTo>
                  <a:pt x="-83202" y="1452469"/>
                  <a:pt x="140022" y="1472778"/>
                  <a:pt x="54798" y="1445696"/>
                </a:cubicBezTo>
                <a:cubicBezTo>
                  <a:pt x="-30690" y="1405982"/>
                  <a:pt x="4100" y="1368418"/>
                  <a:pt x="25149" y="1325166"/>
                </a:cubicBezTo>
                <a:cubicBezTo>
                  <a:pt x="46198" y="1281914"/>
                  <a:pt x="134790" y="1218322"/>
                  <a:pt x="181093" y="1186185"/>
                </a:cubicBezTo>
                <a:cubicBezTo>
                  <a:pt x="200143" y="1157610"/>
                  <a:pt x="226867" y="1129902"/>
                  <a:pt x="257472" y="1101609"/>
                </a:cubicBezTo>
                <a:cubicBezTo>
                  <a:pt x="288077" y="1073316"/>
                  <a:pt x="330764" y="1041959"/>
                  <a:pt x="364722" y="1016429"/>
                </a:cubicBezTo>
                <a:cubicBezTo>
                  <a:pt x="398680" y="990899"/>
                  <a:pt x="431748" y="974015"/>
                  <a:pt x="461223" y="948428"/>
                </a:cubicBezTo>
                <a:cubicBezTo>
                  <a:pt x="490698" y="922841"/>
                  <a:pt x="513428" y="890707"/>
                  <a:pt x="541573" y="862906"/>
                </a:cubicBezTo>
                <a:cubicBezTo>
                  <a:pt x="569718" y="835105"/>
                  <a:pt x="588285" y="812417"/>
                  <a:pt x="630091" y="781622"/>
                </a:cubicBezTo>
                <a:cubicBezTo>
                  <a:pt x="671897" y="750827"/>
                  <a:pt x="732465" y="711893"/>
                  <a:pt x="792407" y="678138"/>
                </a:cubicBezTo>
                <a:cubicBezTo>
                  <a:pt x="852350" y="644383"/>
                  <a:pt x="935298" y="605688"/>
                  <a:pt x="989746" y="579093"/>
                </a:cubicBezTo>
                <a:cubicBezTo>
                  <a:pt x="1044194" y="552498"/>
                  <a:pt x="1080418" y="530420"/>
                  <a:pt x="1119096" y="518568"/>
                </a:cubicBezTo>
                <a:cubicBezTo>
                  <a:pt x="1157774" y="506716"/>
                  <a:pt x="1191336" y="512908"/>
                  <a:pt x="1221812" y="507983"/>
                </a:cubicBezTo>
                <a:cubicBezTo>
                  <a:pt x="1252288" y="503058"/>
                  <a:pt x="1276189" y="493436"/>
                  <a:pt x="1301954" y="489017"/>
                </a:cubicBezTo>
                <a:cubicBezTo>
                  <a:pt x="1327719" y="484598"/>
                  <a:pt x="1351555" y="484461"/>
                  <a:pt x="1376403" y="481471"/>
                </a:cubicBezTo>
                <a:cubicBezTo>
                  <a:pt x="1401251" y="478481"/>
                  <a:pt x="1423813" y="472514"/>
                  <a:pt x="1451045" y="471077"/>
                </a:cubicBezTo>
                <a:cubicBezTo>
                  <a:pt x="1478277" y="469640"/>
                  <a:pt x="1506911" y="474321"/>
                  <a:pt x="1539794" y="472847"/>
                </a:cubicBezTo>
                <a:cubicBezTo>
                  <a:pt x="1572677" y="471373"/>
                  <a:pt x="1629292" y="465408"/>
                  <a:pt x="1648342" y="462233"/>
                </a:cubicBezTo>
                <a:cubicBezTo>
                  <a:pt x="1686442" y="465408"/>
                  <a:pt x="1731982" y="443957"/>
                  <a:pt x="1779025" y="428419"/>
                </a:cubicBezTo>
                <a:cubicBezTo>
                  <a:pt x="1826068" y="412881"/>
                  <a:pt x="1860393" y="390065"/>
                  <a:pt x="1930602" y="369002"/>
                </a:cubicBezTo>
                <a:lnTo>
                  <a:pt x="1995361" y="309745"/>
                </a:lnTo>
                <a:cubicBezTo>
                  <a:pt x="2004886" y="306570"/>
                  <a:pt x="2064997" y="262573"/>
                  <a:pt x="2099410" y="245842"/>
                </a:cubicBezTo>
                <a:cubicBezTo>
                  <a:pt x="2133823" y="229111"/>
                  <a:pt x="2167715" y="215416"/>
                  <a:pt x="2201840" y="209360"/>
                </a:cubicBezTo>
                <a:cubicBezTo>
                  <a:pt x="2235965" y="203304"/>
                  <a:pt x="2257014" y="207797"/>
                  <a:pt x="2304159" y="209504"/>
                </a:cubicBezTo>
                <a:cubicBezTo>
                  <a:pt x="2351304" y="211211"/>
                  <a:pt x="2428375" y="223747"/>
                  <a:pt x="2484712" y="219601"/>
                </a:cubicBezTo>
                <a:cubicBezTo>
                  <a:pt x="2541049" y="215455"/>
                  <a:pt x="2576444" y="198868"/>
                  <a:pt x="2642184" y="184627"/>
                </a:cubicBezTo>
                <a:lnTo>
                  <a:pt x="2755867" y="108577"/>
                </a:lnTo>
                <a:cubicBezTo>
                  <a:pt x="2765392" y="105402"/>
                  <a:pt x="2788897" y="89817"/>
                  <a:pt x="2805411" y="80794"/>
                </a:cubicBezTo>
                <a:cubicBezTo>
                  <a:pt x="2821925" y="71771"/>
                  <a:pt x="2832511" y="62616"/>
                  <a:pt x="2854953" y="54440"/>
                </a:cubicBezTo>
                <a:cubicBezTo>
                  <a:pt x="2877395" y="46264"/>
                  <a:pt x="2896126" y="40522"/>
                  <a:pt x="2940061" y="31737"/>
                </a:cubicBezTo>
                <a:cubicBezTo>
                  <a:pt x="2983996" y="22952"/>
                  <a:pt x="3070726" y="13692"/>
                  <a:pt x="3118566" y="1732"/>
                </a:cubicBezTo>
                <a:cubicBezTo>
                  <a:pt x="3191591" y="4907"/>
                  <a:pt x="3289856" y="-1418"/>
                  <a:pt x="3337641" y="301"/>
                </a:cubicBezTo>
                <a:cubicBezTo>
                  <a:pt x="3385426" y="2020"/>
                  <a:pt x="3380663" y="6068"/>
                  <a:pt x="3405275" y="12048"/>
                </a:cubicBezTo>
                <a:cubicBezTo>
                  <a:pt x="3429887" y="18028"/>
                  <a:pt x="3457547" y="26524"/>
                  <a:pt x="3485312" y="36181"/>
                </a:cubicBezTo>
                <a:cubicBezTo>
                  <a:pt x="3513077" y="45838"/>
                  <a:pt x="3549079" y="54722"/>
                  <a:pt x="3571864" y="69988"/>
                </a:cubicBezTo>
                <a:cubicBezTo>
                  <a:pt x="3599412" y="90017"/>
                  <a:pt x="3638334" y="106871"/>
                  <a:pt x="3668074" y="127138"/>
                </a:cubicBezTo>
                <a:cubicBezTo>
                  <a:pt x="3697814" y="147405"/>
                  <a:pt x="3727759" y="172435"/>
                  <a:pt x="3750303" y="191592"/>
                </a:cubicBezTo>
                <a:cubicBezTo>
                  <a:pt x="3772847" y="210749"/>
                  <a:pt x="3783503" y="223768"/>
                  <a:pt x="3803341" y="242078"/>
                </a:cubicBezTo>
                <a:cubicBezTo>
                  <a:pt x="3823179" y="260388"/>
                  <a:pt x="3846810" y="283141"/>
                  <a:pt x="3869333" y="301450"/>
                </a:cubicBezTo>
                <a:cubicBezTo>
                  <a:pt x="3891856" y="319759"/>
                  <a:pt x="3906362" y="343998"/>
                  <a:pt x="3938478" y="351935"/>
                </a:cubicBezTo>
                <a:lnTo>
                  <a:pt x="4055037" y="400201"/>
                </a:lnTo>
                <a:cubicBezTo>
                  <a:pt x="4064562" y="403376"/>
                  <a:pt x="4117669" y="449500"/>
                  <a:pt x="4157002" y="475458"/>
                </a:cubicBezTo>
                <a:cubicBezTo>
                  <a:pt x="4196335" y="501416"/>
                  <a:pt x="4249168" y="533618"/>
                  <a:pt x="4291036" y="555950"/>
                </a:cubicBezTo>
                <a:cubicBezTo>
                  <a:pt x="4332904" y="578282"/>
                  <a:pt x="4377410" y="600268"/>
                  <a:pt x="4408212" y="609448"/>
                </a:cubicBezTo>
                <a:lnTo>
                  <a:pt x="4510384" y="663889"/>
                </a:lnTo>
                <a:cubicBezTo>
                  <a:pt x="4540433" y="676878"/>
                  <a:pt x="4551295" y="693417"/>
                  <a:pt x="4574525" y="701988"/>
                </a:cubicBezTo>
                <a:lnTo>
                  <a:pt x="4649765" y="715316"/>
                </a:lnTo>
                <a:lnTo>
                  <a:pt x="4678340" y="734366"/>
                </a:lnTo>
                <a:cubicBezTo>
                  <a:pt x="4687865" y="740716"/>
                  <a:pt x="4698820" y="745321"/>
                  <a:pt x="4706915" y="753416"/>
                </a:cubicBezTo>
                <a:cubicBezTo>
                  <a:pt x="4732159" y="778660"/>
                  <a:pt x="4758646" y="812619"/>
                  <a:pt x="4792640" y="829616"/>
                </a:cubicBezTo>
                <a:cubicBezTo>
                  <a:pt x="4801620" y="834106"/>
                  <a:pt x="4812438" y="834265"/>
                  <a:pt x="4821215" y="839141"/>
                </a:cubicBezTo>
                <a:cubicBezTo>
                  <a:pt x="4841229" y="850260"/>
                  <a:pt x="4856645" y="870001"/>
                  <a:pt x="4878365" y="877241"/>
                </a:cubicBezTo>
                <a:cubicBezTo>
                  <a:pt x="4946878" y="900079"/>
                  <a:pt x="4861319" y="872371"/>
                  <a:pt x="4945040" y="896291"/>
                </a:cubicBezTo>
                <a:cubicBezTo>
                  <a:pt x="4954694" y="899049"/>
                  <a:pt x="4963961" y="903058"/>
                  <a:pt x="4973615" y="905816"/>
                </a:cubicBezTo>
                <a:cubicBezTo>
                  <a:pt x="4987857" y="909885"/>
                  <a:pt x="5025065" y="917253"/>
                  <a:pt x="5040290" y="924866"/>
                </a:cubicBezTo>
                <a:cubicBezTo>
                  <a:pt x="5050529" y="929986"/>
                  <a:pt x="5087934" y="991550"/>
                  <a:pt x="5098173" y="996670"/>
                </a:cubicBezTo>
                <a:cubicBezTo>
                  <a:pt x="5107153" y="1001160"/>
                  <a:pt x="5200031" y="1059934"/>
                  <a:pt x="5208808" y="1064810"/>
                </a:cubicBezTo>
                <a:cubicBezTo>
                  <a:pt x="5228822" y="1075929"/>
                  <a:pt x="5306996" y="1160363"/>
                  <a:pt x="5326046" y="1173063"/>
                </a:cubicBezTo>
                <a:cubicBezTo>
                  <a:pt x="5335571" y="1179413"/>
                  <a:pt x="5352859" y="1279128"/>
                  <a:pt x="5363719" y="1282748"/>
                </a:cubicBezTo>
                <a:lnTo>
                  <a:pt x="4823659" y="1498772"/>
                </a:lnTo>
                <a:lnTo>
                  <a:pt x="575187" y="1498772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2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7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3352800" y="644989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3351214" y="649625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endCxn id="413701" idx="2"/>
          </p:cNvCxnSpPr>
          <p:nvPr/>
        </p:nvCxnSpPr>
        <p:spPr>
          <a:xfrm>
            <a:off x="5297414" y="2691577"/>
            <a:ext cx="797001" cy="6162289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endCxn id="413701" idx="2"/>
          </p:cNvCxnSpPr>
          <p:nvPr/>
        </p:nvCxnSpPr>
        <p:spPr>
          <a:xfrm>
            <a:off x="4237724" y="2699963"/>
            <a:ext cx="1856690" cy="6153902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5297413" y="1662301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</a:t>
            </a: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609602" y="8877638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6096000" y="2223477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0" name="Line 6">
            <a:extLst>
              <a:ext uri="{FF2B5EF4-FFF2-40B4-BE49-F238E27FC236}">
                <a16:creationId xmlns:a16="http://schemas.microsoft.com/office/drawing/2014/main" id="{DB9B3741-DF33-48D9-B3A5-DD0F13C760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03512" y="2691576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 Box 12">
                <a:extLst>
                  <a:ext uri="{FF2B5EF4-FFF2-40B4-BE49-F238E27FC236}">
                    <a16:creationId xmlns:a16="http://schemas.microsoft.com/office/drawing/2014/main" id="{63E3B856-8109-414A-BC30-9F419DD980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4678" y="2340383"/>
                <a:ext cx="3107628" cy="744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Non-intersecting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𝒌</m:t>
                        </m:r>
                      </m:e>
                      <m:sub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 &gt; 1)</a:t>
                </a:r>
              </a:p>
            </p:txBody>
          </p:sp>
        </mc:Choice>
        <mc:Fallback xmlns="">
          <p:sp>
            <p:nvSpPr>
              <p:cNvPr id="71" name="Text Box 12">
                <a:extLst>
                  <a:ext uri="{FF2B5EF4-FFF2-40B4-BE49-F238E27FC236}">
                    <a16:creationId xmlns:a16="http://schemas.microsoft.com/office/drawing/2014/main" id="{63E3B856-8109-414A-BC30-9F419DD98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4678" y="2340383"/>
                <a:ext cx="3107628" cy="744563"/>
              </a:xfrm>
              <a:prstGeom prst="rect">
                <a:avLst/>
              </a:prstGeom>
              <a:blipFill>
                <a:blip r:embed="rId2"/>
                <a:stretch>
                  <a:fillRect l="-980" t="-2459" b="-9016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1D15EC1-E13B-4097-90E7-A198D0CED325}"/>
              </a:ext>
            </a:extLst>
          </p:cNvPr>
          <p:cNvCxnSpPr/>
          <p:nvPr/>
        </p:nvCxnSpPr>
        <p:spPr>
          <a:xfrm flipV="1">
            <a:off x="4206601" y="2683188"/>
            <a:ext cx="1097280" cy="2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9951" y="4892498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75620" y="4567367"/>
            <a:ext cx="120238" cy="32208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33B195B-CD59-449E-B2E3-1A787A3ED233}"/>
              </a:ext>
            </a:extLst>
          </p:cNvPr>
          <p:cNvSpPr>
            <a:spLocks noChangeAspect="1"/>
          </p:cNvSpPr>
          <p:nvPr/>
        </p:nvSpPr>
        <p:spPr>
          <a:xfrm>
            <a:off x="4672817" y="2622998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ECFEA59-2A30-4A38-8A59-95C9CA349EA9}"/>
              </a:ext>
            </a:extLst>
          </p:cNvPr>
          <p:cNvSpPr>
            <a:spLocks noChangeAspect="1"/>
          </p:cNvSpPr>
          <p:nvPr/>
        </p:nvSpPr>
        <p:spPr>
          <a:xfrm>
            <a:off x="7797646" y="2622998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Line 17">
            <a:extLst>
              <a:ext uri="{FF2B5EF4-FFF2-40B4-BE49-F238E27FC236}">
                <a16:creationId xmlns:a16="http://schemas.microsoft.com/office/drawing/2014/main" id="{D1014232-9A76-463E-94B2-2F9D5AB4D2E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3937" y="2216300"/>
            <a:ext cx="231554" cy="388079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0" name="Text Box 14">
            <a:extLst>
              <a:ext uri="{FF2B5EF4-FFF2-40B4-BE49-F238E27FC236}">
                <a16:creationId xmlns:a16="http://schemas.microsoft.com/office/drawing/2014/main" id="{3163EE1E-7031-4B84-A02B-17E78D598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6945" y="1448383"/>
            <a:ext cx="207097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= ground distance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at a point</a:t>
            </a:r>
          </a:p>
        </p:txBody>
      </p:sp>
      <p:sp>
        <p:nvSpPr>
          <p:cNvPr id="51" name="Text Box 14">
            <a:extLst>
              <a:ext uri="{FF2B5EF4-FFF2-40B4-BE49-F238E27FC236}">
                <a16:creationId xmlns:a16="http://schemas.microsoft.com/office/drawing/2014/main" id="{D9D37FF7-21B6-44F7-B01F-932B345C5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563" y="1741434"/>
            <a:ext cx="207097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= ground distance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at a point</a:t>
            </a:r>
          </a:p>
        </p:txBody>
      </p:sp>
      <p:sp>
        <p:nvSpPr>
          <p:cNvPr id="52" name="Line 17">
            <a:extLst>
              <a:ext uri="{FF2B5EF4-FFF2-40B4-BE49-F238E27FC236}">
                <a16:creationId xmlns:a16="http://schemas.microsoft.com/office/drawing/2014/main" id="{5536002B-9CE5-4D54-B7ED-5F4042EBAC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13843" y="2249397"/>
            <a:ext cx="361721" cy="365034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4" name="Text Box 12">
            <a:extLst>
              <a:ext uri="{FF2B5EF4-FFF2-40B4-BE49-F238E27FC236}">
                <a16:creationId xmlns:a16="http://schemas.microsoft.com/office/drawing/2014/main" id="{AF35440C-7D82-40F3-8A30-C4299A83B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2307" y="1171384"/>
            <a:ext cx="15906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56" name="Line 17">
            <a:extLst>
              <a:ext uri="{FF2B5EF4-FFF2-40B4-BE49-F238E27FC236}">
                <a16:creationId xmlns:a16="http://schemas.microsoft.com/office/drawing/2014/main" id="{0187B958-C445-42A0-9A45-127AE2448E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67962" y="1733769"/>
            <a:ext cx="275169" cy="64131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6" name="Text Box 12">
            <a:extLst>
              <a:ext uri="{FF2B5EF4-FFF2-40B4-BE49-F238E27FC236}">
                <a16:creationId xmlns:a16="http://schemas.microsoft.com/office/drawing/2014/main" id="{0C7695E4-9F29-41E3-8373-C41B3FA59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0437" y="2774072"/>
            <a:ext cx="5205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056BEE11-B1D5-4FFB-A782-6565F68DA722}"/>
              </a:ext>
            </a:extLst>
          </p:cNvPr>
          <p:cNvSpPr/>
          <p:nvPr/>
        </p:nvSpPr>
        <p:spPr>
          <a:xfrm rot="10800000">
            <a:off x="6155252" y="2706736"/>
            <a:ext cx="182880" cy="681449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44851FB7-E3C0-4FB1-9B60-5A1ABDAEE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015" y="2981557"/>
            <a:ext cx="5205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9C8C2404-D802-426F-8554-65712C4255A0}"/>
              </a:ext>
            </a:extLst>
          </p:cNvPr>
          <p:cNvSpPr/>
          <p:nvPr/>
        </p:nvSpPr>
        <p:spPr>
          <a:xfrm rot="20595143">
            <a:off x="4151891" y="2719748"/>
            <a:ext cx="182880" cy="964479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Text Box 12">
            <a:extLst>
              <a:ext uri="{FF2B5EF4-FFF2-40B4-BE49-F238E27FC236}">
                <a16:creationId xmlns:a16="http://schemas.microsoft.com/office/drawing/2014/main" id="{5D1F436D-9DA0-4108-A005-8E15C060F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5509" y="2792961"/>
            <a:ext cx="218626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Ellipsoid height of surface not constant: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≠ h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2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2" name="Text Box 12">
            <a:extLst>
              <a:ext uri="{FF2B5EF4-FFF2-40B4-BE49-F238E27FC236}">
                <a16:creationId xmlns:a16="http://schemas.microsoft.com/office/drawing/2014/main" id="{75CD22EF-6540-4AC0-BE96-47A3C387C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2580" y="5079590"/>
            <a:ext cx="4169821" cy="124649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IMPORANT:  For large areas, there is no single defining ellipsoid height for scaling the projection –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even if there is no attempt to account for topographic slope.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86EE25-E332-4D04-B22F-0C4EB9CC04B9}"/>
              </a:ext>
            </a:extLst>
          </p:cNvPr>
          <p:cNvSpPr txBox="1"/>
          <p:nvPr/>
        </p:nvSpPr>
        <p:spPr>
          <a:xfrm>
            <a:off x="152400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NOT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 changing projection axis to reduce distortion variation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F277DF3-FF3C-9EEE-8A41-FE90DBA1FEA5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84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/>
      <p:bldP spid="29" grpId="0" animBg="1"/>
      <p:bldP spid="30" grpId="0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A60AA3-6BDC-5DE8-18F5-CCE171DD3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1578FB-6A5C-4313-959C-EAEEE143B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Linear distortion design criterion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BDDCA7-8273-4302-ADF7-1F7F9550F7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en-US" dirty="0"/>
                  <a:t>Initial estimate of linear distortion design criterion as:</a:t>
                </a:r>
              </a:p>
              <a:p>
                <a:pPr lvl="1"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dirty="0"/>
                  <a:t> = zone width (perpendicular to projection axis) in km</a:t>
                </a:r>
              </a:p>
              <a:p>
                <a:pPr lvl="1"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en-US" dirty="0"/>
                  <a:t>with following simplifying assumptions:</a:t>
                </a:r>
              </a:p>
              <a:p>
                <a:pPr lvl="2"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dirty="0"/>
                  <a:t> = constant mean earth radius (6371 km)</a:t>
                </a:r>
              </a:p>
              <a:p>
                <a:pPr lvl="2">
                  <a:lnSpc>
                    <a:spcPct val="11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= 1 (i.e., tangent to ellipsoid)</a:t>
                </a:r>
              </a:p>
              <a:p>
                <a:pPr lvl="2"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en-US" dirty="0"/>
                  <a:t>Constant topographic height</a:t>
                </a:r>
              </a:p>
              <a:p>
                <a:pPr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en-US" dirty="0"/>
                  <a:t>Following distortion range categories (in ppm) used in design:</a:t>
                </a:r>
              </a:p>
              <a:p>
                <a:pPr lvl="1"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en-US" i="1" dirty="0"/>
                  <a:t>Small “low distortion” zones:</a:t>
                </a:r>
                <a:r>
                  <a:rPr lang="en-US" dirty="0"/>
                  <a:t>  ±5, ±10, </a:t>
                </a:r>
                <a:r>
                  <a:rPr lang="en-US" b="1" dirty="0"/>
                  <a:t>±20</a:t>
                </a:r>
                <a:r>
                  <a:rPr lang="en-US" dirty="0"/>
                  <a:t>, ±30, ±40 ppm</a:t>
                </a:r>
              </a:p>
              <a:p>
                <a:pPr lvl="1"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en-US" i="1" dirty="0"/>
                  <a:t>Typical SPCS zones:  </a:t>
                </a:r>
                <a:r>
                  <a:rPr lang="en-US" b="1" dirty="0"/>
                  <a:t>±50</a:t>
                </a:r>
                <a:r>
                  <a:rPr lang="en-US" i="1" dirty="0"/>
                  <a:t>, </a:t>
                </a:r>
                <a:r>
                  <a:rPr lang="en-US" dirty="0"/>
                  <a:t>±75, </a:t>
                </a:r>
                <a:r>
                  <a:rPr lang="en-US" b="1" dirty="0"/>
                  <a:t>±100</a:t>
                </a:r>
                <a:r>
                  <a:rPr lang="en-US" dirty="0"/>
                  <a:t>, ±150, ±200, ±300, </a:t>
                </a:r>
                <a:r>
                  <a:rPr lang="en-US" b="1" dirty="0"/>
                  <a:t>±400</a:t>
                </a:r>
                <a:r>
                  <a:rPr lang="en-US" dirty="0"/>
                  <a:t>, ±500 ppm</a:t>
                </a:r>
              </a:p>
              <a:p>
                <a:pPr lvl="1"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en-US" i="1" dirty="0"/>
                  <a:t>Very large zones:  </a:t>
                </a:r>
                <a:r>
                  <a:rPr lang="en-US" dirty="0"/>
                  <a:t>±750, ±1000 , ±1500 , ±2000 , ±3000 , ±4000 , ±5000 ppm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BDDCA7-8273-4302-ADF7-1F7F9550F7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76" t="-1250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B854A32-A88A-41A4-A9B0-5EA83FD136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30540" y="842539"/>
                <a:ext cx="3213735" cy="9951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num>
                                <m:den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B854A32-A88A-41A4-A9B0-5EA83FD136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0540" y="842539"/>
                <a:ext cx="3213735" cy="9951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9F377E3-8975-AC55-72D1-53D7227A06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21115" y="1830297"/>
                <a:ext cx="321373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≈±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0.00154 </m:t>
                          </m:r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ppm</m:t>
                          </m:r>
                        </m:e>
                      </m:d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9F377E3-8975-AC55-72D1-53D7227A0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1115" y="1830297"/>
                <a:ext cx="3213735" cy="461665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377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E624D9-5FCC-D472-802C-27E0ACFF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43F73C-DFB0-0AAF-8E61-5D0107BFA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Linear distortion magnitudes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713696-DECC-16E6-539D-D37A2EDAF2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948526"/>
              </p:ext>
            </p:extLst>
          </p:nvPr>
        </p:nvGraphicFramePr>
        <p:xfrm>
          <a:off x="1965960" y="1097280"/>
          <a:ext cx="8229600" cy="4268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39239667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29697003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54296331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885494713"/>
                    </a:ext>
                  </a:extLst>
                </a:gridCol>
              </a:tblGrid>
              <a:tr h="8537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Parts per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Centimeters per kilometer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Feet </a:t>
                      </a:r>
                      <a:br>
                        <a:rPr lang="en-US" sz="2400" b="1" dirty="0"/>
                      </a:br>
                      <a:r>
                        <a:rPr lang="en-US" sz="2400" b="1" dirty="0"/>
                        <a:t>per 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Dimensionless ratio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860204"/>
                  </a:ext>
                </a:extLst>
              </a:tr>
              <a:tr h="8537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0.1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1:50,000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9944770"/>
                  </a:ext>
                </a:extLst>
              </a:tr>
              <a:tr h="8537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50 ppm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0.3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1:20,000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0693936"/>
                  </a:ext>
                </a:extLst>
              </a:tr>
              <a:tr h="8537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100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10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0.5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1:10,000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8885100"/>
                  </a:ext>
                </a:extLst>
              </a:tr>
              <a:tr h="8537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400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40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2.1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1:2,500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8568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399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282403-5F71-DB43-010F-345A2D58F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AB45E1-07F7-23B3-2224-82570B436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steps of overall design process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4299E42-C9DE-AB04-5467-DC354B1954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97280"/>
                <a:ext cx="11430000" cy="4389120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Select projection type and initial distortion design criterion,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Place projection axis in center of design area</a:t>
                </a:r>
              </a:p>
              <a:p>
                <a:pPr lvl="1"/>
                <a:r>
                  <a:rPr lang="en-US" dirty="0"/>
                  <a:t>Set axis 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to reasonable initial value (e.g., gives zero mean distortion)</a:t>
                </a:r>
              </a:p>
              <a:p>
                <a:pPr lvl="1"/>
                <a:r>
                  <a:rPr lang="en-US" dirty="0"/>
                  <a:t>OM projection origin location and skew axis azimuth requires special process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US" dirty="0"/>
                  <a:t>Initially determined using minimum bounding rectangle by width</a:t>
                </a:r>
              </a:p>
              <a:p>
                <a:pPr lvl="2"/>
                <a:r>
                  <a:rPr lang="en-US" dirty="0"/>
                  <a:t>Bounded polygon must be in projected coordinate system</a:t>
                </a:r>
              </a:p>
              <a:p>
                <a:pPr lvl="2"/>
                <a:r>
                  <a:rPr lang="en-US" dirty="0"/>
                  <a:t>Refined during design process to account for systematic topographic slope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Move projection axis to minimize </a:t>
                </a:r>
                <a:r>
                  <a:rPr lang="en-US" b="1" i="1" dirty="0"/>
                  <a:t>range</a:t>
                </a:r>
                <a:r>
                  <a:rPr lang="en-US" dirty="0"/>
                  <a:t> in distortion for entire zone</a:t>
                </a:r>
              </a:p>
              <a:p>
                <a:pPr lvl="1"/>
                <a:r>
                  <a:rPr lang="en-US" dirty="0"/>
                  <a:t>Also evaluate distortion range for cities and towns</a:t>
                </a:r>
              </a:p>
              <a:p>
                <a:pPr lvl="1"/>
                <a:r>
                  <a:rPr lang="en-US" dirty="0"/>
                  <a:t>Also balance positive distortion at zones edges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4299E42-C9DE-AB04-5467-DC354B1954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97280"/>
                <a:ext cx="11430000" cy="4389120"/>
              </a:xfrm>
              <a:blipFill>
                <a:blip r:embed="rId2"/>
                <a:stretch>
                  <a:fillRect l="-1120"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99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282403-5F71-DB43-010F-345A2D58F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AB45E1-07F7-23B3-2224-82570B436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steps of overall design process </a:t>
            </a:r>
            <a:r>
              <a:rPr lang="en-US" b="0" i="1" dirty="0"/>
              <a:t>(cont’d)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4299E42-C9DE-AB04-5467-DC354B1954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97280"/>
                <a:ext cx="11430000" cy="4389120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/>
                  <a:t>Modify axis scale such that </a:t>
                </a:r>
                <a:r>
                  <a:rPr lang="en-US" b="1" i="1" dirty="0"/>
                  <a:t>all</a:t>
                </a:r>
                <a:r>
                  <a:rPr lang="en-US" b="1" dirty="0"/>
                  <a:t> </a:t>
                </a:r>
                <a:r>
                  <a:rPr lang="en-US" dirty="0"/>
                  <a:t>of the following are within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b="1" dirty="0"/>
                  <a:t>≥ 90% of population</a:t>
                </a:r>
              </a:p>
              <a:p>
                <a:pPr lvl="1"/>
                <a:r>
                  <a:rPr lang="en-US" b="1" dirty="0"/>
                  <a:t>≥ 75% of all cities and towns </a:t>
                </a:r>
                <a:r>
                  <a:rPr lang="en-US" dirty="0"/>
                  <a:t>(by location only)</a:t>
                </a:r>
              </a:p>
              <a:p>
                <a:pPr lvl="1"/>
                <a:r>
                  <a:rPr lang="en-US" b="1" dirty="0"/>
                  <a:t>≥ 50% of entire zone area</a:t>
                </a: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/>
                  <a:t>Evaluate and refine design</a:t>
                </a:r>
              </a:p>
              <a:p>
                <a:pPr lvl="1" indent="-2286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Mean for entire zone (arithmetic and weighted by population) and for all cities</a:t>
                </a:r>
              </a:p>
              <a:p>
                <a:pPr lvl="1"/>
                <a:r>
                  <a:rPr lang="en-US" dirty="0"/>
                  <a:t>Balance positive and negative distortion for entire zone area (and for cities)</a:t>
                </a:r>
              </a:p>
              <a:p>
                <a:pPr lvl="1"/>
                <a:r>
                  <a:rPr lang="en-US" dirty="0"/>
                  <a:t>Avoid positive distortion &gt; 2 × negative distortion magnitude</a:t>
                </a:r>
              </a:p>
              <a:p>
                <a:pPr lvl="1"/>
                <a:r>
                  <a:rPr lang="en-US" dirty="0"/>
                  <a:t>60 – 80% of zone area with negative distortion (for zones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/>
                  <a:t> ~50 ppm)</a:t>
                </a:r>
              </a:p>
              <a:p>
                <a:pPr lvl="1" indent="-228600">
                  <a:buFont typeface="Arial" panose="020B0604020202020204" pitchFamily="34" charset="0"/>
                  <a:buChar char="•"/>
                  <a:defRPr/>
                </a:pPr>
                <a:r>
                  <a:rPr lang="en-US" b="1" i="1" dirty="0">
                    <a:solidFill>
                      <a:prstClr val="black"/>
                    </a:solidFill>
                    <a:latin typeface="Calibri"/>
                  </a:rPr>
                  <a:t>IMPORTANT:  Create distortion map</a:t>
                </a:r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4299E42-C9DE-AB04-5467-DC354B1954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97280"/>
                <a:ext cx="11430000" cy="4389120"/>
              </a:xfrm>
              <a:blipFill>
                <a:blip r:embed="rId2"/>
                <a:stretch>
                  <a:fillRect l="-1120"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342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B6CEAD-50C0-48D1-ACD6-EF7DA035CB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040" y="91440"/>
            <a:ext cx="8412480" cy="63093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93D71-C2B8-4ACB-853D-0175DFE78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3BA20699-3253-714E-A86F-ABA98CEE1FD0}" type="slidenum">
              <a:rPr lang="en-US">
                <a:latin typeface="Calibri"/>
              </a:rPr>
              <a:pPr defTabSz="914400">
                <a:defRPr/>
              </a:pPr>
              <a:t>19</a:t>
            </a:fld>
            <a:endParaRPr lang="en-US" dirty="0"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649899-D212-EAC2-C294-A0CC64EB8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Census blocks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9D74A8-A469-3E0F-132F-2DC3643D5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Used blocks from 2010 Census for SPCS2022 zone design</a:t>
            </a:r>
          </a:p>
        </p:txBody>
      </p:sp>
    </p:spTree>
    <p:extLst>
      <p:ext uri="{BB962C8B-B14F-4D97-AF65-F5344CB8AC3E}">
        <p14:creationId xmlns:p14="http://schemas.microsoft.com/office/powerpoint/2010/main" val="188950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369413-2AAF-FBB4-F96B-E9539867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t>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5E7F53-56D6-4290-EAF3-F0B6D208D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1" y="2124972"/>
            <a:ext cx="8839200" cy="2743200"/>
          </a:xfrm>
          <a:prstGeom prst="rect">
            <a:avLst/>
          </a:prstGeom>
          <a:solidFill>
            <a:srgbClr val="FFFFFF"/>
          </a:solidFill>
          <a:ln w="9525">
            <a:solidFill>
              <a:srgbClr val="DADADA">
                <a:lumMod val="10000"/>
              </a:srgb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29915B53-C9AE-E11D-64F2-987619009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220422"/>
            <a:ext cx="8839199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SPCS2022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Making the Earth flat again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…one zone at a time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BB8294-F2EA-20B6-3A6A-88F5EA2CF081}"/>
              </a:ext>
            </a:extLst>
          </p:cNvPr>
          <p:cNvSpPr txBox="1">
            <a:spLocks/>
          </p:cNvSpPr>
          <p:nvPr/>
        </p:nvSpPr>
        <p:spPr>
          <a:xfrm>
            <a:off x="1524000" y="365760"/>
            <a:ext cx="9144000" cy="16459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27100">
              <a:lnSpc>
                <a:spcPct val="100000"/>
              </a:lnSpc>
            </a:pPr>
            <a:r>
              <a:rPr lang="en-US" b="1" dirty="0">
                <a:latin typeface="+mn-lt"/>
              </a:rPr>
              <a:t>Surveyors and engineers	love projected coordinate systems</a:t>
            </a:r>
            <a:endParaRPr lang="en-US" b="1" i="1" dirty="0">
              <a:latin typeface="+mn-lt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C043BD05-B7C8-E1A0-AAEF-5D80B00D81C4}"/>
              </a:ext>
            </a:extLst>
          </p:cNvPr>
          <p:cNvSpPr>
            <a:spLocks noChangeAspect="1"/>
          </p:cNvSpPr>
          <p:nvPr/>
        </p:nvSpPr>
        <p:spPr>
          <a:xfrm>
            <a:off x="8125710" y="437157"/>
            <a:ext cx="640080" cy="640080"/>
          </a:xfrm>
          <a:prstGeom prst="heart">
            <a:avLst/>
          </a:prstGeom>
          <a:gradFill rotWithShape="1">
            <a:gsLst>
              <a:gs pos="0">
                <a:srgbClr val="540000"/>
              </a:gs>
              <a:gs pos="100000">
                <a:srgbClr val="FF5229"/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393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617971-63B6-49BE-9959-819D0874A6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040" y="91440"/>
            <a:ext cx="8412480" cy="63093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685E6D-6008-48A0-800D-A123B2A6A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3BA20699-3253-714E-A86F-ABA98CEE1FD0}" type="slidenum">
              <a:rPr lang="en-US">
                <a:latin typeface="Calibri"/>
              </a:rPr>
              <a:pPr defTabSz="914400">
                <a:defRPr/>
              </a:pPr>
              <a:t>20</a:t>
            </a:fld>
            <a:endParaRPr lang="en-US" dirty="0"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82AA2C-A86E-3F9B-5A4B-0B1EEEB70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density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37A8B8-4AA7-33A0-45B0-0F58A09E1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Created density raster from Census block data (done for visualization, not for design)</a:t>
            </a:r>
          </a:p>
        </p:txBody>
      </p:sp>
    </p:spTree>
    <p:extLst>
      <p:ext uri="{BB962C8B-B14F-4D97-AF65-F5344CB8AC3E}">
        <p14:creationId xmlns:p14="http://schemas.microsoft.com/office/powerpoint/2010/main" val="396811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10AA6C-C124-4515-875D-AEEF4D8114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040" y="91440"/>
            <a:ext cx="8412480" cy="63093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A237B-8D88-4EC8-8B1B-627E3824F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3BA20699-3253-714E-A86F-ABA98CEE1FD0}" type="slidenum">
              <a:rPr lang="en-US">
                <a:latin typeface="Calibri"/>
              </a:rPr>
              <a:pPr defTabSz="914400">
                <a:defRPr/>
              </a:pPr>
              <a:t>21</a:t>
            </a:fld>
            <a:endParaRPr lang="en-US" dirty="0"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86C710-C677-3345-34B4-8EFB0F006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count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3B2843-7D8B-6E38-B009-A439ABF51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Equal area population count raster created from block data at 1 km resolution for design.</a:t>
            </a:r>
          </a:p>
          <a:p>
            <a:r>
              <a:rPr lang="en-US" i="1" dirty="0"/>
              <a:t>(note white cells with zero population)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18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84027-75D6-4E46-87DC-D253A6D742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040" y="91440"/>
            <a:ext cx="8412480" cy="63093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E59B71-643A-492C-8DDC-23A207080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3BA20699-3253-714E-A86F-ABA98CEE1FD0}" type="slidenum">
              <a:rPr lang="en-US">
                <a:latin typeface="Calibri"/>
              </a:rPr>
              <a:pPr defTabSz="914400">
                <a:defRPr/>
              </a:pPr>
              <a:t>22</a:t>
            </a:fld>
            <a:endParaRPr lang="en-US" dirty="0"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B76A8A-F736-6578-F246-754526AE5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Topographic heights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828715-0B90-F674-1DF1-1156613AD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Topographic ellipsoid heights added to population point data (computed from DEM and hybrid geoid model)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1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19C0AA-2C26-4BB8-8ABB-9246F369C8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040" y="91440"/>
            <a:ext cx="8412480" cy="6309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0E194-D2F7-45D1-BD20-51A1AC119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3BA20699-3253-714E-A86F-ABA98CEE1FD0}" type="slidenum">
              <a:rPr lang="en-US">
                <a:latin typeface="Calibri"/>
              </a:rPr>
              <a:pPr defTabSz="914400">
                <a:defRPr/>
              </a:pPr>
              <a:t>23</a:t>
            </a:fld>
            <a:endParaRPr lang="en-US" dirty="0"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1E8FA2-81B9-E766-1A43-1255661D6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dataset for entire state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41D7AF-E84A-F6D5-D55C-64DA79FFF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Equal area 1-km resolution point dataset with population, position, and height for SPCS2022 design</a:t>
            </a:r>
          </a:p>
          <a:p>
            <a:endParaRPr lang="en-US" dirty="0"/>
          </a:p>
          <a:p>
            <a:r>
              <a:rPr lang="en-US" dirty="0"/>
              <a:t>Range in ellipsoid height for population points = 3166 m </a:t>
            </a:r>
            <a:br>
              <a:rPr lang="en-US" dirty="0"/>
            </a:br>
            <a:r>
              <a:rPr lang="en-US" dirty="0"/>
              <a:t>(10,387 ft)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90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0E194-D2F7-45D1-BD20-51A1AC119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3BA20699-3253-714E-A86F-ABA98CEE1FD0}" type="slidenum">
              <a:rPr lang="en-US">
                <a:latin typeface="Calibri"/>
              </a:rPr>
              <a:pPr defTabSz="914400">
                <a:defRPr/>
              </a:pPr>
              <a:t>24</a:t>
            </a:fld>
            <a:endParaRPr lang="en-US" dirty="0"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1E8FA2-81B9-E766-1A43-1255661D6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for zone design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41D7AF-E84A-F6D5-D55C-64DA79FFF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Select subset of  population points that are within polygon of zone being designed (Arizona Central Zone).</a:t>
            </a:r>
          </a:p>
          <a:p>
            <a:endParaRPr lang="en-US" dirty="0"/>
          </a:p>
          <a:p>
            <a:r>
              <a:rPr lang="en-US" dirty="0"/>
              <a:t>Range in ellipsoid height for population points = 3058 m </a:t>
            </a:r>
            <a:br>
              <a:rPr lang="en-US" dirty="0"/>
            </a:br>
            <a:r>
              <a:rPr lang="en-US" dirty="0"/>
              <a:t>(10,033 ft)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CBFFC0-B248-0459-2328-A0548E3B45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040" y="91440"/>
            <a:ext cx="841248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8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90A42-2DB0-5181-5553-70BD23F9B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160" y="182880"/>
            <a:ext cx="8567715" cy="6217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7A00F8-3E14-E4AF-57EB-458543D3B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07"/>
          <a:stretch/>
        </p:blipFill>
        <p:spPr>
          <a:xfrm>
            <a:off x="3566160" y="1520190"/>
            <a:ext cx="8567715" cy="48806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90C116-26C9-DBA8-D270-AC8661D2FB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507"/>
          <a:stretch/>
        </p:blipFill>
        <p:spPr>
          <a:xfrm>
            <a:off x="3566160" y="1520190"/>
            <a:ext cx="8567715" cy="48806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ADE8B4-148D-4286-AA5B-32F99B570B1C}"/>
                  </a:ext>
                </a:extLst>
              </p:cNvPr>
              <p:cNvSpPr txBox="1"/>
              <p:nvPr/>
            </p:nvSpPr>
            <p:spPr>
              <a:xfrm>
                <a:off x="91440" y="1371600"/>
                <a:ext cx="3336283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Calibri"/>
                  </a:rPr>
                  <a:t>Design process</a:t>
                </a:r>
              </a:p>
              <a:p>
                <a:pPr marL="228600" indent="-228600">
                  <a:buFont typeface="+mj-lt"/>
                  <a:buAutoNum type="arabicPeriod"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Projection type and distortion design criterion</a:t>
                </a:r>
              </a:p>
              <a:p>
                <a:pPr lvl="1" indent="-2286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TM (long north-south)</a:t>
                </a:r>
              </a:p>
              <a:p>
                <a:pPr lvl="1" indent="-228600"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r>
                      <a:rPr lang="en-US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baseline="-250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 = ±114 ppm 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  <a:sym typeface="Wingdings" panose="05000000000000000000" pitchFamily="2" charset="2"/>
                  </a:rPr>
                  <a:t> </a:t>
                </a:r>
                <a:r>
                  <a:rPr lang="en-US" b="1" dirty="0">
                    <a:solidFill>
                      <a:prstClr val="black"/>
                    </a:solidFill>
                    <a:latin typeface="Calibri"/>
                  </a:rPr>
                  <a:t>±</a:t>
                </a:r>
                <a:r>
                  <a:rPr lang="en-US" b="1" dirty="0">
                    <a:solidFill>
                      <a:prstClr val="black"/>
                    </a:solidFill>
                    <a:latin typeface="Calibri"/>
                    <a:sym typeface="Wingdings" panose="05000000000000000000" pitchFamily="2" charset="2"/>
                  </a:rPr>
                  <a:t>100 ppm</a:t>
                </a:r>
              </a:p>
              <a:p>
                <a:pPr lvl="1" indent="-2286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Select 111°54’W (midpoint)</a:t>
                </a:r>
              </a:p>
              <a:p>
                <a:pPr lvl="1" indent="-228600"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 = 1.000 12 (zero mean)</a:t>
                </a:r>
              </a:p>
              <a:p>
                <a:pPr marL="228600" indent="-228600">
                  <a:buFont typeface="+mj-lt"/>
                  <a:buAutoNum type="arabicPeriod"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Projection axis location</a:t>
                </a:r>
              </a:p>
              <a:p>
                <a:pPr lvl="1" indent="-228600">
                  <a:buFont typeface="Arial" panose="020B0604020202020204" pitchFamily="34" charset="0"/>
                  <a:buChar char="•"/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Calibri"/>
                  </a:rPr>
                  <a:t>Minimize overall range</a:t>
                </a:r>
              </a:p>
              <a:p>
                <a:pPr lvl="1" indent="-2286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Minimize range for cities </a:t>
                </a:r>
              </a:p>
              <a:p>
                <a:pPr lvl="1" indent="-2286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Not same as min std dev</a:t>
                </a:r>
              </a:p>
              <a:p>
                <a:pPr lvl="1" indent="-2286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Select </a:t>
                </a:r>
                <a:r>
                  <a:rPr lang="en-US" b="1" dirty="0">
                    <a:solidFill>
                      <a:prstClr val="black"/>
                    </a:solidFill>
                  </a:rPr>
                  <a:t>112°03’W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ADE8B4-148D-4286-AA5B-32F99B570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" y="1371600"/>
                <a:ext cx="3336283" cy="3416320"/>
              </a:xfrm>
              <a:prstGeom prst="rect">
                <a:avLst/>
              </a:prstGeom>
              <a:blipFill>
                <a:blip r:embed="rId5"/>
                <a:stretch>
                  <a:fillRect l="-1463" t="-893" b="-1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FC04C9A-6756-58E5-0FB4-FD21E2813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875"/>
            <a:ext cx="2743200" cy="365125"/>
          </a:xfrm>
        </p:spPr>
        <p:txBody>
          <a:bodyPr/>
          <a:lstStyle/>
          <a:p>
            <a:pPr defTabSz="914400">
              <a:defRPr/>
            </a:pPr>
            <a:fld id="{3BA20699-3253-714E-A86F-ABA98CEE1FD0}" type="slidenum">
              <a:rPr lang="en-US">
                <a:latin typeface="Calibri"/>
              </a:rPr>
              <a:pPr defTabSz="914400">
                <a:defRPr/>
              </a:pPr>
              <a:t>25</a:t>
            </a:fld>
            <a:endParaRPr lang="en-US" dirty="0"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22D62A-3EF0-5892-B1D2-4B772BB8B0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507"/>
          <a:stretch/>
        </p:blipFill>
        <p:spPr>
          <a:xfrm>
            <a:off x="3566160" y="1520190"/>
            <a:ext cx="8567715" cy="48806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B32795-B1B5-DEAC-BBDF-2B86F8DFAD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441" b="92279"/>
          <a:stretch/>
        </p:blipFill>
        <p:spPr>
          <a:xfrm>
            <a:off x="8138160" y="365760"/>
            <a:ext cx="3989070" cy="480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12A1A7-BE50-77CB-A593-1A155BAD23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441" b="84007"/>
          <a:stretch/>
        </p:blipFill>
        <p:spPr>
          <a:xfrm>
            <a:off x="8138160" y="365760"/>
            <a:ext cx="3989070" cy="9944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D15564-615B-DF72-A872-8F9609A2EE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911" t="8088" r="53735" b="77206"/>
          <a:stretch/>
        </p:blipFill>
        <p:spPr>
          <a:xfrm>
            <a:off x="91440" y="91440"/>
            <a:ext cx="3200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4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B639BB-AB89-DF5A-8664-08BF32A90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160" y="182880"/>
            <a:ext cx="8567715" cy="6217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352367-AB55-1148-CD1F-919E07A04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160" y="182880"/>
            <a:ext cx="8567715" cy="6217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6CCE2E-3921-BD74-7BE7-69E869561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6160" y="182880"/>
            <a:ext cx="8567715" cy="621792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FC04C9A-6756-58E5-0FB4-FD21E2813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20699-3253-714E-A86F-ABA98CEE1FD0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4170B5-98A2-832A-536E-0AC5C6C41678}"/>
                  </a:ext>
                </a:extLst>
              </p:cNvPr>
              <p:cNvSpPr txBox="1"/>
              <p:nvPr/>
            </p:nvSpPr>
            <p:spPr>
              <a:xfrm>
                <a:off x="91440" y="1371600"/>
                <a:ext cx="3336283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Calibri"/>
                  </a:rPr>
                  <a:t>Design process</a:t>
                </a:r>
              </a:p>
              <a:p>
                <a:pPr marL="228600" indent="-228600">
                  <a:buFont typeface="+mj-lt"/>
                  <a:buAutoNum type="arabicPeriod"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Projection type and distortion design criterion</a:t>
                </a:r>
              </a:p>
              <a:p>
                <a:pPr lvl="1" indent="-2286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TM (long north-south)</a:t>
                </a:r>
              </a:p>
              <a:p>
                <a:pPr lvl="1" indent="-228600"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r>
                      <a:rPr lang="en-US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baseline="-250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 = ±114 ppm 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  <a:sym typeface="Wingdings" panose="05000000000000000000" pitchFamily="2" charset="2"/>
                  </a:rPr>
                  <a:t> </a:t>
                </a:r>
                <a:r>
                  <a:rPr lang="en-US" b="1" dirty="0">
                    <a:solidFill>
                      <a:prstClr val="black"/>
                    </a:solidFill>
                    <a:latin typeface="Calibri"/>
                  </a:rPr>
                  <a:t>±</a:t>
                </a:r>
                <a:r>
                  <a:rPr lang="en-US" b="1" dirty="0">
                    <a:solidFill>
                      <a:prstClr val="black"/>
                    </a:solidFill>
                    <a:latin typeface="Calibri"/>
                    <a:sym typeface="Wingdings" panose="05000000000000000000" pitchFamily="2" charset="2"/>
                  </a:rPr>
                  <a:t>100 ppm</a:t>
                </a:r>
              </a:p>
              <a:p>
                <a:pPr lvl="1" indent="-2286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Select 111°54’W (midpoint)</a:t>
                </a:r>
              </a:p>
              <a:p>
                <a:pPr lvl="1" indent="-228600"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 = 1.000 12 (zero mean)</a:t>
                </a:r>
              </a:p>
              <a:p>
                <a:pPr marL="228600" indent="-228600">
                  <a:buFont typeface="+mj-lt"/>
                  <a:buAutoNum type="arabicPeriod"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Projection axis location</a:t>
                </a:r>
              </a:p>
              <a:p>
                <a:pPr lvl="1" indent="-228600">
                  <a:buFont typeface="Arial" panose="020B0604020202020204" pitchFamily="34" charset="0"/>
                  <a:buChar char="•"/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Calibri"/>
                  </a:rPr>
                  <a:t>Minimize overall range</a:t>
                </a:r>
              </a:p>
              <a:p>
                <a:pPr lvl="1" indent="-2286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Minimize range for cities </a:t>
                </a:r>
              </a:p>
              <a:p>
                <a:pPr lvl="1" indent="-2286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Not same as min std dev</a:t>
                </a:r>
              </a:p>
              <a:p>
                <a:pPr lvl="1" indent="-2286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Select </a:t>
                </a:r>
                <a:r>
                  <a:rPr lang="en-US" b="1" dirty="0">
                    <a:solidFill>
                      <a:prstClr val="black"/>
                    </a:solidFill>
                    <a:latin typeface="Calibri"/>
                  </a:rPr>
                  <a:t>112°03’W</a:t>
                </a:r>
              </a:p>
              <a:p>
                <a:pPr lvl="1" indent="-2286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Consider distortion extremes</a:t>
                </a:r>
              </a:p>
              <a:p>
                <a:pPr lvl="1" indent="-2286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Balance positive distortion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4170B5-98A2-832A-536E-0AC5C6C41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" y="1371600"/>
                <a:ext cx="3336283" cy="3970318"/>
              </a:xfrm>
              <a:prstGeom prst="rect">
                <a:avLst/>
              </a:prstGeom>
              <a:blipFill>
                <a:blip r:embed="rId5"/>
                <a:stretch>
                  <a:fillRect l="-1463" t="-768" r="-1463" b="-1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A94B8B1-DB63-039E-9DF5-2C1C1518DF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11" t="8088" r="53735" b="77206"/>
          <a:stretch/>
        </p:blipFill>
        <p:spPr>
          <a:xfrm>
            <a:off x="91440" y="91440"/>
            <a:ext cx="3200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9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38C7DF9-D2CD-F338-78B3-35CEAD319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160" y="182880"/>
            <a:ext cx="8567715" cy="62179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FD5D28C-34C9-4145-B3A8-3C60EC2C3301}"/>
              </a:ext>
            </a:extLst>
          </p:cNvPr>
          <p:cNvSpPr/>
          <p:nvPr/>
        </p:nvSpPr>
        <p:spPr>
          <a:xfrm>
            <a:off x="2219326" y="137160"/>
            <a:ext cx="4733925" cy="167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A263A32-13A0-1F1A-AE88-8AC54C905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</p:spPr>
        <p:txBody>
          <a:bodyPr/>
          <a:lstStyle/>
          <a:p>
            <a:pPr defTabSz="914400">
              <a:defRPr/>
            </a:pPr>
            <a:fld id="{3BA20699-3253-714E-A86F-ABA98CEE1FD0}" type="slidenum">
              <a:rPr lang="en-US">
                <a:latin typeface="Calibri"/>
              </a:rPr>
              <a:pPr defTabSz="914400">
                <a:defRPr/>
              </a:pPr>
              <a:t>27</a:t>
            </a:fld>
            <a:endParaRPr lang="en-US" dirty="0"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CED8F7-AE79-C387-C7CD-6E139ED058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76" t="5180" r="48399" b="75704"/>
          <a:stretch/>
        </p:blipFill>
        <p:spPr>
          <a:xfrm>
            <a:off x="91440" y="91440"/>
            <a:ext cx="3566160" cy="1188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F54BA-CB30-99D9-1C71-CB86A46DC8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730"/>
          <a:stretch/>
        </p:blipFill>
        <p:spPr>
          <a:xfrm>
            <a:off x="3566160" y="1409700"/>
            <a:ext cx="8567715" cy="4991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758DAB-37CC-3AC4-D6C5-D176C3EA2E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94" b="80882"/>
          <a:stretch/>
        </p:blipFill>
        <p:spPr>
          <a:xfrm>
            <a:off x="8046720" y="274320"/>
            <a:ext cx="4078732" cy="11887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52AAE8-ADAA-4C8A-94CF-F2DEDD2ECEF0}"/>
                  </a:ext>
                </a:extLst>
              </p:cNvPr>
              <p:cNvSpPr txBox="1"/>
              <p:nvPr/>
            </p:nvSpPr>
            <p:spPr>
              <a:xfrm>
                <a:off x="91440" y="1371600"/>
                <a:ext cx="3459947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Design process</a:t>
                </a:r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28600" marR="0" lvl="0" indent="-2286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 startAt="3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Modify axis scale based on design criterion of ±100 ppm</a:t>
                </a:r>
              </a:p>
              <a:p>
                <a:pPr marL="457200" marR="0" lvl="1" indent="-2286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𝒌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= 1.000 07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have:</a:t>
                </a:r>
              </a:p>
              <a:p>
                <a:pPr marL="457200" marR="0" lvl="1" indent="-2286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90% of population</a:t>
                </a:r>
              </a:p>
              <a:p>
                <a:pPr marL="457200" marR="0" lvl="1" indent="-2286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76% of cities and towns</a:t>
                </a:r>
              </a:p>
              <a:p>
                <a:pPr marL="457200" marR="0" lvl="1" indent="-2286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55% of total area</a:t>
                </a:r>
              </a:p>
              <a:p>
                <a:pPr marL="228600" marR="0" lvl="0" indent="-2286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 startAt="3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Evaluate and refine</a:t>
                </a:r>
              </a:p>
              <a:p>
                <a:pPr lvl="1" indent="-2286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Balance positive &amp; negative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52AAE8-ADAA-4C8A-94CF-F2DEDD2EC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" y="1371600"/>
                <a:ext cx="3459947" cy="2585323"/>
              </a:xfrm>
              <a:prstGeom prst="rect">
                <a:avLst/>
              </a:prstGeom>
              <a:blipFill>
                <a:blip r:embed="rId6"/>
                <a:stretch>
                  <a:fillRect l="-1408" t="-1179"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FF6557F8-B7D7-C4B5-91F3-9B03BA6487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94" b="86335"/>
          <a:stretch/>
        </p:blipFill>
        <p:spPr>
          <a:xfrm>
            <a:off x="8046720" y="274320"/>
            <a:ext cx="4078732" cy="849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562A10-2930-7DBD-EE7A-E67AA034D0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17"/>
          <a:stretch/>
        </p:blipFill>
        <p:spPr>
          <a:xfrm>
            <a:off x="3566160" y="1371600"/>
            <a:ext cx="856771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0D962C-FFED-3E7F-24B9-48A174322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160" y="182880"/>
            <a:ext cx="8567715" cy="6217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CF0C09-638B-5567-39BC-32333812C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160" y="182880"/>
            <a:ext cx="8567715" cy="621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12D26C-8139-4435-36C2-218E1A7A0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6160" y="182880"/>
            <a:ext cx="8567715" cy="62179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FD5D28C-34C9-4145-B3A8-3C60EC2C3301}"/>
              </a:ext>
            </a:extLst>
          </p:cNvPr>
          <p:cNvSpPr/>
          <p:nvPr/>
        </p:nvSpPr>
        <p:spPr>
          <a:xfrm>
            <a:off x="2219326" y="137160"/>
            <a:ext cx="4733925" cy="167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0CC4C0E-EB50-4DD8-B3D6-3B58BABD6899}"/>
                  </a:ext>
                </a:extLst>
              </p:cNvPr>
              <p:cNvSpPr txBox="1"/>
              <p:nvPr/>
            </p:nvSpPr>
            <p:spPr>
              <a:xfrm>
                <a:off x="91440" y="1371600"/>
                <a:ext cx="3459947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Design process</a:t>
                </a:r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28600" marR="0" lvl="0" indent="-2286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 startAt="3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Modify axis scale based on design criterion of ±100 ppm</a:t>
                </a:r>
              </a:p>
              <a:p>
                <a:pPr marL="457200" marR="0" lvl="1" indent="-2286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𝒌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= 1.000 07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have:</a:t>
                </a:r>
              </a:p>
              <a:p>
                <a:pPr marL="457200" marR="0" lvl="1" indent="-2286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90% of population</a:t>
                </a:r>
              </a:p>
              <a:p>
                <a:pPr marL="457200" marR="0" lvl="1" indent="-2286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76% of cities and towns</a:t>
                </a:r>
              </a:p>
              <a:p>
                <a:pPr marL="457200" marR="0" lvl="1" indent="-2286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55% of total area</a:t>
                </a:r>
              </a:p>
              <a:p>
                <a:pPr marL="228600" marR="0" lvl="0" indent="-2286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 startAt="3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Evaluate and refine</a:t>
                </a:r>
              </a:p>
              <a:p>
                <a:pPr lvl="1" indent="-2286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Balance positive &amp; negative</a:t>
                </a:r>
              </a:p>
              <a:p>
                <a:pPr lvl="1" indent="-2286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Weighted mean by population</a:t>
                </a:r>
              </a:p>
              <a:p>
                <a:pPr marL="457200" marR="0" lvl="1" indent="-2286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Mean entire zone &amp; all cities</a:t>
                </a:r>
              </a:p>
              <a:p>
                <a:pPr marL="457200" marR="0" lvl="1" indent="-2286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Max and min entire zone</a:t>
                </a:r>
              </a:p>
              <a:p>
                <a:pPr lvl="1" indent="-2286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Max and min all cities</a:t>
                </a:r>
              </a:p>
              <a:p>
                <a:pPr marL="457200" marR="0" lvl="1" indent="-2286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Create distortion map…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0CC4C0E-EB50-4DD8-B3D6-3B58BABD6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" y="1371600"/>
                <a:ext cx="3459947" cy="3970318"/>
              </a:xfrm>
              <a:prstGeom prst="rect">
                <a:avLst/>
              </a:prstGeom>
              <a:blipFill>
                <a:blip r:embed="rId5"/>
                <a:stretch>
                  <a:fillRect l="-1408" t="-768" r="-1408" b="-1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A263A32-13A0-1F1A-AE88-8AC54C905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20699-3253-714E-A86F-ABA98CEE1FD0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A41B89-B1BF-D009-768D-3889FDF218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76" t="5180" r="48399" b="75704"/>
          <a:stretch/>
        </p:blipFill>
        <p:spPr>
          <a:xfrm>
            <a:off x="91440" y="91440"/>
            <a:ext cx="356616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9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9A7CF-4D11-4A80-89DB-325878FD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9F06186-681F-7246-9274-0E5FA005C98D}" type="slidenum">
              <a:rPr lang="en-US" smtClean="0"/>
              <a:pPr algn="r"/>
              <a:t>29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28A38E-6484-3333-97C4-B6D120B84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distortion map SPCS2022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BD0AF6-8BDF-B82A-007B-E2650FBB2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Arizona Central Zone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Percent within distortion (ppm):</a:t>
            </a:r>
          </a:p>
          <a:p>
            <a:endParaRPr lang="en-US" dirty="0"/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C5F899FA-0D2C-7997-B3BE-91B34635FB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728848"/>
              </p:ext>
            </p:extLst>
          </p:nvPr>
        </p:nvGraphicFramePr>
        <p:xfrm>
          <a:off x="182880" y="201168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±75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-323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-505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+188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+21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A0119247-98FC-1261-F5F9-DB463D803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0" y="91440"/>
            <a:ext cx="8412480" cy="6309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3F8272-D510-D699-442E-D4423EF5CDA9}"/>
              </a:ext>
            </a:extLst>
          </p:cNvPr>
          <p:cNvSpPr/>
          <p:nvPr/>
        </p:nvSpPr>
        <p:spPr>
          <a:xfrm>
            <a:off x="182880" y="3219450"/>
            <a:ext cx="3474720" cy="3657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9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2DB380-D10E-4AB4-5F30-71828BF9D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D78552C-A6FE-C01E-04DE-B36B4198061A}"/>
              </a:ext>
            </a:extLst>
          </p:cNvPr>
          <p:cNvSpPr txBox="1">
            <a:spLocks/>
          </p:cNvSpPr>
          <p:nvPr/>
        </p:nvSpPr>
        <p:spPr>
          <a:xfrm>
            <a:off x="0" y="274638"/>
            <a:ext cx="12192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How surveyors and engineers see the Earth…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B31F56-5FCC-C947-F821-E03AED74D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F7771-7C60-48A2-AB43-83F25047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9F06186-681F-7246-9274-0E5FA005C98D}" type="slidenum">
              <a:rPr lang="en-US" smtClean="0"/>
              <a:pPr algn="r"/>
              <a:t>30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64587-B372-DD9A-88A9-2D9B16C3D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distortion map SPCS 83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F19B55-F64D-EBC3-E112-B68CF1B63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Arizona Central Zone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Percent within distortion (ppm):</a:t>
            </a:r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D16696A3-72AD-8147-A88D-A188E9FC5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752130"/>
              </p:ext>
            </p:extLst>
          </p:nvPr>
        </p:nvGraphicFramePr>
        <p:xfrm>
          <a:off x="182880" y="201168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±75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-491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-684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-224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-154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AA4AA8F8-E756-29F4-5927-80657ACF8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0" y="91440"/>
            <a:ext cx="8412480" cy="6309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7FCB59E-FE29-730C-C621-E3F75C48CCE5}"/>
              </a:ext>
            </a:extLst>
          </p:cNvPr>
          <p:cNvSpPr/>
          <p:nvPr/>
        </p:nvSpPr>
        <p:spPr>
          <a:xfrm>
            <a:off x="182880" y="3219450"/>
            <a:ext cx="3474720" cy="3657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1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A7B54D-88D8-3B9A-4217-9F3A9B746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B5F770-6451-71A0-185E-AED5972AA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Status of zone layout and designs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1AEA0-2269-7468-48A7-D10901F26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Designs by NGS</a:t>
            </a:r>
          </a:p>
          <a:p>
            <a:pPr lvl="1"/>
            <a:r>
              <a:rPr lang="en-US" dirty="0"/>
              <a:t>159 zones (including 54 statewide)</a:t>
            </a:r>
          </a:p>
          <a:p>
            <a:pPr lvl="1"/>
            <a:r>
              <a:rPr lang="en-US" dirty="0"/>
              <a:t>Plus 3 “special use zones” (in more than one state)</a:t>
            </a:r>
          </a:p>
          <a:p>
            <a:r>
              <a:rPr lang="en-US" b="1" dirty="0"/>
              <a:t>Designs by state stakeholders</a:t>
            </a:r>
          </a:p>
          <a:p>
            <a:pPr lvl="1"/>
            <a:r>
              <a:rPr lang="en-US" dirty="0"/>
              <a:t>806 zones in 28 states</a:t>
            </a:r>
          </a:p>
          <a:p>
            <a:pPr lvl="1"/>
            <a:r>
              <a:rPr lang="en-US" dirty="0"/>
              <a:t>Most are “low-distortion projections” (LDPs)</a:t>
            </a:r>
          </a:p>
          <a:p>
            <a:r>
              <a:rPr lang="en-US" b="1" dirty="0"/>
              <a:t>Total = 968 zones </a:t>
            </a:r>
            <a:r>
              <a:rPr lang="en-US" dirty="0"/>
              <a:t>for 56 states and territories</a:t>
            </a:r>
          </a:p>
          <a:p>
            <a:pPr lvl="1"/>
            <a:r>
              <a:rPr lang="en-US" dirty="0"/>
              <a:t>Number will likely decrease slightly</a:t>
            </a:r>
          </a:p>
          <a:p>
            <a:r>
              <a:rPr lang="en-US" b="1" i="1" dirty="0"/>
              <a:t>Compare to 125 zones in existing State Plane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5468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A801D-9F18-BC94-16AB-5658BEC34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t>32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45720" bIns="45720" anchor="t" anchorCtr="0">
            <a:normAutofit/>
          </a:bodyPr>
          <a:lstStyle/>
          <a:p>
            <a:r>
              <a:rPr lang="en-US" b="1" dirty="0">
                <a:latin typeface="+mn-lt"/>
              </a:rPr>
              <a:t>SPCS2022 zone layers </a:t>
            </a:r>
            <a:r>
              <a:rPr lang="en-US" b="1" i="1" dirty="0">
                <a:latin typeface="+mn-lt"/>
              </a:rPr>
              <a:t>(preliminary)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tIns="45720" bIns="45720" numCol="1">
            <a:normAutofit/>
          </a:bodyPr>
          <a:lstStyle/>
          <a:p>
            <a:pPr marL="1280160" indent="-1371600">
              <a:lnSpc>
                <a:spcPct val="80000"/>
              </a:lnSpc>
              <a:spcBef>
                <a:spcPts val="600"/>
              </a:spcBef>
            </a:pPr>
            <a:r>
              <a:rPr lang="en-US" sz="2800" b="1" dirty="0"/>
              <a:t>1 layer:  </a:t>
            </a:r>
            <a:r>
              <a:rPr lang="en-US" sz="2800" dirty="0"/>
              <a:t>12 states plus 6 territories</a:t>
            </a:r>
          </a:p>
          <a:p>
            <a:pPr marL="914400" indent="-1371600">
              <a:lnSpc>
                <a:spcPct val="80000"/>
              </a:lnSpc>
              <a:spcBef>
                <a:spcPts val="600"/>
              </a:spcBef>
            </a:pPr>
            <a:endParaRPr lang="en-US" sz="2800" dirty="0"/>
          </a:p>
          <a:p>
            <a:pPr marL="914400" indent="-1371600">
              <a:lnSpc>
                <a:spcPct val="80000"/>
              </a:lnSpc>
              <a:spcBef>
                <a:spcPts val="600"/>
              </a:spcBef>
            </a:pPr>
            <a:r>
              <a:rPr lang="en-US" sz="2800" b="1" dirty="0"/>
              <a:t>2 layers:  </a:t>
            </a:r>
            <a:r>
              <a:rPr lang="en-US" sz="2800" dirty="0"/>
              <a:t>28 states</a:t>
            </a:r>
          </a:p>
          <a:p>
            <a:pPr marL="914400" indent="-1371600">
              <a:lnSpc>
                <a:spcPct val="80000"/>
              </a:lnSpc>
              <a:spcBef>
                <a:spcPts val="600"/>
              </a:spcBef>
            </a:pPr>
            <a:endParaRPr lang="en-US" sz="2800" dirty="0"/>
          </a:p>
          <a:p>
            <a:pPr marL="914400" indent="-1371600">
              <a:lnSpc>
                <a:spcPct val="80000"/>
              </a:lnSpc>
              <a:spcBef>
                <a:spcPts val="600"/>
              </a:spcBef>
            </a:pPr>
            <a:r>
              <a:rPr lang="en-US" sz="2800" b="1" dirty="0"/>
              <a:t>3 layers:  </a:t>
            </a:r>
            <a:r>
              <a:rPr lang="en-US" sz="2800" dirty="0"/>
              <a:t>10 states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endParaRPr lang="en-US" sz="28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BED3F8-30D9-6A63-6B23-C0036F942E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91440"/>
            <a:ext cx="841248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2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7C6FC5-BAD6-7526-1627-8B6C5B8B8D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91440"/>
            <a:ext cx="8412480" cy="63093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B8BE11-FA62-4600-F2E8-8781BB25A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t>33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91440"/>
            <a:ext cx="4864608" cy="1097278"/>
          </a:xfrm>
          <a:solidFill>
            <a:schemeClr val="bg1"/>
          </a:solidFill>
        </p:spPr>
        <p:txBody>
          <a:bodyPr tIns="45720" bIns="45720" anchor="t" anchorCtr="0">
            <a:normAutofit/>
          </a:bodyPr>
          <a:lstStyle/>
          <a:p>
            <a:r>
              <a:rPr lang="en-US" b="1" dirty="0">
                <a:latin typeface="+mn-lt"/>
              </a:rPr>
              <a:t>Number of SPCS2022 zones </a:t>
            </a:r>
            <a:r>
              <a:rPr lang="en-US" b="1" i="1" dirty="0">
                <a:latin typeface="+mn-lt"/>
              </a:rPr>
              <a:t>(preliminary)</a:t>
            </a:r>
            <a:endParaRPr lang="en-US" b="1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" y="1188718"/>
            <a:ext cx="4864608" cy="2602232"/>
          </a:xfrm>
          <a:solidFill>
            <a:schemeClr val="bg1"/>
          </a:solidFill>
        </p:spPr>
        <p:txBody>
          <a:bodyPr tIns="45720" bIns="45720" numCol="1">
            <a:norm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2800" b="1" dirty="0"/>
              <a:t>CONUS, Alaska, and Hawaii</a:t>
            </a: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2400" i="1" dirty="0"/>
              <a:t>Three island zones not shown:</a:t>
            </a:r>
          </a:p>
          <a:p>
            <a:pPr marL="514350" indent="-514350">
              <a:lnSpc>
                <a:spcPct val="8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Puerto Rico and U.S. Virgins Islands</a:t>
            </a:r>
          </a:p>
          <a:p>
            <a:pPr marL="514350" indent="-514350">
              <a:lnSpc>
                <a:spcPct val="8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American Samoa</a:t>
            </a:r>
          </a:p>
          <a:p>
            <a:pPr marL="514350" indent="-514350">
              <a:lnSpc>
                <a:spcPct val="8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Guam and the Commonwealth of the Northern Mariana Islands</a:t>
            </a:r>
          </a:p>
        </p:txBody>
      </p:sp>
    </p:spTree>
    <p:extLst>
      <p:ext uri="{BB962C8B-B14F-4D97-AF65-F5344CB8AC3E}">
        <p14:creationId xmlns:p14="http://schemas.microsoft.com/office/powerpoint/2010/main" val="377975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1A6067-6447-4346-0BBE-67E4DC00F8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91440"/>
            <a:ext cx="8412480" cy="63093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68C52-0CE5-AA07-5B7A-0678247A8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45720" bIns="45720" anchor="t" anchorCtr="0">
            <a:normAutofit/>
          </a:bodyPr>
          <a:lstStyle/>
          <a:p>
            <a:r>
              <a:rPr lang="en-US" b="1" dirty="0">
                <a:latin typeface="+mn-lt"/>
              </a:rPr>
              <a:t>Existing SPCS 83 linear distortion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tIns="45720" bIns="45720" numCol="1">
            <a:norm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sz="2800" b="1" dirty="0"/>
              <a:t>106 zones (CONUS)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/>
        </p:nvGraphicFramePr>
        <p:xfrm>
          <a:off x="182880" y="201168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-913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-1038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1261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-75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9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64EC7-08CC-B0F4-EFF9-B98CB0F83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45720" bIns="45720" anchor="t" anchorCtr="0">
            <a:normAutofit/>
          </a:bodyPr>
          <a:lstStyle/>
          <a:p>
            <a:r>
              <a:rPr lang="en-US" b="1" dirty="0">
                <a:latin typeface="+mn-lt"/>
              </a:rPr>
              <a:t>SPCS2022 linear distortion (prelim)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tIns="45720" bIns="45720" numCol="1">
            <a:norm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b="1" dirty="0"/>
              <a:t>49</a:t>
            </a:r>
            <a:r>
              <a:rPr lang="en-US" sz="2800" b="1" dirty="0"/>
              <a:t> zones (CONUS)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396100"/>
              </p:ext>
            </p:extLst>
          </p:nvPr>
        </p:nvGraphicFramePr>
        <p:xfrm>
          <a:off x="182880" y="201168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-1627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+2888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+2987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4614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-100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76AB4E9-B9EE-9C0C-CEF4-6A9B37AFA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40" y="91440"/>
            <a:ext cx="841248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5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64EC7-08CC-B0F4-EFF9-B98CB0F83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45720" bIns="45720" anchor="t" anchorCtr="0">
            <a:normAutofit/>
          </a:bodyPr>
          <a:lstStyle/>
          <a:p>
            <a:r>
              <a:rPr lang="en-US" b="1" dirty="0">
                <a:latin typeface="+mn-lt"/>
              </a:rPr>
              <a:t>SPCS2022 linear distortion (prelim)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tIns="45720" bIns="45720" numCol="1">
            <a:norm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sz="2800" b="1" dirty="0"/>
              <a:t>646 zones (35 states)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885889"/>
              </p:ext>
            </p:extLst>
          </p:nvPr>
        </p:nvGraphicFramePr>
        <p:xfrm>
          <a:off x="182880" y="201168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99.9%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-684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-4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FEECE20-79AA-659A-8831-9A5A28B49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40" y="91440"/>
            <a:ext cx="841248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0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64EC7-08CC-B0F4-EFF9-B98CB0F83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45720" bIns="45720" anchor="t" anchorCtr="0">
            <a:normAutofit/>
          </a:bodyPr>
          <a:lstStyle/>
          <a:p>
            <a:r>
              <a:rPr lang="en-US" b="1" dirty="0">
                <a:latin typeface="+mn-lt"/>
              </a:rPr>
              <a:t>SPCS2022 linear distortion (prelim)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tIns="45720" bIns="45720" numCol="1">
            <a:norm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sz="2800" b="1" dirty="0"/>
              <a:t>187 zones (10 states)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354110"/>
              </p:ext>
            </p:extLst>
          </p:nvPr>
        </p:nvGraphicFramePr>
        <p:xfrm>
          <a:off x="182880" y="201168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99.8%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10</a:t>
                      </a:r>
                      <a:r>
                        <a:rPr lang="en-US" sz="2000" dirty="0"/>
                        <a:t>0</a:t>
                      </a:r>
                      <a:r>
                        <a:rPr lang="en-US" sz="2000"/>
                        <a:t>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-261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-465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-1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B0E3DC5-8C0E-8D4E-1FE3-B73D97874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40" y="91440"/>
            <a:ext cx="841248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4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6EF6DC-C9CE-4236-16CE-8B2E2B7C60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91440"/>
            <a:ext cx="8412480" cy="63093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64EC7-08CC-B0F4-EFF9-B98CB0F83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t>38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45720" bIns="45720" anchor="t" anchorCtr="0">
            <a:normAutofit/>
          </a:bodyPr>
          <a:lstStyle/>
          <a:p>
            <a:r>
              <a:rPr lang="en-US" b="1" dirty="0">
                <a:latin typeface="+mn-lt"/>
              </a:rPr>
              <a:t>SPCS2022 linear distortion (prelim)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tIns="45720" bIns="45720" numCol="1">
            <a:norm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sz="2800" b="1" dirty="0"/>
              <a:t>846 zones (CONUS)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531811"/>
              </p:ext>
            </p:extLst>
          </p:nvPr>
        </p:nvGraphicFramePr>
        <p:xfrm>
          <a:off x="182880" y="201168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99.9%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-407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-1438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+486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+2624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4062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-4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620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1A6067-6447-4346-0BBE-67E4DC00F8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91440"/>
            <a:ext cx="8412480" cy="63093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68C52-0CE5-AA07-5B7A-0678247A8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t>39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45720" bIns="45720" anchor="t" anchorCtr="0">
            <a:normAutofit/>
          </a:bodyPr>
          <a:lstStyle/>
          <a:p>
            <a:r>
              <a:rPr lang="en-US" b="1" dirty="0">
                <a:latin typeface="+mn-lt"/>
              </a:rPr>
              <a:t>Existing SPCS 83 linear distortion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tIns="45720" bIns="45720" numCol="1">
            <a:norm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sz="2800" b="1" dirty="0"/>
              <a:t>106 zones (CONUS)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16489"/>
              </p:ext>
            </p:extLst>
          </p:nvPr>
        </p:nvGraphicFramePr>
        <p:xfrm>
          <a:off x="182880" y="2011680"/>
          <a:ext cx="3474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-913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-1038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1261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-75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276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F29F59AF-2088-8118-A8DE-AB2C794D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t>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22122-6FE0-8E4C-BB65-C03A87AD1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A “flat Earth” for the future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10298C-31DE-5371-171D-941A885CC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500" b="1" dirty="0"/>
              <a:t>State Plane Coordinate System of 2022 (SPCS2022)</a:t>
            </a:r>
          </a:p>
          <a:p>
            <a:pPr>
              <a:lnSpc>
                <a:spcPct val="110000"/>
              </a:lnSpc>
            </a:pPr>
            <a:r>
              <a:rPr lang="en-US" b="1" i="1" dirty="0"/>
              <a:t>Similar to existing State Plane…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Same 3 map projection types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Same ellipsoid (GRS 80)</a:t>
            </a:r>
          </a:p>
          <a:p>
            <a:pPr>
              <a:lnSpc>
                <a:spcPct val="110000"/>
              </a:lnSpc>
            </a:pPr>
            <a:r>
              <a:rPr lang="en-US" b="1" i="1" dirty="0"/>
              <a:t>But different…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Based on new datums instead of NAD 83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Designed to reduce difference between “grid” and “ground”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Many more “zones”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Zones “layers” will exist in most states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F517E5-2247-5B93-95CD-6F50164DE5D5}"/>
              </a:ext>
            </a:extLst>
          </p:cNvPr>
          <p:cNvGrpSpPr>
            <a:grpSpLocks noChangeAspect="1"/>
          </p:cNvGrpSpPr>
          <p:nvPr/>
        </p:nvGrpSpPr>
        <p:grpSpPr>
          <a:xfrm>
            <a:off x="7163507" y="1849109"/>
            <a:ext cx="1536685" cy="1737360"/>
            <a:chOff x="7325342" y="2752292"/>
            <a:chExt cx="2970729" cy="335867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FD5147B-85EA-A108-0DA7-FB912EC6238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46407" y="3824968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6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80863E1D-3724-07F4-A96E-6B542FCAE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7646447" y="3824968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21B0EE43-98FC-F0F1-50CF-283A1CC6A23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25342" y="2752292"/>
              <a:ext cx="2970729" cy="3096344"/>
            </a:xfrm>
            <a:custGeom>
              <a:avLst/>
              <a:gdLst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842618"/>
                <a:gd name="connsiteX1" fmla="*/ 1602178 w 3204356"/>
                <a:gd name="connsiteY1" fmla="*/ 0 h 2842618"/>
                <a:gd name="connsiteX2" fmla="*/ 3204356 w 3204356"/>
                <a:gd name="connsiteY2" fmla="*/ 2557460 h 2842618"/>
                <a:gd name="connsiteX3" fmla="*/ 0 w 3204356"/>
                <a:gd name="connsiteY3" fmla="*/ 2557460 h 2842618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692188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836204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2993130"/>
                <a:gd name="connsiteX1" fmla="*/ 1602178 w 3303164"/>
                <a:gd name="connsiteY1" fmla="*/ 0 h 2993130"/>
                <a:gd name="connsiteX2" fmla="*/ 3204356 w 3303164"/>
                <a:gd name="connsiteY2" fmla="*/ 2557460 h 2993130"/>
                <a:gd name="connsiteX3" fmla="*/ 1764196 w 3303164"/>
                <a:gd name="connsiteY3" fmla="*/ 2773484 h 2993130"/>
                <a:gd name="connsiteX4" fmla="*/ 0 w 3303164"/>
                <a:gd name="connsiteY4" fmla="*/ 2557460 h 2993130"/>
                <a:gd name="connsiteX0" fmla="*/ 0 w 3303164"/>
                <a:gd name="connsiteY0" fmla="*/ 2557460 h 3169528"/>
                <a:gd name="connsiteX1" fmla="*/ 1602178 w 3303164"/>
                <a:gd name="connsiteY1" fmla="*/ 0 h 3169528"/>
                <a:gd name="connsiteX2" fmla="*/ 3204356 w 3303164"/>
                <a:gd name="connsiteY2" fmla="*/ 2557460 h 3169528"/>
                <a:gd name="connsiteX3" fmla="*/ 1584176 w 3303164"/>
                <a:gd name="connsiteY3" fmla="*/ 3169528 h 3169528"/>
                <a:gd name="connsiteX4" fmla="*/ 0 w 3303164"/>
                <a:gd name="connsiteY4" fmla="*/ 2557460 h 3169528"/>
                <a:gd name="connsiteX0" fmla="*/ 0 w 3159148"/>
                <a:gd name="connsiteY0" fmla="*/ 2557460 h 3199531"/>
                <a:gd name="connsiteX1" fmla="*/ 1602178 w 3159148"/>
                <a:gd name="connsiteY1" fmla="*/ 0 h 3199531"/>
                <a:gd name="connsiteX2" fmla="*/ 3060340 w 3159148"/>
                <a:gd name="connsiteY2" fmla="*/ 2377440 h 3199531"/>
                <a:gd name="connsiteX3" fmla="*/ 1584176 w 3159148"/>
                <a:gd name="connsiteY3" fmla="*/ 3169528 h 3199531"/>
                <a:gd name="connsiteX4" fmla="*/ 0 w 3159148"/>
                <a:gd name="connsiteY4" fmla="*/ 2557460 h 3199531"/>
                <a:gd name="connsiteX0" fmla="*/ 0 w 3015132"/>
                <a:gd name="connsiteY0" fmla="*/ 2449448 h 3181529"/>
                <a:gd name="connsiteX1" fmla="*/ 1458162 w 3015132"/>
                <a:gd name="connsiteY1" fmla="*/ 0 h 3181529"/>
                <a:gd name="connsiteX2" fmla="*/ 2916324 w 3015132"/>
                <a:gd name="connsiteY2" fmla="*/ 2377440 h 3181529"/>
                <a:gd name="connsiteX3" fmla="*/ 1440160 w 3015132"/>
                <a:gd name="connsiteY3" fmla="*/ 3169528 h 3181529"/>
                <a:gd name="connsiteX4" fmla="*/ 0 w 3015132"/>
                <a:gd name="connsiteY4" fmla="*/ 2449448 h 3181529"/>
                <a:gd name="connsiteX0" fmla="*/ 0 w 3015132"/>
                <a:gd name="connsiteY0" fmla="*/ 2449448 h 3037513"/>
                <a:gd name="connsiteX1" fmla="*/ 1458162 w 3015132"/>
                <a:gd name="connsiteY1" fmla="*/ 0 h 3037513"/>
                <a:gd name="connsiteX2" fmla="*/ 2916324 w 3015132"/>
                <a:gd name="connsiteY2" fmla="*/ 2377440 h 3037513"/>
                <a:gd name="connsiteX3" fmla="*/ 1548172 w 3015132"/>
                <a:gd name="connsiteY3" fmla="*/ 3025512 h 3037513"/>
                <a:gd name="connsiteX4" fmla="*/ 0 w 3015132"/>
                <a:gd name="connsiteY4" fmla="*/ 2449448 h 3037513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8657"/>
                <a:gd name="connsiteX1" fmla="*/ 1458162 w 3015132"/>
                <a:gd name="connsiteY1" fmla="*/ 0 h 3168657"/>
                <a:gd name="connsiteX2" fmla="*/ 2916324 w 3015132"/>
                <a:gd name="connsiteY2" fmla="*/ 2377440 h 3168657"/>
                <a:gd name="connsiteX3" fmla="*/ 1489403 w 3015132"/>
                <a:gd name="connsiteY3" fmla="*/ 3151373 h 3168657"/>
                <a:gd name="connsiteX4" fmla="*/ 0 w 3015132"/>
                <a:gd name="connsiteY4" fmla="*/ 2449448 h 3168657"/>
                <a:gd name="connsiteX0" fmla="*/ 0 w 2942478"/>
                <a:gd name="connsiteY0" fmla="*/ 2430258 h 3168657"/>
                <a:gd name="connsiteX1" fmla="*/ 1385508 w 2942478"/>
                <a:gd name="connsiteY1" fmla="*/ 0 h 3168657"/>
                <a:gd name="connsiteX2" fmla="*/ 2843670 w 2942478"/>
                <a:gd name="connsiteY2" fmla="*/ 2377440 h 3168657"/>
                <a:gd name="connsiteX3" fmla="*/ 1416749 w 2942478"/>
                <a:gd name="connsiteY3" fmla="*/ 3151373 h 3168657"/>
                <a:gd name="connsiteX4" fmla="*/ 0 w 2942478"/>
                <a:gd name="connsiteY4" fmla="*/ 2430258 h 3168657"/>
                <a:gd name="connsiteX0" fmla="*/ 0 w 2859652"/>
                <a:gd name="connsiteY0" fmla="*/ 2430258 h 3168657"/>
                <a:gd name="connsiteX1" fmla="*/ 1385508 w 2859652"/>
                <a:gd name="connsiteY1" fmla="*/ 0 h 3168657"/>
                <a:gd name="connsiteX2" fmla="*/ 2760844 w 2859652"/>
                <a:gd name="connsiteY2" fmla="*/ 2354352 h 3168657"/>
                <a:gd name="connsiteX3" fmla="*/ 1416749 w 2859652"/>
                <a:gd name="connsiteY3" fmla="*/ 3151373 h 3168657"/>
                <a:gd name="connsiteX4" fmla="*/ 0 w 2859652"/>
                <a:gd name="connsiteY4" fmla="*/ 2430258 h 3168657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13425"/>
                <a:gd name="connsiteY0" fmla="*/ 2430258 h 3130705"/>
                <a:gd name="connsiteX1" fmla="*/ 1385508 w 2813425"/>
                <a:gd name="connsiteY1" fmla="*/ 0 h 3130705"/>
                <a:gd name="connsiteX2" fmla="*/ 2714617 w 2813425"/>
                <a:gd name="connsiteY2" fmla="*/ 2354353 h 3130705"/>
                <a:gd name="connsiteX3" fmla="*/ 1453076 w 2813425"/>
                <a:gd name="connsiteY3" fmla="*/ 3113421 h 3130705"/>
                <a:gd name="connsiteX4" fmla="*/ 0 w 2813425"/>
                <a:gd name="connsiteY4" fmla="*/ 2430258 h 3130705"/>
                <a:gd name="connsiteX0" fmla="*/ 0 w 2740771"/>
                <a:gd name="connsiteY0" fmla="*/ 2468213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68213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354353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430260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7"/>
                <a:gd name="connsiteY0" fmla="*/ 2430260 h 3130705"/>
                <a:gd name="connsiteX1" fmla="*/ 1328104 w 2656207"/>
                <a:gd name="connsiteY1" fmla="*/ 0 h 3130705"/>
                <a:gd name="connsiteX2" fmla="*/ 2615536 w 2656207"/>
                <a:gd name="connsiteY2" fmla="*/ 2430261 h 3130705"/>
                <a:gd name="connsiteX3" fmla="*/ 1353996 w 2656207"/>
                <a:gd name="connsiteY3" fmla="*/ 3113421 h 3130705"/>
                <a:gd name="connsiteX4" fmla="*/ 0 w 2656207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1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53996 w 2632093"/>
                <a:gd name="connsiteY3" fmla="*/ 3113421 h 3130705"/>
                <a:gd name="connsiteX4" fmla="*/ 0 w 2632093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28104 w 2632093"/>
                <a:gd name="connsiteY3" fmla="*/ 3113421 h 3130705"/>
                <a:gd name="connsiteX4" fmla="*/ 0 w 2632093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90746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293568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17132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764" h="3130705">
                  <a:moveTo>
                    <a:pt x="0" y="2430260"/>
                  </a:moveTo>
                  <a:lnTo>
                    <a:pt x="1317132" y="0"/>
                  </a:lnTo>
                  <a:lnTo>
                    <a:pt x="2632093" y="2430261"/>
                  </a:lnTo>
                  <a:cubicBezTo>
                    <a:pt x="2672764" y="2797764"/>
                    <a:pt x="1915546" y="3116757"/>
                    <a:pt x="1317132" y="3113421"/>
                  </a:cubicBezTo>
                  <a:cubicBezTo>
                    <a:pt x="731796" y="3130705"/>
                    <a:pt x="69252" y="2906827"/>
                    <a:pt x="0" y="2430260"/>
                  </a:cubicBezTo>
                  <a:close/>
                </a:path>
              </a:pathLst>
            </a:custGeom>
            <a:gradFill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20000"/>
                  </a:srgbClr>
                </a:gs>
              </a:gsLst>
              <a:lin ang="0" scaled="0"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701117D-61F6-6FA7-17E0-C90318F9E604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792074" y="4042433"/>
              <a:ext cx="1993392" cy="731520"/>
            </a:xfrm>
            <a:prstGeom prst="arc">
              <a:avLst>
                <a:gd name="adj1" fmla="val 10795725"/>
                <a:gd name="adj2" fmla="val 8838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78D273E-412A-7107-214B-30CF6A623850}"/>
              </a:ext>
            </a:extLst>
          </p:cNvPr>
          <p:cNvGrpSpPr>
            <a:grpSpLocks noChangeAspect="1"/>
          </p:cNvGrpSpPr>
          <p:nvPr/>
        </p:nvGrpSpPr>
        <p:grpSpPr>
          <a:xfrm>
            <a:off x="10049106" y="2066103"/>
            <a:ext cx="1494171" cy="1737360"/>
            <a:chOff x="3146775" y="2376862"/>
            <a:chExt cx="2566588" cy="298432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0D859E0-1FC5-BD44-8A23-583950F005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87030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1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A0FCBACE-D476-F7C1-CB54-15AE0C8101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3287070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2" name="Can 193">
              <a:extLst>
                <a:ext uri="{FF2B5EF4-FFF2-40B4-BE49-F238E27FC236}">
                  <a16:creationId xmlns:a16="http://schemas.microsoft.com/office/drawing/2014/main" id="{032C861F-9034-B6B5-A901-F037AAD0EA53}"/>
                </a:ext>
              </a:extLst>
            </p:cNvPr>
            <p:cNvSpPr/>
            <p:nvPr/>
          </p:nvSpPr>
          <p:spPr bwMode="auto">
            <a:xfrm rot="5400000">
              <a:off x="3287070" y="2236567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14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grpSp>
          <p:nvGrpSpPr>
            <p:cNvPr id="13" name="Group 197">
              <a:extLst>
                <a:ext uri="{FF2B5EF4-FFF2-40B4-BE49-F238E27FC236}">
                  <a16:creationId xmlns:a16="http://schemas.microsoft.com/office/drawing/2014/main" id="{C75D2162-8034-B0B1-5296-BDD07DA6497F}"/>
                </a:ext>
              </a:extLst>
            </p:cNvPr>
            <p:cNvGrpSpPr/>
            <p:nvPr/>
          </p:nvGrpSpPr>
          <p:grpSpPr>
            <a:xfrm>
              <a:off x="4043701" y="2376866"/>
              <a:ext cx="1117848" cy="2984321"/>
              <a:chOff x="4139951" y="2376866"/>
              <a:chExt cx="1117848" cy="2984321"/>
            </a:xfrm>
          </p:grpSpPr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512ED5F8-3CF5-A568-A4B8-0D7BA7F052CE}"/>
                  </a:ext>
                </a:extLst>
              </p:cNvPr>
              <p:cNvSpPr/>
              <p:nvPr/>
            </p:nvSpPr>
            <p:spPr bwMode="auto">
              <a:xfrm rot="16200000">
                <a:off x="3613032" y="3631884"/>
                <a:ext cx="1557896" cy="504056"/>
              </a:xfrm>
              <a:prstGeom prst="arc">
                <a:avLst>
                  <a:gd name="adj1" fmla="val 10795725"/>
                  <a:gd name="adj2" fmla="val 1635553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4E398FAE-AAE3-F1CD-8289-BC43066052E2}"/>
                  </a:ext>
                </a:extLst>
              </p:cNvPr>
              <p:cNvSpPr/>
              <p:nvPr/>
            </p:nvSpPr>
            <p:spPr bwMode="auto">
              <a:xfrm rot="5400000">
                <a:off x="3206714" y="3310103"/>
                <a:ext cx="2984321" cy="1117848"/>
              </a:xfrm>
              <a:prstGeom prst="arc">
                <a:avLst>
                  <a:gd name="adj1" fmla="val 5386055"/>
                  <a:gd name="adj2" fmla="val 1070122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8A76F3-11E9-7D29-A6C9-5DB6B42120B1}"/>
              </a:ext>
            </a:extLst>
          </p:cNvPr>
          <p:cNvGrpSpPr>
            <a:grpSpLocks noChangeAspect="1"/>
          </p:cNvGrpSpPr>
          <p:nvPr/>
        </p:nvGrpSpPr>
        <p:grpSpPr>
          <a:xfrm>
            <a:off x="10130757" y="4017947"/>
            <a:ext cx="1315196" cy="1463040"/>
            <a:chOff x="6278958" y="2234374"/>
            <a:chExt cx="2307227" cy="256658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A00405B-02AD-305D-B016-2F2A738DC00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00147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8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1450EFAF-D88D-E540-FC09-71285BF3E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6300187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9" name="Can 195">
              <a:extLst>
                <a:ext uri="{FF2B5EF4-FFF2-40B4-BE49-F238E27FC236}">
                  <a16:creationId xmlns:a16="http://schemas.microsoft.com/office/drawing/2014/main" id="{28884495-8583-7A58-1383-B9FC7AD34419}"/>
                </a:ext>
              </a:extLst>
            </p:cNvPr>
            <p:cNvSpPr/>
            <p:nvPr/>
          </p:nvSpPr>
          <p:spPr bwMode="auto">
            <a:xfrm rot="2400000">
              <a:off x="6295308" y="2234374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98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6FDD4AF1-2F70-0B09-63E8-BCDF7CBE7833}"/>
                </a:ext>
              </a:extLst>
            </p:cNvPr>
            <p:cNvSpPr/>
            <p:nvPr/>
          </p:nvSpPr>
          <p:spPr bwMode="auto">
            <a:xfrm rot="13200000">
              <a:off x="6278958" y="3178467"/>
              <a:ext cx="2277886" cy="739825"/>
            </a:xfrm>
            <a:prstGeom prst="arc">
              <a:avLst>
                <a:gd name="adj1" fmla="val 10795725"/>
                <a:gd name="adj2" fmla="val 2153450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2CA51CD-727B-9E85-0306-15513A3E9287}"/>
              </a:ext>
            </a:extLst>
          </p:cNvPr>
          <p:cNvSpPr txBox="1"/>
          <p:nvPr/>
        </p:nvSpPr>
        <p:spPr>
          <a:xfrm>
            <a:off x="8791891" y="1979125"/>
            <a:ext cx="1128132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Transverse Mercator (TM)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0E15D1-404B-4100-F85D-27DD43C7C61F}"/>
              </a:ext>
            </a:extLst>
          </p:cNvPr>
          <p:cNvSpPr txBox="1"/>
          <p:nvPr/>
        </p:nvSpPr>
        <p:spPr>
          <a:xfrm>
            <a:off x="9376955" y="3859270"/>
            <a:ext cx="948871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Oblique Mercator (OM)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EE93B9-CD96-87BD-3169-8EAB914EDEB7}"/>
              </a:ext>
            </a:extLst>
          </p:cNvPr>
          <p:cNvSpPr txBox="1"/>
          <p:nvPr/>
        </p:nvSpPr>
        <p:spPr>
          <a:xfrm>
            <a:off x="6455753" y="1906883"/>
            <a:ext cx="1136364" cy="98488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25717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Lambert Conformal Conic (LCC)</a:t>
            </a:r>
          </a:p>
        </p:txBody>
      </p:sp>
    </p:spTree>
    <p:extLst>
      <p:ext uri="{BB962C8B-B14F-4D97-AF65-F5344CB8AC3E}">
        <p14:creationId xmlns:p14="http://schemas.microsoft.com/office/powerpoint/2010/main" val="103835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4A3398-4823-91BE-2950-D0DE38FA3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87B760-B473-9E5E-1E1F-7AC16FE0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What to expect for SPCS2022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F3E67-CAEF-5B4F-C2F9-6C41DC9BE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Coordinates will change by at least 10,000 m (~6 miles)</a:t>
            </a:r>
            <a:endParaRPr lang="en-US" sz="4300" b="1" i="1" dirty="0">
              <a:solidFill>
                <a:srgbClr val="FF0000"/>
              </a:solidFill>
            </a:endParaRPr>
          </a:p>
          <a:p>
            <a:r>
              <a:rPr lang="en-US" b="1" dirty="0"/>
              <a:t>Less difference between “grid” and “ground”</a:t>
            </a:r>
          </a:p>
          <a:p>
            <a:r>
              <a:rPr lang="en-US" b="1" dirty="0"/>
              <a:t>More than one zone “layer” in most states</a:t>
            </a:r>
          </a:p>
          <a:p>
            <a:pPr lvl="1"/>
            <a:r>
              <a:rPr lang="en-US" dirty="0"/>
              <a:t>Zones will be similar to SPCS 83 in some states</a:t>
            </a:r>
          </a:p>
          <a:p>
            <a:pPr lvl="1"/>
            <a:r>
              <a:rPr lang="en-US" dirty="0"/>
              <a:t>Zones will be very different in most states</a:t>
            </a:r>
          </a:p>
          <a:p>
            <a:r>
              <a:rPr lang="en-US" b="1" dirty="0"/>
              <a:t>Every state will have a statewide zone layer</a:t>
            </a:r>
          </a:p>
          <a:p>
            <a:r>
              <a:rPr lang="en-US" b="1" dirty="0"/>
              <a:t>Rollout in </a:t>
            </a:r>
            <a:r>
              <a:rPr lang="en-US" sz="4300" b="1" dirty="0">
                <a:solidFill>
                  <a:srgbClr val="C00000"/>
                </a:solidFill>
              </a:rPr>
              <a:t>2025</a:t>
            </a:r>
          </a:p>
          <a:p>
            <a:pPr lvl="1"/>
            <a:r>
              <a:rPr lang="en-US" dirty="0"/>
              <a:t>Along with rest of modernized NSRS</a:t>
            </a:r>
          </a:p>
          <a:p>
            <a:pPr lvl="1"/>
            <a:r>
              <a:rPr lang="en-US" dirty="0"/>
              <a:t>Earlier usage with NAD 83 in some states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4CC564-6901-6CED-897C-A11469A41974}"/>
              </a:ext>
            </a:extLst>
          </p:cNvPr>
          <p:cNvSpPr/>
          <p:nvPr/>
        </p:nvSpPr>
        <p:spPr>
          <a:xfrm>
            <a:off x="7871514" y="4465826"/>
            <a:ext cx="37641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0" cap="none" spc="0" normalizeH="0" baseline="0" noProof="0" dirty="0">
                <a:ln w="22225">
                  <a:solidFill>
                    <a:srgbClr val="1F497D"/>
                  </a:solidFill>
                  <a:prstDash val="solid"/>
                </a:ln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Questions</a:t>
            </a:r>
            <a:r>
              <a:rPr lang="en-US" sz="6000" b="1" i="1" kern="0" noProof="0" dirty="0">
                <a:ln w="22225">
                  <a:solidFill>
                    <a:srgbClr val="1F497D"/>
                  </a:solidFill>
                  <a:prstDash val="solid"/>
                </a:ln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kumimoji="0" lang="en-US" sz="6000" b="1" i="1" u="none" strike="noStrike" kern="0" cap="none" spc="0" normalizeH="0" baseline="0" noProof="0" dirty="0">
              <a:ln w="22225">
                <a:solidFill>
                  <a:srgbClr val="1F497D"/>
                </a:solidFill>
                <a:prstDash val="solid"/>
              </a:ln>
              <a:solidFill>
                <a:srgbClr val="1F497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3811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30E207-5648-0EA3-3B03-9ECD9AFA2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5A71E-32B1-7166-C08C-EEB567E42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Getting acquainted with SPCS2022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A95B9-CECC-0286-2BD3-BBD073F80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97280"/>
            <a:ext cx="11247120" cy="4503420"/>
          </a:xfrm>
        </p:spPr>
        <p:txBody>
          <a:bodyPr>
            <a:normAutofit/>
          </a:bodyPr>
          <a:lstStyle/>
          <a:p>
            <a:r>
              <a:rPr lang="en-US" b="1" dirty="0"/>
              <a:t>Overall distortion design philosophy</a:t>
            </a:r>
          </a:p>
          <a:p>
            <a:pPr lvl="1"/>
            <a:r>
              <a:rPr lang="en-US" b="1" i="1" dirty="0"/>
              <a:t>Linear distortion </a:t>
            </a:r>
            <a:r>
              <a:rPr lang="en-US" dirty="0"/>
              <a:t>minimized (or “optimized”) at topographic surface </a:t>
            </a:r>
            <a:br>
              <a:rPr lang="en-US" dirty="0"/>
            </a:br>
            <a:r>
              <a:rPr lang="en-US" dirty="0"/>
              <a:t>(</a:t>
            </a:r>
            <a:r>
              <a:rPr lang="en-US" b="1" i="1" dirty="0"/>
              <a:t>not</a:t>
            </a:r>
            <a:r>
              <a:rPr lang="en-US" dirty="0"/>
              <a:t> at ellipsoid surface)</a:t>
            </a:r>
          </a:p>
          <a:p>
            <a:pPr lvl="1"/>
            <a:r>
              <a:rPr lang="en-US" b="1" i="1" dirty="0"/>
              <a:t>Purpose:  </a:t>
            </a:r>
            <a:r>
              <a:rPr lang="en-US" dirty="0"/>
              <a:t>to reduce difference between and projected “grid” and actual “ground” distances in areas where people actually work</a:t>
            </a:r>
          </a:p>
          <a:p>
            <a:r>
              <a:rPr lang="en-US" b="1" dirty="0"/>
              <a:t>What is linear distortion?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Defined at a point (infinitesimal distances)</a:t>
            </a:r>
          </a:p>
          <a:p>
            <a:pPr lvl="1"/>
            <a:r>
              <a:rPr lang="en-US" dirty="0"/>
              <a:t>Unique (i.e., same in every direction) only for </a:t>
            </a:r>
            <a:r>
              <a:rPr lang="en-US" b="1" i="1" dirty="0"/>
              <a:t>conformal </a:t>
            </a:r>
            <a:r>
              <a:rPr lang="en-US" dirty="0"/>
              <a:t>projections </a:t>
            </a:r>
          </a:p>
          <a:p>
            <a:pPr lvl="1"/>
            <a:r>
              <a:rPr lang="en-US" dirty="0"/>
              <a:t>Given here in parts per million (ppm) = mm per km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0608DA2-DA9C-5ECF-5758-9EB49F26B4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071244"/>
              </p:ext>
            </p:extLst>
          </p:nvPr>
        </p:nvGraphicFramePr>
        <p:xfrm>
          <a:off x="1078816" y="3409950"/>
          <a:ext cx="7512734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1781">
                  <a:extLst>
                    <a:ext uri="{9D8B030D-6E8A-4147-A177-3AD203B41FA5}">
                      <a16:colId xmlns:a16="http://schemas.microsoft.com/office/drawing/2014/main" val="1180913409"/>
                    </a:ext>
                  </a:extLst>
                </a:gridCol>
                <a:gridCol w="351358">
                  <a:extLst>
                    <a:ext uri="{9D8B030D-6E8A-4147-A177-3AD203B41FA5}">
                      <a16:colId xmlns:a16="http://schemas.microsoft.com/office/drawing/2014/main" val="1296758829"/>
                    </a:ext>
                  </a:extLst>
                </a:gridCol>
                <a:gridCol w="351358">
                  <a:extLst>
                    <a:ext uri="{9D8B030D-6E8A-4147-A177-3AD203B41FA5}">
                      <a16:colId xmlns:a16="http://schemas.microsoft.com/office/drawing/2014/main" val="2444299717"/>
                    </a:ext>
                  </a:extLst>
                </a:gridCol>
                <a:gridCol w="351358">
                  <a:extLst>
                    <a:ext uri="{9D8B030D-6E8A-4147-A177-3AD203B41FA5}">
                      <a16:colId xmlns:a16="http://schemas.microsoft.com/office/drawing/2014/main" val="1466404454"/>
                    </a:ext>
                  </a:extLst>
                </a:gridCol>
                <a:gridCol w="4146879">
                  <a:extLst>
                    <a:ext uri="{9D8B030D-6E8A-4147-A177-3AD203B41FA5}">
                      <a16:colId xmlns:a16="http://schemas.microsoft.com/office/drawing/2014/main" val="3839775427"/>
                    </a:ext>
                  </a:extLst>
                </a:gridCol>
              </a:tblGrid>
              <a:tr h="189185">
                <a:tc rowSpan="2">
                  <a:txBody>
                    <a:bodyPr/>
                    <a:lstStyle/>
                    <a:p>
                      <a:pPr algn="r"/>
                      <a:r>
                        <a:rPr lang="en-US" sz="2400" b="0" i="0" dirty="0">
                          <a:solidFill>
                            <a:schemeClr val="tx1"/>
                          </a:solidFill>
                        </a:rPr>
                        <a:t>Linear distortion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δ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Projected minus actual distance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276560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pPr algn="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dirty="0">
                          <a:solidFill>
                            <a:schemeClr val="tx1"/>
                          </a:solidFill>
                        </a:rPr>
                        <a:t>Actual distance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901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262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5">
                <a:extLst>
                  <a:ext uri="{FF2B5EF4-FFF2-40B4-BE49-F238E27FC236}">
                    <a16:creationId xmlns:a16="http://schemas.microsoft.com/office/drawing/2014/main" id="{6270795F-61A2-7B80-BA79-472537A1F0D9}"/>
                  </a:ext>
                </a:extLst>
              </p:cNvPr>
              <p:cNvSpPr txBox="1"/>
              <p:nvPr/>
            </p:nvSpPr>
            <p:spPr bwMode="auto">
              <a:xfrm>
                <a:off x="3826639" y="1800124"/>
                <a:ext cx="3261454" cy="908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d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Object 5">
                <a:extLst>
                  <a:ext uri="{FF2B5EF4-FFF2-40B4-BE49-F238E27FC236}">
                    <a16:creationId xmlns:a16="http://schemas.microsoft.com/office/drawing/2014/main" id="{6270795F-61A2-7B80-BA79-472537A1F0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26639" y="1800124"/>
                <a:ext cx="3261454" cy="90806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8C19F7-9E94-313A-59AF-5678F8C7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48748A-BB69-A154-99F3-E1F5E4BF1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projection linear distortion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0F385FB-3E66-F5B2-9566-52481E311D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Distortion at a point computed as:</a:t>
                </a:r>
              </a:p>
              <a:p>
                <a:endParaRPr lang="en-US" dirty="0"/>
              </a:p>
              <a:p>
                <a:pPr lvl="1">
                  <a:spcBef>
                    <a:spcPts val="1000"/>
                  </a:spcBef>
                </a:pPr>
                <a:endParaRPr lang="en-US" dirty="0"/>
              </a:p>
              <a:p>
                <a:pPr lvl="1">
                  <a:spcBef>
                    <a:spcPts val="1000"/>
                  </a:spcBef>
                </a:pPr>
                <a:r>
                  <a:rPr lang="en-US" dirty="0"/>
                  <a:t>where </a:t>
                </a:r>
              </a:p>
              <a:p>
                <a:pPr marL="914400" lvl="2" indent="0">
                  <a:spcBef>
                    <a:spcPts val="1000"/>
                  </a:spcBef>
                  <a:buNone/>
                </a:pP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400" dirty="0"/>
                  <a:t> = grid point scale factor (distortion due to Earth curvature)</a:t>
                </a:r>
              </a:p>
              <a:p>
                <a:pPr marL="914400" lvl="2" indent="0">
                  <a:spcBef>
                    <a:spcPts val="1000"/>
                  </a:spcBef>
                  <a:buNone/>
                </a:pP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400" dirty="0"/>
                  <a:t> = ellipsoid height of point (distortion due to change in height)</a:t>
                </a:r>
              </a:p>
              <a:p>
                <a:pPr marL="914400" lvl="2" indent="0">
                  <a:spcBef>
                    <a:spcPts val="1000"/>
                  </a:spcBef>
                  <a:buNone/>
                </a:pP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400" dirty="0"/>
                  <a:t> = Earth geometric mean radius curvature</a:t>
                </a:r>
              </a:p>
              <a:p>
                <a:pPr lvl="1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&lt; 0 </a:t>
                </a:r>
                <a:r>
                  <a:rPr lang="en-US" dirty="0">
                    <a:sym typeface="Wingdings" panose="05000000000000000000" pitchFamily="2" charset="2"/>
                  </a:rPr>
                  <a:t> projected (grid) distance </a:t>
                </a:r>
                <a:r>
                  <a:rPr lang="en-US" b="1" i="1" dirty="0">
                    <a:sym typeface="Wingdings" panose="05000000000000000000" pitchFamily="2" charset="2"/>
                  </a:rPr>
                  <a:t>shorter</a:t>
                </a:r>
                <a:r>
                  <a:rPr lang="en-US" dirty="0">
                    <a:sym typeface="Wingdings" panose="05000000000000000000" pitchFamily="2" charset="2"/>
                  </a:rPr>
                  <a:t> than true (ground) distance</a:t>
                </a:r>
              </a:p>
              <a:p>
                <a:pPr lvl="1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&gt; 0 </a:t>
                </a:r>
                <a:r>
                  <a:rPr lang="en-US" dirty="0">
                    <a:sym typeface="Wingdings" panose="05000000000000000000" pitchFamily="2" charset="2"/>
                  </a:rPr>
                  <a:t> projected (grid) distance </a:t>
                </a:r>
                <a:r>
                  <a:rPr lang="en-US" b="1" i="1" dirty="0">
                    <a:sym typeface="Wingdings" panose="05000000000000000000" pitchFamily="2" charset="2"/>
                  </a:rPr>
                  <a:t>longer</a:t>
                </a:r>
                <a:r>
                  <a:rPr lang="en-US" dirty="0">
                    <a:sym typeface="Wingdings" panose="05000000000000000000" pitchFamily="2" charset="2"/>
                  </a:rPr>
                  <a:t> than true (ground) distance</a:t>
                </a:r>
                <a:endParaRPr lang="en-US" dirty="0"/>
              </a:p>
              <a:p>
                <a:pPr marL="914400" lvl="2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0F385FB-3E66-F5B2-9566-52481E311D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76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11">
            <a:extLst>
              <a:ext uri="{FF2B5EF4-FFF2-40B4-BE49-F238E27FC236}">
                <a16:creationId xmlns:a16="http://schemas.microsoft.com/office/drawing/2014/main" id="{234093D4-21A0-63FD-9317-0E9A9E1FE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9105" y="2469478"/>
            <a:ext cx="33071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Height (“elevation”) factor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Oval 10">
            <a:extLst>
              <a:ext uri="{FF2B5EF4-FFF2-40B4-BE49-F238E27FC236}">
                <a16:creationId xmlns:a16="http://schemas.microsoft.com/office/drawing/2014/main" id="{C055D226-172D-9B88-0FB5-A1F30D6A3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9272" y="2021445"/>
            <a:ext cx="346292" cy="544358"/>
          </a:xfrm>
          <a:prstGeom prst="ellips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7C57BA77-EE35-B2AF-C5D7-BFE91F517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317" y="1631676"/>
            <a:ext cx="27197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Grid point scale factor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Oval 12">
            <a:extLst>
              <a:ext uri="{FF2B5EF4-FFF2-40B4-BE49-F238E27FC236}">
                <a16:creationId xmlns:a16="http://schemas.microsoft.com/office/drawing/2014/main" id="{B88027F6-D88F-C50B-0B07-282EA1BE6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5903" y="1790599"/>
            <a:ext cx="1041706" cy="1078989"/>
          </a:xfrm>
          <a:prstGeom prst="ellipse">
            <a:avLst/>
          </a:prstGeom>
          <a:noFill/>
          <a:ln w="31750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12">
            <a:extLst>
              <a:ext uri="{FF2B5EF4-FFF2-40B4-BE49-F238E27FC236}">
                <a16:creationId xmlns:a16="http://schemas.microsoft.com/office/drawing/2014/main" id="{CD94D39F-057C-62AA-0F14-5E3BB5EFA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062" y="1631676"/>
            <a:ext cx="1595043" cy="1344704"/>
          </a:xfrm>
          <a:prstGeom prst="ellips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7D54E8E9-37DF-66D6-0968-3D3C34366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777" y="1443007"/>
            <a:ext cx="26874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Combined factor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4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/>
          <p:cNvSpPr/>
          <p:nvPr/>
        </p:nvSpPr>
        <p:spPr>
          <a:xfrm>
            <a:off x="3766954" y="1755649"/>
            <a:ext cx="5281374" cy="1478781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281374" h="1478781">
                <a:moveTo>
                  <a:pt x="492842" y="1478781"/>
                </a:moveTo>
                <a:lnTo>
                  <a:pt x="0" y="1088595"/>
                </a:lnTo>
                <a:cubicBezTo>
                  <a:pt x="15078" y="1028283"/>
                  <a:pt x="35453" y="972360"/>
                  <a:pt x="103495" y="926998"/>
                </a:cubicBezTo>
                <a:cubicBezTo>
                  <a:pt x="127551" y="889412"/>
                  <a:pt x="145920" y="861185"/>
                  <a:pt x="168806" y="827135"/>
                </a:cubicBezTo>
                <a:cubicBezTo>
                  <a:pt x="191692" y="793085"/>
                  <a:pt x="231289" y="729047"/>
                  <a:pt x="240814" y="722697"/>
                </a:cubicBezTo>
                <a:cubicBezTo>
                  <a:pt x="259864" y="694122"/>
                  <a:pt x="249420" y="663575"/>
                  <a:pt x="281170" y="647700"/>
                </a:cubicBezTo>
                <a:cubicBezTo>
                  <a:pt x="290150" y="643210"/>
                  <a:pt x="300968" y="643051"/>
                  <a:pt x="309745" y="638175"/>
                </a:cubicBezTo>
                <a:cubicBezTo>
                  <a:pt x="329759" y="627056"/>
                  <a:pt x="345175" y="607315"/>
                  <a:pt x="366895" y="600075"/>
                </a:cubicBezTo>
                <a:cubicBezTo>
                  <a:pt x="438719" y="576134"/>
                  <a:pt x="350187" y="608429"/>
                  <a:pt x="424045" y="571500"/>
                </a:cubicBezTo>
                <a:cubicBezTo>
                  <a:pt x="433025" y="567010"/>
                  <a:pt x="443843" y="566851"/>
                  <a:pt x="452620" y="561975"/>
                </a:cubicBezTo>
                <a:cubicBezTo>
                  <a:pt x="472634" y="550856"/>
                  <a:pt x="490720" y="536575"/>
                  <a:pt x="509770" y="523875"/>
                </a:cubicBezTo>
                <a:cubicBezTo>
                  <a:pt x="519295" y="517525"/>
                  <a:pt x="527485" y="508445"/>
                  <a:pt x="538345" y="504825"/>
                </a:cubicBezTo>
                <a:cubicBezTo>
                  <a:pt x="547870" y="501650"/>
                  <a:pt x="557940" y="499790"/>
                  <a:pt x="566920" y="495300"/>
                </a:cubicBezTo>
                <a:cubicBezTo>
                  <a:pt x="577159" y="490180"/>
                  <a:pt x="585034" y="480899"/>
                  <a:pt x="595495" y="476250"/>
                </a:cubicBezTo>
                <a:cubicBezTo>
                  <a:pt x="613845" y="468095"/>
                  <a:pt x="633595" y="463550"/>
                  <a:pt x="652645" y="457200"/>
                </a:cubicBezTo>
                <a:cubicBezTo>
                  <a:pt x="684087" y="446719"/>
                  <a:pt x="728773" y="431012"/>
                  <a:pt x="757420" y="428625"/>
                </a:cubicBezTo>
                <a:cubicBezTo>
                  <a:pt x="823677" y="423104"/>
                  <a:pt x="875222" y="421061"/>
                  <a:pt x="938395" y="409575"/>
                </a:cubicBezTo>
                <a:cubicBezTo>
                  <a:pt x="956698" y="406247"/>
                  <a:pt x="1024325" y="387213"/>
                  <a:pt x="1033645" y="381000"/>
                </a:cubicBezTo>
                <a:cubicBezTo>
                  <a:pt x="1043170" y="374650"/>
                  <a:pt x="1051759" y="366599"/>
                  <a:pt x="1062220" y="361950"/>
                </a:cubicBezTo>
                <a:cubicBezTo>
                  <a:pt x="1080570" y="353795"/>
                  <a:pt x="1102662" y="354039"/>
                  <a:pt x="1119370" y="342900"/>
                </a:cubicBezTo>
                <a:cubicBezTo>
                  <a:pt x="1156899" y="317881"/>
                  <a:pt x="1150687" y="318402"/>
                  <a:pt x="1205095" y="304800"/>
                </a:cubicBezTo>
                <a:cubicBezTo>
                  <a:pt x="1298013" y="281571"/>
                  <a:pt x="1181989" y="309935"/>
                  <a:pt x="1290820" y="285750"/>
                </a:cubicBezTo>
                <a:cubicBezTo>
                  <a:pt x="1303599" y="282910"/>
                  <a:pt x="1315874" y="277312"/>
                  <a:pt x="1328920" y="276225"/>
                </a:cubicBezTo>
                <a:cubicBezTo>
                  <a:pt x="1392280" y="270945"/>
                  <a:pt x="1455920" y="269875"/>
                  <a:pt x="1519420" y="266700"/>
                </a:cubicBezTo>
                <a:cubicBezTo>
                  <a:pt x="1535295" y="263525"/>
                  <a:pt x="1551339" y="261102"/>
                  <a:pt x="1567045" y="257175"/>
                </a:cubicBezTo>
                <a:cubicBezTo>
                  <a:pt x="1576785" y="254740"/>
                  <a:pt x="1585819" y="249828"/>
                  <a:pt x="1595620" y="247650"/>
                </a:cubicBezTo>
                <a:cubicBezTo>
                  <a:pt x="1614473" y="243460"/>
                  <a:pt x="1633720" y="241300"/>
                  <a:pt x="1652770" y="238125"/>
                </a:cubicBezTo>
                <a:cubicBezTo>
                  <a:pt x="1690870" y="241300"/>
                  <a:pt x="1728838" y="247650"/>
                  <a:pt x="1767070" y="247650"/>
                </a:cubicBezTo>
                <a:cubicBezTo>
                  <a:pt x="1849190" y="247650"/>
                  <a:pt x="1906411" y="249663"/>
                  <a:pt x="1976620" y="228600"/>
                </a:cubicBezTo>
                <a:lnTo>
                  <a:pt x="2062345" y="200025"/>
                </a:lnTo>
                <a:cubicBezTo>
                  <a:pt x="2071870" y="196850"/>
                  <a:pt x="2082566" y="196069"/>
                  <a:pt x="2090920" y="190500"/>
                </a:cubicBezTo>
                <a:cubicBezTo>
                  <a:pt x="2100445" y="184150"/>
                  <a:pt x="2109034" y="176099"/>
                  <a:pt x="2119495" y="171450"/>
                </a:cubicBezTo>
                <a:cubicBezTo>
                  <a:pt x="2137845" y="163295"/>
                  <a:pt x="2159937" y="163539"/>
                  <a:pt x="2176645" y="152400"/>
                </a:cubicBezTo>
                <a:cubicBezTo>
                  <a:pt x="2206419" y="132550"/>
                  <a:pt x="2221564" y="118834"/>
                  <a:pt x="2262370" y="114300"/>
                </a:cubicBezTo>
                <a:cubicBezTo>
                  <a:pt x="2433354" y="95302"/>
                  <a:pt x="2319364" y="105839"/>
                  <a:pt x="2605270" y="95250"/>
                </a:cubicBezTo>
                <a:lnTo>
                  <a:pt x="2690995" y="66675"/>
                </a:lnTo>
                <a:cubicBezTo>
                  <a:pt x="2700520" y="63500"/>
                  <a:pt x="2711216" y="62719"/>
                  <a:pt x="2719570" y="57150"/>
                </a:cubicBezTo>
                <a:cubicBezTo>
                  <a:pt x="2729095" y="50800"/>
                  <a:pt x="2737684" y="42749"/>
                  <a:pt x="2748145" y="38100"/>
                </a:cubicBezTo>
                <a:cubicBezTo>
                  <a:pt x="2766495" y="29945"/>
                  <a:pt x="2786245" y="25400"/>
                  <a:pt x="2805295" y="19050"/>
                </a:cubicBezTo>
                <a:cubicBezTo>
                  <a:pt x="2846289" y="5385"/>
                  <a:pt x="2824130" y="11960"/>
                  <a:pt x="2871970" y="0"/>
                </a:cubicBezTo>
                <a:cubicBezTo>
                  <a:pt x="2944995" y="3175"/>
                  <a:pt x="3018339" y="2004"/>
                  <a:pt x="3091045" y="9525"/>
                </a:cubicBezTo>
                <a:cubicBezTo>
                  <a:pt x="3111019" y="11591"/>
                  <a:pt x="3128714" y="23705"/>
                  <a:pt x="3148195" y="28575"/>
                </a:cubicBezTo>
                <a:cubicBezTo>
                  <a:pt x="3160895" y="31750"/>
                  <a:pt x="3173756" y="34338"/>
                  <a:pt x="3186295" y="38100"/>
                </a:cubicBezTo>
                <a:cubicBezTo>
                  <a:pt x="3205529" y="43870"/>
                  <a:pt x="3224395" y="50800"/>
                  <a:pt x="3243445" y="57150"/>
                </a:cubicBezTo>
                <a:lnTo>
                  <a:pt x="3300595" y="76200"/>
                </a:lnTo>
                <a:lnTo>
                  <a:pt x="3329170" y="85725"/>
                </a:lnTo>
                <a:cubicBezTo>
                  <a:pt x="3338695" y="88900"/>
                  <a:pt x="3347739" y="94416"/>
                  <a:pt x="3357745" y="95250"/>
                </a:cubicBezTo>
                <a:lnTo>
                  <a:pt x="3472045" y="104775"/>
                </a:lnTo>
                <a:cubicBezTo>
                  <a:pt x="3500684" y="114321"/>
                  <a:pt x="3504576" y="112834"/>
                  <a:pt x="3529195" y="133350"/>
                </a:cubicBezTo>
                <a:cubicBezTo>
                  <a:pt x="3539543" y="141974"/>
                  <a:pt x="3547137" y="153655"/>
                  <a:pt x="3557770" y="161925"/>
                </a:cubicBezTo>
                <a:cubicBezTo>
                  <a:pt x="3575842" y="175981"/>
                  <a:pt x="3595870" y="187325"/>
                  <a:pt x="3614920" y="200025"/>
                </a:cubicBezTo>
                <a:cubicBezTo>
                  <a:pt x="3624445" y="206375"/>
                  <a:pt x="3635400" y="210980"/>
                  <a:pt x="3643495" y="219075"/>
                </a:cubicBezTo>
                <a:cubicBezTo>
                  <a:pt x="3653020" y="228600"/>
                  <a:pt x="3660295" y="241108"/>
                  <a:pt x="3672070" y="247650"/>
                </a:cubicBezTo>
                <a:cubicBezTo>
                  <a:pt x="3689623" y="257402"/>
                  <a:pt x="3712512" y="255561"/>
                  <a:pt x="3729220" y="266700"/>
                </a:cubicBezTo>
                <a:cubicBezTo>
                  <a:pt x="3811112" y="321295"/>
                  <a:pt x="3707500" y="255840"/>
                  <a:pt x="3786370" y="295275"/>
                </a:cubicBezTo>
                <a:cubicBezTo>
                  <a:pt x="3796609" y="300395"/>
                  <a:pt x="3804423" y="309816"/>
                  <a:pt x="3814945" y="314325"/>
                </a:cubicBezTo>
                <a:cubicBezTo>
                  <a:pt x="3826977" y="319482"/>
                  <a:pt x="3840165" y="321508"/>
                  <a:pt x="3853045" y="323850"/>
                </a:cubicBezTo>
                <a:cubicBezTo>
                  <a:pt x="3881964" y="329108"/>
                  <a:pt x="3969384" y="339583"/>
                  <a:pt x="3995920" y="342900"/>
                </a:cubicBezTo>
                <a:lnTo>
                  <a:pt x="4053070" y="361950"/>
                </a:lnTo>
                <a:cubicBezTo>
                  <a:pt x="4062595" y="365125"/>
                  <a:pt x="4073291" y="365906"/>
                  <a:pt x="4081645" y="371475"/>
                </a:cubicBezTo>
                <a:cubicBezTo>
                  <a:pt x="4183755" y="439548"/>
                  <a:pt x="4028786" y="333537"/>
                  <a:pt x="4138795" y="419100"/>
                </a:cubicBezTo>
                <a:cubicBezTo>
                  <a:pt x="4156867" y="433156"/>
                  <a:pt x="4176895" y="444500"/>
                  <a:pt x="4195945" y="457200"/>
                </a:cubicBezTo>
                <a:lnTo>
                  <a:pt x="4224520" y="476250"/>
                </a:lnTo>
                <a:lnTo>
                  <a:pt x="4281670" y="514350"/>
                </a:lnTo>
                <a:cubicBezTo>
                  <a:pt x="4291195" y="520700"/>
                  <a:pt x="4299385" y="529780"/>
                  <a:pt x="4310245" y="533400"/>
                </a:cubicBezTo>
                <a:lnTo>
                  <a:pt x="4338820" y="542925"/>
                </a:lnTo>
                <a:cubicBezTo>
                  <a:pt x="4357870" y="554037"/>
                  <a:pt x="4405495" y="585788"/>
                  <a:pt x="4424545" y="600075"/>
                </a:cubicBezTo>
                <a:cubicBezTo>
                  <a:pt x="4434893" y="608699"/>
                  <a:pt x="4441912" y="621178"/>
                  <a:pt x="4453120" y="628650"/>
                </a:cubicBezTo>
                <a:cubicBezTo>
                  <a:pt x="4461474" y="634219"/>
                  <a:pt x="4472918" y="633299"/>
                  <a:pt x="4481695" y="638175"/>
                </a:cubicBezTo>
                <a:lnTo>
                  <a:pt x="4567420" y="695325"/>
                </a:lnTo>
                <a:lnTo>
                  <a:pt x="4595995" y="714375"/>
                </a:lnTo>
                <a:cubicBezTo>
                  <a:pt x="4605520" y="720725"/>
                  <a:pt x="4616475" y="725330"/>
                  <a:pt x="4624570" y="733425"/>
                </a:cubicBezTo>
                <a:cubicBezTo>
                  <a:pt x="4649814" y="758669"/>
                  <a:pt x="4676301" y="792628"/>
                  <a:pt x="4710295" y="809625"/>
                </a:cubicBezTo>
                <a:cubicBezTo>
                  <a:pt x="4719275" y="814115"/>
                  <a:pt x="4730093" y="814274"/>
                  <a:pt x="4738870" y="819150"/>
                </a:cubicBezTo>
                <a:cubicBezTo>
                  <a:pt x="4758884" y="830269"/>
                  <a:pt x="4774300" y="850010"/>
                  <a:pt x="4796020" y="857250"/>
                </a:cubicBezTo>
                <a:cubicBezTo>
                  <a:pt x="4864533" y="880088"/>
                  <a:pt x="4778974" y="852380"/>
                  <a:pt x="4862695" y="876300"/>
                </a:cubicBezTo>
                <a:cubicBezTo>
                  <a:pt x="4872349" y="879058"/>
                  <a:pt x="4881616" y="883067"/>
                  <a:pt x="4891270" y="885825"/>
                </a:cubicBezTo>
                <a:cubicBezTo>
                  <a:pt x="4905512" y="889894"/>
                  <a:pt x="4942720" y="897262"/>
                  <a:pt x="4957945" y="904875"/>
                </a:cubicBezTo>
                <a:cubicBezTo>
                  <a:pt x="4968184" y="909995"/>
                  <a:pt x="5005589" y="971559"/>
                  <a:pt x="5015828" y="976679"/>
                </a:cubicBezTo>
                <a:cubicBezTo>
                  <a:pt x="5024808" y="981169"/>
                  <a:pt x="5117686" y="1039943"/>
                  <a:pt x="5126463" y="1044819"/>
                </a:cubicBezTo>
                <a:cubicBezTo>
                  <a:pt x="5146477" y="1055938"/>
                  <a:pt x="5224651" y="1140372"/>
                  <a:pt x="5243701" y="1153072"/>
                </a:cubicBezTo>
                <a:cubicBezTo>
                  <a:pt x="5253226" y="1159422"/>
                  <a:pt x="5270514" y="1259137"/>
                  <a:pt x="5281374" y="1262757"/>
                </a:cubicBezTo>
                <a:lnTo>
                  <a:pt x="4741314" y="1478781"/>
                </a:lnTo>
                <a:lnTo>
                  <a:pt x="492842" y="1478781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1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3352800" y="7910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3351214" y="12546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endCxn id="413701" idx="2"/>
          </p:cNvCxnSpPr>
          <p:nvPr/>
        </p:nvCxnSpPr>
        <p:spPr>
          <a:xfrm flipH="1">
            <a:off x="6094414" y="2250636"/>
            <a:ext cx="2094970" cy="596615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endCxn id="413701" idx="2"/>
          </p:cNvCxnSpPr>
          <p:nvPr/>
        </p:nvCxnSpPr>
        <p:spPr>
          <a:xfrm flipH="1">
            <a:off x="6094414" y="1994714"/>
            <a:ext cx="1081708" cy="6222073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cxnSpLocks/>
            <a:endCxn id="413701" idx="2"/>
          </p:cNvCxnSpPr>
          <p:nvPr/>
        </p:nvCxnSpPr>
        <p:spPr>
          <a:xfrm flipH="1">
            <a:off x="6094414" y="3441546"/>
            <a:ext cx="3049588" cy="47752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cxnSpLocks/>
            <a:stCxn id="413701" idx="2"/>
          </p:cNvCxnSpPr>
          <p:nvPr/>
        </p:nvCxnSpPr>
        <p:spPr>
          <a:xfrm flipV="1">
            <a:off x="6094414" y="3455198"/>
            <a:ext cx="3811586" cy="4761588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8" name="Text Box 12"/>
          <p:cNvSpPr txBox="1">
            <a:spLocks noChangeArrowheads="1"/>
          </p:cNvSpPr>
          <p:nvPr/>
        </p:nvSpPr>
        <p:spPr bwMode="auto">
          <a:xfrm>
            <a:off x="8362505" y="5315658"/>
            <a:ext cx="2282154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&lt;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&lt; ground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k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&lt; 1 and </a:t>
            </a:r>
            <a:r>
              <a:rPr kumimoji="0" lang="el-G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δ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&lt; 0)</a:t>
            </a:r>
          </a:p>
        </p:txBody>
      </p:sp>
      <p:sp>
        <p:nvSpPr>
          <p:cNvPr id="413710" name="Text Box 14"/>
          <p:cNvSpPr txBox="1">
            <a:spLocks noChangeArrowheads="1"/>
          </p:cNvSpPr>
          <p:nvPr/>
        </p:nvSpPr>
        <p:spPr bwMode="auto">
          <a:xfrm>
            <a:off x="8358740" y="2366607"/>
            <a:ext cx="2309261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&lt; ground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k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&gt; 1 and </a:t>
            </a:r>
            <a:r>
              <a:rPr kumimoji="0" lang="el-G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δ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&lt; 0)</a:t>
            </a:r>
          </a:p>
        </p:txBody>
      </p: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5297413" y="812790"/>
            <a:ext cx="16002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k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0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&lt; 1)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609602" y="824055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2" name="Line 6"/>
          <p:cNvSpPr>
            <a:spLocks noChangeShapeType="1"/>
          </p:cNvSpPr>
          <p:nvPr/>
        </p:nvSpPr>
        <p:spPr bwMode="auto">
          <a:xfrm flipV="1">
            <a:off x="1706880" y="3455198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9104093" y="3455198"/>
            <a:ext cx="813816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6907937" y="3455199"/>
            <a:ext cx="873057" cy="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Arc 112"/>
          <p:cNvSpPr/>
          <p:nvPr/>
        </p:nvSpPr>
        <p:spPr>
          <a:xfrm rot="540000">
            <a:off x="689414" y="2769398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Arc 113"/>
          <p:cNvSpPr/>
          <p:nvPr/>
        </p:nvSpPr>
        <p:spPr>
          <a:xfrm rot="1980000">
            <a:off x="575732" y="2723678"/>
            <a:ext cx="10972800" cy="10972800"/>
          </a:xfrm>
          <a:prstGeom prst="arc">
            <a:avLst>
              <a:gd name="adj1" fmla="val 16200000"/>
              <a:gd name="adj2" fmla="val 16572007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Text Box 12"/>
          <p:cNvSpPr txBox="1">
            <a:spLocks noChangeArrowheads="1"/>
          </p:cNvSpPr>
          <p:nvPr/>
        </p:nvSpPr>
        <p:spPr bwMode="auto">
          <a:xfrm>
            <a:off x="2911743" y="2215476"/>
            <a:ext cx="1138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43" name="Text Box 12"/>
          <p:cNvSpPr txBox="1">
            <a:spLocks noChangeArrowheads="1"/>
          </p:cNvSpPr>
          <p:nvPr/>
        </p:nvSpPr>
        <p:spPr bwMode="auto">
          <a:xfrm>
            <a:off x="7018629" y="2327946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413713" name="Line 17"/>
          <p:cNvSpPr>
            <a:spLocks noChangeShapeType="1"/>
          </p:cNvSpPr>
          <p:nvPr/>
        </p:nvSpPr>
        <p:spPr bwMode="auto">
          <a:xfrm>
            <a:off x="2334316" y="3147759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7" name="Line 17"/>
          <p:cNvSpPr>
            <a:spLocks noChangeShapeType="1"/>
          </p:cNvSpPr>
          <p:nvPr/>
        </p:nvSpPr>
        <p:spPr bwMode="auto">
          <a:xfrm>
            <a:off x="3464592" y="2755746"/>
            <a:ext cx="281538" cy="51778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8" name="Line 17"/>
          <p:cNvSpPr>
            <a:spLocks noChangeShapeType="1"/>
          </p:cNvSpPr>
          <p:nvPr/>
        </p:nvSpPr>
        <p:spPr bwMode="auto">
          <a:xfrm flipH="1" flipV="1">
            <a:off x="7330438" y="3512111"/>
            <a:ext cx="1271640" cy="194657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6096000" y="1586398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7" name="Arc 56"/>
          <p:cNvSpPr/>
          <p:nvPr/>
        </p:nvSpPr>
        <p:spPr>
          <a:xfrm rot="540000">
            <a:off x="833593" y="1915460"/>
            <a:ext cx="10972800" cy="10972800"/>
          </a:xfrm>
          <a:prstGeom prst="arc">
            <a:avLst>
              <a:gd name="adj1" fmla="val 16200000"/>
              <a:gd name="adj2" fmla="val 16867861"/>
            </a:avLst>
          </a:prstGeom>
          <a:ln w="88900">
            <a:solidFill>
              <a:schemeClr val="accent4">
                <a:lumMod val="1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Text Box 12"/>
          <p:cNvSpPr txBox="1">
            <a:spLocks noChangeArrowheads="1"/>
          </p:cNvSpPr>
          <p:nvPr/>
        </p:nvSpPr>
        <p:spPr bwMode="auto">
          <a:xfrm>
            <a:off x="3753579" y="1143730"/>
            <a:ext cx="151753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75" name="Line 17"/>
          <p:cNvSpPr>
            <a:spLocks noChangeShapeType="1"/>
          </p:cNvSpPr>
          <p:nvPr/>
        </p:nvSpPr>
        <p:spPr bwMode="auto">
          <a:xfrm>
            <a:off x="5271114" y="1479694"/>
            <a:ext cx="513595" cy="49216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6" name="Text Box 12"/>
          <p:cNvSpPr txBox="1">
            <a:spLocks noChangeArrowheads="1"/>
          </p:cNvSpPr>
          <p:nvPr/>
        </p:nvSpPr>
        <p:spPr bwMode="auto">
          <a:xfrm>
            <a:off x="6780077" y="925039"/>
            <a:ext cx="140373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Horizontal ground distance</a:t>
            </a:r>
          </a:p>
        </p:txBody>
      </p:sp>
      <p:sp>
        <p:nvSpPr>
          <p:cNvPr id="77" name="Line 17"/>
          <p:cNvSpPr>
            <a:spLocks noChangeShapeType="1"/>
          </p:cNvSpPr>
          <p:nvPr/>
        </p:nvSpPr>
        <p:spPr bwMode="auto">
          <a:xfrm flipH="1">
            <a:off x="7630309" y="1690236"/>
            <a:ext cx="75268" cy="33791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9" name="Text Box 12"/>
          <p:cNvSpPr txBox="1">
            <a:spLocks noChangeArrowheads="1"/>
          </p:cNvSpPr>
          <p:nvPr/>
        </p:nvSpPr>
        <p:spPr bwMode="auto">
          <a:xfrm>
            <a:off x="9409719" y="3731154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81" name="Text Box 12"/>
          <p:cNvSpPr txBox="1">
            <a:spLocks noChangeArrowheads="1"/>
          </p:cNvSpPr>
          <p:nvPr/>
        </p:nvSpPr>
        <p:spPr bwMode="auto">
          <a:xfrm>
            <a:off x="8358738" y="872716"/>
            <a:ext cx="230926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  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and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grid distance</a:t>
            </a:r>
          </a:p>
        </p:txBody>
      </p:sp>
      <p:sp>
        <p:nvSpPr>
          <p:cNvPr id="83" name="Left Brace 82"/>
          <p:cNvSpPr/>
          <p:nvPr/>
        </p:nvSpPr>
        <p:spPr>
          <a:xfrm>
            <a:off x="8184657" y="872716"/>
            <a:ext cx="182880" cy="82296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30187" y="152636"/>
            <a:ext cx="894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Linear distortion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with respect to ellipsoid surface</a:t>
            </a:r>
          </a:p>
        </p:txBody>
      </p:sp>
      <p:sp>
        <p:nvSpPr>
          <p:cNvPr id="45" name="Left Brace 44">
            <a:extLst>
              <a:ext uri="{FF2B5EF4-FFF2-40B4-BE49-F238E27FC236}">
                <a16:creationId xmlns:a16="http://schemas.microsoft.com/office/drawing/2014/main" id="{2E60A4C4-80B2-47C0-AF02-01A65B4DAC0F}"/>
              </a:ext>
            </a:extLst>
          </p:cNvPr>
          <p:cNvSpPr/>
          <p:nvPr/>
        </p:nvSpPr>
        <p:spPr>
          <a:xfrm rot="600000">
            <a:off x="6866956" y="1968015"/>
            <a:ext cx="182880" cy="82296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6" name="Text Box 12">
            <a:extLst>
              <a:ext uri="{FF2B5EF4-FFF2-40B4-BE49-F238E27FC236}">
                <a16:creationId xmlns:a16="http://schemas.microsoft.com/office/drawing/2014/main" id="{181F79B5-BBC3-4CA7-BEAF-CB0E95E37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5257" y="2088135"/>
            <a:ext cx="4849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47" name="Text Box 12">
            <a:extLst>
              <a:ext uri="{FF2B5EF4-FFF2-40B4-BE49-F238E27FC236}">
                <a16:creationId xmlns:a16="http://schemas.microsoft.com/office/drawing/2014/main" id="{1424CA07-B47F-4715-B49C-F478B025B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1199" y="5202704"/>
            <a:ext cx="4849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48" name="Left Brace 47">
            <a:extLst>
              <a:ext uri="{FF2B5EF4-FFF2-40B4-BE49-F238E27FC236}">
                <a16:creationId xmlns:a16="http://schemas.microsoft.com/office/drawing/2014/main" id="{7F595B1E-3C58-459B-BDD0-C7BE34C11AF7}"/>
              </a:ext>
            </a:extLst>
          </p:cNvPr>
          <p:cNvSpPr/>
          <p:nvPr/>
        </p:nvSpPr>
        <p:spPr>
          <a:xfrm rot="600000">
            <a:off x="6316556" y="2801769"/>
            <a:ext cx="182880" cy="539496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9" name="Text Box 12">
            <a:extLst>
              <a:ext uri="{FF2B5EF4-FFF2-40B4-BE49-F238E27FC236}">
                <a16:creationId xmlns:a16="http://schemas.microsoft.com/office/drawing/2014/main" id="{8BE307AD-6D50-49C8-95B9-D62D43728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7387" y="2362062"/>
            <a:ext cx="160628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surface (secant)</a:t>
            </a:r>
          </a:p>
        </p:txBody>
      </p:sp>
      <p:sp>
        <p:nvSpPr>
          <p:cNvPr id="56" name="Text Box 12">
            <a:extLst>
              <a:ext uri="{FF2B5EF4-FFF2-40B4-BE49-F238E27FC236}">
                <a16:creationId xmlns:a16="http://schemas.microsoft.com/office/drawing/2014/main" id="{24A87447-AE51-4447-955F-373235CCD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89" y="4440707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used for SPCS 27 and 83 (minimizes distortion with respect to ellipsoid)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3F16FFB-C332-4013-810C-6DA7EA350B14}"/>
                  </a:ext>
                </a:extLst>
              </p:cNvPr>
              <p:cNvSpPr txBox="1"/>
              <p:nvPr/>
            </p:nvSpPr>
            <p:spPr>
              <a:xfrm>
                <a:off x="2642605" y="5869838"/>
                <a:ext cx="2207049" cy="43088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accent4">
                    <a:lumMod val="1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𝜹</m:t>
                      </m:r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𝒌</m:t>
                      </m:r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−</m:t>
                      </m:r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+mn-cs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3F16FFB-C332-4013-810C-6DA7EA350B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2605" y="5869838"/>
                <a:ext cx="2207049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4">
                    <a:lumMod val="1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>
            <a:extLst>
              <a:ext uri="{FF2B5EF4-FFF2-40B4-BE49-F238E27FC236}">
                <a16:creationId xmlns:a16="http://schemas.microsoft.com/office/drawing/2014/main" id="{C927F14A-3974-427E-8485-F0ECAE4A84E2}"/>
              </a:ext>
            </a:extLst>
          </p:cNvPr>
          <p:cNvSpPr/>
          <p:nvPr/>
        </p:nvSpPr>
        <p:spPr>
          <a:xfrm>
            <a:off x="5597238" y="1315547"/>
            <a:ext cx="1005840" cy="2743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6A7D68F-6F60-FFB1-CE07-64B32A55A9B0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4BD413B2-2BAB-F931-71EB-99F713A20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28" y="804157"/>
            <a:ext cx="39560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k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0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= scale at projection axis</a:t>
            </a:r>
          </a:p>
        </p:txBody>
      </p:sp>
    </p:spTree>
    <p:extLst>
      <p:ext uri="{BB962C8B-B14F-4D97-AF65-F5344CB8AC3E}">
        <p14:creationId xmlns:p14="http://schemas.microsoft.com/office/powerpoint/2010/main" val="294610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47" grpId="0"/>
      <p:bldP spid="48" grpId="0" animBg="1"/>
      <p:bldP spid="56" grpId="0"/>
      <p:bldP spid="43" grpId="0" animBg="1"/>
      <p:bldP spid="5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/>
          <p:cNvSpPr/>
          <p:nvPr/>
        </p:nvSpPr>
        <p:spPr>
          <a:xfrm>
            <a:off x="3766954" y="1755649"/>
            <a:ext cx="5281374" cy="1478781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281374" h="1478781">
                <a:moveTo>
                  <a:pt x="492842" y="1478781"/>
                </a:moveTo>
                <a:lnTo>
                  <a:pt x="0" y="1088595"/>
                </a:lnTo>
                <a:cubicBezTo>
                  <a:pt x="15078" y="1028283"/>
                  <a:pt x="35453" y="972360"/>
                  <a:pt x="103495" y="926998"/>
                </a:cubicBezTo>
                <a:cubicBezTo>
                  <a:pt x="127551" y="889412"/>
                  <a:pt x="145920" y="861185"/>
                  <a:pt x="168806" y="827135"/>
                </a:cubicBezTo>
                <a:cubicBezTo>
                  <a:pt x="191692" y="793085"/>
                  <a:pt x="231289" y="729047"/>
                  <a:pt x="240814" y="722697"/>
                </a:cubicBezTo>
                <a:cubicBezTo>
                  <a:pt x="259864" y="694122"/>
                  <a:pt x="249420" y="663575"/>
                  <a:pt x="281170" y="647700"/>
                </a:cubicBezTo>
                <a:cubicBezTo>
                  <a:pt x="290150" y="643210"/>
                  <a:pt x="300968" y="643051"/>
                  <a:pt x="309745" y="638175"/>
                </a:cubicBezTo>
                <a:cubicBezTo>
                  <a:pt x="329759" y="627056"/>
                  <a:pt x="345175" y="607315"/>
                  <a:pt x="366895" y="600075"/>
                </a:cubicBezTo>
                <a:cubicBezTo>
                  <a:pt x="438719" y="576134"/>
                  <a:pt x="350187" y="608429"/>
                  <a:pt x="424045" y="571500"/>
                </a:cubicBezTo>
                <a:cubicBezTo>
                  <a:pt x="433025" y="567010"/>
                  <a:pt x="443843" y="566851"/>
                  <a:pt x="452620" y="561975"/>
                </a:cubicBezTo>
                <a:cubicBezTo>
                  <a:pt x="472634" y="550856"/>
                  <a:pt x="490720" y="536575"/>
                  <a:pt x="509770" y="523875"/>
                </a:cubicBezTo>
                <a:cubicBezTo>
                  <a:pt x="519295" y="517525"/>
                  <a:pt x="527485" y="508445"/>
                  <a:pt x="538345" y="504825"/>
                </a:cubicBezTo>
                <a:cubicBezTo>
                  <a:pt x="547870" y="501650"/>
                  <a:pt x="557940" y="499790"/>
                  <a:pt x="566920" y="495300"/>
                </a:cubicBezTo>
                <a:cubicBezTo>
                  <a:pt x="577159" y="490180"/>
                  <a:pt x="585034" y="480899"/>
                  <a:pt x="595495" y="476250"/>
                </a:cubicBezTo>
                <a:cubicBezTo>
                  <a:pt x="613845" y="468095"/>
                  <a:pt x="633595" y="463550"/>
                  <a:pt x="652645" y="457200"/>
                </a:cubicBezTo>
                <a:cubicBezTo>
                  <a:pt x="684087" y="446719"/>
                  <a:pt x="728773" y="431012"/>
                  <a:pt x="757420" y="428625"/>
                </a:cubicBezTo>
                <a:cubicBezTo>
                  <a:pt x="823677" y="423104"/>
                  <a:pt x="875222" y="421061"/>
                  <a:pt x="938395" y="409575"/>
                </a:cubicBezTo>
                <a:cubicBezTo>
                  <a:pt x="956698" y="406247"/>
                  <a:pt x="1024325" y="387213"/>
                  <a:pt x="1033645" y="381000"/>
                </a:cubicBezTo>
                <a:cubicBezTo>
                  <a:pt x="1043170" y="374650"/>
                  <a:pt x="1051759" y="366599"/>
                  <a:pt x="1062220" y="361950"/>
                </a:cubicBezTo>
                <a:cubicBezTo>
                  <a:pt x="1080570" y="353795"/>
                  <a:pt x="1102662" y="354039"/>
                  <a:pt x="1119370" y="342900"/>
                </a:cubicBezTo>
                <a:cubicBezTo>
                  <a:pt x="1156899" y="317881"/>
                  <a:pt x="1150687" y="318402"/>
                  <a:pt x="1205095" y="304800"/>
                </a:cubicBezTo>
                <a:cubicBezTo>
                  <a:pt x="1298013" y="281571"/>
                  <a:pt x="1181989" y="309935"/>
                  <a:pt x="1290820" y="285750"/>
                </a:cubicBezTo>
                <a:cubicBezTo>
                  <a:pt x="1303599" y="282910"/>
                  <a:pt x="1315874" y="277312"/>
                  <a:pt x="1328920" y="276225"/>
                </a:cubicBezTo>
                <a:cubicBezTo>
                  <a:pt x="1392280" y="270945"/>
                  <a:pt x="1455920" y="269875"/>
                  <a:pt x="1519420" y="266700"/>
                </a:cubicBezTo>
                <a:cubicBezTo>
                  <a:pt x="1535295" y="263525"/>
                  <a:pt x="1551339" y="261102"/>
                  <a:pt x="1567045" y="257175"/>
                </a:cubicBezTo>
                <a:cubicBezTo>
                  <a:pt x="1576785" y="254740"/>
                  <a:pt x="1585819" y="249828"/>
                  <a:pt x="1595620" y="247650"/>
                </a:cubicBezTo>
                <a:cubicBezTo>
                  <a:pt x="1614473" y="243460"/>
                  <a:pt x="1633720" y="241300"/>
                  <a:pt x="1652770" y="238125"/>
                </a:cubicBezTo>
                <a:cubicBezTo>
                  <a:pt x="1690870" y="241300"/>
                  <a:pt x="1728838" y="247650"/>
                  <a:pt x="1767070" y="247650"/>
                </a:cubicBezTo>
                <a:cubicBezTo>
                  <a:pt x="1849190" y="247650"/>
                  <a:pt x="1906411" y="249663"/>
                  <a:pt x="1976620" y="228600"/>
                </a:cubicBezTo>
                <a:lnTo>
                  <a:pt x="2062345" y="200025"/>
                </a:lnTo>
                <a:cubicBezTo>
                  <a:pt x="2071870" y="196850"/>
                  <a:pt x="2082566" y="196069"/>
                  <a:pt x="2090920" y="190500"/>
                </a:cubicBezTo>
                <a:cubicBezTo>
                  <a:pt x="2100445" y="184150"/>
                  <a:pt x="2109034" y="176099"/>
                  <a:pt x="2119495" y="171450"/>
                </a:cubicBezTo>
                <a:cubicBezTo>
                  <a:pt x="2137845" y="163295"/>
                  <a:pt x="2159937" y="163539"/>
                  <a:pt x="2176645" y="152400"/>
                </a:cubicBezTo>
                <a:cubicBezTo>
                  <a:pt x="2206419" y="132550"/>
                  <a:pt x="2221564" y="118834"/>
                  <a:pt x="2262370" y="114300"/>
                </a:cubicBezTo>
                <a:cubicBezTo>
                  <a:pt x="2433354" y="95302"/>
                  <a:pt x="2319364" y="105839"/>
                  <a:pt x="2605270" y="95250"/>
                </a:cubicBezTo>
                <a:lnTo>
                  <a:pt x="2690995" y="66675"/>
                </a:lnTo>
                <a:cubicBezTo>
                  <a:pt x="2700520" y="63500"/>
                  <a:pt x="2711216" y="62719"/>
                  <a:pt x="2719570" y="57150"/>
                </a:cubicBezTo>
                <a:cubicBezTo>
                  <a:pt x="2729095" y="50800"/>
                  <a:pt x="2737684" y="42749"/>
                  <a:pt x="2748145" y="38100"/>
                </a:cubicBezTo>
                <a:cubicBezTo>
                  <a:pt x="2766495" y="29945"/>
                  <a:pt x="2786245" y="25400"/>
                  <a:pt x="2805295" y="19050"/>
                </a:cubicBezTo>
                <a:cubicBezTo>
                  <a:pt x="2846289" y="5385"/>
                  <a:pt x="2824130" y="11960"/>
                  <a:pt x="2871970" y="0"/>
                </a:cubicBezTo>
                <a:cubicBezTo>
                  <a:pt x="2944995" y="3175"/>
                  <a:pt x="3018339" y="2004"/>
                  <a:pt x="3091045" y="9525"/>
                </a:cubicBezTo>
                <a:cubicBezTo>
                  <a:pt x="3111019" y="11591"/>
                  <a:pt x="3128714" y="23705"/>
                  <a:pt x="3148195" y="28575"/>
                </a:cubicBezTo>
                <a:cubicBezTo>
                  <a:pt x="3160895" y="31750"/>
                  <a:pt x="3173756" y="34338"/>
                  <a:pt x="3186295" y="38100"/>
                </a:cubicBezTo>
                <a:cubicBezTo>
                  <a:pt x="3205529" y="43870"/>
                  <a:pt x="3224395" y="50800"/>
                  <a:pt x="3243445" y="57150"/>
                </a:cubicBezTo>
                <a:lnTo>
                  <a:pt x="3300595" y="76200"/>
                </a:lnTo>
                <a:lnTo>
                  <a:pt x="3329170" y="85725"/>
                </a:lnTo>
                <a:cubicBezTo>
                  <a:pt x="3338695" y="88900"/>
                  <a:pt x="3347739" y="94416"/>
                  <a:pt x="3357745" y="95250"/>
                </a:cubicBezTo>
                <a:lnTo>
                  <a:pt x="3472045" y="104775"/>
                </a:lnTo>
                <a:cubicBezTo>
                  <a:pt x="3500684" y="114321"/>
                  <a:pt x="3504576" y="112834"/>
                  <a:pt x="3529195" y="133350"/>
                </a:cubicBezTo>
                <a:cubicBezTo>
                  <a:pt x="3539543" y="141974"/>
                  <a:pt x="3547137" y="153655"/>
                  <a:pt x="3557770" y="161925"/>
                </a:cubicBezTo>
                <a:cubicBezTo>
                  <a:pt x="3575842" y="175981"/>
                  <a:pt x="3595870" y="187325"/>
                  <a:pt x="3614920" y="200025"/>
                </a:cubicBezTo>
                <a:cubicBezTo>
                  <a:pt x="3624445" y="206375"/>
                  <a:pt x="3635400" y="210980"/>
                  <a:pt x="3643495" y="219075"/>
                </a:cubicBezTo>
                <a:cubicBezTo>
                  <a:pt x="3653020" y="228600"/>
                  <a:pt x="3660295" y="241108"/>
                  <a:pt x="3672070" y="247650"/>
                </a:cubicBezTo>
                <a:cubicBezTo>
                  <a:pt x="3689623" y="257402"/>
                  <a:pt x="3712512" y="255561"/>
                  <a:pt x="3729220" y="266700"/>
                </a:cubicBezTo>
                <a:cubicBezTo>
                  <a:pt x="3811112" y="321295"/>
                  <a:pt x="3707500" y="255840"/>
                  <a:pt x="3786370" y="295275"/>
                </a:cubicBezTo>
                <a:cubicBezTo>
                  <a:pt x="3796609" y="300395"/>
                  <a:pt x="3804423" y="309816"/>
                  <a:pt x="3814945" y="314325"/>
                </a:cubicBezTo>
                <a:cubicBezTo>
                  <a:pt x="3826977" y="319482"/>
                  <a:pt x="3840165" y="321508"/>
                  <a:pt x="3853045" y="323850"/>
                </a:cubicBezTo>
                <a:cubicBezTo>
                  <a:pt x="3881964" y="329108"/>
                  <a:pt x="3969384" y="339583"/>
                  <a:pt x="3995920" y="342900"/>
                </a:cubicBezTo>
                <a:lnTo>
                  <a:pt x="4053070" y="361950"/>
                </a:lnTo>
                <a:cubicBezTo>
                  <a:pt x="4062595" y="365125"/>
                  <a:pt x="4073291" y="365906"/>
                  <a:pt x="4081645" y="371475"/>
                </a:cubicBezTo>
                <a:cubicBezTo>
                  <a:pt x="4183755" y="439548"/>
                  <a:pt x="4028786" y="333537"/>
                  <a:pt x="4138795" y="419100"/>
                </a:cubicBezTo>
                <a:cubicBezTo>
                  <a:pt x="4156867" y="433156"/>
                  <a:pt x="4176895" y="444500"/>
                  <a:pt x="4195945" y="457200"/>
                </a:cubicBezTo>
                <a:lnTo>
                  <a:pt x="4224520" y="476250"/>
                </a:lnTo>
                <a:lnTo>
                  <a:pt x="4281670" y="514350"/>
                </a:lnTo>
                <a:cubicBezTo>
                  <a:pt x="4291195" y="520700"/>
                  <a:pt x="4299385" y="529780"/>
                  <a:pt x="4310245" y="533400"/>
                </a:cubicBezTo>
                <a:lnTo>
                  <a:pt x="4338820" y="542925"/>
                </a:lnTo>
                <a:cubicBezTo>
                  <a:pt x="4357870" y="554037"/>
                  <a:pt x="4405495" y="585788"/>
                  <a:pt x="4424545" y="600075"/>
                </a:cubicBezTo>
                <a:cubicBezTo>
                  <a:pt x="4434893" y="608699"/>
                  <a:pt x="4441912" y="621178"/>
                  <a:pt x="4453120" y="628650"/>
                </a:cubicBezTo>
                <a:cubicBezTo>
                  <a:pt x="4461474" y="634219"/>
                  <a:pt x="4472918" y="633299"/>
                  <a:pt x="4481695" y="638175"/>
                </a:cubicBezTo>
                <a:lnTo>
                  <a:pt x="4567420" y="695325"/>
                </a:lnTo>
                <a:lnTo>
                  <a:pt x="4595995" y="714375"/>
                </a:lnTo>
                <a:cubicBezTo>
                  <a:pt x="4605520" y="720725"/>
                  <a:pt x="4616475" y="725330"/>
                  <a:pt x="4624570" y="733425"/>
                </a:cubicBezTo>
                <a:cubicBezTo>
                  <a:pt x="4649814" y="758669"/>
                  <a:pt x="4676301" y="792628"/>
                  <a:pt x="4710295" y="809625"/>
                </a:cubicBezTo>
                <a:cubicBezTo>
                  <a:pt x="4719275" y="814115"/>
                  <a:pt x="4730093" y="814274"/>
                  <a:pt x="4738870" y="819150"/>
                </a:cubicBezTo>
                <a:cubicBezTo>
                  <a:pt x="4758884" y="830269"/>
                  <a:pt x="4774300" y="850010"/>
                  <a:pt x="4796020" y="857250"/>
                </a:cubicBezTo>
                <a:cubicBezTo>
                  <a:pt x="4864533" y="880088"/>
                  <a:pt x="4778974" y="852380"/>
                  <a:pt x="4862695" y="876300"/>
                </a:cubicBezTo>
                <a:cubicBezTo>
                  <a:pt x="4872349" y="879058"/>
                  <a:pt x="4881616" y="883067"/>
                  <a:pt x="4891270" y="885825"/>
                </a:cubicBezTo>
                <a:cubicBezTo>
                  <a:pt x="4905512" y="889894"/>
                  <a:pt x="4942720" y="897262"/>
                  <a:pt x="4957945" y="904875"/>
                </a:cubicBezTo>
                <a:cubicBezTo>
                  <a:pt x="4968184" y="909995"/>
                  <a:pt x="5005589" y="971559"/>
                  <a:pt x="5015828" y="976679"/>
                </a:cubicBezTo>
                <a:cubicBezTo>
                  <a:pt x="5024808" y="981169"/>
                  <a:pt x="5117686" y="1039943"/>
                  <a:pt x="5126463" y="1044819"/>
                </a:cubicBezTo>
                <a:cubicBezTo>
                  <a:pt x="5146477" y="1055938"/>
                  <a:pt x="5224651" y="1140372"/>
                  <a:pt x="5243701" y="1153072"/>
                </a:cubicBezTo>
                <a:cubicBezTo>
                  <a:pt x="5253226" y="1159422"/>
                  <a:pt x="5270514" y="1259137"/>
                  <a:pt x="5281374" y="1262757"/>
                </a:cubicBezTo>
                <a:lnTo>
                  <a:pt x="4741314" y="1478781"/>
                </a:lnTo>
                <a:lnTo>
                  <a:pt x="492842" y="1478781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1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3352800" y="7910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3351214" y="12546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endCxn id="413701" idx="2"/>
          </p:cNvCxnSpPr>
          <p:nvPr/>
        </p:nvCxnSpPr>
        <p:spPr>
          <a:xfrm flipH="1">
            <a:off x="6094415" y="2102650"/>
            <a:ext cx="2158451" cy="6114137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endCxn id="413701" idx="2"/>
          </p:cNvCxnSpPr>
          <p:nvPr/>
        </p:nvCxnSpPr>
        <p:spPr>
          <a:xfrm flipH="1">
            <a:off x="6094414" y="1994714"/>
            <a:ext cx="1081708" cy="6222073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5297413" y="812790"/>
            <a:ext cx="16002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k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0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1)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609602" y="824055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2" name="Line 6"/>
          <p:cNvSpPr>
            <a:spLocks noChangeShapeType="1"/>
          </p:cNvSpPr>
          <p:nvPr/>
        </p:nvSpPr>
        <p:spPr bwMode="auto">
          <a:xfrm flipV="1">
            <a:off x="1706880" y="2102648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3" name="Arc 112"/>
          <p:cNvSpPr/>
          <p:nvPr/>
        </p:nvSpPr>
        <p:spPr>
          <a:xfrm rot="540000">
            <a:off x="689414" y="2769398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Text Box 12"/>
          <p:cNvSpPr txBox="1">
            <a:spLocks noChangeArrowheads="1"/>
          </p:cNvSpPr>
          <p:nvPr/>
        </p:nvSpPr>
        <p:spPr bwMode="auto">
          <a:xfrm>
            <a:off x="1537387" y="2362063"/>
            <a:ext cx="160628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surface (non-intersecting)</a:t>
            </a:r>
          </a:p>
        </p:txBody>
      </p:sp>
      <p:sp>
        <p:nvSpPr>
          <p:cNvPr id="116" name="Text Box 12"/>
          <p:cNvSpPr txBox="1">
            <a:spLocks noChangeArrowheads="1"/>
          </p:cNvSpPr>
          <p:nvPr/>
        </p:nvSpPr>
        <p:spPr bwMode="auto">
          <a:xfrm>
            <a:off x="2911743" y="2215476"/>
            <a:ext cx="1138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43" name="Text Box 12"/>
          <p:cNvSpPr txBox="1">
            <a:spLocks noChangeArrowheads="1"/>
          </p:cNvSpPr>
          <p:nvPr/>
        </p:nvSpPr>
        <p:spPr bwMode="auto">
          <a:xfrm>
            <a:off x="7018629" y="2327946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413713" name="Line 17"/>
          <p:cNvSpPr>
            <a:spLocks noChangeShapeType="1"/>
          </p:cNvSpPr>
          <p:nvPr/>
        </p:nvSpPr>
        <p:spPr bwMode="auto">
          <a:xfrm rot="10800000">
            <a:off x="2334316" y="2128584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7" name="Line 17"/>
          <p:cNvSpPr>
            <a:spLocks noChangeShapeType="1"/>
          </p:cNvSpPr>
          <p:nvPr/>
        </p:nvSpPr>
        <p:spPr bwMode="auto">
          <a:xfrm>
            <a:off x="3464592" y="2755746"/>
            <a:ext cx="281538" cy="51778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6096000" y="1586398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7" name="Arc 56"/>
          <p:cNvSpPr/>
          <p:nvPr/>
        </p:nvSpPr>
        <p:spPr>
          <a:xfrm rot="540000">
            <a:off x="833593" y="1915460"/>
            <a:ext cx="10972800" cy="10972800"/>
          </a:xfrm>
          <a:prstGeom prst="arc">
            <a:avLst>
              <a:gd name="adj1" fmla="val 16200000"/>
              <a:gd name="adj2" fmla="val 16867861"/>
            </a:avLst>
          </a:prstGeom>
          <a:ln w="88900">
            <a:solidFill>
              <a:schemeClr val="accent4">
                <a:lumMod val="1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Text Box 12"/>
          <p:cNvSpPr txBox="1">
            <a:spLocks noChangeArrowheads="1"/>
          </p:cNvSpPr>
          <p:nvPr/>
        </p:nvSpPr>
        <p:spPr bwMode="auto">
          <a:xfrm>
            <a:off x="3753579" y="1143730"/>
            <a:ext cx="151753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75" name="Line 17"/>
          <p:cNvSpPr>
            <a:spLocks noChangeShapeType="1"/>
          </p:cNvSpPr>
          <p:nvPr/>
        </p:nvSpPr>
        <p:spPr bwMode="auto">
          <a:xfrm>
            <a:off x="5271114" y="1479694"/>
            <a:ext cx="513595" cy="49216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6" name="Text Box 12"/>
          <p:cNvSpPr txBox="1">
            <a:spLocks noChangeArrowheads="1"/>
          </p:cNvSpPr>
          <p:nvPr/>
        </p:nvSpPr>
        <p:spPr bwMode="auto">
          <a:xfrm>
            <a:off x="6780077" y="925039"/>
            <a:ext cx="140373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Horizontal ground distance</a:t>
            </a:r>
          </a:p>
        </p:txBody>
      </p:sp>
      <p:sp>
        <p:nvSpPr>
          <p:cNvPr id="77" name="Line 17"/>
          <p:cNvSpPr>
            <a:spLocks noChangeShapeType="1"/>
          </p:cNvSpPr>
          <p:nvPr/>
        </p:nvSpPr>
        <p:spPr bwMode="auto">
          <a:xfrm flipH="1">
            <a:off x="7630309" y="1690236"/>
            <a:ext cx="75268" cy="33791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1" name="Text Box 12"/>
          <p:cNvSpPr txBox="1">
            <a:spLocks noChangeArrowheads="1"/>
          </p:cNvSpPr>
          <p:nvPr/>
        </p:nvSpPr>
        <p:spPr bwMode="auto">
          <a:xfrm>
            <a:off x="8358738" y="872716"/>
            <a:ext cx="230926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  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and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grid distance</a:t>
            </a:r>
          </a:p>
        </p:txBody>
      </p:sp>
      <p:sp>
        <p:nvSpPr>
          <p:cNvPr id="83" name="Left Brace 82"/>
          <p:cNvSpPr/>
          <p:nvPr/>
        </p:nvSpPr>
        <p:spPr>
          <a:xfrm>
            <a:off x="8184657" y="872716"/>
            <a:ext cx="182880" cy="82296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30187" y="152636"/>
            <a:ext cx="894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Linear distortion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with respect to topographic surface</a:t>
            </a:r>
          </a:p>
        </p:txBody>
      </p:sp>
      <p:sp>
        <p:nvSpPr>
          <p:cNvPr id="45" name="Left Brace 44">
            <a:extLst>
              <a:ext uri="{FF2B5EF4-FFF2-40B4-BE49-F238E27FC236}">
                <a16:creationId xmlns:a16="http://schemas.microsoft.com/office/drawing/2014/main" id="{2E60A4C4-80B2-47C0-AF02-01A65B4DAC0F}"/>
              </a:ext>
            </a:extLst>
          </p:cNvPr>
          <p:cNvSpPr/>
          <p:nvPr/>
        </p:nvSpPr>
        <p:spPr>
          <a:xfrm rot="600000">
            <a:off x="6866956" y="1968015"/>
            <a:ext cx="182880" cy="82296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6" name="Text Box 12">
            <a:extLst>
              <a:ext uri="{FF2B5EF4-FFF2-40B4-BE49-F238E27FC236}">
                <a16:creationId xmlns:a16="http://schemas.microsoft.com/office/drawing/2014/main" id="{181F79B5-BBC3-4CA7-BEAF-CB0E95E37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5257" y="2088135"/>
            <a:ext cx="4849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47" name="Text Box 12">
            <a:extLst>
              <a:ext uri="{FF2B5EF4-FFF2-40B4-BE49-F238E27FC236}">
                <a16:creationId xmlns:a16="http://schemas.microsoft.com/office/drawing/2014/main" id="{1424CA07-B47F-4715-B49C-F478B025B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1199" y="5202704"/>
            <a:ext cx="4849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48" name="Left Brace 47">
            <a:extLst>
              <a:ext uri="{FF2B5EF4-FFF2-40B4-BE49-F238E27FC236}">
                <a16:creationId xmlns:a16="http://schemas.microsoft.com/office/drawing/2014/main" id="{7F595B1E-3C58-459B-BDD0-C7BE34C11AF7}"/>
              </a:ext>
            </a:extLst>
          </p:cNvPr>
          <p:cNvSpPr/>
          <p:nvPr/>
        </p:nvSpPr>
        <p:spPr>
          <a:xfrm rot="600000">
            <a:off x="6316556" y="2801769"/>
            <a:ext cx="182880" cy="539496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1" name="Text Box 14">
            <a:extLst>
              <a:ext uri="{FF2B5EF4-FFF2-40B4-BE49-F238E27FC236}">
                <a16:creationId xmlns:a16="http://schemas.microsoft.com/office/drawing/2014/main" id="{41D83F6E-4DEB-4FC0-9A0D-C5EA53721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8740" y="2274247"/>
            <a:ext cx="2309261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≈ ground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k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&gt; 1 and </a:t>
            </a:r>
            <a:r>
              <a:rPr kumimoji="0" lang="el-G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δ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≈ 0)</a:t>
            </a:r>
          </a:p>
        </p:txBody>
      </p:sp>
      <p:sp>
        <p:nvSpPr>
          <p:cNvPr id="42" name="Line 17">
            <a:extLst>
              <a:ext uri="{FF2B5EF4-FFF2-40B4-BE49-F238E27FC236}">
                <a16:creationId xmlns:a16="http://schemas.microsoft.com/office/drawing/2014/main" id="{8D62FF49-5629-4B8B-9EA0-7D83D31853C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224288" y="2147634"/>
            <a:ext cx="400212" cy="33951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 flipV="1">
            <a:off x="7155585" y="2102649"/>
            <a:ext cx="1097280" cy="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8F08CB4-8828-4860-8D71-9B7BFA870517}"/>
                  </a:ext>
                </a:extLst>
              </p:cNvPr>
              <p:cNvSpPr txBox="1"/>
              <p:nvPr/>
            </p:nvSpPr>
            <p:spPr>
              <a:xfrm>
                <a:off x="2334315" y="4715583"/>
                <a:ext cx="3017172" cy="97424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accent4">
                    <a:lumMod val="1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𝜹</m:t>
                      </m:r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𝒌</m:t>
                      </m:r>
                      <m:d>
                        <m:d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𝑹</m:t>
                              </m:r>
                            </m:num>
                            <m:den>
                              <m:r>
                                <a:rPr kumimoji="0" lang="en-US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𝑹</m:t>
                              </m:r>
                              <m:r>
                                <a:rPr kumimoji="0" lang="en-US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𝒉</m:t>
                              </m:r>
                            </m:den>
                          </m:f>
                        </m:e>
                      </m:d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+mn-cs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8F08CB4-8828-4860-8D71-9B7BFA8705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4315" y="4715583"/>
                <a:ext cx="3017172" cy="9742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4">
                    <a:lumMod val="1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26F8BFA4-1927-4D47-BA27-F35BC40DAE28}"/>
              </a:ext>
            </a:extLst>
          </p:cNvPr>
          <p:cNvSpPr/>
          <p:nvPr/>
        </p:nvSpPr>
        <p:spPr>
          <a:xfrm>
            <a:off x="5597238" y="1315547"/>
            <a:ext cx="1005840" cy="2743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4174BEB-7138-C8F0-5A09-70C35C7E0B8A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75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F43647-47CB-8E71-2CFA-89A1F375F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1AA21F-BF29-6833-71FB-2D29E78DE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axis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7BCD104-BA5D-ECA4-CE75-1D8C0BC4BE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97280"/>
                <a:ext cx="11247120" cy="438912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Projection axis is line along which scale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is minimum and constant*</a:t>
                </a:r>
              </a:p>
              <a:p>
                <a:r>
                  <a:rPr lang="en-US" dirty="0"/>
                  <a:t>Projection axes for projections used in State Plane:</a:t>
                </a:r>
              </a:p>
              <a:p>
                <a:pPr lvl="1"/>
                <a:r>
                  <a:rPr lang="en-US" dirty="0"/>
                  <a:t>Lambert Conformal Conic (LCC):  central parallel,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Transverse Mercator (TM):  central meridian,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Oblique Mercator (OM):  skew axis (“initial line”) with azimuth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at origin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Distortion a function of the following projection parameters:</a:t>
                </a:r>
              </a:p>
              <a:p>
                <a:pPr lvl="1"/>
                <a:r>
                  <a:rPr lang="en-US" dirty="0"/>
                  <a:t>LCC: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TM: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OM: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marL="0" lvl="1" indent="0">
                  <a:spcBef>
                    <a:spcPts val="1200"/>
                  </a:spcBef>
                  <a:buNone/>
                  <a:tabLst>
                    <a:tab pos="0" algn="l"/>
                  </a:tabLst>
                </a:pPr>
                <a:r>
                  <a:rPr lang="en-US" sz="2000" dirty="0"/>
                  <a:t>*Scale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 dirty="0"/>
                  <a:t> is not constant on OM skew axis (equals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 at origin and changes slowly with distance from origin)</a:t>
                </a:r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7BCD104-BA5D-ECA4-CE75-1D8C0BC4BE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97280"/>
                <a:ext cx="11247120" cy="4389120"/>
              </a:xfrm>
              <a:blipFill>
                <a:blip r:embed="rId2"/>
                <a:stretch>
                  <a:fillRect l="-976" t="-2222" r="-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177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5455</TotalTime>
  <Words>2715</Words>
  <Application>Microsoft Office PowerPoint</Application>
  <PresentationFormat>Widescreen</PresentationFormat>
  <Paragraphs>642</Paragraphs>
  <Slides>40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</vt:lpstr>
      <vt:lpstr>Arial Black</vt:lpstr>
      <vt:lpstr>Calibri</vt:lpstr>
      <vt:lpstr>Cambria Math</vt:lpstr>
      <vt:lpstr>Futura Medium</vt:lpstr>
      <vt:lpstr>Times New Roman</vt:lpstr>
      <vt:lpstr>Verdana</vt:lpstr>
      <vt:lpstr>Wingdings</vt:lpstr>
      <vt:lpstr>Office Theme</vt:lpstr>
      <vt:lpstr>5_Globe</vt:lpstr>
      <vt:lpstr>1_Globe</vt:lpstr>
      <vt:lpstr>PowerPoint Presentation</vt:lpstr>
      <vt:lpstr>PowerPoint Presentation</vt:lpstr>
      <vt:lpstr>PowerPoint Presentation</vt:lpstr>
      <vt:lpstr>A “flat Earth” for the future</vt:lpstr>
      <vt:lpstr>Getting acquainted with SPCS2022</vt:lpstr>
      <vt:lpstr>Map projection linear distortion</vt:lpstr>
      <vt:lpstr>PowerPoint Presentation</vt:lpstr>
      <vt:lpstr>PowerPoint Presentation</vt:lpstr>
      <vt:lpstr>Projection axis</vt:lpstr>
      <vt:lpstr>Minimizing linear distortion</vt:lpstr>
      <vt:lpstr>PowerPoint Presentation</vt:lpstr>
      <vt:lpstr>PowerPoint Presentation</vt:lpstr>
      <vt:lpstr>PowerPoint Presentation</vt:lpstr>
      <vt:lpstr>PowerPoint Presentation</vt:lpstr>
      <vt:lpstr>Linear distortion design criterion</vt:lpstr>
      <vt:lpstr>Linear distortion magnitudes</vt:lpstr>
      <vt:lpstr>Four steps of overall design process</vt:lpstr>
      <vt:lpstr>Four steps of overall design process (cont’d)</vt:lpstr>
      <vt:lpstr>U.S. Census blocks</vt:lpstr>
      <vt:lpstr>Population density</vt:lpstr>
      <vt:lpstr>Population count</vt:lpstr>
      <vt:lpstr>Topographic heights</vt:lpstr>
      <vt:lpstr>Final dataset for entire state</vt:lpstr>
      <vt:lpstr>Dataset for zone design</vt:lpstr>
      <vt:lpstr>PowerPoint Presentation</vt:lpstr>
      <vt:lpstr>PowerPoint Presentation</vt:lpstr>
      <vt:lpstr>PowerPoint Presentation</vt:lpstr>
      <vt:lpstr>PowerPoint Presentation</vt:lpstr>
      <vt:lpstr>Linear distortion map SPCS2022</vt:lpstr>
      <vt:lpstr>Linear distortion map SPCS 83</vt:lpstr>
      <vt:lpstr>Status of zone layout and designs</vt:lpstr>
      <vt:lpstr>SPCS2022 zone layers (preliminary)</vt:lpstr>
      <vt:lpstr>Number of SPCS2022 zones (preliminary)</vt:lpstr>
      <vt:lpstr>Existing SPCS 83 linear distortion</vt:lpstr>
      <vt:lpstr>SPCS2022 linear distortion (prelim)</vt:lpstr>
      <vt:lpstr>SPCS2022 linear distortion (prelim)</vt:lpstr>
      <vt:lpstr>SPCS2022 linear distortion (prelim)</vt:lpstr>
      <vt:lpstr>SPCS2022 linear distortion (prelim)</vt:lpstr>
      <vt:lpstr>Existing SPCS 83 linear distortion</vt:lpstr>
      <vt:lpstr>What to expect for SPCS2022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Martin</dc:creator>
  <cp:lastModifiedBy>Michael Dennis</cp:lastModifiedBy>
  <cp:revision>199</cp:revision>
  <dcterms:created xsi:type="dcterms:W3CDTF">2020-01-16T20:59:07Z</dcterms:created>
  <dcterms:modified xsi:type="dcterms:W3CDTF">2022-10-18T16:42:22Z</dcterms:modified>
</cp:coreProperties>
</file>