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81" r:id="rId4"/>
    <p:sldMasterId id="2147483682" r:id="rId5"/>
    <p:sldMasterId id="214748368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Lst>
  <p:sldSz cy="6858000" cx="12192000"/>
  <p:notesSz cx="7010400" cy="9296400"/>
  <p:embeddedFontLst>
    <p:embeddedFont>
      <p:font typeface="Gill Sans"/>
      <p:regular r:id="rId77"/>
      <p:bold r:id="rId7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10">
          <p15:clr>
            <a:srgbClr val="A4A3A4"/>
          </p15:clr>
        </p15:guide>
        <p15:guide id="2" orient="horz" pos="1892">
          <p15:clr>
            <a:srgbClr val="A4A3A4"/>
          </p15:clr>
        </p15:guide>
        <p15:guide id="3" orient="horz" pos="2304">
          <p15:clr>
            <a:srgbClr val="A4A3A4"/>
          </p15:clr>
        </p15:guide>
        <p15:guide id="4" orient="horz" pos="1709">
          <p15:clr>
            <a:srgbClr val="A4A3A4"/>
          </p15:clr>
        </p15:guide>
        <p15:guide id="5" orient="horz" pos="3157">
          <p15:clr>
            <a:srgbClr val="A4A3A4"/>
          </p15:clr>
        </p15:guide>
        <p15:guide id="6" orient="horz" pos="4170">
          <p15:clr>
            <a:srgbClr val="A4A3A4"/>
          </p15:clr>
        </p15:guide>
        <p15:guide id="7" orient="horz" pos="2886">
          <p15:clr>
            <a:srgbClr val="A4A3A4"/>
          </p15:clr>
        </p15:guide>
        <p15:guide id="8" pos="708">
          <p15:clr>
            <a:srgbClr val="A4A3A4"/>
          </p15:clr>
        </p15:guide>
        <p15:guide id="9" pos="4464">
          <p15:clr>
            <a:srgbClr val="A4A3A4"/>
          </p15:clr>
        </p15:guide>
        <p15:guide id="10" pos="2635">
          <p15:clr>
            <a:srgbClr val="A4A3A4"/>
          </p15:clr>
        </p15:guide>
        <p15:guide id="11" pos="556">
          <p15:clr>
            <a:srgbClr val="A4A3A4"/>
          </p15:clr>
        </p15:guide>
        <p15:guide id="12" pos="6627">
          <p15:clr>
            <a:srgbClr val="A4A3A4"/>
          </p15:clr>
        </p15:guide>
        <p15:guide id="13" pos="1719">
          <p15:clr>
            <a:srgbClr val="A4A3A4"/>
          </p15:clr>
        </p15:guide>
        <p15:guide id="14" pos="7172">
          <p15:clr>
            <a:srgbClr val="A4A3A4"/>
          </p15:clr>
        </p15:guide>
      </p15:sldGuideLst>
    </p:ext>
    <p:ext uri="{2D200454-40CA-4A62-9FC3-DE9A4176ACB9}">
      <p15:notesGuideLst>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10" orient="horz"/>
        <p:guide pos="1892" orient="horz"/>
        <p:guide pos="2304" orient="horz"/>
        <p:guide pos="1709" orient="horz"/>
        <p:guide pos="3157" orient="horz"/>
        <p:guide pos="4170" orient="horz"/>
        <p:guide pos="2886" orient="horz"/>
        <p:guide pos="708"/>
        <p:guide pos="4464"/>
        <p:guide pos="2635"/>
        <p:guide pos="556"/>
        <p:guide pos="6627"/>
        <p:guide pos="1719"/>
        <p:guide pos="7172"/>
      </p:guideLst>
    </p:cSldViewPr>
  </p:slideViewPr>
  <p:notesViewPr>
    <p:cSldViewPr snapToGrid="0">
      <p:cViewPr varScale="1">
        <p:scale>
          <a:sx n="100" d="100"/>
          <a:sy n="100" d="100"/>
        </p:scale>
        <p:origin x="0" y="0"/>
      </p:cViewPr>
      <p:guideLst>
        <p:guide pos="2928" orient="horz"/>
        <p:guide pos="2208"/>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slide" Target="slides/slide66.xml"/><Relationship Id="rId72" Type="http://schemas.openxmlformats.org/officeDocument/2006/relationships/slide" Target="slides/slide65.xml"/><Relationship Id="rId31" Type="http://schemas.openxmlformats.org/officeDocument/2006/relationships/slide" Target="slides/slide24.xml"/><Relationship Id="rId75" Type="http://schemas.openxmlformats.org/officeDocument/2006/relationships/slide" Target="slides/slide68.xml"/><Relationship Id="rId30" Type="http://schemas.openxmlformats.org/officeDocument/2006/relationships/slide" Target="slides/slide23.xml"/><Relationship Id="rId74" Type="http://schemas.openxmlformats.org/officeDocument/2006/relationships/slide" Target="slides/slide67.xml"/><Relationship Id="rId33" Type="http://schemas.openxmlformats.org/officeDocument/2006/relationships/slide" Target="slides/slide26.xml"/><Relationship Id="rId77" Type="http://schemas.openxmlformats.org/officeDocument/2006/relationships/font" Target="fonts/GillSans-regular.fntdata"/><Relationship Id="rId32" Type="http://schemas.openxmlformats.org/officeDocument/2006/relationships/slide" Target="slides/slide25.xml"/><Relationship Id="rId76" Type="http://schemas.openxmlformats.org/officeDocument/2006/relationships/slide" Target="slides/slide69.xml"/><Relationship Id="rId35" Type="http://schemas.openxmlformats.org/officeDocument/2006/relationships/slide" Target="slides/slide28.xml"/><Relationship Id="rId34" Type="http://schemas.openxmlformats.org/officeDocument/2006/relationships/slide" Target="slides/slide27.xml"/><Relationship Id="rId78" Type="http://schemas.openxmlformats.org/officeDocument/2006/relationships/font" Target="fonts/GillSans-bold.fntdata"/><Relationship Id="rId71" Type="http://schemas.openxmlformats.org/officeDocument/2006/relationships/slide" Target="slides/slide64.xml"/><Relationship Id="rId70" Type="http://schemas.openxmlformats.org/officeDocument/2006/relationships/slide" Target="slides/slide63.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slide" Target="slides/slide61.xml"/><Relationship Id="rId23" Type="http://schemas.openxmlformats.org/officeDocument/2006/relationships/slide" Target="slides/slide16.xml"/><Relationship Id="rId67" Type="http://schemas.openxmlformats.org/officeDocument/2006/relationships/slide" Target="slides/slide60.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slide" Target="slides/slide62.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628" cy="465774"/>
          </a:xfrm>
          <a:prstGeom prst="rect">
            <a:avLst/>
          </a:prstGeom>
          <a:noFill/>
          <a:ln>
            <a:noFill/>
          </a:ln>
        </p:spPr>
        <p:txBody>
          <a:bodyPr anchorCtr="0" anchor="t" bIns="46550" lIns="93125" spcFirstLastPara="1" rIns="93125" wrap="square" tIns="46550"/>
          <a:lstStyle>
            <a:lvl1pPr lvl="0" marR="0" rtl="0" algn="l">
              <a:spcBef>
                <a:spcPts val="0"/>
              </a:spcBef>
              <a:spcAft>
                <a:spcPts val="0"/>
              </a:spcAft>
              <a:buSzPts val="1400"/>
              <a:buNone/>
              <a:defRPr b="0" i="0" sz="1200" u="none" cap="none" strike="noStrike">
                <a:solidFill>
                  <a:schemeClr val="dk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71183" y="0"/>
            <a:ext cx="3037628" cy="465774"/>
          </a:xfrm>
          <a:prstGeom prst="rect">
            <a:avLst/>
          </a:prstGeom>
          <a:noFill/>
          <a:ln>
            <a:noFill/>
          </a:ln>
        </p:spPr>
        <p:txBody>
          <a:bodyPr anchorCtr="0" anchor="t" bIns="46550" lIns="93125" spcFirstLastPara="1" rIns="93125" wrap="square" tIns="46550"/>
          <a:lstStyle>
            <a:lvl1pPr lvl="0" marR="0" rtl="0" algn="r">
              <a:spcBef>
                <a:spcPts val="0"/>
              </a:spcBef>
              <a:spcAft>
                <a:spcPts val="0"/>
              </a:spcAft>
              <a:buSzPts val="1400"/>
              <a:buNone/>
              <a:defRPr b="0" i="0" sz="1200" u="none" cap="none" strike="noStrike">
                <a:solidFill>
                  <a:schemeClr val="dk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359" y="4414519"/>
            <a:ext cx="5607684" cy="4187195"/>
          </a:xfrm>
          <a:prstGeom prst="rect">
            <a:avLst/>
          </a:prstGeom>
          <a:noFill/>
          <a:ln>
            <a:noFill/>
          </a:ln>
        </p:spPr>
        <p:txBody>
          <a:bodyPr anchorCtr="0" anchor="t" bIns="46550" lIns="93125" spcFirstLastPara="1" rIns="93125" wrap="square" tIns="46550"/>
          <a:lstStyle>
            <a:lvl1pPr indent="-228600" lvl="0" marL="457200" marR="0" rtl="0" algn="l">
              <a:spcBef>
                <a:spcPts val="360"/>
              </a:spcBef>
              <a:spcAft>
                <a:spcPts val="0"/>
              </a:spcAft>
              <a:buSzPts val="1400"/>
              <a:buNone/>
              <a:defRPr b="0" i="0" sz="1200" u="none" cap="none" strike="noStrike">
                <a:solidFill>
                  <a:schemeClr val="dk1"/>
                </a:solidFill>
                <a:latin typeface="Gill Sans"/>
                <a:ea typeface="Gill Sans"/>
                <a:cs typeface="Gill Sans"/>
                <a:sym typeface="Gill Sans"/>
              </a:defRPr>
            </a:lvl1pPr>
            <a:lvl2pPr indent="-228600" lvl="1" marL="914400" marR="0" rtl="0" algn="l">
              <a:spcBef>
                <a:spcPts val="360"/>
              </a:spcBef>
              <a:spcAft>
                <a:spcPts val="0"/>
              </a:spcAft>
              <a:buSzPts val="1400"/>
              <a:buNone/>
              <a:defRPr b="0" i="0" sz="1200" u="none" cap="none" strike="noStrike">
                <a:solidFill>
                  <a:schemeClr val="dk1"/>
                </a:solidFill>
                <a:latin typeface="Gill Sans"/>
                <a:ea typeface="Gill Sans"/>
                <a:cs typeface="Gill Sans"/>
                <a:sym typeface="Gill Sans"/>
              </a:defRPr>
            </a:lvl2pPr>
            <a:lvl3pPr indent="-228600" lvl="2" marL="1371600" marR="0" rtl="0" algn="l">
              <a:spcBef>
                <a:spcPts val="360"/>
              </a:spcBef>
              <a:spcAft>
                <a:spcPts val="0"/>
              </a:spcAft>
              <a:buSzPts val="1400"/>
              <a:buNone/>
              <a:defRPr b="0" i="0" sz="1200" u="none" cap="none" strike="noStrike">
                <a:solidFill>
                  <a:schemeClr val="dk1"/>
                </a:solidFill>
                <a:latin typeface="Gill Sans"/>
                <a:ea typeface="Gill Sans"/>
                <a:cs typeface="Gill Sans"/>
                <a:sym typeface="Gill Sans"/>
              </a:defRPr>
            </a:lvl3pPr>
            <a:lvl4pPr indent="-228600" lvl="3" marL="1828800" marR="0" rtl="0" algn="l">
              <a:spcBef>
                <a:spcPts val="360"/>
              </a:spcBef>
              <a:spcAft>
                <a:spcPts val="0"/>
              </a:spcAft>
              <a:buSzPts val="1400"/>
              <a:buNone/>
              <a:defRPr b="0" i="0" sz="1200" u="none" cap="none" strike="noStrike">
                <a:solidFill>
                  <a:schemeClr val="dk1"/>
                </a:solidFill>
                <a:latin typeface="Gill Sans"/>
                <a:ea typeface="Gill Sans"/>
                <a:cs typeface="Gill Sans"/>
                <a:sym typeface="Gill Sans"/>
              </a:defRPr>
            </a:lvl4pPr>
            <a:lvl5pPr indent="-228600" lvl="4" marL="2286000" marR="0" rtl="0" algn="l">
              <a:spcBef>
                <a:spcPts val="360"/>
              </a:spcBef>
              <a:spcAft>
                <a:spcPts val="0"/>
              </a:spcAft>
              <a:buSzPts val="1400"/>
              <a:buNone/>
              <a:defRPr b="0" i="0" sz="1200" u="none" cap="none" strike="noStrike">
                <a:solidFill>
                  <a:schemeClr val="dk1"/>
                </a:solidFill>
                <a:latin typeface="Gill Sans"/>
                <a:ea typeface="Gill Sans"/>
                <a:cs typeface="Gill Sans"/>
                <a:sym typeface="Gill Sans"/>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037"/>
            <a:ext cx="3037628" cy="465774"/>
          </a:xfrm>
          <a:prstGeom prst="rect">
            <a:avLst/>
          </a:prstGeom>
          <a:noFill/>
          <a:ln>
            <a:noFill/>
          </a:ln>
        </p:spPr>
        <p:txBody>
          <a:bodyPr anchorCtr="0" anchor="b" bIns="46550" lIns="93125" spcFirstLastPara="1" rIns="93125" wrap="square" tIns="46550"/>
          <a:lstStyle>
            <a:lvl1pPr lvl="0" marR="0" rtl="0" algn="l">
              <a:spcBef>
                <a:spcPts val="0"/>
              </a:spcBef>
              <a:spcAft>
                <a:spcPts val="0"/>
              </a:spcAft>
              <a:buSzPts val="1400"/>
              <a:buNone/>
              <a:defRPr b="0" i="0" sz="1200" u="none" cap="none" strike="noStrike">
                <a:solidFill>
                  <a:schemeClr val="dk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71183" y="8829037"/>
            <a:ext cx="3037628" cy="465774"/>
          </a:xfrm>
          <a:prstGeom prst="rect">
            <a:avLst/>
          </a:prstGeom>
          <a:noFill/>
          <a:ln>
            <a:noFill/>
          </a:ln>
        </p:spPr>
        <p:txBody>
          <a:bodyPr anchorCtr="0" anchor="b" bIns="46550" lIns="93125" spcFirstLastPara="1" rIns="93125" wrap="square" tIns="4655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Gill Sans"/>
                <a:ea typeface="Gill Sans"/>
                <a:cs typeface="Gill Sans"/>
                <a:sym typeface="Gill Sans"/>
              </a:rPr>
              <a:t>‹#›</a:t>
            </a:fld>
            <a:endParaRPr b="0" i="0" sz="1200" u="none" cap="none" strike="noStrike">
              <a:solidFill>
                <a:schemeClr val="dk1"/>
              </a:solidFill>
              <a:latin typeface="Gill Sans"/>
              <a:ea typeface="Gill Sans"/>
              <a:cs typeface="Gill Sans"/>
              <a:sym typeface="Gill Sans"/>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p1: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238" name="Google Shape;238;p1: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Google Shape;322;p10: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323" name="Google Shape;323;p10: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p11: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332" name="Google Shape;332;p11: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p12: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340" name="Google Shape;340;p12: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Google Shape;348;p13: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349" name="Google Shape;349;p13: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p14: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360" name="Google Shape;360;p14: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Google Shape;368;p15: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369" name="Google Shape;369;p15: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p16: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378" name="Google Shape;378;p16: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Google Shape;389;p17: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390" name="Google Shape;390;p17: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Google Shape;398;p18: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399" name="Google Shape;399;p18: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5" name="Shape 405"/>
        <p:cNvGrpSpPr/>
        <p:nvPr/>
      </p:nvGrpSpPr>
      <p:grpSpPr>
        <a:xfrm>
          <a:off x="0" y="0"/>
          <a:ext cx="0" cy="0"/>
          <a:chOff x="0" y="0"/>
          <a:chExt cx="0" cy="0"/>
        </a:xfrm>
      </p:grpSpPr>
      <p:sp>
        <p:nvSpPr>
          <p:cNvPr id="406" name="Google Shape;406;p19: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407" name="Google Shape;407;p19: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p2: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246" name="Google Shape;246;p2: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4" name="Shape 414"/>
        <p:cNvGrpSpPr/>
        <p:nvPr/>
      </p:nvGrpSpPr>
      <p:grpSpPr>
        <a:xfrm>
          <a:off x="0" y="0"/>
          <a:ext cx="0" cy="0"/>
          <a:chOff x="0" y="0"/>
          <a:chExt cx="0" cy="0"/>
        </a:xfrm>
      </p:grpSpPr>
      <p:sp>
        <p:nvSpPr>
          <p:cNvPr id="415" name="Google Shape;415;p20: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416" name="Google Shape;416;p20: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4" name="Shape 424"/>
        <p:cNvGrpSpPr/>
        <p:nvPr/>
      </p:nvGrpSpPr>
      <p:grpSpPr>
        <a:xfrm>
          <a:off x="0" y="0"/>
          <a:ext cx="0" cy="0"/>
          <a:chOff x="0" y="0"/>
          <a:chExt cx="0" cy="0"/>
        </a:xfrm>
      </p:grpSpPr>
      <p:sp>
        <p:nvSpPr>
          <p:cNvPr id="425" name="Google Shape;425;p21: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426" name="Google Shape;426;p21: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3" name="Shape 433"/>
        <p:cNvGrpSpPr/>
        <p:nvPr/>
      </p:nvGrpSpPr>
      <p:grpSpPr>
        <a:xfrm>
          <a:off x="0" y="0"/>
          <a:ext cx="0" cy="0"/>
          <a:chOff x="0" y="0"/>
          <a:chExt cx="0" cy="0"/>
        </a:xfrm>
      </p:grpSpPr>
      <p:sp>
        <p:nvSpPr>
          <p:cNvPr id="434" name="Google Shape;434;p22: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435" name="Google Shape;435;p22: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2" name="Shape 442"/>
        <p:cNvGrpSpPr/>
        <p:nvPr/>
      </p:nvGrpSpPr>
      <p:grpSpPr>
        <a:xfrm>
          <a:off x="0" y="0"/>
          <a:ext cx="0" cy="0"/>
          <a:chOff x="0" y="0"/>
          <a:chExt cx="0" cy="0"/>
        </a:xfrm>
      </p:grpSpPr>
      <p:sp>
        <p:nvSpPr>
          <p:cNvPr id="443" name="Google Shape;443;p23: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444" name="Google Shape;444;p23: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0" name="Shape 450"/>
        <p:cNvGrpSpPr/>
        <p:nvPr/>
      </p:nvGrpSpPr>
      <p:grpSpPr>
        <a:xfrm>
          <a:off x="0" y="0"/>
          <a:ext cx="0" cy="0"/>
          <a:chOff x="0" y="0"/>
          <a:chExt cx="0" cy="0"/>
        </a:xfrm>
      </p:grpSpPr>
      <p:sp>
        <p:nvSpPr>
          <p:cNvPr id="451" name="Google Shape;451;p24: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452" name="Google Shape;452;p24: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0" name="Shape 460"/>
        <p:cNvGrpSpPr/>
        <p:nvPr/>
      </p:nvGrpSpPr>
      <p:grpSpPr>
        <a:xfrm>
          <a:off x="0" y="0"/>
          <a:ext cx="0" cy="0"/>
          <a:chOff x="0" y="0"/>
          <a:chExt cx="0" cy="0"/>
        </a:xfrm>
      </p:grpSpPr>
      <p:sp>
        <p:nvSpPr>
          <p:cNvPr id="461" name="Google Shape;461;p25: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462" name="Google Shape;462;p25: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0" name="Shape 470"/>
        <p:cNvGrpSpPr/>
        <p:nvPr/>
      </p:nvGrpSpPr>
      <p:grpSpPr>
        <a:xfrm>
          <a:off x="0" y="0"/>
          <a:ext cx="0" cy="0"/>
          <a:chOff x="0" y="0"/>
          <a:chExt cx="0" cy="0"/>
        </a:xfrm>
      </p:grpSpPr>
      <p:sp>
        <p:nvSpPr>
          <p:cNvPr id="471" name="Google Shape;471;p26: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472" name="Google Shape;472;p26: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9" name="Shape 479"/>
        <p:cNvGrpSpPr/>
        <p:nvPr/>
      </p:nvGrpSpPr>
      <p:grpSpPr>
        <a:xfrm>
          <a:off x="0" y="0"/>
          <a:ext cx="0" cy="0"/>
          <a:chOff x="0" y="0"/>
          <a:chExt cx="0" cy="0"/>
        </a:xfrm>
      </p:grpSpPr>
      <p:sp>
        <p:nvSpPr>
          <p:cNvPr id="480" name="Google Shape;480;p27: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481" name="Google Shape;481;p27: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7" name="Shape 487"/>
        <p:cNvGrpSpPr/>
        <p:nvPr/>
      </p:nvGrpSpPr>
      <p:grpSpPr>
        <a:xfrm>
          <a:off x="0" y="0"/>
          <a:ext cx="0" cy="0"/>
          <a:chOff x="0" y="0"/>
          <a:chExt cx="0" cy="0"/>
        </a:xfrm>
      </p:grpSpPr>
      <p:sp>
        <p:nvSpPr>
          <p:cNvPr id="488" name="Google Shape;488;p28: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489" name="Google Shape;489;p28: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6" name="Shape 496"/>
        <p:cNvGrpSpPr/>
        <p:nvPr/>
      </p:nvGrpSpPr>
      <p:grpSpPr>
        <a:xfrm>
          <a:off x="0" y="0"/>
          <a:ext cx="0" cy="0"/>
          <a:chOff x="0" y="0"/>
          <a:chExt cx="0" cy="0"/>
        </a:xfrm>
      </p:grpSpPr>
      <p:sp>
        <p:nvSpPr>
          <p:cNvPr id="497" name="Google Shape;497;p29: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498" name="Google Shape;498;p29: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p3: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255" name="Google Shape;255;p3: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5" name="Shape 505"/>
        <p:cNvGrpSpPr/>
        <p:nvPr/>
      </p:nvGrpSpPr>
      <p:grpSpPr>
        <a:xfrm>
          <a:off x="0" y="0"/>
          <a:ext cx="0" cy="0"/>
          <a:chOff x="0" y="0"/>
          <a:chExt cx="0" cy="0"/>
        </a:xfrm>
      </p:grpSpPr>
      <p:sp>
        <p:nvSpPr>
          <p:cNvPr id="506" name="Google Shape;506;p30: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507" name="Google Shape;507;p30: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1" name="Shape 651"/>
        <p:cNvGrpSpPr/>
        <p:nvPr/>
      </p:nvGrpSpPr>
      <p:grpSpPr>
        <a:xfrm>
          <a:off x="0" y="0"/>
          <a:ext cx="0" cy="0"/>
          <a:chOff x="0" y="0"/>
          <a:chExt cx="0" cy="0"/>
        </a:xfrm>
      </p:grpSpPr>
      <p:sp>
        <p:nvSpPr>
          <p:cNvPr id="652" name="Google Shape;652;p31: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653" name="Google Shape;653;p31: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3" name="Shape 813"/>
        <p:cNvGrpSpPr/>
        <p:nvPr/>
      </p:nvGrpSpPr>
      <p:grpSpPr>
        <a:xfrm>
          <a:off x="0" y="0"/>
          <a:ext cx="0" cy="0"/>
          <a:chOff x="0" y="0"/>
          <a:chExt cx="0" cy="0"/>
        </a:xfrm>
      </p:grpSpPr>
      <p:sp>
        <p:nvSpPr>
          <p:cNvPr id="814" name="Google Shape;814;p32: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815" name="Google Shape;815;p32: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2" name="Shape 972"/>
        <p:cNvGrpSpPr/>
        <p:nvPr/>
      </p:nvGrpSpPr>
      <p:grpSpPr>
        <a:xfrm>
          <a:off x="0" y="0"/>
          <a:ext cx="0" cy="0"/>
          <a:chOff x="0" y="0"/>
          <a:chExt cx="0" cy="0"/>
        </a:xfrm>
      </p:grpSpPr>
      <p:sp>
        <p:nvSpPr>
          <p:cNvPr id="973" name="Google Shape;973;p33: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974" name="Google Shape;974;p33: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6" name="Shape 1126"/>
        <p:cNvGrpSpPr/>
        <p:nvPr/>
      </p:nvGrpSpPr>
      <p:grpSpPr>
        <a:xfrm>
          <a:off x="0" y="0"/>
          <a:ext cx="0" cy="0"/>
          <a:chOff x="0" y="0"/>
          <a:chExt cx="0" cy="0"/>
        </a:xfrm>
      </p:grpSpPr>
      <p:sp>
        <p:nvSpPr>
          <p:cNvPr id="1127" name="Google Shape;1127;p34: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1128" name="Google Shape;1128;p34: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4" name="Shape 1274"/>
        <p:cNvGrpSpPr/>
        <p:nvPr/>
      </p:nvGrpSpPr>
      <p:grpSpPr>
        <a:xfrm>
          <a:off x="0" y="0"/>
          <a:ext cx="0" cy="0"/>
          <a:chOff x="0" y="0"/>
          <a:chExt cx="0" cy="0"/>
        </a:xfrm>
      </p:grpSpPr>
      <p:sp>
        <p:nvSpPr>
          <p:cNvPr id="1275" name="Google Shape;1275;p35: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1276" name="Google Shape;1276;p35: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8" name="Shape 1428"/>
        <p:cNvGrpSpPr/>
        <p:nvPr/>
      </p:nvGrpSpPr>
      <p:grpSpPr>
        <a:xfrm>
          <a:off x="0" y="0"/>
          <a:ext cx="0" cy="0"/>
          <a:chOff x="0" y="0"/>
          <a:chExt cx="0" cy="0"/>
        </a:xfrm>
      </p:grpSpPr>
      <p:sp>
        <p:nvSpPr>
          <p:cNvPr id="1429" name="Google Shape;1429;p36: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1430" name="Google Shape;1430;p36: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2" name="Shape 1582"/>
        <p:cNvGrpSpPr/>
        <p:nvPr/>
      </p:nvGrpSpPr>
      <p:grpSpPr>
        <a:xfrm>
          <a:off x="0" y="0"/>
          <a:ext cx="0" cy="0"/>
          <a:chOff x="0" y="0"/>
          <a:chExt cx="0" cy="0"/>
        </a:xfrm>
      </p:grpSpPr>
      <p:sp>
        <p:nvSpPr>
          <p:cNvPr id="1583" name="Google Shape;1583;p37: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1584" name="Google Shape;1584;p37: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1" name="Shape 1591"/>
        <p:cNvGrpSpPr/>
        <p:nvPr/>
      </p:nvGrpSpPr>
      <p:grpSpPr>
        <a:xfrm>
          <a:off x="0" y="0"/>
          <a:ext cx="0" cy="0"/>
          <a:chOff x="0" y="0"/>
          <a:chExt cx="0" cy="0"/>
        </a:xfrm>
      </p:grpSpPr>
      <p:sp>
        <p:nvSpPr>
          <p:cNvPr id="1592" name="Google Shape;1592;p38: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1593" name="Google Shape;1593;p38: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0" name="Shape 1600"/>
        <p:cNvGrpSpPr/>
        <p:nvPr/>
      </p:nvGrpSpPr>
      <p:grpSpPr>
        <a:xfrm>
          <a:off x="0" y="0"/>
          <a:ext cx="0" cy="0"/>
          <a:chOff x="0" y="0"/>
          <a:chExt cx="0" cy="0"/>
        </a:xfrm>
      </p:grpSpPr>
      <p:sp>
        <p:nvSpPr>
          <p:cNvPr id="1601" name="Google Shape;1601;p39: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1602" name="Google Shape;1602;p39: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p4: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264" name="Google Shape;264;p4: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9" name="Shape 1609"/>
        <p:cNvGrpSpPr/>
        <p:nvPr/>
      </p:nvGrpSpPr>
      <p:grpSpPr>
        <a:xfrm>
          <a:off x="0" y="0"/>
          <a:ext cx="0" cy="0"/>
          <a:chOff x="0" y="0"/>
          <a:chExt cx="0" cy="0"/>
        </a:xfrm>
      </p:grpSpPr>
      <p:sp>
        <p:nvSpPr>
          <p:cNvPr id="1610" name="Google Shape;1610;p40: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1611" name="Google Shape;1611;p40: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7" name="Shape 1617"/>
        <p:cNvGrpSpPr/>
        <p:nvPr/>
      </p:nvGrpSpPr>
      <p:grpSpPr>
        <a:xfrm>
          <a:off x="0" y="0"/>
          <a:ext cx="0" cy="0"/>
          <a:chOff x="0" y="0"/>
          <a:chExt cx="0" cy="0"/>
        </a:xfrm>
      </p:grpSpPr>
      <p:sp>
        <p:nvSpPr>
          <p:cNvPr id="1618" name="Google Shape;1618;p41: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1619" name="Google Shape;1619;p41: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6" name="Shape 1626"/>
        <p:cNvGrpSpPr/>
        <p:nvPr/>
      </p:nvGrpSpPr>
      <p:grpSpPr>
        <a:xfrm>
          <a:off x="0" y="0"/>
          <a:ext cx="0" cy="0"/>
          <a:chOff x="0" y="0"/>
          <a:chExt cx="0" cy="0"/>
        </a:xfrm>
      </p:grpSpPr>
      <p:sp>
        <p:nvSpPr>
          <p:cNvPr id="1627" name="Google Shape;1627;p42: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1628" name="Google Shape;1628;p42: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2" name="Shape 1652"/>
        <p:cNvGrpSpPr/>
        <p:nvPr/>
      </p:nvGrpSpPr>
      <p:grpSpPr>
        <a:xfrm>
          <a:off x="0" y="0"/>
          <a:ext cx="0" cy="0"/>
          <a:chOff x="0" y="0"/>
          <a:chExt cx="0" cy="0"/>
        </a:xfrm>
      </p:grpSpPr>
      <p:sp>
        <p:nvSpPr>
          <p:cNvPr id="1653" name="Google Shape;1653;p43: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1654" name="Google Shape;1654;p43: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8" name="Shape 1678"/>
        <p:cNvGrpSpPr/>
        <p:nvPr/>
      </p:nvGrpSpPr>
      <p:grpSpPr>
        <a:xfrm>
          <a:off x="0" y="0"/>
          <a:ext cx="0" cy="0"/>
          <a:chOff x="0" y="0"/>
          <a:chExt cx="0" cy="0"/>
        </a:xfrm>
      </p:grpSpPr>
      <p:sp>
        <p:nvSpPr>
          <p:cNvPr id="1679" name="Google Shape;1679;p44: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1680" name="Google Shape;1680;p44: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7" name="Shape 1687"/>
        <p:cNvGrpSpPr/>
        <p:nvPr/>
      </p:nvGrpSpPr>
      <p:grpSpPr>
        <a:xfrm>
          <a:off x="0" y="0"/>
          <a:ext cx="0" cy="0"/>
          <a:chOff x="0" y="0"/>
          <a:chExt cx="0" cy="0"/>
        </a:xfrm>
      </p:grpSpPr>
      <p:sp>
        <p:nvSpPr>
          <p:cNvPr id="1688" name="Google Shape;1688;p45: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1689" name="Google Shape;1689;p45: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6" name="Shape 1696"/>
        <p:cNvGrpSpPr/>
        <p:nvPr/>
      </p:nvGrpSpPr>
      <p:grpSpPr>
        <a:xfrm>
          <a:off x="0" y="0"/>
          <a:ext cx="0" cy="0"/>
          <a:chOff x="0" y="0"/>
          <a:chExt cx="0" cy="0"/>
        </a:xfrm>
      </p:grpSpPr>
      <p:sp>
        <p:nvSpPr>
          <p:cNvPr id="1697" name="Google Shape;1697;p46: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1698" name="Google Shape;1698;p46: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5" name="Shape 1705"/>
        <p:cNvGrpSpPr/>
        <p:nvPr/>
      </p:nvGrpSpPr>
      <p:grpSpPr>
        <a:xfrm>
          <a:off x="0" y="0"/>
          <a:ext cx="0" cy="0"/>
          <a:chOff x="0" y="0"/>
          <a:chExt cx="0" cy="0"/>
        </a:xfrm>
      </p:grpSpPr>
      <p:sp>
        <p:nvSpPr>
          <p:cNvPr id="1706" name="Google Shape;1706;p47: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1707" name="Google Shape;1707;p47: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3" name="Shape 1713"/>
        <p:cNvGrpSpPr/>
        <p:nvPr/>
      </p:nvGrpSpPr>
      <p:grpSpPr>
        <a:xfrm>
          <a:off x="0" y="0"/>
          <a:ext cx="0" cy="0"/>
          <a:chOff x="0" y="0"/>
          <a:chExt cx="0" cy="0"/>
        </a:xfrm>
      </p:grpSpPr>
      <p:sp>
        <p:nvSpPr>
          <p:cNvPr id="1714" name="Google Shape;1714;p48: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1715" name="Google Shape;1715;p48: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2" name="Shape 1722"/>
        <p:cNvGrpSpPr/>
        <p:nvPr/>
      </p:nvGrpSpPr>
      <p:grpSpPr>
        <a:xfrm>
          <a:off x="0" y="0"/>
          <a:ext cx="0" cy="0"/>
          <a:chOff x="0" y="0"/>
          <a:chExt cx="0" cy="0"/>
        </a:xfrm>
      </p:grpSpPr>
      <p:sp>
        <p:nvSpPr>
          <p:cNvPr id="1723" name="Google Shape;1723;p49: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1724" name="Google Shape;1724;p49: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p5: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5:notes"/>
          <p:cNvSpPr txBox="1"/>
          <p:nvPr>
            <p:ph idx="1" type="body"/>
          </p:nvPr>
        </p:nvSpPr>
        <p:spPr>
          <a:xfrm>
            <a:off x="701359" y="4414519"/>
            <a:ext cx="5607684" cy="4187195"/>
          </a:xfrm>
          <a:prstGeom prst="rect">
            <a:avLst/>
          </a:prstGeom>
          <a:noFill/>
          <a:ln>
            <a:noFill/>
          </a:ln>
        </p:spPr>
        <p:txBody>
          <a:bodyPr anchorCtr="0" anchor="t" bIns="46550" lIns="93125" spcFirstLastPara="1" rIns="93125" wrap="square" tIns="46550">
            <a:noAutofit/>
          </a:bodyPr>
          <a:lstStyle/>
          <a:p>
            <a:pPr indent="0" lvl="0" marL="0" rtl="0" algn="l">
              <a:spcBef>
                <a:spcPts val="0"/>
              </a:spcBef>
              <a:spcAft>
                <a:spcPts val="0"/>
              </a:spcAft>
              <a:buNone/>
            </a:pPr>
            <a:r>
              <a:t/>
            </a:r>
            <a:endParaRPr/>
          </a:p>
        </p:txBody>
      </p:sp>
      <p:sp>
        <p:nvSpPr>
          <p:cNvPr id="274" name="Google Shape;274;p5:notes"/>
          <p:cNvSpPr txBox="1"/>
          <p:nvPr>
            <p:ph idx="12" type="sldNum"/>
          </p:nvPr>
        </p:nvSpPr>
        <p:spPr>
          <a:xfrm>
            <a:off x="3971183" y="8829037"/>
            <a:ext cx="3037628" cy="465774"/>
          </a:xfrm>
          <a:prstGeom prst="rect">
            <a:avLst/>
          </a:prstGeom>
          <a:noFill/>
          <a:ln>
            <a:noFill/>
          </a:ln>
        </p:spPr>
        <p:txBody>
          <a:bodyPr anchorCtr="0" anchor="b" bIns="46550" lIns="93125" spcFirstLastPara="1" rIns="93125" wrap="square" tIns="465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0" name="Shape 1730"/>
        <p:cNvGrpSpPr/>
        <p:nvPr/>
      </p:nvGrpSpPr>
      <p:grpSpPr>
        <a:xfrm>
          <a:off x="0" y="0"/>
          <a:ext cx="0" cy="0"/>
          <a:chOff x="0" y="0"/>
          <a:chExt cx="0" cy="0"/>
        </a:xfrm>
      </p:grpSpPr>
      <p:sp>
        <p:nvSpPr>
          <p:cNvPr id="1731" name="Google Shape;1731;p50: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1732" name="Google Shape;1732;p50: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9" name="Shape 1739"/>
        <p:cNvGrpSpPr/>
        <p:nvPr/>
      </p:nvGrpSpPr>
      <p:grpSpPr>
        <a:xfrm>
          <a:off x="0" y="0"/>
          <a:ext cx="0" cy="0"/>
          <a:chOff x="0" y="0"/>
          <a:chExt cx="0" cy="0"/>
        </a:xfrm>
      </p:grpSpPr>
      <p:sp>
        <p:nvSpPr>
          <p:cNvPr id="1740" name="Google Shape;1740;p51: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1741" name="Google Shape;1741;p51: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8" name="Shape 1748"/>
        <p:cNvGrpSpPr/>
        <p:nvPr/>
      </p:nvGrpSpPr>
      <p:grpSpPr>
        <a:xfrm>
          <a:off x="0" y="0"/>
          <a:ext cx="0" cy="0"/>
          <a:chOff x="0" y="0"/>
          <a:chExt cx="0" cy="0"/>
        </a:xfrm>
      </p:grpSpPr>
      <p:sp>
        <p:nvSpPr>
          <p:cNvPr id="1749" name="Google Shape;1749;p52: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1750" name="Google Shape;1750;p52: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6" name="Shape 1756"/>
        <p:cNvGrpSpPr/>
        <p:nvPr/>
      </p:nvGrpSpPr>
      <p:grpSpPr>
        <a:xfrm>
          <a:off x="0" y="0"/>
          <a:ext cx="0" cy="0"/>
          <a:chOff x="0" y="0"/>
          <a:chExt cx="0" cy="0"/>
        </a:xfrm>
      </p:grpSpPr>
      <p:sp>
        <p:nvSpPr>
          <p:cNvPr id="1757" name="Google Shape;1757;p53: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1758" name="Google Shape;1758;p53: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6" name="Shape 1766"/>
        <p:cNvGrpSpPr/>
        <p:nvPr/>
      </p:nvGrpSpPr>
      <p:grpSpPr>
        <a:xfrm>
          <a:off x="0" y="0"/>
          <a:ext cx="0" cy="0"/>
          <a:chOff x="0" y="0"/>
          <a:chExt cx="0" cy="0"/>
        </a:xfrm>
      </p:grpSpPr>
      <p:sp>
        <p:nvSpPr>
          <p:cNvPr id="1767" name="Google Shape;1767;p54: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1768" name="Google Shape;1768;p54: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6" name="Shape 1776"/>
        <p:cNvGrpSpPr/>
        <p:nvPr/>
      </p:nvGrpSpPr>
      <p:grpSpPr>
        <a:xfrm>
          <a:off x="0" y="0"/>
          <a:ext cx="0" cy="0"/>
          <a:chOff x="0" y="0"/>
          <a:chExt cx="0" cy="0"/>
        </a:xfrm>
      </p:grpSpPr>
      <p:sp>
        <p:nvSpPr>
          <p:cNvPr id="1777" name="Google Shape;1777;p55: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1778" name="Google Shape;1778;p55: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6" name="Shape 1786"/>
        <p:cNvGrpSpPr/>
        <p:nvPr/>
      </p:nvGrpSpPr>
      <p:grpSpPr>
        <a:xfrm>
          <a:off x="0" y="0"/>
          <a:ext cx="0" cy="0"/>
          <a:chOff x="0" y="0"/>
          <a:chExt cx="0" cy="0"/>
        </a:xfrm>
      </p:grpSpPr>
      <p:sp>
        <p:nvSpPr>
          <p:cNvPr id="1787" name="Google Shape;1787;p56: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1788" name="Google Shape;1788;p56: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6" name="Shape 1796"/>
        <p:cNvGrpSpPr/>
        <p:nvPr/>
      </p:nvGrpSpPr>
      <p:grpSpPr>
        <a:xfrm>
          <a:off x="0" y="0"/>
          <a:ext cx="0" cy="0"/>
          <a:chOff x="0" y="0"/>
          <a:chExt cx="0" cy="0"/>
        </a:xfrm>
      </p:grpSpPr>
      <p:sp>
        <p:nvSpPr>
          <p:cNvPr id="1797" name="Google Shape;1797;p57: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1798" name="Google Shape;1798;p57: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5" name="Shape 1805"/>
        <p:cNvGrpSpPr/>
        <p:nvPr/>
      </p:nvGrpSpPr>
      <p:grpSpPr>
        <a:xfrm>
          <a:off x="0" y="0"/>
          <a:ext cx="0" cy="0"/>
          <a:chOff x="0" y="0"/>
          <a:chExt cx="0" cy="0"/>
        </a:xfrm>
      </p:grpSpPr>
      <p:sp>
        <p:nvSpPr>
          <p:cNvPr id="1806" name="Google Shape;1806;p58: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1807" name="Google Shape;1807;p58: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4" name="Shape 1814"/>
        <p:cNvGrpSpPr/>
        <p:nvPr/>
      </p:nvGrpSpPr>
      <p:grpSpPr>
        <a:xfrm>
          <a:off x="0" y="0"/>
          <a:ext cx="0" cy="0"/>
          <a:chOff x="0" y="0"/>
          <a:chExt cx="0" cy="0"/>
        </a:xfrm>
      </p:grpSpPr>
      <p:sp>
        <p:nvSpPr>
          <p:cNvPr id="1815" name="Google Shape;1815;p59: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1816" name="Google Shape;1816;p59: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p6: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288" name="Google Shape;288;p6: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3" name="Shape 1823"/>
        <p:cNvGrpSpPr/>
        <p:nvPr/>
      </p:nvGrpSpPr>
      <p:grpSpPr>
        <a:xfrm>
          <a:off x="0" y="0"/>
          <a:ext cx="0" cy="0"/>
          <a:chOff x="0" y="0"/>
          <a:chExt cx="0" cy="0"/>
        </a:xfrm>
      </p:grpSpPr>
      <p:sp>
        <p:nvSpPr>
          <p:cNvPr id="1824" name="Google Shape;1824;p60: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1825" name="Google Shape;1825;p60: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2" name="Shape 1832"/>
        <p:cNvGrpSpPr/>
        <p:nvPr/>
      </p:nvGrpSpPr>
      <p:grpSpPr>
        <a:xfrm>
          <a:off x="0" y="0"/>
          <a:ext cx="0" cy="0"/>
          <a:chOff x="0" y="0"/>
          <a:chExt cx="0" cy="0"/>
        </a:xfrm>
      </p:grpSpPr>
      <p:sp>
        <p:nvSpPr>
          <p:cNvPr id="1833" name="Google Shape;1833;p61: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1834" name="Google Shape;1834;p61: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3" name="Shape 1843"/>
        <p:cNvGrpSpPr/>
        <p:nvPr/>
      </p:nvGrpSpPr>
      <p:grpSpPr>
        <a:xfrm>
          <a:off x="0" y="0"/>
          <a:ext cx="0" cy="0"/>
          <a:chOff x="0" y="0"/>
          <a:chExt cx="0" cy="0"/>
        </a:xfrm>
      </p:grpSpPr>
      <p:sp>
        <p:nvSpPr>
          <p:cNvPr id="1844" name="Google Shape;1844;p62: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1845" name="Google Shape;1845;p62: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2" name="Shape 1852"/>
        <p:cNvGrpSpPr/>
        <p:nvPr/>
      </p:nvGrpSpPr>
      <p:grpSpPr>
        <a:xfrm>
          <a:off x="0" y="0"/>
          <a:ext cx="0" cy="0"/>
          <a:chOff x="0" y="0"/>
          <a:chExt cx="0" cy="0"/>
        </a:xfrm>
      </p:grpSpPr>
      <p:sp>
        <p:nvSpPr>
          <p:cNvPr id="1853" name="Google Shape;1853;p63: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1854" name="Google Shape;1854;p63: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1" name="Shape 1861"/>
        <p:cNvGrpSpPr/>
        <p:nvPr/>
      </p:nvGrpSpPr>
      <p:grpSpPr>
        <a:xfrm>
          <a:off x="0" y="0"/>
          <a:ext cx="0" cy="0"/>
          <a:chOff x="0" y="0"/>
          <a:chExt cx="0" cy="0"/>
        </a:xfrm>
      </p:grpSpPr>
      <p:sp>
        <p:nvSpPr>
          <p:cNvPr id="1862" name="Google Shape;1862;p64: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3" name="Google Shape;1863;p64:notes"/>
          <p:cNvSpPr txBox="1"/>
          <p:nvPr>
            <p:ph idx="1" type="body"/>
          </p:nvPr>
        </p:nvSpPr>
        <p:spPr>
          <a:xfrm>
            <a:off x="701359" y="4414519"/>
            <a:ext cx="5607684" cy="4187195"/>
          </a:xfrm>
          <a:prstGeom prst="rect">
            <a:avLst/>
          </a:prstGeom>
          <a:noFill/>
          <a:ln>
            <a:noFill/>
          </a:ln>
        </p:spPr>
        <p:txBody>
          <a:bodyPr anchorCtr="0" anchor="t" bIns="46550" lIns="93125" spcFirstLastPara="1" rIns="93125" wrap="square" tIns="46550">
            <a:noAutofit/>
          </a:bodyPr>
          <a:lstStyle/>
          <a:p>
            <a:pPr indent="0" lvl="0" marL="0" rtl="0" algn="l">
              <a:spcBef>
                <a:spcPts val="0"/>
              </a:spcBef>
              <a:spcAft>
                <a:spcPts val="0"/>
              </a:spcAft>
              <a:buNone/>
            </a:pPr>
            <a:r>
              <a:rPr lang="en-US"/>
              <a:t>Begin with daily solutions on a CORS, and an assigned coordinate function, in this case for ellipsoid height.  While subtle, it should be clear that the daily solutions are drifting away from the assigned coordinate function.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And while, day to day, there is a </a:t>
            </a:r>
            <a:r>
              <a:rPr i="1" lang="en-US"/>
              <a:t>large</a:t>
            </a:r>
            <a:r>
              <a:rPr lang="en-US"/>
              <a:t> (5-10 cm) disagreement between the daily solutions and the coordinate function, due *mostly* to noise in the daily solutions, that disagreement begins to show a </a:t>
            </a:r>
            <a:r>
              <a:rPr i="1" lang="en-US"/>
              <a:t>small</a:t>
            </a:r>
            <a:r>
              <a:rPr lang="en-US"/>
              <a:t> (mm/year) non-random nature as time goes on.  That is, there is seen a “persistent disagreement”.  The question is “how to quantify that persistent disagreement”.  The answer is:  “by looking at the average of daily disagreements over some period of time, and seeing a consistent deviation from zero”.</a:t>
            </a:r>
            <a:endParaRPr/>
          </a:p>
        </p:txBody>
      </p:sp>
      <p:sp>
        <p:nvSpPr>
          <p:cNvPr id="1864" name="Google Shape;1864;p64:notes"/>
          <p:cNvSpPr txBox="1"/>
          <p:nvPr>
            <p:ph idx="12" type="sldNum"/>
          </p:nvPr>
        </p:nvSpPr>
        <p:spPr>
          <a:xfrm>
            <a:off x="3971183" y="8829037"/>
            <a:ext cx="3037628" cy="465774"/>
          </a:xfrm>
          <a:prstGeom prst="rect">
            <a:avLst/>
          </a:prstGeom>
          <a:noFill/>
          <a:ln>
            <a:noFill/>
          </a:ln>
        </p:spPr>
        <p:txBody>
          <a:bodyPr anchorCtr="0" anchor="b" bIns="46550" lIns="93125" spcFirstLastPara="1" rIns="93125" wrap="square" tIns="465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1" name="Shape 1871"/>
        <p:cNvGrpSpPr/>
        <p:nvPr/>
      </p:nvGrpSpPr>
      <p:grpSpPr>
        <a:xfrm>
          <a:off x="0" y="0"/>
          <a:ext cx="0" cy="0"/>
          <a:chOff x="0" y="0"/>
          <a:chExt cx="0" cy="0"/>
        </a:xfrm>
      </p:grpSpPr>
      <p:sp>
        <p:nvSpPr>
          <p:cNvPr id="1872" name="Google Shape;1872;p65: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3" name="Google Shape;1873;p65:notes"/>
          <p:cNvSpPr txBox="1"/>
          <p:nvPr>
            <p:ph idx="1" type="body"/>
          </p:nvPr>
        </p:nvSpPr>
        <p:spPr>
          <a:xfrm>
            <a:off x="701359" y="4414519"/>
            <a:ext cx="5607684" cy="4187195"/>
          </a:xfrm>
          <a:prstGeom prst="rect">
            <a:avLst/>
          </a:prstGeom>
          <a:noFill/>
          <a:ln>
            <a:noFill/>
          </a:ln>
        </p:spPr>
        <p:txBody>
          <a:bodyPr anchorCtr="0" anchor="t" bIns="46550" lIns="93125" spcFirstLastPara="1" rIns="93125" wrap="square" tIns="46550">
            <a:noAutofit/>
          </a:bodyPr>
          <a:lstStyle/>
          <a:p>
            <a:pPr indent="0" lvl="0" marL="0" rtl="0" algn="l">
              <a:spcBef>
                <a:spcPts val="0"/>
              </a:spcBef>
              <a:spcAft>
                <a:spcPts val="0"/>
              </a:spcAft>
              <a:buNone/>
            </a:pPr>
            <a:r>
              <a:rPr lang="en-US"/>
              <a:t>We now introduce the “absolute value of the average difference between daily solutions and coordinate functions over ‘</a:t>
            </a:r>
            <a:r>
              <a:rPr i="1" lang="en-US" u="sng"/>
              <a:t>some span of time</a:t>
            </a:r>
            <a:r>
              <a:rPr lang="en-US"/>
              <a:t>’ ”.  The time span for the averages shown is:</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Yellow:  Just the last 6 months of data</a:t>
            </a:r>
            <a:endParaRPr/>
          </a:p>
          <a:p>
            <a:pPr indent="0" lvl="0" marL="0" rtl="0" algn="l">
              <a:spcBef>
                <a:spcPts val="360"/>
              </a:spcBef>
              <a:spcAft>
                <a:spcPts val="0"/>
              </a:spcAft>
              <a:buNone/>
            </a:pPr>
            <a:r>
              <a:rPr lang="en-US"/>
              <a:t>Gray:  The lifespan of the CORS</a:t>
            </a:r>
            <a:endParaRPr/>
          </a:p>
        </p:txBody>
      </p:sp>
      <p:sp>
        <p:nvSpPr>
          <p:cNvPr id="1874" name="Google Shape;1874;p65:notes"/>
          <p:cNvSpPr txBox="1"/>
          <p:nvPr>
            <p:ph idx="12" type="sldNum"/>
          </p:nvPr>
        </p:nvSpPr>
        <p:spPr>
          <a:xfrm>
            <a:off x="3971183" y="8829037"/>
            <a:ext cx="3037628" cy="465774"/>
          </a:xfrm>
          <a:prstGeom prst="rect">
            <a:avLst/>
          </a:prstGeom>
          <a:noFill/>
          <a:ln>
            <a:noFill/>
          </a:ln>
        </p:spPr>
        <p:txBody>
          <a:bodyPr anchorCtr="0" anchor="b" bIns="46550" lIns="93125" spcFirstLastPara="1" rIns="93125" wrap="square" tIns="465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1" name="Shape 1881"/>
        <p:cNvGrpSpPr/>
        <p:nvPr/>
      </p:nvGrpSpPr>
      <p:grpSpPr>
        <a:xfrm>
          <a:off x="0" y="0"/>
          <a:ext cx="0" cy="0"/>
          <a:chOff x="0" y="0"/>
          <a:chExt cx="0" cy="0"/>
        </a:xfrm>
      </p:grpSpPr>
      <p:sp>
        <p:nvSpPr>
          <p:cNvPr id="1882" name="Google Shape;1882;p66: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3" name="Google Shape;1883;p66:notes"/>
          <p:cNvSpPr txBox="1"/>
          <p:nvPr>
            <p:ph idx="1" type="body"/>
          </p:nvPr>
        </p:nvSpPr>
        <p:spPr>
          <a:xfrm>
            <a:off x="701359" y="4414519"/>
            <a:ext cx="5607684" cy="4187195"/>
          </a:xfrm>
          <a:prstGeom prst="rect">
            <a:avLst/>
          </a:prstGeom>
          <a:noFill/>
          <a:ln>
            <a:noFill/>
          </a:ln>
        </p:spPr>
        <p:txBody>
          <a:bodyPr anchorCtr="0" anchor="t" bIns="46550" lIns="93125" spcFirstLastPara="1" rIns="93125" wrap="square" tIns="46550">
            <a:noAutofit/>
          </a:bodyPr>
          <a:lstStyle/>
          <a:p>
            <a:pPr indent="0" lvl="0" marL="0" rtl="0" algn="l">
              <a:spcBef>
                <a:spcPts val="0"/>
              </a:spcBef>
              <a:spcAft>
                <a:spcPts val="0"/>
              </a:spcAft>
              <a:buNone/>
            </a:pPr>
            <a:r>
              <a:rPr lang="en-US"/>
              <a:t>For the first 6 months or so, the absolute value of the average disagreement between the daily solutions and the assigned coordinate function is highly unstable, ruled mostly by the noise in the daily solutions</a:t>
            </a:r>
            <a:endParaRPr/>
          </a:p>
          <a:p>
            <a:pPr indent="0" lvl="0" marL="0" rtl="0" algn="l">
              <a:spcBef>
                <a:spcPts val="360"/>
              </a:spcBef>
              <a:spcAft>
                <a:spcPts val="0"/>
              </a:spcAft>
              <a:buNone/>
            </a:pPr>
            <a:r>
              <a:t/>
            </a:r>
            <a:endParaRPr/>
          </a:p>
        </p:txBody>
      </p:sp>
      <p:sp>
        <p:nvSpPr>
          <p:cNvPr id="1884" name="Google Shape;1884;p66:notes"/>
          <p:cNvSpPr txBox="1"/>
          <p:nvPr>
            <p:ph idx="12" type="sldNum"/>
          </p:nvPr>
        </p:nvSpPr>
        <p:spPr>
          <a:xfrm>
            <a:off x="3971183" y="8829037"/>
            <a:ext cx="3037628" cy="465774"/>
          </a:xfrm>
          <a:prstGeom prst="rect">
            <a:avLst/>
          </a:prstGeom>
          <a:noFill/>
          <a:ln>
            <a:noFill/>
          </a:ln>
        </p:spPr>
        <p:txBody>
          <a:bodyPr anchorCtr="0" anchor="b" bIns="46550" lIns="93125" spcFirstLastPara="1" rIns="93125" wrap="square" tIns="465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2" name="Shape 1892"/>
        <p:cNvGrpSpPr/>
        <p:nvPr/>
      </p:nvGrpSpPr>
      <p:grpSpPr>
        <a:xfrm>
          <a:off x="0" y="0"/>
          <a:ext cx="0" cy="0"/>
          <a:chOff x="0" y="0"/>
          <a:chExt cx="0" cy="0"/>
        </a:xfrm>
      </p:grpSpPr>
      <p:sp>
        <p:nvSpPr>
          <p:cNvPr id="1893" name="Google Shape;1893;p67: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4" name="Google Shape;1894;p67:notes"/>
          <p:cNvSpPr txBox="1"/>
          <p:nvPr>
            <p:ph idx="1" type="body"/>
          </p:nvPr>
        </p:nvSpPr>
        <p:spPr>
          <a:xfrm>
            <a:off x="701359" y="4414519"/>
            <a:ext cx="5607684" cy="4187195"/>
          </a:xfrm>
          <a:prstGeom prst="rect">
            <a:avLst/>
          </a:prstGeom>
          <a:noFill/>
          <a:ln>
            <a:noFill/>
          </a:ln>
        </p:spPr>
        <p:txBody>
          <a:bodyPr anchorCtr="0" anchor="t" bIns="46550" lIns="93125" spcFirstLastPara="1" rIns="93125" wrap="square" tIns="46550">
            <a:noAutofit/>
          </a:bodyPr>
          <a:lstStyle/>
          <a:p>
            <a:pPr indent="0" lvl="0" marL="0" rtl="0" algn="l">
              <a:spcBef>
                <a:spcPts val="0"/>
              </a:spcBef>
              <a:spcAft>
                <a:spcPts val="0"/>
              </a:spcAft>
              <a:buNone/>
            </a:pPr>
            <a:r>
              <a:rPr lang="en-US"/>
              <a:t>After six month, things settle down.  </a:t>
            </a:r>
            <a:endParaRPr/>
          </a:p>
          <a:p>
            <a:pPr indent="0" lvl="0" marL="0" rtl="0" algn="l">
              <a:spcBef>
                <a:spcPts val="360"/>
              </a:spcBef>
              <a:spcAft>
                <a:spcPts val="0"/>
              </a:spcAft>
              <a:buNone/>
            </a:pPr>
            <a:r>
              <a:t/>
            </a:r>
            <a:endParaRPr/>
          </a:p>
          <a:p>
            <a:pPr indent="0" lvl="0" marL="0" rtl="0" algn="l">
              <a:spcBef>
                <a:spcPts val="360"/>
              </a:spcBef>
              <a:spcAft>
                <a:spcPts val="0"/>
              </a:spcAft>
              <a:buClr>
                <a:schemeClr val="dk1"/>
              </a:buClr>
              <a:buSzPts val="1200"/>
              <a:buFont typeface="Gill Sans"/>
              <a:buNone/>
            </a:pPr>
            <a:r>
              <a:rPr lang="en-US"/>
              <a:t>Note that, as would be expected, the good disagreement during the early life of the CORS causes the gray line to grow SLOWER than the yellow line.  That is because the statistics of the gray line are always influenced by early, good data.  The yellow line grows more quickly because it dismisses any data older than 6 months and so, as the systematic disagreement persists (see what I did there?  “persistent disagreement”…), each new 6 month window gets a little worse than its predecessor and is not “improved” by good data at the beginning of the life of the CORS.</a:t>
            </a:r>
            <a:endParaRPr/>
          </a:p>
          <a:p>
            <a:pPr indent="0" lvl="0" marL="0" rtl="0" algn="l">
              <a:spcBef>
                <a:spcPts val="360"/>
              </a:spcBef>
              <a:spcAft>
                <a:spcPts val="0"/>
              </a:spcAft>
              <a:buNone/>
            </a:pPr>
            <a:r>
              <a:t/>
            </a:r>
            <a:endParaRPr/>
          </a:p>
        </p:txBody>
      </p:sp>
      <p:sp>
        <p:nvSpPr>
          <p:cNvPr id="1895" name="Google Shape;1895;p67:notes"/>
          <p:cNvSpPr txBox="1"/>
          <p:nvPr>
            <p:ph idx="12" type="sldNum"/>
          </p:nvPr>
        </p:nvSpPr>
        <p:spPr>
          <a:xfrm>
            <a:off x="3971183" y="8829037"/>
            <a:ext cx="3037628" cy="465774"/>
          </a:xfrm>
          <a:prstGeom prst="rect">
            <a:avLst/>
          </a:prstGeom>
          <a:noFill/>
          <a:ln>
            <a:noFill/>
          </a:ln>
        </p:spPr>
        <p:txBody>
          <a:bodyPr anchorCtr="0" anchor="b" bIns="46550" lIns="93125" spcFirstLastPara="1" rIns="93125" wrap="square" tIns="465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4" name="Shape 1904"/>
        <p:cNvGrpSpPr/>
        <p:nvPr/>
      </p:nvGrpSpPr>
      <p:grpSpPr>
        <a:xfrm>
          <a:off x="0" y="0"/>
          <a:ext cx="0" cy="0"/>
          <a:chOff x="0" y="0"/>
          <a:chExt cx="0" cy="0"/>
        </a:xfrm>
      </p:grpSpPr>
      <p:sp>
        <p:nvSpPr>
          <p:cNvPr id="1905" name="Google Shape;1905;p68: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6" name="Google Shape;1906;p68:notes"/>
          <p:cNvSpPr txBox="1"/>
          <p:nvPr>
            <p:ph idx="1" type="body"/>
          </p:nvPr>
        </p:nvSpPr>
        <p:spPr>
          <a:xfrm>
            <a:off x="701359" y="4414519"/>
            <a:ext cx="5607684" cy="4187195"/>
          </a:xfrm>
          <a:prstGeom prst="rect">
            <a:avLst/>
          </a:prstGeom>
          <a:noFill/>
          <a:ln>
            <a:noFill/>
          </a:ln>
        </p:spPr>
        <p:txBody>
          <a:bodyPr anchorCtr="0" anchor="t" bIns="46550" lIns="93125" spcFirstLastPara="1" rIns="93125" wrap="square" tIns="46550">
            <a:noAutofit/>
          </a:bodyPr>
          <a:lstStyle/>
          <a:p>
            <a:pPr indent="0" lvl="0" marL="0" rtl="0" algn="l">
              <a:spcBef>
                <a:spcPts val="0"/>
              </a:spcBef>
              <a:spcAft>
                <a:spcPts val="0"/>
              </a:spcAft>
              <a:buNone/>
            </a:pPr>
            <a:r>
              <a:rPr lang="en-US"/>
              <a:t>The persistent disagreement test might read “For 14 days in a row, the absolute value of the average disagreement between daily solutions and the CORS coordinate function exceeded 1 cm”, where “average” is over some time span:</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Yellow:  Just the last 6 months</a:t>
            </a:r>
            <a:endParaRPr/>
          </a:p>
          <a:p>
            <a:pPr indent="0" lvl="0" marL="0" rtl="0" algn="l">
              <a:spcBef>
                <a:spcPts val="360"/>
              </a:spcBef>
              <a:spcAft>
                <a:spcPts val="0"/>
              </a:spcAft>
              <a:buNone/>
            </a:pPr>
            <a:r>
              <a:rPr lang="en-US"/>
              <a:t>Gray:  Since the last discontinuity</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In this case, it means that it takes 2 ½ years for persistent disagreement to occur at this CORS, under the “</a:t>
            </a:r>
            <a:r>
              <a:rPr i="1" lang="en-US" u="sng"/>
              <a:t>since last discontinuity</a:t>
            </a:r>
            <a:r>
              <a:rPr lang="en-US"/>
              <a:t>” average.</a:t>
            </a:r>
            <a:endParaRPr/>
          </a:p>
        </p:txBody>
      </p:sp>
      <p:sp>
        <p:nvSpPr>
          <p:cNvPr id="1907" name="Google Shape;1907;p68:notes"/>
          <p:cNvSpPr txBox="1"/>
          <p:nvPr>
            <p:ph idx="12" type="sldNum"/>
          </p:nvPr>
        </p:nvSpPr>
        <p:spPr>
          <a:xfrm>
            <a:off x="3971183" y="8829037"/>
            <a:ext cx="3037628" cy="465774"/>
          </a:xfrm>
          <a:prstGeom prst="rect">
            <a:avLst/>
          </a:prstGeom>
          <a:noFill/>
          <a:ln>
            <a:noFill/>
          </a:ln>
        </p:spPr>
        <p:txBody>
          <a:bodyPr anchorCtr="0" anchor="b" bIns="46550" lIns="93125" spcFirstLastPara="1" rIns="93125" wrap="square" tIns="465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9" name="Shape 1919"/>
        <p:cNvGrpSpPr/>
        <p:nvPr/>
      </p:nvGrpSpPr>
      <p:grpSpPr>
        <a:xfrm>
          <a:off x="0" y="0"/>
          <a:ext cx="0" cy="0"/>
          <a:chOff x="0" y="0"/>
          <a:chExt cx="0" cy="0"/>
        </a:xfrm>
      </p:grpSpPr>
      <p:sp>
        <p:nvSpPr>
          <p:cNvPr id="1920" name="Google Shape;1920;p69: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1" name="Google Shape;1921;p69:notes"/>
          <p:cNvSpPr txBox="1"/>
          <p:nvPr>
            <p:ph idx="1" type="body"/>
          </p:nvPr>
        </p:nvSpPr>
        <p:spPr>
          <a:xfrm>
            <a:off x="701359" y="4414519"/>
            <a:ext cx="5607684" cy="4187195"/>
          </a:xfrm>
          <a:prstGeom prst="rect">
            <a:avLst/>
          </a:prstGeom>
          <a:noFill/>
          <a:ln>
            <a:noFill/>
          </a:ln>
        </p:spPr>
        <p:txBody>
          <a:bodyPr anchorCtr="0" anchor="t" bIns="46550" lIns="93125" spcFirstLastPara="1" rIns="93125" wrap="square" tIns="46550">
            <a:noAutofit/>
          </a:bodyPr>
          <a:lstStyle/>
          <a:p>
            <a:pPr indent="0" lvl="0" marL="0" rtl="0" algn="l">
              <a:spcBef>
                <a:spcPts val="0"/>
              </a:spcBef>
              <a:spcAft>
                <a:spcPts val="0"/>
              </a:spcAft>
              <a:buNone/>
            </a:pPr>
            <a:r>
              <a:rPr lang="en-US"/>
              <a:t>In this case, it means that it takes only 1 ½ years for persistent disagreement to occur at this CORS, under the “last six months” average.</a:t>
            </a:r>
            <a:endParaRPr/>
          </a:p>
        </p:txBody>
      </p:sp>
      <p:sp>
        <p:nvSpPr>
          <p:cNvPr id="1922" name="Google Shape;1922;p69:notes"/>
          <p:cNvSpPr txBox="1"/>
          <p:nvPr>
            <p:ph idx="12" type="sldNum"/>
          </p:nvPr>
        </p:nvSpPr>
        <p:spPr>
          <a:xfrm>
            <a:off x="3971183" y="8829037"/>
            <a:ext cx="3037628" cy="465774"/>
          </a:xfrm>
          <a:prstGeom prst="rect">
            <a:avLst/>
          </a:prstGeom>
          <a:noFill/>
          <a:ln>
            <a:noFill/>
          </a:ln>
        </p:spPr>
        <p:txBody>
          <a:bodyPr anchorCtr="0" anchor="b" bIns="46550" lIns="93125" spcFirstLastPara="1" rIns="93125" wrap="square" tIns="465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p7: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296" name="Google Shape;296;p7: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p8: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305" name="Google Shape;305;p8: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p9:notes"/>
          <p:cNvSpPr txBox="1"/>
          <p:nvPr>
            <p:ph idx="1" type="body"/>
          </p:nvPr>
        </p:nvSpPr>
        <p:spPr>
          <a:xfrm>
            <a:off x="701359" y="4414519"/>
            <a:ext cx="5607684" cy="4187195"/>
          </a:xfrm>
          <a:prstGeom prst="rect">
            <a:avLst/>
          </a:prstGeom>
        </p:spPr>
        <p:txBody>
          <a:bodyPr anchorCtr="0" anchor="t" bIns="46550" lIns="93125" spcFirstLastPara="1" rIns="93125" wrap="square" tIns="46550">
            <a:noAutofit/>
          </a:bodyPr>
          <a:lstStyle/>
          <a:p>
            <a:pPr indent="0" lvl="0" marL="0" rtl="0" algn="l">
              <a:spcBef>
                <a:spcPts val="360"/>
              </a:spcBef>
              <a:spcAft>
                <a:spcPts val="0"/>
              </a:spcAft>
              <a:buNone/>
            </a:pPr>
            <a:r>
              <a:t/>
            </a:r>
            <a:endParaRPr/>
          </a:p>
        </p:txBody>
      </p:sp>
      <p:sp>
        <p:nvSpPr>
          <p:cNvPr id="314" name="Google Shape;314;p9: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5" name="Shape 15"/>
        <p:cNvGrpSpPr/>
        <p:nvPr/>
      </p:nvGrpSpPr>
      <p:grpSpPr>
        <a:xfrm>
          <a:off x="0" y="0"/>
          <a:ext cx="0" cy="0"/>
          <a:chOff x="0" y="0"/>
          <a:chExt cx="0" cy="0"/>
        </a:xfrm>
      </p:grpSpPr>
      <p:sp>
        <p:nvSpPr>
          <p:cNvPr id="16" name="Google Shape;16;p2"/>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88888"/>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88888"/>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88888"/>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88888"/>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88888"/>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88888"/>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88888"/>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88888"/>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 name="Google Shape;74;p11"/>
          <p:cNvSpPr txBox="1"/>
          <p:nvPr>
            <p:ph idx="1" type="body"/>
          </p:nvPr>
        </p:nvSpPr>
        <p:spPr>
          <a:xfrm rot="5400000">
            <a:off x="3833019" y="-1623215"/>
            <a:ext cx="4525963" cy="109728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285037" y="1828804"/>
            <a:ext cx="5851525" cy="27432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12"/>
          <p:cNvSpPr txBox="1"/>
          <p:nvPr>
            <p:ph idx="1" type="body"/>
          </p:nvPr>
        </p:nvSpPr>
        <p:spPr>
          <a:xfrm rot="5400000">
            <a:off x="1697037" y="-812797"/>
            <a:ext cx="5851525" cy="80264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1" name="Shape 91"/>
        <p:cNvGrpSpPr/>
        <p:nvPr/>
      </p:nvGrpSpPr>
      <p:grpSpPr>
        <a:xfrm>
          <a:off x="0" y="0"/>
          <a:ext cx="0" cy="0"/>
          <a:chOff x="0" y="0"/>
          <a:chExt cx="0" cy="0"/>
        </a:xfrm>
      </p:grpSpPr>
      <p:sp>
        <p:nvSpPr>
          <p:cNvPr id="92" name="Google Shape;92;p14"/>
          <p:cNvSpPr txBox="1"/>
          <p:nvPr>
            <p:ph type="ctrTitle"/>
          </p:nvPr>
        </p:nvSpPr>
        <p:spPr>
          <a:xfrm>
            <a:off x="914400" y="2130428"/>
            <a:ext cx="10363200" cy="14700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3" name="Google Shape;93;p14"/>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94" name="Google Shape;94;p14"/>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4"/>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4"/>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97" name="Shape 97"/>
        <p:cNvGrpSpPr/>
        <p:nvPr/>
      </p:nvGrpSpPr>
      <p:grpSpPr>
        <a:xfrm>
          <a:off x="0" y="0"/>
          <a:ext cx="0" cy="0"/>
          <a:chOff x="0" y="0"/>
          <a:chExt cx="0" cy="0"/>
        </a:xfrm>
      </p:grpSpPr>
      <p:sp>
        <p:nvSpPr>
          <p:cNvPr id="98" name="Google Shape;98;p1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9" name="Google Shape;99;p15"/>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0" name="Google Shape;100;p15"/>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5"/>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5"/>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03" name="Shape 103"/>
        <p:cNvGrpSpPr/>
        <p:nvPr/>
      </p:nvGrpSpPr>
      <p:grpSpPr>
        <a:xfrm>
          <a:off x="0" y="0"/>
          <a:ext cx="0" cy="0"/>
          <a:chOff x="0" y="0"/>
          <a:chExt cx="0" cy="0"/>
        </a:xfrm>
      </p:grpSpPr>
      <p:sp>
        <p:nvSpPr>
          <p:cNvPr id="104" name="Google Shape;104;p16"/>
          <p:cNvSpPr txBox="1"/>
          <p:nvPr>
            <p:ph type="title"/>
          </p:nvPr>
        </p:nvSpPr>
        <p:spPr>
          <a:xfrm>
            <a:off x="963084" y="4406903"/>
            <a:ext cx="10363200" cy="1362075"/>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5" name="Google Shape;105;p16"/>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06" name="Google Shape;106;p16"/>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6"/>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16"/>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09" name="Shape 109"/>
        <p:cNvGrpSpPr/>
        <p:nvPr/>
      </p:nvGrpSpPr>
      <p:grpSpPr>
        <a:xfrm>
          <a:off x="0" y="0"/>
          <a:ext cx="0" cy="0"/>
          <a:chOff x="0" y="0"/>
          <a:chExt cx="0" cy="0"/>
        </a:xfrm>
      </p:grpSpPr>
      <p:sp>
        <p:nvSpPr>
          <p:cNvPr id="110" name="Google Shape;110;p1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1" name="Google Shape;111;p17"/>
          <p:cNvSpPr txBox="1"/>
          <p:nvPr>
            <p:ph idx="1" type="body"/>
          </p:nvPr>
        </p:nvSpPr>
        <p:spPr>
          <a:xfrm>
            <a:off x="609600" y="1600203"/>
            <a:ext cx="5384800" cy="4525963"/>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12" name="Google Shape;112;p17"/>
          <p:cNvSpPr txBox="1"/>
          <p:nvPr>
            <p:ph idx="2" type="body"/>
          </p:nvPr>
        </p:nvSpPr>
        <p:spPr>
          <a:xfrm>
            <a:off x="6197600" y="1600203"/>
            <a:ext cx="5384800" cy="4525963"/>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13" name="Google Shape;113;p17"/>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7"/>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17"/>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16" name="Shape 116"/>
        <p:cNvGrpSpPr/>
        <p:nvPr/>
      </p:nvGrpSpPr>
      <p:grpSpPr>
        <a:xfrm>
          <a:off x="0" y="0"/>
          <a:ext cx="0" cy="0"/>
          <a:chOff x="0" y="0"/>
          <a:chExt cx="0" cy="0"/>
        </a:xfrm>
      </p:grpSpPr>
      <p:sp>
        <p:nvSpPr>
          <p:cNvPr id="117" name="Google Shape;117;p1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8" name="Google Shape;118;p18"/>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19" name="Google Shape;119;p18"/>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20" name="Google Shape;120;p18"/>
          <p:cNvSpPr txBox="1"/>
          <p:nvPr>
            <p:ph idx="3" type="body"/>
          </p:nvPr>
        </p:nvSpPr>
        <p:spPr>
          <a:xfrm>
            <a:off x="6193369" y="1535113"/>
            <a:ext cx="5389033" cy="63976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21" name="Google Shape;121;p18"/>
          <p:cNvSpPr txBox="1"/>
          <p:nvPr>
            <p:ph idx="4" type="body"/>
          </p:nvPr>
        </p:nvSpPr>
        <p:spPr>
          <a:xfrm>
            <a:off x="6193369" y="2174875"/>
            <a:ext cx="5389033" cy="3951288"/>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22" name="Google Shape;122;p18"/>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8"/>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8"/>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25" name="Shape 125"/>
        <p:cNvGrpSpPr/>
        <p:nvPr/>
      </p:nvGrpSpPr>
      <p:grpSpPr>
        <a:xfrm>
          <a:off x="0" y="0"/>
          <a:ext cx="0" cy="0"/>
          <a:chOff x="0" y="0"/>
          <a:chExt cx="0" cy="0"/>
        </a:xfrm>
      </p:grpSpPr>
      <p:sp>
        <p:nvSpPr>
          <p:cNvPr id="126" name="Google Shape;126;p1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7" name="Google Shape;127;p19"/>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9"/>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9"/>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30" name="Shape 130"/>
        <p:cNvGrpSpPr/>
        <p:nvPr/>
      </p:nvGrpSpPr>
      <p:grpSpPr>
        <a:xfrm>
          <a:off x="0" y="0"/>
          <a:ext cx="0" cy="0"/>
          <a:chOff x="0" y="0"/>
          <a:chExt cx="0" cy="0"/>
        </a:xfrm>
      </p:grpSpPr>
      <p:sp>
        <p:nvSpPr>
          <p:cNvPr id="131" name="Google Shape;131;p20"/>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20"/>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20"/>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34" name="Shape 134"/>
        <p:cNvGrpSpPr/>
        <p:nvPr/>
      </p:nvGrpSpPr>
      <p:grpSpPr>
        <a:xfrm>
          <a:off x="0" y="0"/>
          <a:ext cx="0" cy="0"/>
          <a:chOff x="0" y="0"/>
          <a:chExt cx="0" cy="0"/>
        </a:xfrm>
      </p:grpSpPr>
      <p:sp>
        <p:nvSpPr>
          <p:cNvPr id="135" name="Google Shape;135;p21"/>
          <p:cNvSpPr txBox="1"/>
          <p:nvPr>
            <p:ph type="title"/>
          </p:nvPr>
        </p:nvSpPr>
        <p:spPr>
          <a:xfrm>
            <a:off x="609602" y="273050"/>
            <a:ext cx="4011084" cy="116205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6" name="Google Shape;136;p21"/>
          <p:cNvSpPr txBox="1"/>
          <p:nvPr>
            <p:ph idx="1" type="body"/>
          </p:nvPr>
        </p:nvSpPr>
        <p:spPr>
          <a:xfrm>
            <a:off x="4766733" y="273053"/>
            <a:ext cx="6815667" cy="5853113"/>
          </a:xfrm>
          <a:prstGeom prst="rect">
            <a:avLst/>
          </a:prstGeom>
          <a:noFill/>
          <a:ln>
            <a:noFill/>
          </a:ln>
        </p:spPr>
        <p:txBody>
          <a:bodyPr anchorCtr="0" anchor="t" bIns="45700" lIns="91425" spcFirstLastPara="1" rIns="91425" wrap="square" tIns="45700"/>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37" name="Google Shape;137;p21"/>
          <p:cNvSpPr txBox="1"/>
          <p:nvPr>
            <p:ph idx="2" type="body"/>
          </p:nvPr>
        </p:nvSpPr>
        <p:spPr>
          <a:xfrm>
            <a:off x="609602" y="1435103"/>
            <a:ext cx="4011084" cy="4691063"/>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38" name="Google Shape;138;p21"/>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21"/>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21"/>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9" name="Shape 19"/>
        <p:cNvGrpSpPr/>
        <p:nvPr/>
      </p:nvGrpSpPr>
      <p:grpSpPr>
        <a:xfrm>
          <a:off x="0" y="0"/>
          <a:ext cx="0" cy="0"/>
          <a:chOff x="0" y="0"/>
          <a:chExt cx="0" cy="0"/>
        </a:xfrm>
      </p:grpSpPr>
      <p:sp>
        <p:nvSpPr>
          <p:cNvPr id="20" name="Google Shape;20;p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 name="Google Shape;21;p3"/>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 name="Google Shape;22;p3"/>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88888"/>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88888"/>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88888"/>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88888"/>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88888"/>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88888"/>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88888"/>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88888"/>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41" name="Shape 141"/>
        <p:cNvGrpSpPr/>
        <p:nvPr/>
      </p:nvGrpSpPr>
      <p:grpSpPr>
        <a:xfrm>
          <a:off x="0" y="0"/>
          <a:ext cx="0" cy="0"/>
          <a:chOff x="0" y="0"/>
          <a:chExt cx="0" cy="0"/>
        </a:xfrm>
      </p:grpSpPr>
      <p:sp>
        <p:nvSpPr>
          <p:cNvPr id="142" name="Google Shape;142;p22"/>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3" name="Google Shape;143;p22"/>
          <p:cNvSpPr/>
          <p:nvPr>
            <p:ph idx="2" type="pic"/>
          </p:nvPr>
        </p:nvSpPr>
        <p:spPr>
          <a:xfrm>
            <a:off x="2389717" y="612775"/>
            <a:ext cx="73152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Times New Roman"/>
                <a:ea typeface="Times New Roman"/>
                <a:cs typeface="Times New Roman"/>
                <a:sym typeface="Times New Roman"/>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Times New Roman"/>
                <a:ea typeface="Times New Roman"/>
                <a:cs typeface="Times New Roman"/>
                <a:sym typeface="Times New Roman"/>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Times New Roman"/>
                <a:ea typeface="Times New Roman"/>
                <a:cs typeface="Times New Roman"/>
                <a:sym typeface="Times New Roman"/>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Times New Roman"/>
                <a:ea typeface="Times New Roman"/>
                <a:cs typeface="Times New Roman"/>
                <a:sym typeface="Times New Roman"/>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44" name="Google Shape;144;p22"/>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45" name="Google Shape;145;p22"/>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22"/>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2"/>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48" name="Shape 148"/>
        <p:cNvGrpSpPr/>
        <p:nvPr/>
      </p:nvGrpSpPr>
      <p:grpSpPr>
        <a:xfrm>
          <a:off x="0" y="0"/>
          <a:ext cx="0" cy="0"/>
          <a:chOff x="0" y="0"/>
          <a:chExt cx="0" cy="0"/>
        </a:xfrm>
      </p:grpSpPr>
      <p:sp>
        <p:nvSpPr>
          <p:cNvPr id="149" name="Google Shape;149;p2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0" name="Google Shape;150;p23"/>
          <p:cNvSpPr txBox="1"/>
          <p:nvPr>
            <p:ph idx="1" type="body"/>
          </p:nvPr>
        </p:nvSpPr>
        <p:spPr>
          <a:xfrm rot="5400000">
            <a:off x="3833019" y="-1623215"/>
            <a:ext cx="4525963" cy="109728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1" name="Google Shape;151;p23"/>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23"/>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23"/>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54" name="Shape 154"/>
        <p:cNvGrpSpPr/>
        <p:nvPr/>
      </p:nvGrpSpPr>
      <p:grpSpPr>
        <a:xfrm>
          <a:off x="0" y="0"/>
          <a:ext cx="0" cy="0"/>
          <a:chOff x="0" y="0"/>
          <a:chExt cx="0" cy="0"/>
        </a:xfrm>
      </p:grpSpPr>
      <p:sp>
        <p:nvSpPr>
          <p:cNvPr id="155" name="Google Shape;155;p24"/>
          <p:cNvSpPr txBox="1"/>
          <p:nvPr>
            <p:ph type="title"/>
          </p:nvPr>
        </p:nvSpPr>
        <p:spPr>
          <a:xfrm rot="5400000">
            <a:off x="7285037" y="1828804"/>
            <a:ext cx="5851525" cy="27432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6" name="Google Shape;156;p24"/>
          <p:cNvSpPr txBox="1"/>
          <p:nvPr>
            <p:ph idx="1" type="body"/>
          </p:nvPr>
        </p:nvSpPr>
        <p:spPr>
          <a:xfrm rot="5400000">
            <a:off x="1697037" y="-812797"/>
            <a:ext cx="5851525" cy="80264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7" name="Google Shape;157;p24"/>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4"/>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24"/>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67" name="Shape 167"/>
        <p:cNvGrpSpPr/>
        <p:nvPr/>
      </p:nvGrpSpPr>
      <p:grpSpPr>
        <a:xfrm>
          <a:off x="0" y="0"/>
          <a:ext cx="0" cy="0"/>
          <a:chOff x="0" y="0"/>
          <a:chExt cx="0" cy="0"/>
        </a:xfrm>
      </p:grpSpPr>
      <p:sp>
        <p:nvSpPr>
          <p:cNvPr id="168" name="Google Shape;168;p26"/>
          <p:cNvSpPr txBox="1"/>
          <p:nvPr>
            <p:ph type="ctrTitle"/>
          </p:nvPr>
        </p:nvSpPr>
        <p:spPr>
          <a:xfrm>
            <a:off x="914400" y="2130428"/>
            <a:ext cx="10363200" cy="14700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9" name="Google Shape;169;p26"/>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70" name="Google Shape;170;p26"/>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26"/>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26"/>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3" name="Shape 173"/>
        <p:cNvGrpSpPr/>
        <p:nvPr/>
      </p:nvGrpSpPr>
      <p:grpSpPr>
        <a:xfrm>
          <a:off x="0" y="0"/>
          <a:ext cx="0" cy="0"/>
          <a:chOff x="0" y="0"/>
          <a:chExt cx="0" cy="0"/>
        </a:xfrm>
      </p:grpSpPr>
      <p:sp>
        <p:nvSpPr>
          <p:cNvPr id="174" name="Google Shape;174;p2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5" name="Google Shape;175;p27"/>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6" name="Google Shape;176;p27"/>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27"/>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27"/>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9" name="Shape 179"/>
        <p:cNvGrpSpPr/>
        <p:nvPr/>
      </p:nvGrpSpPr>
      <p:grpSpPr>
        <a:xfrm>
          <a:off x="0" y="0"/>
          <a:ext cx="0" cy="0"/>
          <a:chOff x="0" y="0"/>
          <a:chExt cx="0" cy="0"/>
        </a:xfrm>
      </p:grpSpPr>
      <p:sp>
        <p:nvSpPr>
          <p:cNvPr id="180" name="Google Shape;180;p28"/>
          <p:cNvSpPr txBox="1"/>
          <p:nvPr>
            <p:ph type="title"/>
          </p:nvPr>
        </p:nvSpPr>
        <p:spPr>
          <a:xfrm>
            <a:off x="963084" y="4406903"/>
            <a:ext cx="10363200" cy="1362075"/>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1" name="Google Shape;181;p28"/>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82" name="Google Shape;182;p28"/>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28"/>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28"/>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85" name="Shape 185"/>
        <p:cNvGrpSpPr/>
        <p:nvPr/>
      </p:nvGrpSpPr>
      <p:grpSpPr>
        <a:xfrm>
          <a:off x="0" y="0"/>
          <a:ext cx="0" cy="0"/>
          <a:chOff x="0" y="0"/>
          <a:chExt cx="0" cy="0"/>
        </a:xfrm>
      </p:grpSpPr>
      <p:sp>
        <p:nvSpPr>
          <p:cNvPr id="186" name="Google Shape;186;p2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7" name="Google Shape;187;p29"/>
          <p:cNvSpPr txBox="1"/>
          <p:nvPr>
            <p:ph idx="1" type="body"/>
          </p:nvPr>
        </p:nvSpPr>
        <p:spPr>
          <a:xfrm>
            <a:off x="609600" y="1600203"/>
            <a:ext cx="5384800" cy="4525963"/>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88" name="Google Shape;188;p29"/>
          <p:cNvSpPr txBox="1"/>
          <p:nvPr>
            <p:ph idx="2" type="body"/>
          </p:nvPr>
        </p:nvSpPr>
        <p:spPr>
          <a:xfrm>
            <a:off x="6197600" y="1600203"/>
            <a:ext cx="5384800" cy="4525963"/>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89" name="Google Shape;189;p29"/>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0" name="Google Shape;190;p29"/>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29"/>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92" name="Shape 192"/>
        <p:cNvGrpSpPr/>
        <p:nvPr/>
      </p:nvGrpSpPr>
      <p:grpSpPr>
        <a:xfrm>
          <a:off x="0" y="0"/>
          <a:ext cx="0" cy="0"/>
          <a:chOff x="0" y="0"/>
          <a:chExt cx="0" cy="0"/>
        </a:xfrm>
      </p:grpSpPr>
      <p:sp>
        <p:nvSpPr>
          <p:cNvPr id="193" name="Google Shape;193;p3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4" name="Google Shape;194;p30"/>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95" name="Google Shape;195;p30"/>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96" name="Google Shape;196;p30"/>
          <p:cNvSpPr txBox="1"/>
          <p:nvPr>
            <p:ph idx="3" type="body"/>
          </p:nvPr>
        </p:nvSpPr>
        <p:spPr>
          <a:xfrm>
            <a:off x="6193369" y="1535113"/>
            <a:ext cx="5389033" cy="63976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97" name="Google Shape;197;p30"/>
          <p:cNvSpPr txBox="1"/>
          <p:nvPr>
            <p:ph idx="4" type="body"/>
          </p:nvPr>
        </p:nvSpPr>
        <p:spPr>
          <a:xfrm>
            <a:off x="6193369" y="2174875"/>
            <a:ext cx="5389033" cy="3951288"/>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98" name="Google Shape;198;p30"/>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9" name="Google Shape;199;p30"/>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0" name="Google Shape;200;p30"/>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01" name="Shape 201"/>
        <p:cNvGrpSpPr/>
        <p:nvPr/>
      </p:nvGrpSpPr>
      <p:grpSpPr>
        <a:xfrm>
          <a:off x="0" y="0"/>
          <a:ext cx="0" cy="0"/>
          <a:chOff x="0" y="0"/>
          <a:chExt cx="0" cy="0"/>
        </a:xfrm>
      </p:grpSpPr>
      <p:sp>
        <p:nvSpPr>
          <p:cNvPr id="202" name="Google Shape;202;p3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3" name="Google Shape;203;p31"/>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31"/>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5" name="Google Shape;205;p31"/>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06" name="Shape 206"/>
        <p:cNvGrpSpPr/>
        <p:nvPr/>
      </p:nvGrpSpPr>
      <p:grpSpPr>
        <a:xfrm>
          <a:off x="0" y="0"/>
          <a:ext cx="0" cy="0"/>
          <a:chOff x="0" y="0"/>
          <a:chExt cx="0" cy="0"/>
        </a:xfrm>
      </p:grpSpPr>
      <p:sp>
        <p:nvSpPr>
          <p:cNvPr id="207" name="Google Shape;207;p32"/>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32"/>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32"/>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5" name="Shape 25"/>
        <p:cNvGrpSpPr/>
        <p:nvPr/>
      </p:nvGrpSpPr>
      <p:grpSpPr>
        <a:xfrm>
          <a:off x="0" y="0"/>
          <a:ext cx="0" cy="0"/>
          <a:chOff x="0" y="0"/>
          <a:chExt cx="0" cy="0"/>
        </a:xfrm>
      </p:grpSpPr>
      <p:sp>
        <p:nvSpPr>
          <p:cNvPr id="26" name="Google Shape;26;p4"/>
          <p:cNvSpPr txBox="1"/>
          <p:nvPr>
            <p:ph type="ctrTitle"/>
          </p:nvPr>
        </p:nvSpPr>
        <p:spPr>
          <a:xfrm>
            <a:off x="914400" y="2130428"/>
            <a:ext cx="10363200" cy="14700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 name="Google Shape;27;p4"/>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8" name="Google Shape;28;p4"/>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210" name="Shape 210"/>
        <p:cNvGrpSpPr/>
        <p:nvPr/>
      </p:nvGrpSpPr>
      <p:grpSpPr>
        <a:xfrm>
          <a:off x="0" y="0"/>
          <a:ext cx="0" cy="0"/>
          <a:chOff x="0" y="0"/>
          <a:chExt cx="0" cy="0"/>
        </a:xfrm>
      </p:grpSpPr>
      <p:sp>
        <p:nvSpPr>
          <p:cNvPr id="211" name="Google Shape;211;p33"/>
          <p:cNvSpPr txBox="1"/>
          <p:nvPr>
            <p:ph type="title"/>
          </p:nvPr>
        </p:nvSpPr>
        <p:spPr>
          <a:xfrm>
            <a:off x="609602" y="273050"/>
            <a:ext cx="4011084" cy="116205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2" name="Google Shape;212;p33"/>
          <p:cNvSpPr txBox="1"/>
          <p:nvPr>
            <p:ph idx="1" type="body"/>
          </p:nvPr>
        </p:nvSpPr>
        <p:spPr>
          <a:xfrm>
            <a:off x="4766733" y="273053"/>
            <a:ext cx="6815667" cy="5853113"/>
          </a:xfrm>
          <a:prstGeom prst="rect">
            <a:avLst/>
          </a:prstGeom>
          <a:noFill/>
          <a:ln>
            <a:noFill/>
          </a:ln>
        </p:spPr>
        <p:txBody>
          <a:bodyPr anchorCtr="0" anchor="t" bIns="45700" lIns="91425" spcFirstLastPara="1" rIns="91425" wrap="square" tIns="45700"/>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213" name="Google Shape;213;p33"/>
          <p:cNvSpPr txBox="1"/>
          <p:nvPr>
            <p:ph idx="2" type="body"/>
          </p:nvPr>
        </p:nvSpPr>
        <p:spPr>
          <a:xfrm>
            <a:off x="609602" y="1435103"/>
            <a:ext cx="4011084" cy="4691063"/>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14" name="Google Shape;214;p33"/>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33"/>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33"/>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217" name="Shape 217"/>
        <p:cNvGrpSpPr/>
        <p:nvPr/>
      </p:nvGrpSpPr>
      <p:grpSpPr>
        <a:xfrm>
          <a:off x="0" y="0"/>
          <a:ext cx="0" cy="0"/>
          <a:chOff x="0" y="0"/>
          <a:chExt cx="0" cy="0"/>
        </a:xfrm>
      </p:grpSpPr>
      <p:sp>
        <p:nvSpPr>
          <p:cNvPr id="218" name="Google Shape;218;p34"/>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9" name="Google Shape;219;p34"/>
          <p:cNvSpPr/>
          <p:nvPr>
            <p:ph idx="2" type="pic"/>
          </p:nvPr>
        </p:nvSpPr>
        <p:spPr>
          <a:xfrm>
            <a:off x="2389717" y="612775"/>
            <a:ext cx="73152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Times New Roman"/>
                <a:ea typeface="Times New Roman"/>
                <a:cs typeface="Times New Roman"/>
                <a:sym typeface="Times New Roman"/>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Times New Roman"/>
                <a:ea typeface="Times New Roman"/>
                <a:cs typeface="Times New Roman"/>
                <a:sym typeface="Times New Roman"/>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Times New Roman"/>
                <a:ea typeface="Times New Roman"/>
                <a:cs typeface="Times New Roman"/>
                <a:sym typeface="Times New Roman"/>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Times New Roman"/>
                <a:ea typeface="Times New Roman"/>
                <a:cs typeface="Times New Roman"/>
                <a:sym typeface="Times New Roman"/>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20" name="Google Shape;220;p34"/>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21" name="Google Shape;221;p34"/>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34"/>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34"/>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24" name="Shape 224"/>
        <p:cNvGrpSpPr/>
        <p:nvPr/>
      </p:nvGrpSpPr>
      <p:grpSpPr>
        <a:xfrm>
          <a:off x="0" y="0"/>
          <a:ext cx="0" cy="0"/>
          <a:chOff x="0" y="0"/>
          <a:chExt cx="0" cy="0"/>
        </a:xfrm>
      </p:grpSpPr>
      <p:sp>
        <p:nvSpPr>
          <p:cNvPr id="225" name="Google Shape;225;p3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26" name="Google Shape;226;p35"/>
          <p:cNvSpPr txBox="1"/>
          <p:nvPr>
            <p:ph idx="1" type="body"/>
          </p:nvPr>
        </p:nvSpPr>
        <p:spPr>
          <a:xfrm rot="5400000">
            <a:off x="3833019" y="-1623215"/>
            <a:ext cx="4525963" cy="109728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7" name="Google Shape;227;p35"/>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35"/>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35"/>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230" name="Shape 230"/>
        <p:cNvGrpSpPr/>
        <p:nvPr/>
      </p:nvGrpSpPr>
      <p:grpSpPr>
        <a:xfrm>
          <a:off x="0" y="0"/>
          <a:ext cx="0" cy="0"/>
          <a:chOff x="0" y="0"/>
          <a:chExt cx="0" cy="0"/>
        </a:xfrm>
      </p:grpSpPr>
      <p:sp>
        <p:nvSpPr>
          <p:cNvPr id="231" name="Google Shape;231;p36"/>
          <p:cNvSpPr txBox="1"/>
          <p:nvPr>
            <p:ph type="title"/>
          </p:nvPr>
        </p:nvSpPr>
        <p:spPr>
          <a:xfrm rot="5400000">
            <a:off x="7285037" y="1828804"/>
            <a:ext cx="5851525" cy="27432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2" name="Google Shape;232;p36"/>
          <p:cNvSpPr txBox="1"/>
          <p:nvPr>
            <p:ph idx="1" type="body"/>
          </p:nvPr>
        </p:nvSpPr>
        <p:spPr>
          <a:xfrm rot="5400000">
            <a:off x="1697037" y="-812797"/>
            <a:ext cx="5851525" cy="80264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3" name="Google Shape;233;p36"/>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4" name="Google Shape;234;p36"/>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5" name="Google Shape;235;p36"/>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963084" y="4406903"/>
            <a:ext cx="10363200" cy="1362075"/>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 name="Google Shape;33;p5"/>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5"/>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9" name="Google Shape;39;p6"/>
          <p:cNvSpPr txBox="1"/>
          <p:nvPr>
            <p:ph idx="1" type="body"/>
          </p:nvPr>
        </p:nvSpPr>
        <p:spPr>
          <a:xfrm>
            <a:off x="609600" y="1600203"/>
            <a:ext cx="5384800" cy="4525963"/>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6"/>
          <p:cNvSpPr txBox="1"/>
          <p:nvPr>
            <p:ph idx="2" type="body"/>
          </p:nvPr>
        </p:nvSpPr>
        <p:spPr>
          <a:xfrm>
            <a:off x="6197600" y="1600203"/>
            <a:ext cx="5384800" cy="4525963"/>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6"/>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6" name="Google Shape;46;p7"/>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7"/>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7"/>
          <p:cNvSpPr txBox="1"/>
          <p:nvPr>
            <p:ph idx="3" type="body"/>
          </p:nvPr>
        </p:nvSpPr>
        <p:spPr>
          <a:xfrm>
            <a:off x="6193369" y="1535113"/>
            <a:ext cx="5389033" cy="63976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7"/>
          <p:cNvSpPr txBox="1"/>
          <p:nvPr>
            <p:ph idx="4" type="body"/>
          </p:nvPr>
        </p:nvSpPr>
        <p:spPr>
          <a:xfrm>
            <a:off x="6193369" y="2174875"/>
            <a:ext cx="5389033" cy="3951288"/>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7"/>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5" name="Google Shape;55;p8"/>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609602" y="273050"/>
            <a:ext cx="4011084" cy="116205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9"/>
          <p:cNvSpPr txBox="1"/>
          <p:nvPr>
            <p:ph idx="1" type="body"/>
          </p:nvPr>
        </p:nvSpPr>
        <p:spPr>
          <a:xfrm>
            <a:off x="4766733" y="273053"/>
            <a:ext cx="6815667" cy="5853113"/>
          </a:xfrm>
          <a:prstGeom prst="rect">
            <a:avLst/>
          </a:prstGeom>
          <a:noFill/>
          <a:ln>
            <a:noFill/>
          </a:ln>
        </p:spPr>
        <p:txBody>
          <a:bodyPr anchorCtr="0" anchor="t" bIns="45700" lIns="91425" spcFirstLastPara="1" rIns="91425" wrap="square" tIns="45700"/>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9"/>
          <p:cNvSpPr txBox="1"/>
          <p:nvPr>
            <p:ph idx="2" type="body"/>
          </p:nvPr>
        </p:nvSpPr>
        <p:spPr>
          <a:xfrm>
            <a:off x="609602" y="1435103"/>
            <a:ext cx="4011084" cy="4691063"/>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9"/>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7" name="Google Shape;67;p10"/>
          <p:cNvSpPr/>
          <p:nvPr>
            <p:ph idx="2" type="pic"/>
          </p:nvPr>
        </p:nvSpPr>
        <p:spPr>
          <a:xfrm>
            <a:off x="2389717" y="612775"/>
            <a:ext cx="73152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10"/>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4.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 name="Google Shape;11;p1"/>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4" name="Shape 84"/>
        <p:cNvGrpSpPr/>
        <p:nvPr/>
      </p:nvGrpSpPr>
      <p:grpSpPr>
        <a:xfrm>
          <a:off x="0" y="0"/>
          <a:ext cx="0" cy="0"/>
          <a:chOff x="0" y="0"/>
          <a:chExt cx="0" cy="0"/>
        </a:xfrm>
      </p:grpSpPr>
      <p:pic>
        <p:nvPicPr>
          <p:cNvPr descr="Continuation Slide.JPG" id="85" name="Google Shape;85;p13"/>
          <p:cNvPicPr preferRelativeResize="0"/>
          <p:nvPr/>
        </p:nvPicPr>
        <p:blipFill/>
        <p:spPr>
          <a:xfrm>
            <a:off x="0" y="0"/>
            <a:ext cx="12192000" cy="6858000"/>
          </a:xfrm>
          <a:prstGeom prst="rect">
            <a:avLst/>
          </a:prstGeom>
          <a:solidFill>
            <a:srgbClr val="FFFFFF"/>
          </a:solidFill>
          <a:ln>
            <a:noFill/>
          </a:ln>
        </p:spPr>
      </p:pic>
      <p:sp>
        <p:nvSpPr>
          <p:cNvPr id="86" name="Google Shape;86;p1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1"/>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87" name="Google Shape;87;p13"/>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8" name="Google Shape;88;p13"/>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9" name="Google Shape;89;p13"/>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0" name="Google Shape;90;p13"/>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1" sz="1200">
                <a:solidFill>
                  <a:srgbClr val="888888"/>
                </a:solidFill>
                <a:latin typeface="Calibri"/>
                <a:ea typeface="Calibri"/>
                <a:cs typeface="Calibri"/>
                <a:sym typeface="Calibri"/>
              </a:defRPr>
            </a:lvl1pPr>
            <a:lvl2pPr indent="0" lvl="1" marL="0" marR="0" rtl="0" algn="r">
              <a:spcBef>
                <a:spcPts val="0"/>
              </a:spcBef>
              <a:spcAft>
                <a:spcPts val="0"/>
              </a:spcAft>
              <a:buNone/>
              <a:defRPr b="1" sz="1200">
                <a:solidFill>
                  <a:srgbClr val="888888"/>
                </a:solidFill>
                <a:latin typeface="Calibri"/>
                <a:ea typeface="Calibri"/>
                <a:cs typeface="Calibri"/>
                <a:sym typeface="Calibri"/>
              </a:defRPr>
            </a:lvl2pPr>
            <a:lvl3pPr indent="0" lvl="2" marL="0" marR="0" rtl="0" algn="r">
              <a:spcBef>
                <a:spcPts val="0"/>
              </a:spcBef>
              <a:spcAft>
                <a:spcPts val="0"/>
              </a:spcAft>
              <a:buNone/>
              <a:defRPr b="1" sz="1200">
                <a:solidFill>
                  <a:srgbClr val="888888"/>
                </a:solidFill>
                <a:latin typeface="Calibri"/>
                <a:ea typeface="Calibri"/>
                <a:cs typeface="Calibri"/>
                <a:sym typeface="Calibri"/>
              </a:defRPr>
            </a:lvl3pPr>
            <a:lvl4pPr indent="0" lvl="3" marL="0" marR="0" rtl="0" algn="r">
              <a:spcBef>
                <a:spcPts val="0"/>
              </a:spcBef>
              <a:spcAft>
                <a:spcPts val="0"/>
              </a:spcAft>
              <a:buNone/>
              <a:defRPr b="1" sz="1200">
                <a:solidFill>
                  <a:srgbClr val="888888"/>
                </a:solidFill>
                <a:latin typeface="Calibri"/>
                <a:ea typeface="Calibri"/>
                <a:cs typeface="Calibri"/>
                <a:sym typeface="Calibri"/>
              </a:defRPr>
            </a:lvl4pPr>
            <a:lvl5pPr indent="0" lvl="4" marL="0" marR="0" rtl="0" algn="r">
              <a:spcBef>
                <a:spcPts val="0"/>
              </a:spcBef>
              <a:spcAft>
                <a:spcPts val="0"/>
              </a:spcAft>
              <a:buNone/>
              <a:defRPr b="1" sz="1200">
                <a:solidFill>
                  <a:srgbClr val="888888"/>
                </a:solidFill>
                <a:latin typeface="Calibri"/>
                <a:ea typeface="Calibri"/>
                <a:cs typeface="Calibri"/>
                <a:sym typeface="Calibri"/>
              </a:defRPr>
            </a:lvl5pPr>
            <a:lvl6pPr indent="0" lvl="5" marL="0" marR="0" rtl="0" algn="r">
              <a:spcBef>
                <a:spcPts val="0"/>
              </a:spcBef>
              <a:spcAft>
                <a:spcPts val="0"/>
              </a:spcAft>
              <a:buNone/>
              <a:defRPr b="1" sz="1200">
                <a:solidFill>
                  <a:srgbClr val="888888"/>
                </a:solidFill>
                <a:latin typeface="Calibri"/>
                <a:ea typeface="Calibri"/>
                <a:cs typeface="Calibri"/>
                <a:sym typeface="Calibri"/>
              </a:defRPr>
            </a:lvl6pPr>
            <a:lvl7pPr indent="0" lvl="6" marL="0" marR="0" rtl="0" algn="r">
              <a:spcBef>
                <a:spcPts val="0"/>
              </a:spcBef>
              <a:spcAft>
                <a:spcPts val="0"/>
              </a:spcAft>
              <a:buNone/>
              <a:defRPr b="1" sz="1200">
                <a:solidFill>
                  <a:srgbClr val="888888"/>
                </a:solidFill>
                <a:latin typeface="Calibri"/>
                <a:ea typeface="Calibri"/>
                <a:cs typeface="Calibri"/>
                <a:sym typeface="Calibri"/>
              </a:defRPr>
            </a:lvl7pPr>
            <a:lvl8pPr indent="0" lvl="7" marL="0" marR="0" rtl="0" algn="r">
              <a:spcBef>
                <a:spcPts val="0"/>
              </a:spcBef>
              <a:spcAft>
                <a:spcPts val="0"/>
              </a:spcAft>
              <a:buNone/>
              <a:defRPr b="1" sz="1200">
                <a:solidFill>
                  <a:srgbClr val="888888"/>
                </a:solidFill>
                <a:latin typeface="Calibri"/>
                <a:ea typeface="Calibri"/>
                <a:cs typeface="Calibri"/>
                <a:sym typeface="Calibri"/>
              </a:defRPr>
            </a:lvl8pPr>
            <a:lvl9pPr indent="0" lvl="8" marL="0" marR="0" rtl="0" algn="r">
              <a:spcBef>
                <a:spcPts val="0"/>
              </a:spcBef>
              <a:spcAft>
                <a:spcPts val="0"/>
              </a:spcAft>
              <a:buNone/>
              <a:defRPr b="1"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60" name="Shape 160"/>
        <p:cNvGrpSpPr/>
        <p:nvPr/>
      </p:nvGrpSpPr>
      <p:grpSpPr>
        <a:xfrm>
          <a:off x="0" y="0"/>
          <a:ext cx="0" cy="0"/>
          <a:chOff x="0" y="0"/>
          <a:chExt cx="0" cy="0"/>
        </a:xfrm>
      </p:grpSpPr>
      <p:pic>
        <p:nvPicPr>
          <p:cNvPr descr="Continuation Slide.JPG" id="161" name="Google Shape;161;p25"/>
          <p:cNvPicPr preferRelativeResize="0"/>
          <p:nvPr/>
        </p:nvPicPr>
        <p:blipFill/>
        <p:spPr>
          <a:xfrm>
            <a:off x="0" y="0"/>
            <a:ext cx="12192000" cy="6858000"/>
          </a:xfrm>
          <a:prstGeom prst="rect">
            <a:avLst/>
          </a:prstGeom>
          <a:solidFill>
            <a:srgbClr val="FFFFFF"/>
          </a:solidFill>
          <a:ln>
            <a:noFill/>
          </a:ln>
        </p:spPr>
      </p:pic>
      <p:sp>
        <p:nvSpPr>
          <p:cNvPr id="162" name="Google Shape;162;p2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1"/>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63" name="Google Shape;163;p25"/>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4" name="Google Shape;164;p25"/>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5" name="Google Shape;165;p25"/>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6" name="Google Shape;166;p25"/>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1" sz="1200">
                <a:solidFill>
                  <a:srgbClr val="888888"/>
                </a:solidFill>
                <a:latin typeface="Calibri"/>
                <a:ea typeface="Calibri"/>
                <a:cs typeface="Calibri"/>
                <a:sym typeface="Calibri"/>
              </a:defRPr>
            </a:lvl1pPr>
            <a:lvl2pPr indent="0" lvl="1" marL="0" marR="0" rtl="0" algn="r">
              <a:spcBef>
                <a:spcPts val="0"/>
              </a:spcBef>
              <a:spcAft>
                <a:spcPts val="0"/>
              </a:spcAft>
              <a:buNone/>
              <a:defRPr b="1" sz="1200">
                <a:solidFill>
                  <a:srgbClr val="888888"/>
                </a:solidFill>
                <a:latin typeface="Calibri"/>
                <a:ea typeface="Calibri"/>
                <a:cs typeface="Calibri"/>
                <a:sym typeface="Calibri"/>
              </a:defRPr>
            </a:lvl2pPr>
            <a:lvl3pPr indent="0" lvl="2" marL="0" marR="0" rtl="0" algn="r">
              <a:spcBef>
                <a:spcPts val="0"/>
              </a:spcBef>
              <a:spcAft>
                <a:spcPts val="0"/>
              </a:spcAft>
              <a:buNone/>
              <a:defRPr b="1" sz="1200">
                <a:solidFill>
                  <a:srgbClr val="888888"/>
                </a:solidFill>
                <a:latin typeface="Calibri"/>
                <a:ea typeface="Calibri"/>
                <a:cs typeface="Calibri"/>
                <a:sym typeface="Calibri"/>
              </a:defRPr>
            </a:lvl3pPr>
            <a:lvl4pPr indent="0" lvl="3" marL="0" marR="0" rtl="0" algn="r">
              <a:spcBef>
                <a:spcPts val="0"/>
              </a:spcBef>
              <a:spcAft>
                <a:spcPts val="0"/>
              </a:spcAft>
              <a:buNone/>
              <a:defRPr b="1" sz="1200">
                <a:solidFill>
                  <a:srgbClr val="888888"/>
                </a:solidFill>
                <a:latin typeface="Calibri"/>
                <a:ea typeface="Calibri"/>
                <a:cs typeface="Calibri"/>
                <a:sym typeface="Calibri"/>
              </a:defRPr>
            </a:lvl4pPr>
            <a:lvl5pPr indent="0" lvl="4" marL="0" marR="0" rtl="0" algn="r">
              <a:spcBef>
                <a:spcPts val="0"/>
              </a:spcBef>
              <a:spcAft>
                <a:spcPts val="0"/>
              </a:spcAft>
              <a:buNone/>
              <a:defRPr b="1" sz="1200">
                <a:solidFill>
                  <a:srgbClr val="888888"/>
                </a:solidFill>
                <a:latin typeface="Calibri"/>
                <a:ea typeface="Calibri"/>
                <a:cs typeface="Calibri"/>
                <a:sym typeface="Calibri"/>
              </a:defRPr>
            </a:lvl5pPr>
            <a:lvl6pPr indent="0" lvl="5" marL="0" marR="0" rtl="0" algn="r">
              <a:spcBef>
                <a:spcPts val="0"/>
              </a:spcBef>
              <a:spcAft>
                <a:spcPts val="0"/>
              </a:spcAft>
              <a:buNone/>
              <a:defRPr b="1" sz="1200">
                <a:solidFill>
                  <a:srgbClr val="888888"/>
                </a:solidFill>
                <a:latin typeface="Calibri"/>
                <a:ea typeface="Calibri"/>
                <a:cs typeface="Calibri"/>
                <a:sym typeface="Calibri"/>
              </a:defRPr>
            </a:lvl6pPr>
            <a:lvl7pPr indent="0" lvl="6" marL="0" marR="0" rtl="0" algn="r">
              <a:spcBef>
                <a:spcPts val="0"/>
              </a:spcBef>
              <a:spcAft>
                <a:spcPts val="0"/>
              </a:spcAft>
              <a:buNone/>
              <a:defRPr b="1" sz="1200">
                <a:solidFill>
                  <a:srgbClr val="888888"/>
                </a:solidFill>
                <a:latin typeface="Calibri"/>
                <a:ea typeface="Calibri"/>
                <a:cs typeface="Calibri"/>
                <a:sym typeface="Calibri"/>
              </a:defRPr>
            </a:lvl7pPr>
            <a:lvl8pPr indent="0" lvl="7" marL="0" marR="0" rtl="0" algn="r">
              <a:spcBef>
                <a:spcPts val="0"/>
              </a:spcBef>
              <a:spcAft>
                <a:spcPts val="0"/>
              </a:spcAft>
              <a:buNone/>
              <a:defRPr b="1" sz="1200">
                <a:solidFill>
                  <a:srgbClr val="888888"/>
                </a:solidFill>
                <a:latin typeface="Calibri"/>
                <a:ea typeface="Calibri"/>
                <a:cs typeface="Calibri"/>
                <a:sym typeface="Calibri"/>
              </a:defRPr>
            </a:lvl8pPr>
            <a:lvl9pPr indent="0" lvl="8" marL="0" marR="0" rtl="0" algn="r">
              <a:spcBef>
                <a:spcPts val="0"/>
              </a:spcBef>
              <a:spcAft>
                <a:spcPts val="0"/>
              </a:spcAft>
              <a:buNone/>
              <a:defRPr b="1"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3.jpg"/><Relationship Id="rId5"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1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1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1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1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1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1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1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1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39" name="Shape 239"/>
        <p:cNvGrpSpPr/>
        <p:nvPr/>
      </p:nvGrpSpPr>
      <p:grpSpPr>
        <a:xfrm>
          <a:off x="0" y="0"/>
          <a:ext cx="0" cy="0"/>
          <a:chOff x="0" y="0"/>
          <a:chExt cx="0" cy="0"/>
        </a:xfrm>
      </p:grpSpPr>
      <p:sp>
        <p:nvSpPr>
          <p:cNvPr id="240" name="Google Shape;240;p37"/>
          <p:cNvSpPr/>
          <p:nvPr/>
        </p:nvSpPr>
        <p:spPr>
          <a:xfrm>
            <a:off x="0" y="2034958"/>
            <a:ext cx="11989837" cy="363211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3600" u="none" cap="none" strike="noStrike">
                <a:solidFill>
                  <a:srgbClr val="000000"/>
                </a:solidFill>
                <a:latin typeface="Verdana"/>
                <a:ea typeface="Verdana"/>
                <a:cs typeface="Verdana"/>
                <a:sym typeface="Verdana"/>
              </a:rPr>
              <a:t>Blueprint for 2022, Part 3:  </a:t>
            </a:r>
            <a:endParaRPr b="1" i="1" sz="3600" u="none" cap="none" strike="noStrike">
              <a:solidFill>
                <a:srgbClr val="000000"/>
              </a:solidFill>
              <a:latin typeface="Verdana"/>
              <a:ea typeface="Verdana"/>
              <a:cs typeface="Verdana"/>
              <a:sym typeface="Verdana"/>
            </a:endParaRPr>
          </a:p>
          <a:p>
            <a:pPr indent="0" lvl="0" marL="0" marR="0" rtl="0" algn="ctr">
              <a:spcBef>
                <a:spcPts val="0"/>
              </a:spcBef>
              <a:spcAft>
                <a:spcPts val="0"/>
              </a:spcAft>
              <a:buNone/>
            </a:pPr>
            <a:r>
              <a:rPr b="1" i="1" lang="en-US" sz="3600" u="none" cap="none" strike="noStrike">
                <a:solidFill>
                  <a:srgbClr val="000000"/>
                </a:solidFill>
                <a:latin typeface="Verdana"/>
                <a:ea typeface="Verdana"/>
                <a:cs typeface="Verdana"/>
                <a:sym typeface="Verdana"/>
              </a:rPr>
              <a:t>Working in the Modernized </a:t>
            </a:r>
            <a:endParaRPr/>
          </a:p>
          <a:p>
            <a:pPr indent="0" lvl="0" marL="0" marR="0" rtl="0" algn="ctr">
              <a:spcBef>
                <a:spcPts val="0"/>
              </a:spcBef>
              <a:spcAft>
                <a:spcPts val="0"/>
              </a:spcAft>
              <a:buNone/>
            </a:pPr>
            <a:r>
              <a:rPr b="1" i="1" lang="en-US" sz="3600" u="none" cap="none" strike="noStrike">
                <a:solidFill>
                  <a:srgbClr val="000000"/>
                </a:solidFill>
                <a:latin typeface="Verdana"/>
                <a:ea typeface="Verdana"/>
                <a:cs typeface="Verdana"/>
                <a:sym typeface="Verdana"/>
              </a:rPr>
              <a:t>National Spatial Reference System (NSRS)</a:t>
            </a:r>
            <a:endParaRPr b="1" i="1" sz="1800" u="none" cap="none" strike="noStrike">
              <a:solidFill>
                <a:srgbClr val="000000"/>
              </a:solidFill>
              <a:latin typeface="Verdana"/>
              <a:ea typeface="Verdana"/>
              <a:cs typeface="Verdana"/>
              <a:sym typeface="Verdana"/>
            </a:endParaRPr>
          </a:p>
          <a:p>
            <a:pPr indent="0" lvl="0" marL="0" marR="0" rtl="0" algn="ctr">
              <a:spcBef>
                <a:spcPts val="0"/>
              </a:spcBef>
              <a:spcAft>
                <a:spcPts val="0"/>
              </a:spcAft>
              <a:buNone/>
            </a:pPr>
            <a:r>
              <a:t/>
            </a:r>
            <a:endParaRPr b="1" i="0" sz="1800" u="none" cap="none" strike="noStrike">
              <a:solidFill>
                <a:srgbClr val="000000"/>
              </a:solidFill>
              <a:latin typeface="Verdana"/>
              <a:ea typeface="Verdana"/>
              <a:cs typeface="Verdana"/>
              <a:sym typeface="Verdana"/>
            </a:endParaRPr>
          </a:p>
          <a:p>
            <a:pPr indent="0" lvl="0" marL="0" marR="0" rtl="0" algn="ctr">
              <a:spcBef>
                <a:spcPts val="0"/>
              </a:spcBef>
              <a:spcAft>
                <a:spcPts val="0"/>
              </a:spcAft>
              <a:buNone/>
            </a:pPr>
            <a:r>
              <a:t/>
            </a:r>
            <a:endParaRPr b="1" i="0" sz="1800" u="none" cap="none" strike="noStrike">
              <a:solidFill>
                <a:srgbClr val="000000"/>
              </a:solidFill>
              <a:latin typeface="Verdana"/>
              <a:ea typeface="Verdana"/>
              <a:cs typeface="Verdana"/>
              <a:sym typeface="Verdana"/>
            </a:endParaRPr>
          </a:p>
          <a:p>
            <a:pPr indent="0" lvl="0" marL="0" marR="0" rtl="0" algn="ctr">
              <a:spcBef>
                <a:spcPts val="0"/>
              </a:spcBef>
              <a:spcAft>
                <a:spcPts val="0"/>
              </a:spcAft>
              <a:buNone/>
            </a:pPr>
            <a:r>
              <a:rPr b="1" i="0" lang="en-US" sz="1800" u="none" cap="none" strike="noStrike">
                <a:solidFill>
                  <a:srgbClr val="000000"/>
                </a:solidFill>
                <a:latin typeface="Verdana"/>
                <a:ea typeface="Verdana"/>
                <a:cs typeface="Verdana"/>
                <a:sym typeface="Verdana"/>
              </a:rPr>
              <a:t>Dru Smith</a:t>
            </a:r>
            <a:endParaRPr b="1" i="0" sz="1800" u="none" cap="none" strike="noStrike">
              <a:solidFill>
                <a:srgbClr val="000000"/>
              </a:solidFill>
              <a:latin typeface="Verdana"/>
              <a:ea typeface="Verdana"/>
              <a:cs typeface="Verdana"/>
              <a:sym typeface="Verdana"/>
            </a:endParaRPr>
          </a:p>
          <a:p>
            <a:pPr indent="0" lvl="0" marL="0" marR="0" rtl="0" algn="ctr">
              <a:spcBef>
                <a:spcPts val="0"/>
              </a:spcBef>
              <a:spcAft>
                <a:spcPts val="0"/>
              </a:spcAft>
              <a:buNone/>
            </a:pPr>
            <a:r>
              <a:rPr b="0" i="0" lang="en-US" sz="1800" u="none" cap="none" strike="noStrike">
                <a:solidFill>
                  <a:srgbClr val="000000"/>
                </a:solidFill>
                <a:latin typeface="Verdana"/>
                <a:ea typeface="Verdana"/>
                <a:cs typeface="Verdana"/>
                <a:sym typeface="Verdana"/>
              </a:rPr>
              <a:t>NSRS Modernization Manager</a:t>
            </a:r>
            <a:endParaRPr b="0" i="0" sz="1800" u="none" cap="none" strike="noStrike">
              <a:solidFill>
                <a:srgbClr val="000000"/>
              </a:solidFill>
              <a:latin typeface="Verdana"/>
              <a:ea typeface="Verdana"/>
              <a:cs typeface="Verdana"/>
              <a:sym typeface="Verdana"/>
            </a:endParaRPr>
          </a:p>
          <a:p>
            <a:pPr indent="0" lvl="0" marL="0" marR="0" rtl="0" algn="ctr">
              <a:spcBef>
                <a:spcPts val="0"/>
              </a:spcBef>
              <a:spcAft>
                <a:spcPts val="0"/>
              </a:spcAft>
              <a:buNone/>
            </a:pPr>
            <a:r>
              <a:t/>
            </a:r>
            <a:endParaRPr b="0" i="0" sz="1800" u="none" cap="none" strike="noStrike">
              <a:solidFill>
                <a:srgbClr val="000000"/>
              </a:solidFill>
              <a:latin typeface="Verdana"/>
              <a:ea typeface="Verdana"/>
              <a:cs typeface="Verdana"/>
              <a:sym typeface="Verdana"/>
            </a:endParaRPr>
          </a:p>
          <a:p>
            <a:pPr indent="0" lvl="0" marL="0" marR="0" rtl="0" algn="ctr">
              <a:spcBef>
                <a:spcPts val="0"/>
              </a:spcBef>
              <a:spcAft>
                <a:spcPts val="0"/>
              </a:spcAft>
              <a:buNone/>
            </a:pPr>
            <a:r>
              <a:t/>
            </a:r>
            <a:endParaRPr b="0" i="0" sz="1800" u="none" cap="none" strike="noStrike">
              <a:solidFill>
                <a:srgbClr val="000000"/>
              </a:solidFill>
              <a:latin typeface="Verdana"/>
              <a:ea typeface="Verdana"/>
              <a:cs typeface="Verdana"/>
              <a:sym typeface="Verdana"/>
            </a:endParaRPr>
          </a:p>
          <a:p>
            <a:pPr indent="0" lvl="0" marL="0" marR="0" rtl="0" algn="ctr">
              <a:spcBef>
                <a:spcPts val="0"/>
              </a:spcBef>
              <a:spcAft>
                <a:spcPts val="0"/>
              </a:spcAft>
              <a:buNone/>
            </a:pPr>
            <a:r>
              <a:rPr b="1" i="0" lang="en-US" sz="1800" u="none" cap="none" strike="noStrike">
                <a:solidFill>
                  <a:srgbClr val="000000"/>
                </a:solidFill>
                <a:latin typeface="Verdana"/>
                <a:ea typeface="Verdana"/>
                <a:cs typeface="Verdana"/>
                <a:sym typeface="Verdana"/>
              </a:rPr>
              <a:t>NOAA’s National Geodetic Survey</a:t>
            </a:r>
            <a:br>
              <a:rPr b="1" i="0" lang="en-US" sz="1800" u="none" cap="none" strike="noStrike">
                <a:solidFill>
                  <a:srgbClr val="000000"/>
                </a:solidFill>
                <a:latin typeface="Verdana"/>
                <a:ea typeface="Verdana"/>
                <a:cs typeface="Verdana"/>
                <a:sym typeface="Verdana"/>
              </a:rPr>
            </a:br>
            <a:endParaRPr b="1" i="0" sz="1800" u="none" cap="none" strike="noStrike">
              <a:solidFill>
                <a:srgbClr val="000000"/>
              </a:solidFill>
              <a:latin typeface="Verdana"/>
              <a:ea typeface="Verdana"/>
              <a:cs typeface="Verdana"/>
              <a:sym typeface="Verdana"/>
            </a:endParaRPr>
          </a:p>
        </p:txBody>
      </p:sp>
      <p:sp>
        <p:nvSpPr>
          <p:cNvPr id="241" name="Google Shape;241;p37"/>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242" name="Google Shape;242;p37"/>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243" name="Google Shape;243;p37"/>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Google Shape;325;p4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Terminology</a:t>
            </a:r>
            <a:endParaRPr/>
          </a:p>
        </p:txBody>
      </p:sp>
      <p:sp>
        <p:nvSpPr>
          <p:cNvPr id="326" name="Google Shape;326;p46"/>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“GPS Month”</a:t>
            </a:r>
            <a:endParaRPr/>
          </a:p>
          <a:p>
            <a:pPr indent="-285750" lvl="1" marL="742950" rtl="0" algn="l">
              <a:spcBef>
                <a:spcPts val="560"/>
              </a:spcBef>
              <a:spcAft>
                <a:spcPts val="0"/>
              </a:spcAft>
              <a:buClr>
                <a:schemeClr val="dk1"/>
              </a:buClr>
              <a:buSzPts val="2800"/>
              <a:buChar char="–"/>
            </a:pPr>
            <a:r>
              <a:rPr lang="en-US"/>
              <a:t>A span of four consecutive GPS weeks, where the first GPS week in the GPS month is an integer multiple of 4</a:t>
            </a:r>
            <a:endParaRPr/>
          </a:p>
          <a:p>
            <a:pPr indent="-285750" lvl="1" marL="742950" rtl="0" algn="l">
              <a:spcBef>
                <a:spcPts val="560"/>
              </a:spcBef>
              <a:spcAft>
                <a:spcPts val="0"/>
              </a:spcAft>
              <a:buClr>
                <a:schemeClr val="dk1"/>
              </a:buClr>
              <a:buSzPts val="2800"/>
              <a:buChar char="–"/>
            </a:pPr>
            <a:r>
              <a:rPr lang="en-US"/>
              <a:t>GPS Month 0 = GPS weeks 0, 1, 2 and 3</a:t>
            </a:r>
            <a:endParaRPr/>
          </a:p>
          <a:p>
            <a:pPr indent="-285750" lvl="1" marL="742950" rtl="0" algn="l">
              <a:spcBef>
                <a:spcPts val="560"/>
              </a:spcBef>
              <a:spcAft>
                <a:spcPts val="0"/>
              </a:spcAft>
              <a:buClr>
                <a:schemeClr val="dk1"/>
              </a:buClr>
              <a:buSzPts val="2800"/>
              <a:buChar char="–"/>
            </a:pPr>
            <a:r>
              <a:rPr lang="en-US"/>
              <a:t>GPS Month 1 = GPS weeks 4, 5, 6 and 7</a:t>
            </a:r>
            <a:endParaRPr/>
          </a:p>
          <a:p>
            <a:pPr indent="-285750" lvl="1" marL="742950" rtl="0" algn="l">
              <a:spcBef>
                <a:spcPts val="560"/>
              </a:spcBef>
              <a:spcAft>
                <a:spcPts val="0"/>
              </a:spcAft>
              <a:buClr>
                <a:schemeClr val="dk1"/>
              </a:buClr>
              <a:buSzPts val="2800"/>
              <a:buChar char="–"/>
            </a:pPr>
            <a:r>
              <a:rPr lang="en-US"/>
              <a:t>Etc.</a:t>
            </a:r>
            <a:endParaRPr/>
          </a:p>
        </p:txBody>
      </p:sp>
      <p:sp>
        <p:nvSpPr>
          <p:cNvPr id="327" name="Google Shape;327;p46"/>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328" name="Google Shape;328;p46"/>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329" name="Google Shape;329;p46"/>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sp>
        <p:nvSpPr>
          <p:cNvPr id="334" name="Google Shape;334;p47"/>
          <p:cNvSpPr txBox="1"/>
          <p:nvPr>
            <p:ph type="title"/>
          </p:nvPr>
        </p:nvSpPr>
        <p:spPr>
          <a:xfrm>
            <a:off x="1981200" y="2499364"/>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New Types of Coordinates</a:t>
            </a:r>
            <a:endParaRPr/>
          </a:p>
        </p:txBody>
      </p:sp>
      <p:sp>
        <p:nvSpPr>
          <p:cNvPr id="335" name="Google Shape;335;p47"/>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336" name="Google Shape;336;p47"/>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337" name="Google Shape;337;p47"/>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sp>
        <p:nvSpPr>
          <p:cNvPr id="342" name="Google Shape;342;p4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New Types of Coordinates</a:t>
            </a:r>
            <a:endParaRPr/>
          </a:p>
        </p:txBody>
      </p:sp>
      <p:sp>
        <p:nvSpPr>
          <p:cNvPr id="343" name="Google Shape;343;p48"/>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b="1" lang="en-US" u="sng"/>
              <a:t>Reported</a:t>
            </a:r>
            <a:endParaRPr/>
          </a:p>
          <a:p>
            <a:pPr indent="-285750" lvl="1" marL="742950" rtl="0" algn="l">
              <a:spcBef>
                <a:spcPts val="560"/>
              </a:spcBef>
              <a:spcAft>
                <a:spcPts val="0"/>
              </a:spcAft>
              <a:buClr>
                <a:schemeClr val="dk1"/>
              </a:buClr>
              <a:buSzPts val="2800"/>
              <a:buChar char="–"/>
            </a:pPr>
            <a:r>
              <a:rPr i="1" lang="en-US"/>
              <a:t>“These are from any source where the coordinate is directly reported to NGS </a:t>
            </a:r>
            <a:r>
              <a:rPr i="1" lang="en-US" u="sng"/>
              <a:t>without the data necessary for NGS to replicate the coordinate</a:t>
            </a:r>
            <a:r>
              <a:rPr i="1" lang="en-US"/>
              <a:t>.”</a:t>
            </a:r>
            <a:endParaRPr/>
          </a:p>
          <a:p>
            <a:pPr indent="-228600" lvl="2" marL="1143000" rtl="0" algn="l">
              <a:spcBef>
                <a:spcPts val="480"/>
              </a:spcBef>
              <a:spcAft>
                <a:spcPts val="0"/>
              </a:spcAft>
              <a:buClr>
                <a:schemeClr val="dk1"/>
              </a:buClr>
              <a:buSzPts val="2400"/>
              <a:buChar char="•"/>
            </a:pPr>
            <a:r>
              <a:rPr lang="en-US"/>
              <a:t>Scaled</a:t>
            </a:r>
            <a:endParaRPr/>
          </a:p>
          <a:p>
            <a:pPr indent="-228600" lvl="2" marL="1143000" rtl="0" algn="l">
              <a:spcBef>
                <a:spcPts val="480"/>
              </a:spcBef>
              <a:spcAft>
                <a:spcPts val="0"/>
              </a:spcAft>
              <a:buClr>
                <a:schemeClr val="dk1"/>
              </a:buClr>
              <a:buSzPts val="2400"/>
              <a:buChar char="•"/>
            </a:pPr>
            <a:r>
              <a:rPr lang="en-US"/>
              <a:t>From NCAT or Vdatum</a:t>
            </a:r>
            <a:endParaRPr/>
          </a:p>
          <a:p>
            <a:pPr indent="-228600" lvl="3" marL="1600200" rtl="0" algn="l">
              <a:spcBef>
                <a:spcPts val="400"/>
              </a:spcBef>
              <a:spcAft>
                <a:spcPts val="0"/>
              </a:spcAft>
              <a:buClr>
                <a:schemeClr val="dk1"/>
              </a:buClr>
              <a:buSzPts val="2000"/>
              <a:buChar char="–"/>
            </a:pPr>
            <a:r>
              <a:rPr lang="en-US"/>
              <a:t>NGS Coordinate Conversion and Transformation Tool (NCAT)</a:t>
            </a:r>
            <a:endParaRPr/>
          </a:p>
          <a:p>
            <a:pPr indent="-228600" lvl="2" marL="1143000" rtl="0" algn="l">
              <a:spcBef>
                <a:spcPts val="480"/>
              </a:spcBef>
              <a:spcAft>
                <a:spcPts val="0"/>
              </a:spcAft>
              <a:buClr>
                <a:schemeClr val="dk1"/>
              </a:buClr>
              <a:buSzPts val="2400"/>
              <a:buChar char="•"/>
            </a:pPr>
            <a:r>
              <a:rPr lang="en-US"/>
              <a:t>Hand Held / Smartphone</a:t>
            </a:r>
            <a:endParaRPr/>
          </a:p>
          <a:p>
            <a:pPr indent="-228600" lvl="2" marL="1143000" rtl="0" algn="l">
              <a:spcBef>
                <a:spcPts val="480"/>
              </a:spcBef>
              <a:spcAft>
                <a:spcPts val="0"/>
              </a:spcAft>
              <a:buClr>
                <a:schemeClr val="dk1"/>
              </a:buClr>
              <a:buSzPts val="2400"/>
              <a:buChar char="•"/>
            </a:pPr>
            <a:r>
              <a:rPr lang="en-US"/>
              <a:t>Reported directly from an RTK rover without data files</a:t>
            </a:r>
            <a:endParaRPr/>
          </a:p>
          <a:p>
            <a:pPr indent="-76200" lvl="2" marL="1143000" rtl="0" algn="l">
              <a:spcBef>
                <a:spcPts val="480"/>
              </a:spcBef>
              <a:spcAft>
                <a:spcPts val="0"/>
              </a:spcAft>
              <a:buClr>
                <a:schemeClr val="dk1"/>
              </a:buClr>
              <a:buSzPts val="2400"/>
              <a:buNone/>
            </a:pPr>
            <a:r>
              <a:t/>
            </a:r>
            <a:endParaRPr/>
          </a:p>
          <a:p>
            <a:pPr indent="-107950" lvl="1" marL="742950" rtl="0" algn="l">
              <a:spcBef>
                <a:spcPts val="560"/>
              </a:spcBef>
              <a:spcAft>
                <a:spcPts val="0"/>
              </a:spcAft>
              <a:buClr>
                <a:schemeClr val="dk1"/>
              </a:buClr>
              <a:buSzPts val="2800"/>
              <a:buNone/>
            </a:pPr>
            <a:r>
              <a:t/>
            </a:r>
            <a:endParaRPr/>
          </a:p>
        </p:txBody>
      </p:sp>
      <p:sp>
        <p:nvSpPr>
          <p:cNvPr id="344" name="Google Shape;344;p48"/>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345" name="Google Shape;345;p48"/>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346" name="Google Shape;346;p48"/>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 name="Shape 350"/>
        <p:cNvGrpSpPr/>
        <p:nvPr/>
      </p:nvGrpSpPr>
      <p:grpSpPr>
        <a:xfrm>
          <a:off x="0" y="0"/>
          <a:ext cx="0" cy="0"/>
          <a:chOff x="0" y="0"/>
          <a:chExt cx="0" cy="0"/>
        </a:xfrm>
      </p:grpSpPr>
      <p:sp>
        <p:nvSpPr>
          <p:cNvPr id="351" name="Google Shape;351;p4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Reported Coordinates</a:t>
            </a:r>
            <a:endParaRPr/>
          </a:p>
        </p:txBody>
      </p:sp>
      <p:pic>
        <p:nvPicPr>
          <p:cNvPr id="352" name="Google Shape;352;p49"/>
          <p:cNvPicPr preferRelativeResize="0"/>
          <p:nvPr>
            <p:ph idx="1" type="body"/>
          </p:nvPr>
        </p:nvPicPr>
        <p:blipFill rotWithShape="1">
          <a:blip r:embed="rId3">
            <a:alphaModFix/>
          </a:blip>
          <a:srcRect b="0" l="0" r="0" t="0"/>
          <a:stretch/>
        </p:blipFill>
        <p:spPr>
          <a:xfrm>
            <a:off x="1689370" y="1339817"/>
            <a:ext cx="3636832" cy="4525963"/>
          </a:xfrm>
          <a:prstGeom prst="rect">
            <a:avLst/>
          </a:prstGeom>
          <a:noFill/>
          <a:ln>
            <a:noFill/>
          </a:ln>
        </p:spPr>
      </p:pic>
      <p:sp>
        <p:nvSpPr>
          <p:cNvPr id="353" name="Google Shape;353;p49"/>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354" name="Google Shape;354;p49"/>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355" name="Google Shape;355;p49"/>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56" name="Google Shape;356;p49"/>
          <p:cNvPicPr preferRelativeResize="0"/>
          <p:nvPr/>
        </p:nvPicPr>
        <p:blipFill rotWithShape="1">
          <a:blip r:embed="rId4">
            <a:alphaModFix/>
          </a:blip>
          <a:srcRect b="0" l="0" r="0" t="0"/>
          <a:stretch/>
        </p:blipFill>
        <p:spPr>
          <a:xfrm>
            <a:off x="5618033" y="1417639"/>
            <a:ext cx="4712811" cy="4317079"/>
          </a:xfrm>
          <a:prstGeom prst="rect">
            <a:avLst/>
          </a:prstGeom>
          <a:noFill/>
          <a:ln>
            <a:noFill/>
          </a:ln>
        </p:spPr>
      </p:pic>
      <p:sp>
        <p:nvSpPr>
          <p:cNvPr id="357" name="Google Shape;357;p49"/>
          <p:cNvSpPr/>
          <p:nvPr/>
        </p:nvSpPr>
        <p:spPr>
          <a:xfrm>
            <a:off x="8557099" y="3576178"/>
            <a:ext cx="1449421" cy="373253"/>
          </a:xfrm>
          <a:prstGeom prst="rect">
            <a:avLst/>
          </a:prstGeom>
          <a:noFill/>
          <a:ln cap="flat" cmpd="sng" w="50800">
            <a:solidFill>
              <a:srgbClr val="FF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Google Shape;362;p5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New Types of Coordinates</a:t>
            </a:r>
            <a:endParaRPr/>
          </a:p>
        </p:txBody>
      </p:sp>
      <p:sp>
        <p:nvSpPr>
          <p:cNvPr id="363" name="Google Shape;363;p50"/>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b="1" lang="en-US" u="sng"/>
              <a:t>Preliminary</a:t>
            </a:r>
            <a:endParaRPr/>
          </a:p>
          <a:p>
            <a:pPr indent="-285750" lvl="1" marL="742950" rtl="0" algn="l">
              <a:spcBef>
                <a:spcPts val="560"/>
              </a:spcBef>
              <a:spcAft>
                <a:spcPts val="0"/>
              </a:spcAft>
              <a:buClr>
                <a:schemeClr val="dk1"/>
              </a:buClr>
              <a:buSzPts val="2800"/>
              <a:buChar char="–"/>
            </a:pPr>
            <a:r>
              <a:rPr i="1" lang="en-US"/>
              <a:t>“These are coordinates </a:t>
            </a:r>
            <a:r>
              <a:rPr i="1" lang="en-US" u="sng"/>
              <a:t>at survey epoch</a:t>
            </a:r>
            <a:r>
              <a:rPr i="1" lang="en-US"/>
              <a:t> that have been computed from OPUS, but </a:t>
            </a:r>
            <a:r>
              <a:rPr i="1" lang="en-US" u="sng"/>
              <a:t>not yet quality checked</a:t>
            </a:r>
            <a:r>
              <a:rPr i="1" lang="en-US"/>
              <a:t> and loaded into the National Spatial Reference System Database (NSRS DB).”</a:t>
            </a:r>
            <a:endParaRPr i="1"/>
          </a:p>
          <a:p>
            <a:pPr indent="-228600" lvl="2" marL="1143000" rtl="0" algn="l">
              <a:spcBef>
                <a:spcPts val="480"/>
              </a:spcBef>
              <a:spcAft>
                <a:spcPts val="0"/>
              </a:spcAft>
              <a:buClr>
                <a:schemeClr val="dk1"/>
              </a:buClr>
              <a:buSzPts val="2400"/>
              <a:buChar char="•"/>
            </a:pPr>
            <a:r>
              <a:rPr i="1" lang="en-US"/>
              <a:t>User-computed</a:t>
            </a:r>
            <a:r>
              <a:rPr lang="en-US"/>
              <a:t> values, such as they might get today from either OPUS-S or OPUS-Projects</a:t>
            </a:r>
            <a:endParaRPr/>
          </a:p>
          <a:p>
            <a:pPr indent="-228600" lvl="2" marL="1143000" rtl="0" algn="l">
              <a:spcBef>
                <a:spcPts val="480"/>
              </a:spcBef>
              <a:spcAft>
                <a:spcPts val="0"/>
              </a:spcAft>
              <a:buClr>
                <a:srgbClr val="FF0000"/>
              </a:buClr>
              <a:buSzPts val="2400"/>
              <a:buChar char="•"/>
            </a:pPr>
            <a:r>
              <a:rPr lang="en-US">
                <a:solidFill>
                  <a:srgbClr val="FF0000"/>
                </a:solidFill>
              </a:rPr>
              <a:t>“Preliminary” coordinates are the </a:t>
            </a:r>
            <a:r>
              <a:rPr b="1" i="1" lang="en-US" u="sng">
                <a:solidFill>
                  <a:srgbClr val="FF0000"/>
                </a:solidFill>
              </a:rPr>
              <a:t>only</a:t>
            </a:r>
            <a:r>
              <a:rPr lang="en-US">
                <a:solidFill>
                  <a:srgbClr val="FF0000"/>
                </a:solidFill>
              </a:rPr>
              <a:t> coordinates a user will get directly from OPUS</a:t>
            </a:r>
            <a:endParaRPr/>
          </a:p>
          <a:p>
            <a:pPr indent="-101600" lvl="3" marL="1600200" rtl="0" algn="l">
              <a:spcBef>
                <a:spcPts val="400"/>
              </a:spcBef>
              <a:spcAft>
                <a:spcPts val="0"/>
              </a:spcAft>
              <a:buClr>
                <a:schemeClr val="dk1"/>
              </a:buClr>
              <a:buSzPts val="2000"/>
              <a:buNone/>
            </a:pPr>
            <a:r>
              <a:t/>
            </a:r>
            <a:endParaRPr/>
          </a:p>
          <a:p>
            <a:pPr indent="-107950" lvl="1" marL="742950" rtl="0" algn="l">
              <a:spcBef>
                <a:spcPts val="560"/>
              </a:spcBef>
              <a:spcAft>
                <a:spcPts val="0"/>
              </a:spcAft>
              <a:buClr>
                <a:schemeClr val="dk1"/>
              </a:buClr>
              <a:buSzPts val="2800"/>
              <a:buNone/>
            </a:pPr>
            <a:r>
              <a:t/>
            </a:r>
            <a:endParaRPr/>
          </a:p>
        </p:txBody>
      </p:sp>
      <p:sp>
        <p:nvSpPr>
          <p:cNvPr id="364" name="Google Shape;364;p50"/>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365" name="Google Shape;365;p50"/>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366" name="Google Shape;366;p50"/>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 name="Shape 370"/>
        <p:cNvGrpSpPr/>
        <p:nvPr/>
      </p:nvGrpSpPr>
      <p:grpSpPr>
        <a:xfrm>
          <a:off x="0" y="0"/>
          <a:ext cx="0" cy="0"/>
          <a:chOff x="0" y="0"/>
          <a:chExt cx="0" cy="0"/>
        </a:xfrm>
      </p:grpSpPr>
      <p:sp>
        <p:nvSpPr>
          <p:cNvPr id="371" name="Google Shape;371;p5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New Types of Coordinates</a:t>
            </a:r>
            <a:endParaRPr/>
          </a:p>
        </p:txBody>
      </p:sp>
      <p:sp>
        <p:nvSpPr>
          <p:cNvPr id="372" name="Google Shape;372;p51"/>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b="1" lang="en-US" u="sng"/>
              <a:t>Reference Epoch</a:t>
            </a:r>
            <a:endParaRPr/>
          </a:p>
          <a:p>
            <a:pPr indent="-285750" lvl="1" marL="742950" rtl="0" algn="l">
              <a:spcBef>
                <a:spcPts val="560"/>
              </a:spcBef>
              <a:spcAft>
                <a:spcPts val="0"/>
              </a:spcAft>
              <a:buClr>
                <a:schemeClr val="dk1"/>
              </a:buClr>
              <a:buSzPts val="2800"/>
              <a:buChar char="–"/>
            </a:pPr>
            <a:r>
              <a:rPr i="1" lang="en-US"/>
              <a:t>“These are coordinates which have been </a:t>
            </a:r>
            <a:r>
              <a:rPr i="1" lang="en-US" u="sng"/>
              <a:t>estimated by NGS</a:t>
            </a:r>
            <a:r>
              <a:rPr i="1" lang="en-US"/>
              <a:t>, from time-dependent (final discrete and final running) coordinates, </a:t>
            </a:r>
            <a:r>
              <a:rPr i="1" lang="en-US" u="sng"/>
              <a:t>at an Official NSRS Reference Epoch (ONRE)</a:t>
            </a:r>
            <a:r>
              <a:rPr i="1" lang="en-US"/>
              <a:t>”</a:t>
            </a:r>
            <a:endParaRPr/>
          </a:p>
          <a:p>
            <a:pPr indent="-228600" lvl="2" marL="1143000" rtl="0" algn="l">
              <a:spcBef>
                <a:spcPts val="480"/>
              </a:spcBef>
              <a:spcAft>
                <a:spcPts val="0"/>
              </a:spcAft>
              <a:buClr>
                <a:schemeClr val="dk1"/>
              </a:buClr>
              <a:buSzPts val="2400"/>
              <a:buChar char="•"/>
            </a:pPr>
            <a:r>
              <a:rPr lang="en-US"/>
              <a:t>NAD 83(2011) epoch 2010.00 (sort of) would’ve fallen under this category</a:t>
            </a:r>
            <a:endParaRPr/>
          </a:p>
          <a:p>
            <a:pPr indent="-228600" lvl="2" marL="1143000" rtl="0" algn="l">
              <a:spcBef>
                <a:spcPts val="480"/>
              </a:spcBef>
              <a:spcAft>
                <a:spcPts val="0"/>
              </a:spcAft>
              <a:buClr>
                <a:schemeClr val="dk1"/>
              </a:buClr>
              <a:buSzPts val="2400"/>
              <a:buChar char="•"/>
            </a:pPr>
            <a:r>
              <a:rPr lang="en-US"/>
              <a:t>These will be computed by NGS every 5 years</a:t>
            </a:r>
            <a:endParaRPr/>
          </a:p>
          <a:p>
            <a:pPr indent="-228600" lvl="3" marL="1600200" rtl="0" algn="l">
              <a:spcBef>
                <a:spcPts val="400"/>
              </a:spcBef>
              <a:spcAft>
                <a:spcPts val="0"/>
              </a:spcAft>
              <a:buClr>
                <a:schemeClr val="dk1"/>
              </a:buClr>
              <a:buSzPts val="2000"/>
              <a:buChar char="–"/>
            </a:pPr>
            <a:r>
              <a:rPr lang="en-US"/>
              <a:t>On a schedule 2-3 years past ONRE</a:t>
            </a:r>
            <a:endParaRPr/>
          </a:p>
          <a:p>
            <a:pPr indent="-228600" lvl="4" marL="2057400" rtl="0" algn="l">
              <a:spcBef>
                <a:spcPts val="400"/>
              </a:spcBef>
              <a:spcAft>
                <a:spcPts val="0"/>
              </a:spcAft>
              <a:buClr>
                <a:schemeClr val="dk1"/>
              </a:buClr>
              <a:buSzPts val="2000"/>
              <a:buChar char="»"/>
            </a:pPr>
            <a:r>
              <a:rPr lang="en-US"/>
              <a:t>2020.00 coordinates will be computed in CY 2022</a:t>
            </a:r>
            <a:endParaRPr/>
          </a:p>
          <a:p>
            <a:pPr indent="-228600" lvl="4" marL="2057400" rtl="0" algn="l">
              <a:spcBef>
                <a:spcPts val="400"/>
              </a:spcBef>
              <a:spcAft>
                <a:spcPts val="0"/>
              </a:spcAft>
              <a:buClr>
                <a:schemeClr val="dk1"/>
              </a:buClr>
              <a:buSzPts val="2000"/>
              <a:buChar char="»"/>
            </a:pPr>
            <a:r>
              <a:rPr lang="en-US"/>
              <a:t>2025.00 coordinates will be computed in CY 2027</a:t>
            </a:r>
            <a:endParaRPr/>
          </a:p>
        </p:txBody>
      </p:sp>
      <p:sp>
        <p:nvSpPr>
          <p:cNvPr id="373" name="Google Shape;373;p51"/>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374" name="Google Shape;374;p51"/>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375" name="Google Shape;375;p51"/>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Google Shape;380;p5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New Types of Coordinates</a:t>
            </a:r>
            <a:endParaRPr/>
          </a:p>
        </p:txBody>
      </p:sp>
      <p:sp>
        <p:nvSpPr>
          <p:cNvPr id="381" name="Google Shape;381;p52"/>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b="1" lang="en-US" u="sng"/>
              <a:t>Final Discrete</a:t>
            </a:r>
            <a:endParaRPr/>
          </a:p>
          <a:p>
            <a:pPr indent="-285750" lvl="1" marL="742950" rtl="0" algn="l">
              <a:spcBef>
                <a:spcPts val="560"/>
              </a:spcBef>
              <a:spcAft>
                <a:spcPts val="0"/>
              </a:spcAft>
              <a:buClr>
                <a:schemeClr val="dk1"/>
              </a:buClr>
              <a:buSzPts val="2800"/>
              <a:buChar char="–"/>
            </a:pPr>
            <a:r>
              <a:rPr i="1" lang="en-US"/>
              <a:t>“These are coordinates </a:t>
            </a:r>
            <a:r>
              <a:rPr i="1" lang="en-US" u="sng"/>
              <a:t>computed by NGS</a:t>
            </a:r>
            <a:r>
              <a:rPr i="1" lang="en-US"/>
              <a:t> using submitted data and metadata, checked and adjusted and </a:t>
            </a:r>
            <a:r>
              <a:rPr i="1" lang="en-US" u="sng"/>
              <a:t>referenced to one survey epoch</a:t>
            </a:r>
            <a:r>
              <a:rPr i="1" lang="en-US"/>
              <a:t>.”  </a:t>
            </a:r>
            <a:endParaRPr i="1"/>
          </a:p>
          <a:p>
            <a:pPr indent="-228600" lvl="2" marL="1143000" rtl="0" algn="l">
              <a:spcBef>
                <a:spcPts val="480"/>
              </a:spcBef>
              <a:spcAft>
                <a:spcPts val="0"/>
              </a:spcAft>
              <a:buClr>
                <a:schemeClr val="dk1"/>
              </a:buClr>
              <a:buSzPts val="2400"/>
              <a:buChar char="•"/>
            </a:pPr>
            <a:r>
              <a:rPr lang="en-US"/>
              <a:t>These represent the best estimates NGS has of the time-dependent coordinates at any mark</a:t>
            </a:r>
            <a:endParaRPr/>
          </a:p>
          <a:p>
            <a:pPr indent="-228600" lvl="2" marL="1143000" rtl="0" algn="l">
              <a:spcBef>
                <a:spcPts val="480"/>
              </a:spcBef>
              <a:spcAft>
                <a:spcPts val="0"/>
              </a:spcAft>
              <a:buClr>
                <a:schemeClr val="dk1"/>
              </a:buClr>
              <a:buSzPts val="2400"/>
              <a:buChar char="•"/>
            </a:pPr>
            <a:r>
              <a:rPr lang="en-US"/>
              <a:t>Could be a:</a:t>
            </a:r>
            <a:endParaRPr/>
          </a:p>
          <a:p>
            <a:pPr indent="-228600" lvl="3" marL="1600200" rtl="0" algn="l">
              <a:spcBef>
                <a:spcPts val="400"/>
              </a:spcBef>
              <a:spcAft>
                <a:spcPts val="0"/>
              </a:spcAft>
              <a:buClr>
                <a:schemeClr val="dk1"/>
              </a:buClr>
              <a:buSzPts val="2000"/>
              <a:buChar char="–"/>
            </a:pPr>
            <a:r>
              <a:rPr lang="en-US"/>
              <a:t>Daily solution on one CORS</a:t>
            </a:r>
            <a:endParaRPr/>
          </a:p>
          <a:p>
            <a:pPr indent="-228600" lvl="3" marL="1600200" rtl="0" algn="l">
              <a:spcBef>
                <a:spcPts val="400"/>
              </a:spcBef>
              <a:spcAft>
                <a:spcPts val="0"/>
              </a:spcAft>
              <a:buClr>
                <a:schemeClr val="dk1"/>
              </a:buClr>
              <a:buSzPts val="2000"/>
              <a:buChar char="–"/>
            </a:pPr>
            <a:r>
              <a:rPr lang="en-US"/>
              <a:t>The single adjusted value coming from one or more occupations on a passive mark within </a:t>
            </a:r>
            <a:r>
              <a:rPr b="1" lang="en-US" u="sng"/>
              <a:t>1 GPS Month</a:t>
            </a:r>
            <a:endParaRPr/>
          </a:p>
          <a:p>
            <a:pPr indent="-107950" lvl="1" marL="742950" rtl="0" algn="l">
              <a:spcBef>
                <a:spcPts val="560"/>
              </a:spcBef>
              <a:spcAft>
                <a:spcPts val="0"/>
              </a:spcAft>
              <a:buClr>
                <a:schemeClr val="dk1"/>
              </a:buClr>
              <a:buSzPts val="2800"/>
              <a:buNone/>
            </a:pPr>
            <a:r>
              <a:t/>
            </a:r>
            <a:endParaRPr/>
          </a:p>
        </p:txBody>
      </p:sp>
      <p:sp>
        <p:nvSpPr>
          <p:cNvPr id="382" name="Google Shape;382;p52"/>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383" name="Google Shape;383;p52"/>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384" name="Google Shape;384;p52"/>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85" name="Google Shape;385;p52"/>
          <p:cNvSpPr txBox="1"/>
          <p:nvPr/>
        </p:nvSpPr>
        <p:spPr>
          <a:xfrm>
            <a:off x="4250008" y="5335961"/>
            <a:ext cx="344966"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3200" u="none" cap="none" strike="noStrike">
                <a:solidFill>
                  <a:srgbClr val="FF0000"/>
                </a:solidFill>
                <a:latin typeface="Arial"/>
                <a:ea typeface="Arial"/>
                <a:cs typeface="Arial"/>
                <a:sym typeface="Arial"/>
              </a:rPr>
              <a:t>*</a:t>
            </a:r>
            <a:endParaRPr/>
          </a:p>
        </p:txBody>
      </p:sp>
      <p:sp>
        <p:nvSpPr>
          <p:cNvPr id="386" name="Google Shape;386;p52"/>
          <p:cNvSpPr txBox="1"/>
          <p:nvPr/>
        </p:nvSpPr>
        <p:spPr>
          <a:xfrm>
            <a:off x="7371317" y="5948872"/>
            <a:ext cx="344966"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FF0000"/>
                </a:solidFill>
                <a:latin typeface="Arial"/>
                <a:ea typeface="Arial"/>
                <a:cs typeface="Arial"/>
                <a:sym typeface="Arial"/>
              </a:rPr>
              <a:t>*</a:t>
            </a:r>
            <a:endParaRPr sz="1600">
              <a:solidFill>
                <a:srgbClr val="FF0000"/>
              </a:solidFill>
              <a:latin typeface="Arial"/>
              <a:ea typeface="Arial"/>
              <a:cs typeface="Arial"/>
              <a:sym typeface="Arial"/>
            </a:endParaRPr>
          </a:p>
        </p:txBody>
      </p:sp>
      <p:sp>
        <p:nvSpPr>
          <p:cNvPr id="387" name="Google Shape;387;p52"/>
          <p:cNvSpPr txBox="1"/>
          <p:nvPr/>
        </p:nvSpPr>
        <p:spPr>
          <a:xfrm>
            <a:off x="7543801" y="6035415"/>
            <a:ext cx="304442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FF0000"/>
                </a:solidFill>
                <a:latin typeface="Arial"/>
                <a:ea typeface="Arial"/>
                <a:cs typeface="Arial"/>
                <a:sym typeface="Arial"/>
              </a:rPr>
              <a:t>More on that in a moment…</a:t>
            </a:r>
            <a:endParaRPr sz="1800">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6">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sp>
        <p:nvSpPr>
          <p:cNvPr id="392" name="Google Shape;392;p5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New Types of Coordinates</a:t>
            </a:r>
            <a:endParaRPr/>
          </a:p>
        </p:txBody>
      </p:sp>
      <p:sp>
        <p:nvSpPr>
          <p:cNvPr id="393" name="Google Shape;393;p53"/>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b="1" lang="en-US" u="sng"/>
              <a:t>Final Running</a:t>
            </a:r>
            <a:endParaRPr/>
          </a:p>
          <a:p>
            <a:pPr indent="-285750" lvl="1" marL="742950" rtl="0" algn="l">
              <a:spcBef>
                <a:spcPts val="560"/>
              </a:spcBef>
              <a:spcAft>
                <a:spcPts val="0"/>
              </a:spcAft>
              <a:buClr>
                <a:schemeClr val="dk1"/>
              </a:buClr>
              <a:buSzPts val="2800"/>
              <a:buChar char="–"/>
            </a:pPr>
            <a:r>
              <a:rPr i="1" lang="en-US"/>
              <a:t>“Of all types of coordinates on a mark, these are the only ones which will have a coordinate at any time.”</a:t>
            </a:r>
            <a:endParaRPr/>
          </a:p>
          <a:p>
            <a:pPr indent="-228600" lvl="2" marL="1143000" rtl="0" algn="l">
              <a:spcBef>
                <a:spcPts val="480"/>
              </a:spcBef>
              <a:spcAft>
                <a:spcPts val="0"/>
              </a:spcAft>
              <a:buClr>
                <a:schemeClr val="dk1"/>
              </a:buClr>
              <a:buSzPts val="2400"/>
              <a:buChar char="•"/>
            </a:pPr>
            <a:r>
              <a:rPr lang="en-US"/>
              <a:t>At a CORS GRP, they will be the </a:t>
            </a:r>
            <a:r>
              <a:rPr lang="en-US" u="sng"/>
              <a:t>coordinate function</a:t>
            </a:r>
            <a:endParaRPr/>
          </a:p>
          <a:p>
            <a:pPr indent="-228600" lvl="3" marL="1600200" rtl="0" algn="l">
              <a:spcBef>
                <a:spcPts val="400"/>
              </a:spcBef>
              <a:spcAft>
                <a:spcPts val="0"/>
              </a:spcAft>
              <a:buClr>
                <a:schemeClr val="dk1"/>
              </a:buClr>
              <a:buSzPts val="2000"/>
              <a:buChar char="–"/>
            </a:pPr>
            <a:r>
              <a:rPr lang="en-US"/>
              <a:t>Which will be generated by a “fit” to regularly computed </a:t>
            </a:r>
            <a:r>
              <a:rPr lang="en-US" u="sng"/>
              <a:t>Final Discrete </a:t>
            </a:r>
            <a:r>
              <a:rPr lang="en-US"/>
              <a:t>Coordinates (FDCs) on a TBD basis, perhaps daily, perhaps weekly</a:t>
            </a:r>
            <a:endParaRPr/>
          </a:p>
          <a:p>
            <a:pPr indent="-228600" lvl="2" marL="1143000" rtl="0" algn="l">
              <a:spcBef>
                <a:spcPts val="480"/>
              </a:spcBef>
              <a:spcAft>
                <a:spcPts val="0"/>
              </a:spcAft>
              <a:buClr>
                <a:schemeClr val="dk1"/>
              </a:buClr>
              <a:buSzPts val="2400"/>
              <a:buChar char="•"/>
            </a:pPr>
            <a:r>
              <a:rPr lang="en-US"/>
              <a:t>On a passive mark, they will come from a mixture of Final Discrete Coordinates (FDCs) and the Intra-Frame Velocity Model (IFVM2022)</a:t>
            </a:r>
            <a:endParaRPr/>
          </a:p>
          <a:p>
            <a:pPr indent="-228600" lvl="3" marL="1600200" rtl="0" algn="l">
              <a:spcBef>
                <a:spcPts val="400"/>
              </a:spcBef>
              <a:spcAft>
                <a:spcPts val="0"/>
              </a:spcAft>
              <a:buClr>
                <a:schemeClr val="dk1"/>
              </a:buClr>
              <a:buSzPts val="2000"/>
              <a:buChar char="–"/>
            </a:pPr>
            <a:r>
              <a:rPr lang="en-US"/>
              <a:t>And possibly the time-dependent geoid, DGEOID2022</a:t>
            </a:r>
            <a:endParaRPr/>
          </a:p>
          <a:p>
            <a:pPr indent="-107950" lvl="1" marL="742950" rtl="0" algn="l">
              <a:spcBef>
                <a:spcPts val="560"/>
              </a:spcBef>
              <a:spcAft>
                <a:spcPts val="0"/>
              </a:spcAft>
              <a:buClr>
                <a:schemeClr val="dk1"/>
              </a:buClr>
              <a:buSzPts val="2800"/>
              <a:buNone/>
            </a:pPr>
            <a:r>
              <a:t/>
            </a:r>
            <a:endParaRPr/>
          </a:p>
        </p:txBody>
      </p:sp>
      <p:sp>
        <p:nvSpPr>
          <p:cNvPr id="394" name="Google Shape;394;p53"/>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395" name="Google Shape;395;p53"/>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396" name="Google Shape;396;p53"/>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0" name="Shape 400"/>
        <p:cNvGrpSpPr/>
        <p:nvPr/>
      </p:nvGrpSpPr>
      <p:grpSpPr>
        <a:xfrm>
          <a:off x="0" y="0"/>
          <a:ext cx="0" cy="0"/>
          <a:chOff x="0" y="0"/>
          <a:chExt cx="0" cy="0"/>
        </a:xfrm>
      </p:grpSpPr>
      <p:sp>
        <p:nvSpPr>
          <p:cNvPr id="401" name="Google Shape;401;p54"/>
          <p:cNvSpPr txBox="1"/>
          <p:nvPr>
            <p:ph type="title"/>
          </p:nvPr>
        </p:nvSpPr>
        <p:spPr>
          <a:xfrm>
            <a:off x="919065" y="2415389"/>
            <a:ext cx="1035387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3600"/>
              <a:t>New Way of Operating the NOAA CORS Network (NCN)</a:t>
            </a:r>
            <a:endParaRPr sz="3600"/>
          </a:p>
        </p:txBody>
      </p:sp>
      <p:sp>
        <p:nvSpPr>
          <p:cNvPr id="402" name="Google Shape;402;p54"/>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403" name="Google Shape;403;p54"/>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404" name="Google Shape;404;p54"/>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8" name="Shape 408"/>
        <p:cNvGrpSpPr/>
        <p:nvPr/>
      </p:nvGrpSpPr>
      <p:grpSpPr>
        <a:xfrm>
          <a:off x="0" y="0"/>
          <a:ext cx="0" cy="0"/>
          <a:chOff x="0" y="0"/>
          <a:chExt cx="0" cy="0"/>
        </a:xfrm>
      </p:grpSpPr>
      <p:sp>
        <p:nvSpPr>
          <p:cNvPr id="409" name="Google Shape;409;p5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3600"/>
              <a:t>New Way of Operating the NOAA CORS Network (NCN)</a:t>
            </a:r>
            <a:endParaRPr sz="3600"/>
          </a:p>
        </p:txBody>
      </p:sp>
      <p:sp>
        <p:nvSpPr>
          <p:cNvPr id="410" name="Google Shape;410;p55"/>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Char char="•"/>
            </a:pPr>
            <a:r>
              <a:rPr lang="en-US" sz="2800"/>
              <a:t>Each CORS will get a </a:t>
            </a:r>
            <a:r>
              <a:rPr lang="en-US" sz="2800" u="sng"/>
              <a:t>coordinate function</a:t>
            </a:r>
            <a:endParaRPr/>
          </a:p>
          <a:p>
            <a:pPr indent="-285750" lvl="1" marL="742950" rtl="0" algn="l">
              <a:spcBef>
                <a:spcPts val="480"/>
              </a:spcBef>
              <a:spcAft>
                <a:spcPts val="0"/>
              </a:spcAft>
              <a:buClr>
                <a:schemeClr val="dk1"/>
              </a:buClr>
              <a:buSzPts val="2400"/>
              <a:buChar char="–"/>
            </a:pPr>
            <a:r>
              <a:rPr lang="en-US" sz="2400"/>
              <a:t>Actually three functions, X(t), Y(t), Z(t), in the ITRF2014 frame</a:t>
            </a:r>
            <a:endParaRPr/>
          </a:p>
          <a:p>
            <a:pPr indent="-285750" lvl="1" marL="742950" rtl="0" algn="l">
              <a:spcBef>
                <a:spcPts val="480"/>
              </a:spcBef>
              <a:spcAft>
                <a:spcPts val="0"/>
              </a:spcAft>
              <a:buClr>
                <a:schemeClr val="dk1"/>
              </a:buClr>
              <a:buSzPts val="2400"/>
              <a:buChar char="–"/>
            </a:pPr>
            <a:r>
              <a:rPr lang="en-US" sz="2400"/>
              <a:t>In the strict mathematical definition of “function”</a:t>
            </a:r>
            <a:endParaRPr/>
          </a:p>
          <a:p>
            <a:pPr indent="-228600" lvl="2" marL="1143000" rtl="0" algn="l">
              <a:spcBef>
                <a:spcPts val="400"/>
              </a:spcBef>
              <a:spcAft>
                <a:spcPts val="0"/>
              </a:spcAft>
              <a:buClr>
                <a:schemeClr val="dk1"/>
              </a:buClr>
              <a:buSzPts val="2000"/>
              <a:buChar char="•"/>
            </a:pPr>
            <a:r>
              <a:rPr lang="en-US" sz="2000"/>
              <a:t>For any given “t”, there is one and only one X , Y and Z</a:t>
            </a:r>
            <a:endParaRPr/>
          </a:p>
          <a:p>
            <a:pPr indent="-228600" lvl="2" marL="1143000" rtl="0" algn="l">
              <a:spcBef>
                <a:spcPts val="400"/>
              </a:spcBef>
              <a:spcAft>
                <a:spcPts val="0"/>
              </a:spcAft>
              <a:buClr>
                <a:schemeClr val="dk1"/>
              </a:buClr>
              <a:buSzPts val="2000"/>
              <a:buChar char="•"/>
            </a:pPr>
            <a:r>
              <a:rPr lang="en-US" sz="2000"/>
              <a:t>We actually do this today, just that the functions are piecewise linear</a:t>
            </a:r>
            <a:endParaRPr/>
          </a:p>
          <a:p>
            <a:pPr indent="-285750" lvl="1" marL="742950" rtl="0" algn="l">
              <a:spcBef>
                <a:spcPts val="480"/>
              </a:spcBef>
              <a:spcAft>
                <a:spcPts val="0"/>
              </a:spcAft>
              <a:buClr>
                <a:schemeClr val="dk1"/>
              </a:buClr>
              <a:buSzPts val="2400"/>
              <a:buChar char="–"/>
            </a:pPr>
            <a:r>
              <a:rPr lang="en-US" sz="2400"/>
              <a:t>We are NOT limiting our “modernized NSRS” discussions of CORS coordinate functions to linear functions only!</a:t>
            </a:r>
            <a:endParaRPr/>
          </a:p>
          <a:p>
            <a:pPr indent="-228600" lvl="2" marL="1143000" rtl="0" algn="l">
              <a:spcBef>
                <a:spcPts val="400"/>
              </a:spcBef>
              <a:spcAft>
                <a:spcPts val="0"/>
              </a:spcAft>
              <a:buClr>
                <a:schemeClr val="dk1"/>
              </a:buClr>
              <a:buSzPts val="2000"/>
              <a:buChar char="•"/>
            </a:pPr>
            <a:r>
              <a:rPr lang="en-US" sz="2000"/>
              <a:t>But have made no further decisions yet</a:t>
            </a:r>
            <a:endParaRPr/>
          </a:p>
          <a:p>
            <a:pPr indent="-133350" lvl="1" marL="742950" rtl="0" algn="l">
              <a:spcBef>
                <a:spcPts val="480"/>
              </a:spcBef>
              <a:spcAft>
                <a:spcPts val="0"/>
              </a:spcAft>
              <a:buClr>
                <a:schemeClr val="dk1"/>
              </a:buClr>
              <a:buSzPts val="2400"/>
              <a:buNone/>
            </a:pPr>
            <a:r>
              <a:t/>
            </a:r>
            <a:endParaRPr sz="2400"/>
          </a:p>
        </p:txBody>
      </p:sp>
      <p:sp>
        <p:nvSpPr>
          <p:cNvPr id="411" name="Google Shape;411;p55"/>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412" name="Google Shape;412;p55"/>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413" name="Google Shape;413;p55"/>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38"/>
          <p:cNvSpPr txBox="1"/>
          <p:nvPr>
            <p:ph type="title"/>
          </p:nvPr>
        </p:nvSpPr>
        <p:spPr>
          <a:xfrm>
            <a:off x="1981200" y="45451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t>Outline</a:t>
            </a:r>
            <a:endParaRPr/>
          </a:p>
        </p:txBody>
      </p:sp>
      <p:sp>
        <p:nvSpPr>
          <p:cNvPr id="249" name="Google Shape;249;p38"/>
          <p:cNvSpPr txBox="1"/>
          <p:nvPr>
            <p:ph idx="1" type="body"/>
          </p:nvPr>
        </p:nvSpPr>
        <p:spPr>
          <a:xfrm>
            <a:off x="1981200" y="1449883"/>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US" sz="2400"/>
              <a:t>What is Blueprint for 2022, Part 3 (</a:t>
            </a:r>
            <a:r>
              <a:rPr i="1" lang="en-US" sz="2400"/>
              <a:t>BP3</a:t>
            </a:r>
            <a:r>
              <a:rPr lang="en-US" sz="2400"/>
              <a:t>)?</a:t>
            </a:r>
            <a:endParaRPr/>
          </a:p>
          <a:p>
            <a:pPr indent="-342900" lvl="0" marL="342900" rtl="0" algn="l">
              <a:spcBef>
                <a:spcPts val="480"/>
              </a:spcBef>
              <a:spcAft>
                <a:spcPts val="0"/>
              </a:spcAft>
              <a:buClr>
                <a:schemeClr val="dk1"/>
              </a:buClr>
              <a:buSzPts val="2400"/>
              <a:buChar char="•"/>
            </a:pPr>
            <a:r>
              <a:rPr lang="en-US" sz="2400"/>
              <a:t>Terminology</a:t>
            </a:r>
            <a:endParaRPr sz="2400"/>
          </a:p>
          <a:p>
            <a:pPr indent="-342900" lvl="0" marL="342900" rtl="0" algn="l">
              <a:spcBef>
                <a:spcPts val="480"/>
              </a:spcBef>
              <a:spcAft>
                <a:spcPts val="0"/>
              </a:spcAft>
              <a:buClr>
                <a:schemeClr val="dk1"/>
              </a:buClr>
              <a:buSzPts val="2400"/>
              <a:buChar char="•"/>
            </a:pPr>
            <a:r>
              <a:rPr lang="en-US" sz="2400"/>
              <a:t>New types of coordinates</a:t>
            </a:r>
            <a:endParaRPr sz="2400"/>
          </a:p>
          <a:p>
            <a:pPr indent="-342900" lvl="0" marL="342900" rtl="0" algn="l">
              <a:spcBef>
                <a:spcPts val="480"/>
              </a:spcBef>
              <a:spcAft>
                <a:spcPts val="0"/>
              </a:spcAft>
              <a:buClr>
                <a:schemeClr val="dk1"/>
              </a:buClr>
              <a:buSzPts val="2400"/>
              <a:buChar char="•"/>
            </a:pPr>
            <a:r>
              <a:rPr lang="en-US" sz="2400"/>
              <a:t>New way of operating the NOAA CORS Network (</a:t>
            </a:r>
            <a:r>
              <a:rPr i="1" lang="en-US" sz="2400"/>
              <a:t>NCN</a:t>
            </a:r>
            <a:r>
              <a:rPr lang="en-US" sz="2400"/>
              <a:t>)</a:t>
            </a:r>
            <a:endParaRPr sz="2400"/>
          </a:p>
          <a:p>
            <a:pPr indent="-342900" lvl="0" marL="342900" rtl="0" algn="l">
              <a:spcBef>
                <a:spcPts val="480"/>
              </a:spcBef>
              <a:spcAft>
                <a:spcPts val="0"/>
              </a:spcAft>
              <a:buClr>
                <a:schemeClr val="dk1"/>
              </a:buClr>
              <a:buSzPts val="2400"/>
              <a:buChar char="•"/>
            </a:pPr>
            <a:r>
              <a:rPr lang="en-US" sz="2400"/>
              <a:t>New way for </a:t>
            </a:r>
            <a:r>
              <a:rPr i="1" lang="en-US" sz="2400"/>
              <a:t>USERS</a:t>
            </a:r>
            <a:r>
              <a:rPr lang="en-US" sz="2400"/>
              <a:t> to process GNSS projects</a:t>
            </a:r>
            <a:endParaRPr sz="2400"/>
          </a:p>
          <a:p>
            <a:pPr indent="-342900" lvl="0" marL="342900" rtl="0" algn="l">
              <a:spcBef>
                <a:spcPts val="480"/>
              </a:spcBef>
              <a:spcAft>
                <a:spcPts val="0"/>
              </a:spcAft>
              <a:buClr>
                <a:schemeClr val="dk1"/>
              </a:buClr>
              <a:buSzPts val="2400"/>
              <a:buChar char="•"/>
            </a:pPr>
            <a:r>
              <a:rPr lang="en-US" sz="2400"/>
              <a:t>New way of processing leveling projects</a:t>
            </a:r>
            <a:endParaRPr/>
          </a:p>
          <a:p>
            <a:pPr indent="-342900" lvl="0" marL="342900" rtl="0" algn="l">
              <a:spcBef>
                <a:spcPts val="480"/>
              </a:spcBef>
              <a:spcAft>
                <a:spcPts val="0"/>
              </a:spcAft>
              <a:buClr>
                <a:schemeClr val="dk1"/>
              </a:buClr>
              <a:buSzPts val="2400"/>
              <a:buChar char="•"/>
            </a:pPr>
            <a:r>
              <a:rPr lang="en-US" sz="2400"/>
              <a:t>New way for </a:t>
            </a:r>
            <a:r>
              <a:rPr i="1" lang="en-US" sz="2400"/>
              <a:t>NGS</a:t>
            </a:r>
            <a:r>
              <a:rPr lang="en-US" sz="2400"/>
              <a:t> to process and store GNSS data</a:t>
            </a:r>
            <a:endParaRPr sz="2400"/>
          </a:p>
          <a:p>
            <a:pPr indent="-285750" lvl="1" marL="742950" rtl="0" algn="l">
              <a:spcBef>
                <a:spcPts val="400"/>
              </a:spcBef>
              <a:spcAft>
                <a:spcPts val="0"/>
              </a:spcAft>
              <a:buClr>
                <a:schemeClr val="dk1"/>
              </a:buClr>
              <a:buSzPts val="2000"/>
              <a:buChar char="–"/>
            </a:pPr>
            <a:r>
              <a:rPr b="1" i="1" lang="en-US" sz="2000" u="sng"/>
              <a:t>Final Discrete </a:t>
            </a:r>
            <a:r>
              <a:rPr lang="en-US" sz="2000"/>
              <a:t>Coordinates (</a:t>
            </a:r>
            <a:r>
              <a:rPr i="1" lang="en-US" sz="2000"/>
              <a:t>FDCs</a:t>
            </a:r>
            <a:r>
              <a:rPr lang="en-US" sz="2000"/>
              <a:t>)</a:t>
            </a:r>
            <a:endParaRPr sz="2000"/>
          </a:p>
          <a:p>
            <a:pPr indent="-342900" lvl="0" marL="342900" rtl="0" algn="l">
              <a:spcBef>
                <a:spcPts val="480"/>
              </a:spcBef>
              <a:spcAft>
                <a:spcPts val="0"/>
              </a:spcAft>
              <a:buClr>
                <a:schemeClr val="dk1"/>
              </a:buClr>
              <a:buSzPts val="2400"/>
              <a:buChar char="•"/>
            </a:pPr>
            <a:r>
              <a:rPr lang="en-US" sz="2400"/>
              <a:t>New way for </a:t>
            </a:r>
            <a:r>
              <a:rPr i="1" lang="en-US" sz="2400"/>
              <a:t>NGS</a:t>
            </a:r>
            <a:r>
              <a:rPr lang="en-US" sz="2400"/>
              <a:t> to process and store GNSS data</a:t>
            </a:r>
            <a:endParaRPr sz="2400"/>
          </a:p>
          <a:p>
            <a:pPr indent="-285750" lvl="1" marL="742950" rtl="0" algn="l">
              <a:spcBef>
                <a:spcPts val="400"/>
              </a:spcBef>
              <a:spcAft>
                <a:spcPts val="0"/>
              </a:spcAft>
              <a:buClr>
                <a:schemeClr val="dk1"/>
              </a:buClr>
              <a:buSzPts val="2000"/>
              <a:buChar char="–"/>
            </a:pPr>
            <a:r>
              <a:rPr b="1" i="1" lang="en-US" sz="2000" u="sng"/>
              <a:t>Reference Epoch </a:t>
            </a:r>
            <a:r>
              <a:rPr lang="en-US" sz="2000"/>
              <a:t>Coordinates (</a:t>
            </a:r>
            <a:r>
              <a:rPr i="1" lang="en-US" sz="2000"/>
              <a:t>RECs</a:t>
            </a:r>
            <a:r>
              <a:rPr lang="en-US" sz="2000"/>
              <a:t>)</a:t>
            </a:r>
            <a:endParaRPr sz="2000"/>
          </a:p>
          <a:p>
            <a:pPr indent="-342900" lvl="0" marL="342900" rtl="0" algn="l">
              <a:spcBef>
                <a:spcPts val="480"/>
              </a:spcBef>
              <a:spcAft>
                <a:spcPts val="0"/>
              </a:spcAft>
              <a:buClr>
                <a:schemeClr val="dk1"/>
              </a:buClr>
              <a:buSzPts val="2400"/>
              <a:buChar char="•"/>
            </a:pPr>
            <a:r>
              <a:rPr lang="en-US" sz="2400"/>
              <a:t>Miscellaneous / TBD</a:t>
            </a:r>
            <a:endParaRPr/>
          </a:p>
          <a:p>
            <a:pPr indent="-133350" lvl="1" marL="742950" rtl="0" algn="l">
              <a:spcBef>
                <a:spcPts val="480"/>
              </a:spcBef>
              <a:spcAft>
                <a:spcPts val="0"/>
              </a:spcAft>
              <a:buClr>
                <a:schemeClr val="dk1"/>
              </a:buClr>
              <a:buSzPts val="2400"/>
              <a:buNone/>
            </a:pPr>
            <a:r>
              <a:t/>
            </a:r>
            <a:endParaRPr sz="2400"/>
          </a:p>
        </p:txBody>
      </p:sp>
      <p:sp>
        <p:nvSpPr>
          <p:cNvPr id="250" name="Google Shape;250;p38"/>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251" name="Google Shape;251;p38"/>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252" name="Google Shape;252;p38"/>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7" name="Shape 417"/>
        <p:cNvGrpSpPr/>
        <p:nvPr/>
      </p:nvGrpSpPr>
      <p:grpSpPr>
        <a:xfrm>
          <a:off x="0" y="0"/>
          <a:ext cx="0" cy="0"/>
          <a:chOff x="0" y="0"/>
          <a:chExt cx="0" cy="0"/>
        </a:xfrm>
      </p:grpSpPr>
      <p:sp>
        <p:nvSpPr>
          <p:cNvPr id="418" name="Google Shape;418;p56"/>
          <p:cNvSpPr txBox="1"/>
          <p:nvPr>
            <p:ph type="title"/>
          </p:nvPr>
        </p:nvSpPr>
        <p:spPr>
          <a:xfrm>
            <a:off x="1981200" y="646113"/>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Examples of what non-linear CORS coordinate functions look like</a:t>
            </a:r>
            <a:endParaRPr/>
          </a:p>
        </p:txBody>
      </p:sp>
      <p:sp>
        <p:nvSpPr>
          <p:cNvPr id="419" name="Google Shape;419;p56"/>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420" name="Google Shape;420;p56"/>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421" name="Google Shape;421;p56"/>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22" name="Google Shape;422;p56"/>
          <p:cNvPicPr preferRelativeResize="0"/>
          <p:nvPr>
            <p:ph idx="1" type="body"/>
          </p:nvPr>
        </p:nvPicPr>
        <p:blipFill rotWithShape="1">
          <a:blip r:embed="rId3">
            <a:alphaModFix/>
          </a:blip>
          <a:srcRect b="0" l="0" r="0" t="0"/>
          <a:stretch/>
        </p:blipFill>
        <p:spPr>
          <a:xfrm>
            <a:off x="1752600" y="2339390"/>
            <a:ext cx="3943900" cy="3333333"/>
          </a:xfrm>
          <a:prstGeom prst="rect">
            <a:avLst/>
          </a:prstGeom>
          <a:noFill/>
          <a:ln>
            <a:noFill/>
          </a:ln>
        </p:spPr>
      </p:pic>
      <p:pic>
        <p:nvPicPr>
          <p:cNvPr id="423" name="Google Shape;423;p56"/>
          <p:cNvPicPr preferRelativeResize="0"/>
          <p:nvPr/>
        </p:nvPicPr>
        <p:blipFill rotWithShape="1">
          <a:blip r:embed="rId4">
            <a:alphaModFix/>
          </a:blip>
          <a:srcRect b="0" l="0" r="0" t="0"/>
          <a:stretch/>
        </p:blipFill>
        <p:spPr>
          <a:xfrm>
            <a:off x="6150258" y="2339390"/>
            <a:ext cx="4309470" cy="333333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7" name="Shape 427"/>
        <p:cNvGrpSpPr/>
        <p:nvPr/>
      </p:nvGrpSpPr>
      <p:grpSpPr>
        <a:xfrm>
          <a:off x="0" y="0"/>
          <a:ext cx="0" cy="0"/>
          <a:chOff x="0" y="0"/>
          <a:chExt cx="0" cy="0"/>
        </a:xfrm>
      </p:grpSpPr>
      <p:sp>
        <p:nvSpPr>
          <p:cNvPr id="428" name="Google Shape;428;p5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3600"/>
              <a:t>New Way of Operating the NOAA CORS Network (NCN)</a:t>
            </a:r>
            <a:endParaRPr sz="3600"/>
          </a:p>
        </p:txBody>
      </p:sp>
      <p:sp>
        <p:nvSpPr>
          <p:cNvPr id="429" name="Google Shape;429;p57"/>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Char char="•"/>
            </a:pPr>
            <a:r>
              <a:rPr lang="en-US" sz="2800"/>
              <a:t>Philosophy:</a:t>
            </a:r>
            <a:endParaRPr/>
          </a:p>
          <a:p>
            <a:pPr indent="-285750" lvl="1" marL="742950" rtl="0" algn="l">
              <a:spcBef>
                <a:spcPts val="480"/>
              </a:spcBef>
              <a:spcAft>
                <a:spcPts val="0"/>
              </a:spcAft>
              <a:buClr>
                <a:schemeClr val="dk1"/>
              </a:buClr>
              <a:buSzPts val="2400"/>
              <a:buChar char="–"/>
            </a:pPr>
            <a:r>
              <a:rPr lang="en-US" sz="2400"/>
              <a:t>The NOAA CORS Network (NCN) will be self-consistent, meaning:</a:t>
            </a:r>
            <a:endParaRPr/>
          </a:p>
          <a:p>
            <a:pPr indent="-228600" lvl="2" marL="1143000" rtl="0" algn="l">
              <a:spcBef>
                <a:spcPts val="400"/>
              </a:spcBef>
              <a:spcAft>
                <a:spcPts val="0"/>
              </a:spcAft>
              <a:buClr>
                <a:schemeClr val="dk1"/>
              </a:buClr>
              <a:buSzPts val="2000"/>
              <a:buChar char="•"/>
            </a:pPr>
            <a:r>
              <a:rPr lang="en-US" sz="2000"/>
              <a:t>The impact of a user’s CORS choices within their project will not exceed a small, statistically acceptable value:</a:t>
            </a:r>
            <a:endParaRPr/>
          </a:p>
          <a:p>
            <a:pPr indent="-228600" lvl="3" marL="1600200" rtl="0" algn="l">
              <a:spcBef>
                <a:spcPts val="360"/>
              </a:spcBef>
              <a:spcAft>
                <a:spcPts val="0"/>
              </a:spcAft>
              <a:buClr>
                <a:schemeClr val="dk1"/>
              </a:buClr>
              <a:buSzPts val="1800"/>
              <a:buChar char="–"/>
            </a:pPr>
            <a:r>
              <a:rPr lang="en-US" sz="1800"/>
              <a:t>Horizontal &lt; 5 mm, Vertical &lt; 10 mm</a:t>
            </a:r>
            <a:endParaRPr/>
          </a:p>
          <a:p>
            <a:pPr indent="-285750" lvl="1" marL="742950" rtl="0" algn="l">
              <a:spcBef>
                <a:spcPts val="480"/>
              </a:spcBef>
              <a:spcAft>
                <a:spcPts val="0"/>
              </a:spcAft>
              <a:buClr>
                <a:schemeClr val="dk1"/>
              </a:buClr>
              <a:buSzPts val="2400"/>
              <a:buChar char="–"/>
            </a:pPr>
            <a:r>
              <a:rPr lang="en-US" sz="2400"/>
              <a:t>On a daily basis NGS must be able to detect, and react to, </a:t>
            </a:r>
            <a:r>
              <a:rPr i="1" lang="en-US" sz="2400" u="sng">
                <a:solidFill>
                  <a:srgbClr val="FF0000"/>
                </a:solidFill>
              </a:rPr>
              <a:t>persistent disagreement</a:t>
            </a:r>
            <a:r>
              <a:rPr i="1" lang="en-US" sz="2400">
                <a:solidFill>
                  <a:srgbClr val="FF0000"/>
                </a:solidFill>
              </a:rPr>
              <a:t> </a:t>
            </a:r>
            <a:r>
              <a:rPr lang="en-US" sz="2400"/>
              <a:t>between daily solutions and the current “</a:t>
            </a:r>
            <a:r>
              <a:rPr lang="en-US" sz="2400" u="sng"/>
              <a:t>coordinate function</a:t>
            </a:r>
            <a:r>
              <a:rPr lang="en-US" sz="2400"/>
              <a:t>” assigned to any CORS in the NOAA CORS Network (NCN)</a:t>
            </a:r>
            <a:endParaRPr sz="2400"/>
          </a:p>
        </p:txBody>
      </p:sp>
      <p:sp>
        <p:nvSpPr>
          <p:cNvPr id="430" name="Google Shape;430;p57"/>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431" name="Google Shape;431;p57"/>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432" name="Google Shape;432;p57"/>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9">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6" name="Shape 436"/>
        <p:cNvGrpSpPr/>
        <p:nvPr/>
      </p:nvGrpSpPr>
      <p:grpSpPr>
        <a:xfrm>
          <a:off x="0" y="0"/>
          <a:ext cx="0" cy="0"/>
          <a:chOff x="0" y="0"/>
          <a:chExt cx="0" cy="0"/>
        </a:xfrm>
      </p:grpSpPr>
      <p:sp>
        <p:nvSpPr>
          <p:cNvPr id="437" name="Google Shape;437;p5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Persistent Disagreement</a:t>
            </a:r>
            <a:endParaRPr/>
          </a:p>
        </p:txBody>
      </p:sp>
      <p:sp>
        <p:nvSpPr>
          <p:cNvPr id="438" name="Google Shape;438;p58"/>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The point:</a:t>
            </a:r>
            <a:endParaRPr/>
          </a:p>
          <a:p>
            <a:pPr indent="-285750" lvl="1" marL="742950" rtl="0" algn="l">
              <a:spcBef>
                <a:spcPts val="560"/>
              </a:spcBef>
              <a:spcAft>
                <a:spcPts val="0"/>
              </a:spcAft>
              <a:buClr>
                <a:schemeClr val="dk1"/>
              </a:buClr>
              <a:buSzPts val="2800"/>
              <a:buChar char="–"/>
            </a:pPr>
            <a:r>
              <a:rPr lang="en-US"/>
              <a:t>It’s not enough to say “each CORS is good to 1 cm in ellipsoid height”.  </a:t>
            </a:r>
            <a:endParaRPr/>
          </a:p>
          <a:p>
            <a:pPr indent="-228600" lvl="2" marL="1143000" rtl="0" algn="l">
              <a:spcBef>
                <a:spcPts val="480"/>
              </a:spcBef>
              <a:spcAft>
                <a:spcPts val="0"/>
              </a:spcAft>
              <a:buClr>
                <a:schemeClr val="dk1"/>
              </a:buClr>
              <a:buSzPts val="2400"/>
              <a:buChar char="•"/>
            </a:pPr>
            <a:r>
              <a:rPr lang="en-US"/>
              <a:t>That phrase is vague, lacking what it means to be “good to 1 cm”.</a:t>
            </a:r>
            <a:endParaRPr/>
          </a:p>
          <a:p>
            <a:pPr indent="-285750" lvl="1" marL="742950" rtl="0" algn="l">
              <a:spcBef>
                <a:spcPts val="560"/>
              </a:spcBef>
              <a:spcAft>
                <a:spcPts val="0"/>
              </a:spcAft>
              <a:buClr>
                <a:schemeClr val="dk1"/>
              </a:buClr>
              <a:buSzPts val="2800"/>
              <a:buChar char="–"/>
            </a:pPr>
            <a:r>
              <a:rPr lang="en-US"/>
              <a:t>NGS will define and publish “persistent disagreement”</a:t>
            </a:r>
            <a:endParaRPr/>
          </a:p>
          <a:p>
            <a:pPr indent="-228600" lvl="2" marL="1143000" rtl="0" algn="l">
              <a:spcBef>
                <a:spcPts val="480"/>
              </a:spcBef>
              <a:spcAft>
                <a:spcPts val="0"/>
              </a:spcAft>
              <a:buClr>
                <a:schemeClr val="dk1"/>
              </a:buClr>
              <a:buSzPts val="2400"/>
              <a:buChar char="•"/>
            </a:pPr>
            <a:r>
              <a:rPr lang="en-US"/>
              <a:t>Possible component:  A persistent non-zero average disagreement</a:t>
            </a:r>
            <a:endParaRPr/>
          </a:p>
          <a:p>
            <a:pPr indent="-228600" lvl="2" marL="1143000" rtl="0" algn="l">
              <a:spcBef>
                <a:spcPts val="480"/>
              </a:spcBef>
              <a:spcAft>
                <a:spcPts val="0"/>
              </a:spcAft>
              <a:buClr>
                <a:schemeClr val="dk1"/>
              </a:buClr>
              <a:buSzPts val="2400"/>
              <a:buChar char="•"/>
            </a:pPr>
            <a:r>
              <a:rPr lang="en-US"/>
              <a:t>Possible component:  A persistently deviating disagreement</a:t>
            </a:r>
            <a:endParaRPr/>
          </a:p>
          <a:p>
            <a:pPr indent="-285750" lvl="1" marL="742950" rtl="0" algn="l">
              <a:spcBef>
                <a:spcPts val="560"/>
              </a:spcBef>
              <a:spcAft>
                <a:spcPts val="0"/>
              </a:spcAft>
              <a:buClr>
                <a:schemeClr val="dk1"/>
              </a:buClr>
              <a:buSzPts val="2800"/>
              <a:buChar char="–"/>
            </a:pPr>
            <a:r>
              <a:rPr lang="en-US"/>
              <a:t>And NGS will define what happens when a CORS exhibits “persistent disagreement”</a:t>
            </a:r>
            <a:endParaRPr/>
          </a:p>
        </p:txBody>
      </p:sp>
      <p:sp>
        <p:nvSpPr>
          <p:cNvPr id="439" name="Google Shape;439;p58"/>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440" name="Google Shape;440;p58"/>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441" name="Google Shape;441;p58"/>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5" name="Shape 445"/>
        <p:cNvGrpSpPr/>
        <p:nvPr/>
      </p:nvGrpSpPr>
      <p:grpSpPr>
        <a:xfrm>
          <a:off x="0" y="0"/>
          <a:ext cx="0" cy="0"/>
          <a:chOff x="0" y="0"/>
          <a:chExt cx="0" cy="0"/>
        </a:xfrm>
      </p:grpSpPr>
      <p:sp>
        <p:nvSpPr>
          <p:cNvPr id="446" name="Google Shape;446;p59"/>
          <p:cNvSpPr txBox="1"/>
          <p:nvPr>
            <p:ph type="title"/>
          </p:nvPr>
        </p:nvSpPr>
        <p:spPr>
          <a:xfrm>
            <a:off x="1433804" y="2676646"/>
            <a:ext cx="9324392"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3600"/>
              <a:t>New Way for </a:t>
            </a:r>
            <a:r>
              <a:rPr i="1" lang="en-US" sz="3600"/>
              <a:t>USERS</a:t>
            </a:r>
            <a:r>
              <a:rPr lang="en-US" sz="3600"/>
              <a:t> to Process GNSS Projects</a:t>
            </a:r>
            <a:endParaRPr/>
          </a:p>
        </p:txBody>
      </p:sp>
      <p:sp>
        <p:nvSpPr>
          <p:cNvPr id="447" name="Google Shape;447;p59"/>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448" name="Google Shape;448;p59"/>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449" name="Google Shape;449;p59"/>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3" name="Shape 453"/>
        <p:cNvGrpSpPr/>
        <p:nvPr/>
      </p:nvGrpSpPr>
      <p:grpSpPr>
        <a:xfrm>
          <a:off x="0" y="0"/>
          <a:ext cx="0" cy="0"/>
          <a:chOff x="0" y="0"/>
          <a:chExt cx="0" cy="0"/>
        </a:xfrm>
      </p:grpSpPr>
      <p:sp>
        <p:nvSpPr>
          <p:cNvPr id="454" name="Google Shape;454;p6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GNSS: Time Span…</a:t>
            </a:r>
            <a:endParaRPr/>
          </a:p>
        </p:txBody>
      </p:sp>
      <p:sp>
        <p:nvSpPr>
          <p:cNvPr id="455" name="Google Shape;455;p60"/>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Char char="•"/>
            </a:pPr>
            <a:r>
              <a:rPr lang="en-US" sz="2800"/>
              <a:t>GNSS projects have no time limit.</a:t>
            </a:r>
            <a:endParaRPr/>
          </a:p>
          <a:p>
            <a:pPr indent="-285750" lvl="1" marL="742950" rtl="0" algn="l">
              <a:spcBef>
                <a:spcPts val="480"/>
              </a:spcBef>
              <a:spcAft>
                <a:spcPts val="0"/>
              </a:spcAft>
              <a:buClr>
                <a:schemeClr val="dk1"/>
              </a:buClr>
              <a:buSzPts val="2400"/>
              <a:buChar char="–"/>
            </a:pPr>
            <a:r>
              <a:rPr lang="en-US" sz="2400"/>
              <a:t>(Leveling does.  More on that later)</a:t>
            </a:r>
            <a:endParaRPr/>
          </a:p>
          <a:p>
            <a:pPr indent="-285750" lvl="1" marL="742950" rtl="0" algn="l">
              <a:spcBef>
                <a:spcPts val="480"/>
              </a:spcBef>
              <a:spcAft>
                <a:spcPts val="0"/>
              </a:spcAft>
              <a:buClr>
                <a:schemeClr val="dk1"/>
              </a:buClr>
              <a:buSzPts val="2400"/>
              <a:buChar char="–"/>
            </a:pPr>
            <a:r>
              <a:rPr lang="en-US" sz="2400"/>
              <a:t>But they will be processed by NGS in GPS Months</a:t>
            </a:r>
            <a:endParaRPr/>
          </a:p>
          <a:p>
            <a:pPr indent="-165100" lvl="0" marL="342900" rtl="0" algn="l">
              <a:spcBef>
                <a:spcPts val="560"/>
              </a:spcBef>
              <a:spcAft>
                <a:spcPts val="0"/>
              </a:spcAft>
              <a:buClr>
                <a:schemeClr val="dk1"/>
              </a:buClr>
              <a:buSzPts val="2800"/>
              <a:buNone/>
            </a:pPr>
            <a:r>
              <a:t/>
            </a:r>
            <a:endParaRPr sz="2800"/>
          </a:p>
          <a:p>
            <a:pPr indent="-165100" lvl="0" marL="342900" rtl="0" algn="l">
              <a:spcBef>
                <a:spcPts val="560"/>
              </a:spcBef>
              <a:spcAft>
                <a:spcPts val="0"/>
              </a:spcAft>
              <a:buClr>
                <a:schemeClr val="dk1"/>
              </a:buClr>
              <a:buSzPts val="2800"/>
              <a:buNone/>
            </a:pPr>
            <a:r>
              <a:t/>
            </a:r>
            <a:endParaRPr sz="2800"/>
          </a:p>
        </p:txBody>
      </p:sp>
      <p:sp>
        <p:nvSpPr>
          <p:cNvPr id="456" name="Google Shape;456;p60"/>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457" name="Google Shape;457;p60"/>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458" name="Google Shape;458;p60"/>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59" name="Google Shape;459;p60"/>
          <p:cNvSpPr txBox="1"/>
          <p:nvPr/>
        </p:nvSpPr>
        <p:spPr>
          <a:xfrm>
            <a:off x="7392265" y="2381472"/>
            <a:ext cx="344966"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FF0000"/>
                </a:solidFill>
                <a:latin typeface="Arial"/>
                <a:ea typeface="Arial"/>
                <a:cs typeface="Arial"/>
                <a:sym typeface="Arial"/>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9">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3" name="Shape 463"/>
        <p:cNvGrpSpPr/>
        <p:nvPr/>
      </p:nvGrpSpPr>
      <p:grpSpPr>
        <a:xfrm>
          <a:off x="0" y="0"/>
          <a:ext cx="0" cy="0"/>
          <a:chOff x="0" y="0"/>
          <a:chExt cx="0" cy="0"/>
        </a:xfrm>
      </p:grpSpPr>
      <p:sp>
        <p:nvSpPr>
          <p:cNvPr id="464" name="Google Shape;464;p6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GNSS: Processing </a:t>
            </a:r>
            <a:r>
              <a:rPr i="1" lang="en-US" u="sng"/>
              <a:t>by users </a:t>
            </a:r>
            <a:r>
              <a:rPr lang="en-US"/>
              <a:t>in OPUS</a:t>
            </a:r>
            <a:endParaRPr/>
          </a:p>
        </p:txBody>
      </p:sp>
      <p:sp>
        <p:nvSpPr>
          <p:cNvPr id="465" name="Google Shape;465;p61"/>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US" sz="2400"/>
              <a:t>GNSS projects, processed by users using OPUS, must always be </a:t>
            </a:r>
            <a:r>
              <a:rPr lang="en-US" sz="2400" u="sng"/>
              <a:t>processed by GPS month </a:t>
            </a:r>
            <a:r>
              <a:rPr lang="en-US" sz="2400"/>
              <a:t>as a </a:t>
            </a:r>
            <a:r>
              <a:rPr lang="en-US" sz="2400">
                <a:solidFill>
                  <a:srgbClr val="FF0000"/>
                </a:solidFill>
              </a:rPr>
              <a:t>first step</a:t>
            </a:r>
            <a:endParaRPr/>
          </a:p>
          <a:p>
            <a:pPr indent="-285750" lvl="1" marL="742950" rtl="0" algn="l">
              <a:spcBef>
                <a:spcPts val="480"/>
              </a:spcBef>
              <a:spcAft>
                <a:spcPts val="0"/>
              </a:spcAft>
              <a:buClr>
                <a:schemeClr val="dk1"/>
              </a:buClr>
              <a:buSzPts val="2400"/>
              <a:buChar char="–"/>
            </a:pPr>
            <a:r>
              <a:rPr lang="en-US" sz="2400" u="sng"/>
              <a:t>Multiple occupations </a:t>
            </a:r>
            <a:r>
              <a:rPr lang="en-US" sz="2400"/>
              <a:t>on a point within a GPS month will be adjusted together</a:t>
            </a:r>
            <a:endParaRPr/>
          </a:p>
          <a:p>
            <a:pPr indent="-285750" lvl="1" marL="742950" rtl="0" algn="l">
              <a:spcBef>
                <a:spcPts val="480"/>
              </a:spcBef>
              <a:spcAft>
                <a:spcPts val="0"/>
              </a:spcAft>
              <a:buClr>
                <a:schemeClr val="dk1"/>
              </a:buClr>
              <a:buSzPts val="2400"/>
              <a:buChar char="–"/>
            </a:pPr>
            <a:r>
              <a:rPr lang="en-US" sz="2400"/>
              <a:t>Coordinate functions from the IGS network or the NOAA CORS Network are the only allowable control</a:t>
            </a:r>
            <a:endParaRPr/>
          </a:p>
          <a:p>
            <a:pPr indent="-285750" lvl="1" marL="742950" rtl="0" algn="l">
              <a:spcBef>
                <a:spcPts val="480"/>
              </a:spcBef>
              <a:spcAft>
                <a:spcPts val="0"/>
              </a:spcAft>
              <a:buClr>
                <a:schemeClr val="dk1"/>
              </a:buClr>
              <a:buSzPts val="2400"/>
              <a:buChar char="–"/>
            </a:pPr>
            <a:r>
              <a:rPr lang="en-US" sz="2400"/>
              <a:t>These are effectively the identical steps NGS will use in-house to compute Final Discrete Coordinates (FDCs) from your data</a:t>
            </a:r>
            <a:endParaRPr/>
          </a:p>
          <a:p>
            <a:pPr indent="-228600" lvl="2" marL="1143000" rtl="0" algn="l">
              <a:spcBef>
                <a:spcPts val="400"/>
              </a:spcBef>
              <a:spcAft>
                <a:spcPts val="0"/>
              </a:spcAft>
              <a:buClr>
                <a:schemeClr val="dk1"/>
              </a:buClr>
              <a:buSzPts val="2000"/>
              <a:buChar char="•"/>
            </a:pPr>
            <a:r>
              <a:rPr lang="en-US" sz="2000"/>
              <a:t>Except NGS will merge your data with all other data in the nation during each GPS month</a:t>
            </a:r>
            <a:endParaRPr/>
          </a:p>
          <a:p>
            <a:pPr indent="-285750" lvl="1" marL="742950" rtl="0" algn="l">
              <a:spcBef>
                <a:spcPts val="480"/>
              </a:spcBef>
              <a:spcAft>
                <a:spcPts val="0"/>
              </a:spcAft>
              <a:buClr>
                <a:schemeClr val="dk1"/>
              </a:buClr>
              <a:buSzPts val="2400"/>
              <a:buChar char="–"/>
            </a:pPr>
            <a:r>
              <a:rPr lang="en-US" sz="2400"/>
              <a:t>This process will be built into OPUS as the default, making it easy for users to quickly perform the adjustment</a:t>
            </a:r>
            <a:endParaRPr/>
          </a:p>
          <a:p>
            <a:pPr indent="-285750" lvl="1" marL="742950" rtl="0" algn="l">
              <a:spcBef>
                <a:spcPts val="480"/>
              </a:spcBef>
              <a:spcAft>
                <a:spcPts val="0"/>
              </a:spcAft>
              <a:buClr>
                <a:schemeClr val="dk1"/>
              </a:buClr>
              <a:buSzPts val="2400"/>
              <a:buChar char="–"/>
            </a:pPr>
            <a:r>
              <a:rPr lang="en-US" sz="2400"/>
              <a:t>Afterwards, users may move on to a second step…</a:t>
            </a:r>
            <a:endParaRPr sz="2400"/>
          </a:p>
          <a:p>
            <a:pPr indent="-190500" lvl="0" marL="342900" rtl="0" algn="l">
              <a:spcBef>
                <a:spcPts val="480"/>
              </a:spcBef>
              <a:spcAft>
                <a:spcPts val="0"/>
              </a:spcAft>
              <a:buClr>
                <a:schemeClr val="dk1"/>
              </a:buClr>
              <a:buSzPts val="2400"/>
              <a:buNone/>
            </a:pPr>
            <a:r>
              <a:t/>
            </a:r>
            <a:endParaRPr sz="2400"/>
          </a:p>
          <a:p>
            <a:pPr indent="-190500" lvl="0" marL="342900" rtl="0" algn="l">
              <a:spcBef>
                <a:spcPts val="480"/>
              </a:spcBef>
              <a:spcAft>
                <a:spcPts val="0"/>
              </a:spcAft>
              <a:buClr>
                <a:schemeClr val="dk1"/>
              </a:buClr>
              <a:buSzPts val="2400"/>
              <a:buNone/>
            </a:pPr>
            <a:r>
              <a:t/>
            </a:r>
            <a:endParaRPr sz="2400"/>
          </a:p>
          <a:p>
            <a:pPr indent="-190500" lvl="0" marL="342900" rtl="0" algn="l">
              <a:spcBef>
                <a:spcPts val="480"/>
              </a:spcBef>
              <a:spcAft>
                <a:spcPts val="0"/>
              </a:spcAft>
              <a:buClr>
                <a:schemeClr val="dk1"/>
              </a:buClr>
              <a:buSzPts val="2400"/>
              <a:buNone/>
            </a:pPr>
            <a:r>
              <a:t/>
            </a:r>
            <a:endParaRPr sz="2400"/>
          </a:p>
        </p:txBody>
      </p:sp>
      <p:sp>
        <p:nvSpPr>
          <p:cNvPr id="466" name="Google Shape;466;p61"/>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467" name="Google Shape;467;p61"/>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468" name="Google Shape;468;p61"/>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69" name="Google Shape;469;p61"/>
          <p:cNvSpPr txBox="1"/>
          <p:nvPr/>
        </p:nvSpPr>
        <p:spPr>
          <a:xfrm>
            <a:off x="3493796" y="1884169"/>
            <a:ext cx="344966"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FF0000"/>
                </a:solidFill>
                <a:latin typeface="Arial"/>
                <a:ea typeface="Arial"/>
                <a:cs typeface="Arial"/>
                <a:sym typeface="Arial"/>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9">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3" name="Shape 473"/>
        <p:cNvGrpSpPr/>
        <p:nvPr/>
      </p:nvGrpSpPr>
      <p:grpSpPr>
        <a:xfrm>
          <a:off x="0" y="0"/>
          <a:ext cx="0" cy="0"/>
          <a:chOff x="0" y="0"/>
          <a:chExt cx="0" cy="0"/>
        </a:xfrm>
      </p:grpSpPr>
      <p:sp>
        <p:nvSpPr>
          <p:cNvPr id="474" name="Google Shape;474;p6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GNSS: Processing by users in OPUS</a:t>
            </a:r>
            <a:endParaRPr/>
          </a:p>
        </p:txBody>
      </p:sp>
      <p:sp>
        <p:nvSpPr>
          <p:cNvPr id="475" name="Google Shape;475;p62"/>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US" sz="2400"/>
              <a:t>As a </a:t>
            </a:r>
            <a:r>
              <a:rPr lang="en-US" sz="2400">
                <a:solidFill>
                  <a:srgbClr val="FF0000"/>
                </a:solidFill>
              </a:rPr>
              <a:t>second step</a:t>
            </a:r>
            <a:r>
              <a:rPr lang="en-US" sz="2400"/>
              <a:t>, a user may do many alternative things…</a:t>
            </a:r>
            <a:endParaRPr/>
          </a:p>
          <a:p>
            <a:pPr indent="-285750" lvl="1" marL="742950" rtl="0" algn="l">
              <a:spcBef>
                <a:spcPts val="400"/>
              </a:spcBef>
              <a:spcAft>
                <a:spcPts val="0"/>
              </a:spcAft>
              <a:buClr>
                <a:schemeClr val="dk1"/>
              </a:buClr>
              <a:buSzPts val="2000"/>
              <a:buChar char="–"/>
            </a:pPr>
            <a:r>
              <a:rPr lang="en-US" sz="2000"/>
              <a:t>Adjust to some epoch that is convenient to them… </a:t>
            </a:r>
            <a:endParaRPr/>
          </a:p>
          <a:p>
            <a:pPr indent="-285750" lvl="1" marL="742950" rtl="0" algn="l">
              <a:spcBef>
                <a:spcPts val="400"/>
              </a:spcBef>
              <a:spcAft>
                <a:spcPts val="0"/>
              </a:spcAft>
              <a:buClr>
                <a:schemeClr val="dk1"/>
              </a:buClr>
              <a:buSzPts val="2000"/>
              <a:buChar char="–"/>
            </a:pPr>
            <a:r>
              <a:rPr lang="en-US" sz="2000"/>
              <a:t>Hold any CORSs or passive control as constraints…</a:t>
            </a:r>
            <a:endParaRPr/>
          </a:p>
          <a:p>
            <a:pPr indent="-342900" lvl="0" marL="342900" rtl="0" algn="l">
              <a:spcBef>
                <a:spcPts val="480"/>
              </a:spcBef>
              <a:spcAft>
                <a:spcPts val="0"/>
              </a:spcAft>
              <a:buClr>
                <a:schemeClr val="dk1"/>
              </a:buClr>
              <a:buSzPts val="2400"/>
              <a:buChar char="•"/>
            </a:pPr>
            <a:r>
              <a:rPr lang="en-US" sz="2400"/>
              <a:t>This two-step approach is a form of sequential adjustments and allows a win-win:</a:t>
            </a:r>
            <a:endParaRPr/>
          </a:p>
          <a:p>
            <a:pPr indent="-285750" lvl="1" marL="742950" rtl="0" algn="l">
              <a:spcBef>
                <a:spcPts val="400"/>
              </a:spcBef>
              <a:spcAft>
                <a:spcPts val="0"/>
              </a:spcAft>
              <a:buClr>
                <a:schemeClr val="dk1"/>
              </a:buClr>
              <a:buSzPts val="2000"/>
              <a:buChar char="–"/>
            </a:pPr>
            <a:r>
              <a:rPr lang="en-US" sz="2000"/>
              <a:t>NGS gets to see the user-computed time-dependent “</a:t>
            </a:r>
            <a:r>
              <a:rPr lang="en-US" sz="2000" u="sng"/>
              <a:t>preliminary</a:t>
            </a:r>
            <a:r>
              <a:rPr lang="en-US" sz="2000"/>
              <a:t>” coordinates, which have been computed by GPS Month </a:t>
            </a:r>
            <a:endParaRPr/>
          </a:p>
          <a:p>
            <a:pPr indent="-228600" lvl="2" marL="1143000" rtl="0" algn="l">
              <a:spcBef>
                <a:spcPts val="320"/>
              </a:spcBef>
              <a:spcAft>
                <a:spcPts val="0"/>
              </a:spcAft>
              <a:buClr>
                <a:schemeClr val="dk1"/>
              </a:buClr>
              <a:buSzPts val="1600"/>
              <a:buChar char="•"/>
            </a:pPr>
            <a:r>
              <a:rPr lang="en-US" sz="1600"/>
              <a:t>Which will be checked against “</a:t>
            </a:r>
            <a:r>
              <a:rPr lang="en-US" sz="1600" u="sng"/>
              <a:t>final discrete</a:t>
            </a:r>
            <a:r>
              <a:rPr lang="en-US" sz="1600"/>
              <a:t>” coordinates computed by NGS</a:t>
            </a:r>
            <a:endParaRPr/>
          </a:p>
          <a:p>
            <a:pPr indent="-285750" lvl="1" marL="742950" rtl="0" algn="l">
              <a:spcBef>
                <a:spcPts val="400"/>
              </a:spcBef>
              <a:spcAft>
                <a:spcPts val="0"/>
              </a:spcAft>
              <a:buClr>
                <a:schemeClr val="dk1"/>
              </a:buClr>
              <a:buSzPts val="2000"/>
              <a:buChar char="–"/>
            </a:pPr>
            <a:r>
              <a:rPr lang="en-US" sz="2000"/>
              <a:t>The user gets whatever adjustment and/or coordinates fulfill their contractual needs</a:t>
            </a:r>
            <a:endParaRPr/>
          </a:p>
          <a:p>
            <a:pPr indent="-285750" lvl="1" marL="742950" rtl="0" algn="l">
              <a:spcBef>
                <a:spcPts val="400"/>
              </a:spcBef>
              <a:spcAft>
                <a:spcPts val="0"/>
              </a:spcAft>
              <a:buClr>
                <a:schemeClr val="dk1"/>
              </a:buClr>
              <a:buSzPts val="2000"/>
              <a:buChar char="–"/>
            </a:pPr>
            <a:r>
              <a:rPr lang="en-US" sz="2000"/>
              <a:t>Redundancy checks can occur both </a:t>
            </a:r>
            <a:r>
              <a:rPr i="1" lang="en-US" sz="2000"/>
              <a:t>within</a:t>
            </a:r>
            <a:r>
              <a:rPr lang="en-US" sz="2000"/>
              <a:t> a GPS month (at step 1, if multiple occupations occur in 1 GPS month) and </a:t>
            </a:r>
            <a:r>
              <a:rPr i="1" lang="en-US" sz="2000"/>
              <a:t>across</a:t>
            </a:r>
            <a:r>
              <a:rPr lang="en-US" sz="2000"/>
              <a:t> GPS months (at step 2, if occupations occur in different GPS months)</a:t>
            </a:r>
            <a:endParaRPr sz="2400"/>
          </a:p>
          <a:p>
            <a:pPr indent="-215900" lvl="0" marL="342900" rtl="0" algn="l">
              <a:spcBef>
                <a:spcPts val="400"/>
              </a:spcBef>
              <a:spcAft>
                <a:spcPts val="0"/>
              </a:spcAft>
              <a:buClr>
                <a:schemeClr val="dk1"/>
              </a:buClr>
              <a:buSzPts val="2000"/>
              <a:buNone/>
            </a:pPr>
            <a:r>
              <a:t/>
            </a:r>
            <a:endParaRPr sz="2000"/>
          </a:p>
          <a:p>
            <a:pPr indent="-228600" lvl="0" marL="342900" rtl="0" algn="l">
              <a:spcBef>
                <a:spcPts val="360"/>
              </a:spcBef>
              <a:spcAft>
                <a:spcPts val="0"/>
              </a:spcAft>
              <a:buClr>
                <a:schemeClr val="dk1"/>
              </a:buClr>
              <a:buSzPts val="1800"/>
              <a:buNone/>
            </a:pPr>
            <a:r>
              <a:t/>
            </a:r>
            <a:endParaRPr sz="1800"/>
          </a:p>
        </p:txBody>
      </p:sp>
      <p:sp>
        <p:nvSpPr>
          <p:cNvPr id="476" name="Google Shape;476;p62"/>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477" name="Google Shape;477;p62"/>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478" name="Google Shape;478;p62"/>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5">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5">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2" name="Shape 482"/>
        <p:cNvGrpSpPr/>
        <p:nvPr/>
      </p:nvGrpSpPr>
      <p:grpSpPr>
        <a:xfrm>
          <a:off x="0" y="0"/>
          <a:ext cx="0" cy="0"/>
          <a:chOff x="0" y="0"/>
          <a:chExt cx="0" cy="0"/>
        </a:xfrm>
      </p:grpSpPr>
      <p:sp>
        <p:nvSpPr>
          <p:cNvPr id="483" name="Google Shape;483;p63"/>
          <p:cNvSpPr txBox="1"/>
          <p:nvPr>
            <p:ph type="title"/>
          </p:nvPr>
        </p:nvSpPr>
        <p:spPr>
          <a:xfrm>
            <a:off x="1981200" y="2499364"/>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3600"/>
              <a:t>New Way of Processing Leveling Projects</a:t>
            </a:r>
            <a:endParaRPr/>
          </a:p>
        </p:txBody>
      </p:sp>
      <p:sp>
        <p:nvSpPr>
          <p:cNvPr id="484" name="Google Shape;484;p63"/>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485" name="Google Shape;485;p63"/>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486" name="Google Shape;486;p63"/>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0" name="Shape 490"/>
        <p:cNvGrpSpPr/>
        <p:nvPr/>
      </p:nvGrpSpPr>
      <p:grpSpPr>
        <a:xfrm>
          <a:off x="0" y="0"/>
          <a:ext cx="0" cy="0"/>
          <a:chOff x="0" y="0"/>
          <a:chExt cx="0" cy="0"/>
        </a:xfrm>
      </p:grpSpPr>
      <p:sp>
        <p:nvSpPr>
          <p:cNvPr id="491" name="Google Shape;491;p6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Leveling: Time Span…</a:t>
            </a:r>
            <a:endParaRPr/>
          </a:p>
        </p:txBody>
      </p:sp>
      <p:sp>
        <p:nvSpPr>
          <p:cNvPr id="492" name="Google Shape;492;p64"/>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US" sz="2400"/>
              <a:t>Leveling projects </a:t>
            </a:r>
            <a:r>
              <a:rPr lang="en-US" sz="2400" u="sng"/>
              <a:t>must not exceed 12 sequential months</a:t>
            </a:r>
            <a:endParaRPr/>
          </a:p>
          <a:p>
            <a:pPr indent="-285750" lvl="1" marL="742950" rtl="0" algn="l">
              <a:spcBef>
                <a:spcPts val="400"/>
              </a:spcBef>
              <a:spcAft>
                <a:spcPts val="0"/>
              </a:spcAft>
              <a:buClr>
                <a:schemeClr val="dk1"/>
              </a:buClr>
              <a:buSzPts val="2000"/>
              <a:buChar char="–"/>
            </a:pPr>
            <a:r>
              <a:rPr lang="en-US" sz="2000"/>
              <a:t>Longer projects must be broken into sub-projects each spanning less than 12 sequential months</a:t>
            </a:r>
            <a:endParaRPr/>
          </a:p>
          <a:p>
            <a:pPr indent="-342900" lvl="0" marL="342900" rtl="0" algn="l">
              <a:spcBef>
                <a:spcPts val="480"/>
              </a:spcBef>
              <a:spcAft>
                <a:spcPts val="0"/>
              </a:spcAft>
              <a:buClr>
                <a:schemeClr val="dk1"/>
              </a:buClr>
              <a:buSzPts val="2400"/>
              <a:buChar char="•"/>
            </a:pPr>
            <a:r>
              <a:rPr lang="en-US" sz="2400"/>
              <a:t>A compromise between:</a:t>
            </a:r>
            <a:endParaRPr/>
          </a:p>
          <a:p>
            <a:pPr indent="-285750" lvl="1" marL="742950" rtl="0" algn="l">
              <a:spcBef>
                <a:spcPts val="400"/>
              </a:spcBef>
              <a:spcAft>
                <a:spcPts val="0"/>
              </a:spcAft>
              <a:buClr>
                <a:schemeClr val="dk1"/>
              </a:buClr>
              <a:buSzPts val="2000"/>
              <a:buChar char="–"/>
            </a:pPr>
            <a:r>
              <a:rPr lang="en-US" sz="2000"/>
              <a:t>Treating “1 GPS Month” as “simultaneous” in the GNSS arena, and</a:t>
            </a:r>
            <a:endParaRPr/>
          </a:p>
          <a:p>
            <a:pPr indent="-285750" lvl="1" marL="742950" rtl="0" algn="l">
              <a:spcBef>
                <a:spcPts val="400"/>
              </a:spcBef>
              <a:spcAft>
                <a:spcPts val="0"/>
              </a:spcAft>
              <a:buClr>
                <a:schemeClr val="dk1"/>
              </a:buClr>
              <a:buSzPts val="2000"/>
              <a:buChar char="–"/>
            </a:pPr>
            <a:r>
              <a:rPr lang="en-US" sz="2000"/>
              <a:t>Acknowledging that leveling surveys often take weeks to months to conduct</a:t>
            </a:r>
            <a:endParaRPr/>
          </a:p>
          <a:p>
            <a:pPr indent="-342900" lvl="0" marL="342900" rtl="0" algn="l">
              <a:spcBef>
                <a:spcPts val="480"/>
              </a:spcBef>
              <a:spcAft>
                <a:spcPts val="0"/>
              </a:spcAft>
              <a:buClr>
                <a:schemeClr val="dk1"/>
              </a:buClr>
              <a:buSzPts val="2400"/>
              <a:buChar char="•"/>
            </a:pPr>
            <a:r>
              <a:rPr lang="en-US" sz="2400"/>
              <a:t>Mixed with the reality that:</a:t>
            </a:r>
            <a:endParaRPr/>
          </a:p>
          <a:p>
            <a:pPr indent="-285750" lvl="1" marL="742950" rtl="0" algn="l">
              <a:spcBef>
                <a:spcPts val="400"/>
              </a:spcBef>
              <a:spcAft>
                <a:spcPts val="0"/>
              </a:spcAft>
              <a:buClr>
                <a:schemeClr val="dk1"/>
              </a:buClr>
              <a:buSzPts val="2000"/>
              <a:buChar char="–"/>
            </a:pPr>
            <a:r>
              <a:rPr lang="en-US" sz="2000"/>
              <a:t>You can’t solve for time-dependent orthometric heights in most leveling projects</a:t>
            </a:r>
            <a:endParaRPr/>
          </a:p>
        </p:txBody>
      </p:sp>
      <p:sp>
        <p:nvSpPr>
          <p:cNvPr id="493" name="Google Shape;493;p64"/>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494" name="Google Shape;494;p64"/>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495" name="Google Shape;495;p64"/>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2">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9" name="Shape 499"/>
        <p:cNvGrpSpPr/>
        <p:nvPr/>
      </p:nvGrpSpPr>
      <p:grpSpPr>
        <a:xfrm>
          <a:off x="0" y="0"/>
          <a:ext cx="0" cy="0"/>
          <a:chOff x="0" y="0"/>
          <a:chExt cx="0" cy="0"/>
        </a:xfrm>
      </p:grpSpPr>
      <p:sp>
        <p:nvSpPr>
          <p:cNvPr id="500" name="Google Shape;500;p6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Leveling: GNSS required</a:t>
            </a:r>
            <a:endParaRPr/>
          </a:p>
        </p:txBody>
      </p:sp>
      <p:sp>
        <p:nvSpPr>
          <p:cNvPr id="501" name="Google Shape;501;p65"/>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Char char="•"/>
            </a:pPr>
            <a:r>
              <a:rPr lang="en-US" sz="2800"/>
              <a:t>For the immediate years following 2022, NGS will require that all leveling projects turned in have GNSS on </a:t>
            </a:r>
            <a:r>
              <a:rPr lang="en-US" sz="2800" u="sng"/>
              <a:t>primary control</a:t>
            </a:r>
            <a:endParaRPr/>
          </a:p>
          <a:p>
            <a:pPr indent="-285750" lvl="1" marL="742950" rtl="0" algn="l">
              <a:spcBef>
                <a:spcPts val="480"/>
              </a:spcBef>
              <a:spcAft>
                <a:spcPts val="0"/>
              </a:spcAft>
              <a:buClr>
                <a:schemeClr val="dk1"/>
              </a:buClr>
              <a:buSzPts val="2400"/>
              <a:buChar char="–"/>
            </a:pPr>
            <a:r>
              <a:rPr lang="en-US" sz="2400"/>
              <a:t>Minimum of 3 points</a:t>
            </a:r>
            <a:endParaRPr/>
          </a:p>
          <a:p>
            <a:pPr indent="-285750" lvl="1" marL="742950" rtl="0" algn="l">
              <a:spcBef>
                <a:spcPts val="480"/>
              </a:spcBef>
              <a:spcAft>
                <a:spcPts val="0"/>
              </a:spcAft>
              <a:buClr>
                <a:schemeClr val="dk1"/>
              </a:buClr>
              <a:buSzPts val="2400"/>
              <a:buChar char="–"/>
            </a:pPr>
            <a:r>
              <a:rPr lang="en-US" sz="2400"/>
              <a:t>Maximum spacing of 30 km</a:t>
            </a:r>
            <a:endParaRPr/>
          </a:p>
          <a:p>
            <a:pPr indent="-285750" lvl="1" marL="742950" rtl="0" algn="l">
              <a:spcBef>
                <a:spcPts val="480"/>
              </a:spcBef>
              <a:spcAft>
                <a:spcPts val="0"/>
              </a:spcAft>
              <a:buClr>
                <a:schemeClr val="dk1"/>
              </a:buClr>
              <a:buSzPts val="2400"/>
              <a:buChar char="–"/>
            </a:pPr>
            <a:r>
              <a:rPr lang="en-US" sz="2400"/>
              <a:t>At least two occupations:</a:t>
            </a:r>
            <a:endParaRPr/>
          </a:p>
          <a:p>
            <a:pPr indent="-228600" lvl="2" marL="1143000" rtl="0" algn="l">
              <a:spcBef>
                <a:spcPts val="400"/>
              </a:spcBef>
              <a:spcAft>
                <a:spcPts val="0"/>
              </a:spcAft>
              <a:buClr>
                <a:schemeClr val="dk1"/>
              </a:buClr>
              <a:buSzPts val="2000"/>
              <a:buChar char="•"/>
            </a:pPr>
            <a:r>
              <a:rPr lang="en-US" sz="2000"/>
              <a:t>+/- 14 days of beginning of leveling</a:t>
            </a:r>
            <a:endParaRPr/>
          </a:p>
          <a:p>
            <a:pPr indent="-228600" lvl="3" marL="1600200" rtl="0" algn="l">
              <a:spcBef>
                <a:spcPts val="320"/>
              </a:spcBef>
              <a:spcAft>
                <a:spcPts val="0"/>
              </a:spcAft>
              <a:buClr>
                <a:schemeClr val="dk1"/>
              </a:buClr>
              <a:buSzPts val="1600"/>
              <a:buChar char="–"/>
            </a:pPr>
            <a:r>
              <a:rPr lang="en-US" sz="1600"/>
              <a:t>But also within the same GPS month</a:t>
            </a:r>
            <a:endParaRPr/>
          </a:p>
          <a:p>
            <a:pPr indent="-228600" lvl="2" marL="1143000" rtl="0" algn="l">
              <a:spcBef>
                <a:spcPts val="400"/>
              </a:spcBef>
              <a:spcAft>
                <a:spcPts val="0"/>
              </a:spcAft>
              <a:buClr>
                <a:schemeClr val="dk1"/>
              </a:buClr>
              <a:buSzPts val="2000"/>
              <a:buChar char="•"/>
            </a:pPr>
            <a:r>
              <a:rPr lang="en-US" sz="2000"/>
              <a:t>+/- 14 days of ending leveling</a:t>
            </a:r>
            <a:endParaRPr/>
          </a:p>
          <a:p>
            <a:pPr indent="-228600" lvl="3" marL="1600200" rtl="0" algn="l">
              <a:spcBef>
                <a:spcPts val="320"/>
              </a:spcBef>
              <a:spcAft>
                <a:spcPts val="0"/>
              </a:spcAft>
              <a:buClr>
                <a:schemeClr val="dk1"/>
              </a:buClr>
              <a:buSzPts val="1600"/>
              <a:buChar char="–"/>
            </a:pPr>
            <a:r>
              <a:rPr lang="en-US" sz="1600"/>
              <a:t>But also within the same GPS month</a:t>
            </a:r>
            <a:endParaRPr/>
          </a:p>
          <a:p>
            <a:pPr indent="-285750" lvl="1" marL="742950" rtl="0" algn="l">
              <a:spcBef>
                <a:spcPts val="480"/>
              </a:spcBef>
              <a:spcAft>
                <a:spcPts val="0"/>
              </a:spcAft>
              <a:buClr>
                <a:schemeClr val="dk1"/>
              </a:buClr>
              <a:buSzPts val="2400"/>
              <a:buChar char="–"/>
            </a:pPr>
            <a:r>
              <a:rPr lang="en-US" sz="2400"/>
              <a:t>If leveling exceeds 6 months, must have a 3</a:t>
            </a:r>
            <a:r>
              <a:rPr baseline="30000" lang="en-US" sz="2400"/>
              <a:t>rd</a:t>
            </a:r>
            <a:r>
              <a:rPr lang="en-US" sz="2400"/>
              <a:t>, middle occupation</a:t>
            </a:r>
            <a:endParaRPr/>
          </a:p>
          <a:p>
            <a:pPr indent="-342900" lvl="0" marL="342900" rtl="0" algn="l">
              <a:spcBef>
                <a:spcPts val="560"/>
              </a:spcBef>
              <a:spcAft>
                <a:spcPts val="0"/>
              </a:spcAft>
              <a:buClr>
                <a:schemeClr val="dk1"/>
              </a:buClr>
              <a:buSzPts val="2800"/>
              <a:buChar char="•"/>
            </a:pPr>
            <a:r>
              <a:rPr lang="en-US" sz="2800"/>
              <a:t>A GNSS “occupation” can mean “RTK/N”!</a:t>
            </a:r>
            <a:endParaRPr/>
          </a:p>
          <a:p>
            <a:pPr indent="-133350" lvl="1" marL="742950" rtl="0" algn="l">
              <a:spcBef>
                <a:spcPts val="480"/>
              </a:spcBef>
              <a:spcAft>
                <a:spcPts val="0"/>
              </a:spcAft>
              <a:buClr>
                <a:schemeClr val="dk1"/>
              </a:buClr>
              <a:buSzPts val="2400"/>
              <a:buNone/>
            </a:pPr>
            <a:r>
              <a:t/>
            </a:r>
            <a:endParaRPr sz="2400"/>
          </a:p>
        </p:txBody>
      </p:sp>
      <p:sp>
        <p:nvSpPr>
          <p:cNvPr id="502" name="Google Shape;502;p65"/>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503" name="Google Shape;503;p65"/>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504" name="Google Shape;504;p65"/>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3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Acknowledgments</a:t>
            </a:r>
            <a:endParaRPr/>
          </a:p>
        </p:txBody>
      </p:sp>
      <p:sp>
        <p:nvSpPr>
          <p:cNvPr id="258" name="Google Shape;258;p39"/>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Char char="•"/>
            </a:pPr>
            <a:r>
              <a:rPr lang="en-US" sz="2800"/>
              <a:t>Blueprint for 2022, Part 3 is the result of significant TEAM efforts </a:t>
            </a:r>
            <a:r>
              <a:rPr i="1" lang="en-US" sz="2800">
                <a:solidFill>
                  <a:srgbClr val="FF0000"/>
                </a:solidFill>
              </a:rPr>
              <a:t>over 18 months</a:t>
            </a:r>
            <a:endParaRPr/>
          </a:p>
          <a:p>
            <a:pPr indent="-285750" lvl="1" marL="742950" rtl="0" algn="l">
              <a:spcBef>
                <a:spcPts val="480"/>
              </a:spcBef>
              <a:spcAft>
                <a:spcPts val="0"/>
              </a:spcAft>
              <a:buClr>
                <a:schemeClr val="dk1"/>
              </a:buClr>
              <a:buSzPts val="2400"/>
              <a:buChar char="–"/>
            </a:pPr>
            <a:r>
              <a:rPr lang="en-US" sz="2400"/>
              <a:t>GNSS Standard Operating Procedure (SOP) Team</a:t>
            </a:r>
            <a:endParaRPr/>
          </a:p>
          <a:p>
            <a:pPr indent="-228600" lvl="2" marL="1143000" rtl="0" algn="l">
              <a:spcBef>
                <a:spcPts val="240"/>
              </a:spcBef>
              <a:spcAft>
                <a:spcPts val="0"/>
              </a:spcAft>
              <a:buClr>
                <a:schemeClr val="dk1"/>
              </a:buClr>
              <a:buSzPts val="1200"/>
              <a:buChar char="•"/>
            </a:pPr>
            <a:r>
              <a:rPr lang="en-US" sz="1200"/>
              <a:t>Choi, Roman, Jalbrzikowski, Sun, Dennis, Prusky, Gillins, W. Wang, Saleh, Yoon, Damiani, Kanazir, Evjen, Sellars, Schenewerk, Caccamise, Heck, Hilla, Bilich, McFarland</a:t>
            </a:r>
            <a:endParaRPr sz="1800"/>
          </a:p>
          <a:p>
            <a:pPr indent="-285750" lvl="1" marL="742950" rtl="0" algn="l">
              <a:spcBef>
                <a:spcPts val="480"/>
              </a:spcBef>
              <a:spcAft>
                <a:spcPts val="0"/>
              </a:spcAft>
              <a:buClr>
                <a:schemeClr val="dk1"/>
              </a:buClr>
              <a:buSzPts val="2400"/>
              <a:buChar char="–"/>
            </a:pPr>
            <a:r>
              <a:rPr lang="en-US" sz="2400"/>
              <a:t>Leveling Standard Operating Procedure (SOP) Team</a:t>
            </a:r>
            <a:endParaRPr/>
          </a:p>
          <a:p>
            <a:pPr indent="-228600" lvl="2" marL="1143000" rtl="0" algn="l">
              <a:spcBef>
                <a:spcPts val="240"/>
              </a:spcBef>
              <a:spcAft>
                <a:spcPts val="0"/>
              </a:spcAft>
              <a:buClr>
                <a:schemeClr val="dk1"/>
              </a:buClr>
              <a:buSzPts val="1200"/>
              <a:buChar char="•"/>
            </a:pPr>
            <a:r>
              <a:rPr lang="en-US" sz="1200"/>
              <a:t>Zenk, Kanazir, Dennis, Breidenbach, Fancher, Hanson, Hensel, Paudel, Ward, Zilkoski, Gillins, Geoghegan</a:t>
            </a:r>
            <a:endParaRPr sz="1200"/>
          </a:p>
          <a:p>
            <a:pPr indent="-285750" lvl="1" marL="742950" rtl="0" algn="l">
              <a:spcBef>
                <a:spcPts val="480"/>
              </a:spcBef>
              <a:spcAft>
                <a:spcPts val="0"/>
              </a:spcAft>
              <a:buClr>
                <a:schemeClr val="dk1"/>
              </a:buClr>
              <a:buSzPts val="2400"/>
              <a:buChar char="–"/>
            </a:pPr>
            <a:r>
              <a:rPr lang="en-US" sz="2400"/>
              <a:t>BP3 Writing Team</a:t>
            </a:r>
            <a:endParaRPr/>
          </a:p>
          <a:p>
            <a:pPr indent="-228600" lvl="2" marL="1143000" rtl="0" algn="l">
              <a:spcBef>
                <a:spcPts val="240"/>
              </a:spcBef>
              <a:spcAft>
                <a:spcPts val="0"/>
              </a:spcAft>
              <a:buClr>
                <a:schemeClr val="dk1"/>
              </a:buClr>
              <a:buSzPts val="1200"/>
              <a:buChar char="•"/>
            </a:pPr>
            <a:r>
              <a:rPr lang="en-US" sz="1200"/>
              <a:t>Kinsman, Kanazir, Hensel, Jordan, Stone, Vogel, Heck, Dennis, Fromhertz, Winester, Zenk, Silagi, Roman, Grosh, Ahlgren</a:t>
            </a:r>
            <a:endParaRPr sz="1200"/>
          </a:p>
          <a:p>
            <a:pPr indent="-342900" lvl="0" marL="342900" rtl="0" algn="l">
              <a:spcBef>
                <a:spcPts val="560"/>
              </a:spcBef>
              <a:spcAft>
                <a:spcPts val="0"/>
              </a:spcAft>
              <a:buClr>
                <a:schemeClr val="dk1"/>
              </a:buClr>
              <a:buSzPts val="2800"/>
              <a:buChar char="•"/>
            </a:pPr>
            <a:r>
              <a:rPr lang="en-US" sz="2800"/>
              <a:t>It is a team document, with input from dozens of individuals around NGS</a:t>
            </a:r>
            <a:endParaRPr/>
          </a:p>
        </p:txBody>
      </p:sp>
      <p:sp>
        <p:nvSpPr>
          <p:cNvPr id="259" name="Google Shape;259;p39"/>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260" name="Google Shape;260;p39"/>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261" name="Google Shape;261;p39"/>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8" name="Shape 508"/>
        <p:cNvGrpSpPr/>
        <p:nvPr/>
      </p:nvGrpSpPr>
      <p:grpSpPr>
        <a:xfrm>
          <a:off x="0" y="0"/>
          <a:ext cx="0" cy="0"/>
          <a:chOff x="0" y="0"/>
          <a:chExt cx="0" cy="0"/>
        </a:xfrm>
      </p:grpSpPr>
      <p:sp>
        <p:nvSpPr>
          <p:cNvPr id="509" name="Google Shape;509;p66"/>
          <p:cNvSpPr txBox="1"/>
          <p:nvPr>
            <p:ph type="title"/>
          </p:nvPr>
        </p:nvSpPr>
        <p:spPr>
          <a:xfrm>
            <a:off x="1908592" y="565026"/>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Leveling:  Step 1</a:t>
            </a:r>
            <a:br>
              <a:rPr lang="en-US"/>
            </a:br>
            <a:r>
              <a:rPr lang="en-US"/>
              <a:t>Identify project marks</a:t>
            </a:r>
            <a:endParaRPr/>
          </a:p>
        </p:txBody>
      </p:sp>
      <p:sp>
        <p:nvSpPr>
          <p:cNvPr id="510" name="Google Shape;510;p66"/>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511" name="Google Shape;511;p66"/>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512" name="Google Shape;512;p66"/>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13" name="Google Shape;513;p66"/>
          <p:cNvSpPr/>
          <p:nvPr/>
        </p:nvSpPr>
        <p:spPr>
          <a:xfrm>
            <a:off x="3384550" y="23812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14" name="Google Shape;514;p66"/>
          <p:cNvSpPr/>
          <p:nvPr/>
        </p:nvSpPr>
        <p:spPr>
          <a:xfrm>
            <a:off x="3536950" y="25336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15" name="Google Shape;515;p66"/>
          <p:cNvSpPr/>
          <p:nvPr/>
        </p:nvSpPr>
        <p:spPr>
          <a:xfrm>
            <a:off x="3689350" y="26860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16" name="Google Shape;516;p66"/>
          <p:cNvSpPr/>
          <p:nvPr/>
        </p:nvSpPr>
        <p:spPr>
          <a:xfrm>
            <a:off x="3841750" y="28384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17" name="Google Shape;517;p66"/>
          <p:cNvSpPr/>
          <p:nvPr/>
        </p:nvSpPr>
        <p:spPr>
          <a:xfrm>
            <a:off x="3994150" y="29908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18" name="Google Shape;518;p66"/>
          <p:cNvSpPr/>
          <p:nvPr/>
        </p:nvSpPr>
        <p:spPr>
          <a:xfrm>
            <a:off x="4146550" y="31432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19" name="Google Shape;519;p66"/>
          <p:cNvSpPr/>
          <p:nvPr/>
        </p:nvSpPr>
        <p:spPr>
          <a:xfrm>
            <a:off x="4298950" y="32956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20" name="Google Shape;520;p66"/>
          <p:cNvSpPr/>
          <p:nvPr/>
        </p:nvSpPr>
        <p:spPr>
          <a:xfrm>
            <a:off x="4451350" y="34480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21" name="Google Shape;521;p66"/>
          <p:cNvSpPr/>
          <p:nvPr/>
        </p:nvSpPr>
        <p:spPr>
          <a:xfrm>
            <a:off x="4603750" y="36004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22" name="Google Shape;522;p66"/>
          <p:cNvSpPr/>
          <p:nvPr/>
        </p:nvSpPr>
        <p:spPr>
          <a:xfrm>
            <a:off x="4756150" y="37528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23" name="Google Shape;523;p66"/>
          <p:cNvSpPr/>
          <p:nvPr/>
        </p:nvSpPr>
        <p:spPr>
          <a:xfrm>
            <a:off x="4908550" y="39052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24" name="Google Shape;524;p66"/>
          <p:cNvSpPr/>
          <p:nvPr/>
        </p:nvSpPr>
        <p:spPr>
          <a:xfrm>
            <a:off x="5060950" y="40576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25" name="Google Shape;525;p66"/>
          <p:cNvSpPr/>
          <p:nvPr/>
        </p:nvSpPr>
        <p:spPr>
          <a:xfrm>
            <a:off x="5213350" y="42100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26" name="Google Shape;526;p66"/>
          <p:cNvSpPr/>
          <p:nvPr/>
        </p:nvSpPr>
        <p:spPr>
          <a:xfrm rot="-3861180">
            <a:off x="3213297" y="4944061"/>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27" name="Google Shape;527;p66"/>
          <p:cNvSpPr/>
          <p:nvPr/>
        </p:nvSpPr>
        <p:spPr>
          <a:xfrm rot="-3861180">
            <a:off x="3416645" y="487263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28" name="Google Shape;528;p66"/>
          <p:cNvSpPr/>
          <p:nvPr/>
        </p:nvSpPr>
        <p:spPr>
          <a:xfrm rot="-3861180">
            <a:off x="3619993" y="4801216"/>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29" name="Google Shape;529;p66"/>
          <p:cNvSpPr/>
          <p:nvPr/>
        </p:nvSpPr>
        <p:spPr>
          <a:xfrm rot="-3861180">
            <a:off x="3823340" y="4729793"/>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30" name="Google Shape;530;p66"/>
          <p:cNvSpPr/>
          <p:nvPr/>
        </p:nvSpPr>
        <p:spPr>
          <a:xfrm rot="-3861180">
            <a:off x="4026688" y="4658371"/>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31" name="Google Shape;531;p66"/>
          <p:cNvSpPr/>
          <p:nvPr/>
        </p:nvSpPr>
        <p:spPr>
          <a:xfrm rot="-3861180">
            <a:off x="4230036" y="458694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32" name="Google Shape;532;p66"/>
          <p:cNvSpPr/>
          <p:nvPr/>
        </p:nvSpPr>
        <p:spPr>
          <a:xfrm rot="-3861180">
            <a:off x="4433384" y="4515525"/>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33" name="Google Shape;533;p66"/>
          <p:cNvSpPr/>
          <p:nvPr/>
        </p:nvSpPr>
        <p:spPr>
          <a:xfrm rot="-3861180">
            <a:off x="4636732" y="4444103"/>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34" name="Google Shape;534;p66"/>
          <p:cNvSpPr/>
          <p:nvPr/>
        </p:nvSpPr>
        <p:spPr>
          <a:xfrm rot="-3861180">
            <a:off x="4840079" y="437268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35" name="Google Shape;535;p66"/>
          <p:cNvSpPr/>
          <p:nvPr/>
        </p:nvSpPr>
        <p:spPr>
          <a:xfrm rot="-3861180">
            <a:off x="5043427" y="4301257"/>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36" name="Google Shape;536;p66"/>
          <p:cNvSpPr/>
          <p:nvPr/>
        </p:nvSpPr>
        <p:spPr>
          <a:xfrm>
            <a:off x="3841750" y="28384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37" name="Google Shape;537;p66"/>
          <p:cNvSpPr/>
          <p:nvPr/>
        </p:nvSpPr>
        <p:spPr>
          <a:xfrm>
            <a:off x="3994150" y="29908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38" name="Google Shape;538;p66"/>
          <p:cNvSpPr/>
          <p:nvPr/>
        </p:nvSpPr>
        <p:spPr>
          <a:xfrm>
            <a:off x="4146550" y="31432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39" name="Google Shape;539;p66"/>
          <p:cNvSpPr/>
          <p:nvPr/>
        </p:nvSpPr>
        <p:spPr>
          <a:xfrm>
            <a:off x="4298950" y="32956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40" name="Google Shape;540;p66"/>
          <p:cNvSpPr/>
          <p:nvPr/>
        </p:nvSpPr>
        <p:spPr>
          <a:xfrm>
            <a:off x="4451350" y="34480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41" name="Google Shape;541;p66"/>
          <p:cNvSpPr/>
          <p:nvPr/>
        </p:nvSpPr>
        <p:spPr>
          <a:xfrm>
            <a:off x="4603750" y="36004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42" name="Google Shape;542;p66"/>
          <p:cNvSpPr/>
          <p:nvPr/>
        </p:nvSpPr>
        <p:spPr>
          <a:xfrm>
            <a:off x="4756150" y="37528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43" name="Google Shape;543;p66"/>
          <p:cNvSpPr/>
          <p:nvPr/>
        </p:nvSpPr>
        <p:spPr>
          <a:xfrm>
            <a:off x="4908550" y="39052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44" name="Google Shape;544;p66"/>
          <p:cNvSpPr/>
          <p:nvPr/>
        </p:nvSpPr>
        <p:spPr>
          <a:xfrm>
            <a:off x="5060950" y="40576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545" name="Google Shape;545;p66"/>
          <p:cNvGrpSpPr/>
          <p:nvPr/>
        </p:nvGrpSpPr>
        <p:grpSpPr>
          <a:xfrm rot="-807792">
            <a:off x="5529109" y="4147374"/>
            <a:ext cx="1447800" cy="1447800"/>
            <a:chOff x="1752600" y="3733802"/>
            <a:chExt cx="1447800" cy="1447800"/>
          </a:xfrm>
        </p:grpSpPr>
        <p:sp>
          <p:nvSpPr>
            <p:cNvPr id="546" name="Google Shape;546;p66"/>
            <p:cNvSpPr/>
            <p:nvPr/>
          </p:nvSpPr>
          <p:spPr>
            <a:xfrm>
              <a:off x="1752600" y="3733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47" name="Google Shape;547;p66"/>
            <p:cNvSpPr/>
            <p:nvPr/>
          </p:nvSpPr>
          <p:spPr>
            <a:xfrm>
              <a:off x="1905000" y="3886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48" name="Google Shape;548;p66"/>
            <p:cNvSpPr/>
            <p:nvPr/>
          </p:nvSpPr>
          <p:spPr>
            <a:xfrm>
              <a:off x="2057400" y="4038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49" name="Google Shape;549;p66"/>
            <p:cNvSpPr/>
            <p:nvPr/>
          </p:nvSpPr>
          <p:spPr>
            <a:xfrm>
              <a:off x="2209800" y="4191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50" name="Google Shape;550;p66"/>
            <p:cNvSpPr/>
            <p:nvPr/>
          </p:nvSpPr>
          <p:spPr>
            <a:xfrm>
              <a:off x="2362200" y="4343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51" name="Google Shape;551;p66"/>
            <p:cNvSpPr/>
            <p:nvPr/>
          </p:nvSpPr>
          <p:spPr>
            <a:xfrm>
              <a:off x="2514600" y="4495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52" name="Google Shape;552;p66"/>
            <p:cNvSpPr/>
            <p:nvPr/>
          </p:nvSpPr>
          <p:spPr>
            <a:xfrm>
              <a:off x="2667000" y="4648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53" name="Google Shape;553;p66"/>
            <p:cNvSpPr/>
            <p:nvPr/>
          </p:nvSpPr>
          <p:spPr>
            <a:xfrm>
              <a:off x="2819400" y="4800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54" name="Google Shape;554;p66"/>
            <p:cNvSpPr/>
            <p:nvPr/>
          </p:nvSpPr>
          <p:spPr>
            <a:xfrm>
              <a:off x="2971800" y="4953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55" name="Google Shape;555;p66"/>
            <p:cNvSpPr/>
            <p:nvPr/>
          </p:nvSpPr>
          <p:spPr>
            <a:xfrm>
              <a:off x="3124200" y="5105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556" name="Google Shape;556;p66"/>
          <p:cNvSpPr/>
          <p:nvPr/>
        </p:nvSpPr>
        <p:spPr>
          <a:xfrm rot="-3936727">
            <a:off x="5415679" y="413147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57" name="Google Shape;557;p66"/>
          <p:cNvSpPr/>
          <p:nvPr/>
        </p:nvSpPr>
        <p:spPr>
          <a:xfrm rot="-3936727">
            <a:off x="5617408" y="405560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58" name="Google Shape;558;p66"/>
          <p:cNvSpPr/>
          <p:nvPr/>
        </p:nvSpPr>
        <p:spPr>
          <a:xfrm rot="-3936727">
            <a:off x="5819137" y="397973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59" name="Google Shape;559;p66"/>
          <p:cNvSpPr/>
          <p:nvPr/>
        </p:nvSpPr>
        <p:spPr>
          <a:xfrm rot="-3936727">
            <a:off x="6020867" y="3903857"/>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60" name="Google Shape;560;p66"/>
          <p:cNvSpPr/>
          <p:nvPr/>
        </p:nvSpPr>
        <p:spPr>
          <a:xfrm rot="-3936727">
            <a:off x="6222596" y="3827983"/>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61" name="Google Shape;561;p66"/>
          <p:cNvSpPr/>
          <p:nvPr/>
        </p:nvSpPr>
        <p:spPr>
          <a:xfrm rot="-3936727">
            <a:off x="6424325" y="375210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62" name="Google Shape;562;p66"/>
          <p:cNvSpPr/>
          <p:nvPr/>
        </p:nvSpPr>
        <p:spPr>
          <a:xfrm rot="-3936727">
            <a:off x="6626055" y="3676236"/>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63" name="Google Shape;563;p66"/>
          <p:cNvSpPr/>
          <p:nvPr/>
        </p:nvSpPr>
        <p:spPr>
          <a:xfrm rot="1856078">
            <a:off x="6679493" y="3879177"/>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64" name="Google Shape;564;p66"/>
          <p:cNvSpPr/>
          <p:nvPr/>
        </p:nvSpPr>
        <p:spPr>
          <a:xfrm rot="1856078">
            <a:off x="6731872" y="408824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65" name="Google Shape;565;p66"/>
          <p:cNvSpPr/>
          <p:nvPr/>
        </p:nvSpPr>
        <p:spPr>
          <a:xfrm rot="1856078">
            <a:off x="6784251" y="4297306"/>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66" name="Google Shape;566;p66"/>
          <p:cNvSpPr/>
          <p:nvPr/>
        </p:nvSpPr>
        <p:spPr>
          <a:xfrm rot="1856078">
            <a:off x="6836630" y="450637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67" name="Google Shape;567;p66"/>
          <p:cNvSpPr/>
          <p:nvPr/>
        </p:nvSpPr>
        <p:spPr>
          <a:xfrm rot="1856078">
            <a:off x="6889009" y="4715435"/>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68" name="Google Shape;568;p66"/>
          <p:cNvSpPr/>
          <p:nvPr/>
        </p:nvSpPr>
        <p:spPr>
          <a:xfrm rot="1856078">
            <a:off x="6941388" y="492449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69" name="Google Shape;569;p66"/>
          <p:cNvSpPr/>
          <p:nvPr/>
        </p:nvSpPr>
        <p:spPr>
          <a:xfrm rot="1856078">
            <a:off x="6993767" y="513356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570" name="Google Shape;570;p66"/>
          <p:cNvGrpSpPr/>
          <p:nvPr/>
        </p:nvGrpSpPr>
        <p:grpSpPr>
          <a:xfrm rot="-7881289">
            <a:off x="2559169" y="2702411"/>
            <a:ext cx="1600200" cy="1600200"/>
            <a:chOff x="1600200" y="3581402"/>
            <a:chExt cx="1600200" cy="1600200"/>
          </a:xfrm>
        </p:grpSpPr>
        <p:sp>
          <p:nvSpPr>
            <p:cNvPr id="571" name="Google Shape;571;p66"/>
            <p:cNvSpPr/>
            <p:nvPr/>
          </p:nvSpPr>
          <p:spPr>
            <a:xfrm>
              <a:off x="1600200" y="3581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72" name="Google Shape;572;p66"/>
            <p:cNvSpPr/>
            <p:nvPr/>
          </p:nvSpPr>
          <p:spPr>
            <a:xfrm>
              <a:off x="1752600" y="3733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73" name="Google Shape;573;p66"/>
            <p:cNvSpPr/>
            <p:nvPr/>
          </p:nvSpPr>
          <p:spPr>
            <a:xfrm>
              <a:off x="1905000" y="3886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74" name="Google Shape;574;p66"/>
            <p:cNvSpPr/>
            <p:nvPr/>
          </p:nvSpPr>
          <p:spPr>
            <a:xfrm>
              <a:off x="2057400" y="4038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75" name="Google Shape;575;p66"/>
            <p:cNvSpPr/>
            <p:nvPr/>
          </p:nvSpPr>
          <p:spPr>
            <a:xfrm>
              <a:off x="2209800" y="4191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76" name="Google Shape;576;p66"/>
            <p:cNvSpPr/>
            <p:nvPr/>
          </p:nvSpPr>
          <p:spPr>
            <a:xfrm>
              <a:off x="2362200" y="4343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77" name="Google Shape;577;p66"/>
            <p:cNvSpPr/>
            <p:nvPr/>
          </p:nvSpPr>
          <p:spPr>
            <a:xfrm>
              <a:off x="2514600" y="4495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78" name="Google Shape;578;p66"/>
            <p:cNvSpPr/>
            <p:nvPr/>
          </p:nvSpPr>
          <p:spPr>
            <a:xfrm>
              <a:off x="2667000" y="4648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79" name="Google Shape;579;p66"/>
            <p:cNvSpPr/>
            <p:nvPr/>
          </p:nvSpPr>
          <p:spPr>
            <a:xfrm>
              <a:off x="2819400" y="4800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0" name="Google Shape;580;p66"/>
            <p:cNvSpPr/>
            <p:nvPr/>
          </p:nvSpPr>
          <p:spPr>
            <a:xfrm>
              <a:off x="2971800" y="4953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1" name="Google Shape;581;p66"/>
            <p:cNvSpPr/>
            <p:nvPr/>
          </p:nvSpPr>
          <p:spPr>
            <a:xfrm>
              <a:off x="3124200" y="5105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582" name="Google Shape;582;p66"/>
          <p:cNvSpPr/>
          <p:nvPr/>
        </p:nvSpPr>
        <p:spPr>
          <a:xfrm rot="-7803819">
            <a:off x="3224668" y="4744395"/>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3" name="Google Shape;583;p66"/>
          <p:cNvSpPr/>
          <p:nvPr/>
        </p:nvSpPr>
        <p:spPr>
          <a:xfrm rot="-7803819">
            <a:off x="3243213" y="452966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4" name="Google Shape;584;p66"/>
          <p:cNvSpPr/>
          <p:nvPr/>
        </p:nvSpPr>
        <p:spPr>
          <a:xfrm rot="-7803819">
            <a:off x="3261759" y="4314941"/>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5" name="Google Shape;585;p66"/>
          <p:cNvSpPr/>
          <p:nvPr/>
        </p:nvSpPr>
        <p:spPr>
          <a:xfrm rot="-7803819">
            <a:off x="3280305" y="410021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586" name="Google Shape;586;p66"/>
          <p:cNvGrpSpPr/>
          <p:nvPr/>
        </p:nvGrpSpPr>
        <p:grpSpPr>
          <a:xfrm rot="-1398672">
            <a:off x="3633263" y="2030255"/>
            <a:ext cx="1600200" cy="1600200"/>
            <a:chOff x="1600200" y="3581402"/>
            <a:chExt cx="1600200" cy="1600200"/>
          </a:xfrm>
        </p:grpSpPr>
        <p:sp>
          <p:nvSpPr>
            <p:cNvPr id="587" name="Google Shape;587;p66"/>
            <p:cNvSpPr/>
            <p:nvPr/>
          </p:nvSpPr>
          <p:spPr>
            <a:xfrm>
              <a:off x="1600200" y="3581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8" name="Google Shape;588;p66"/>
            <p:cNvSpPr/>
            <p:nvPr/>
          </p:nvSpPr>
          <p:spPr>
            <a:xfrm>
              <a:off x="1752600" y="3733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9" name="Google Shape;589;p66"/>
            <p:cNvSpPr/>
            <p:nvPr/>
          </p:nvSpPr>
          <p:spPr>
            <a:xfrm>
              <a:off x="1905000" y="3886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90" name="Google Shape;590;p66"/>
            <p:cNvSpPr/>
            <p:nvPr/>
          </p:nvSpPr>
          <p:spPr>
            <a:xfrm>
              <a:off x="2057400" y="4038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91" name="Google Shape;591;p66"/>
            <p:cNvSpPr/>
            <p:nvPr/>
          </p:nvSpPr>
          <p:spPr>
            <a:xfrm>
              <a:off x="2209800" y="4191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92" name="Google Shape;592;p66"/>
            <p:cNvSpPr/>
            <p:nvPr/>
          </p:nvSpPr>
          <p:spPr>
            <a:xfrm>
              <a:off x="2362200" y="4343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93" name="Google Shape;593;p66"/>
            <p:cNvSpPr/>
            <p:nvPr/>
          </p:nvSpPr>
          <p:spPr>
            <a:xfrm>
              <a:off x="2514600" y="4495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94" name="Google Shape;594;p66"/>
            <p:cNvSpPr/>
            <p:nvPr/>
          </p:nvSpPr>
          <p:spPr>
            <a:xfrm>
              <a:off x="2667000" y="4648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95" name="Google Shape;595;p66"/>
            <p:cNvSpPr/>
            <p:nvPr/>
          </p:nvSpPr>
          <p:spPr>
            <a:xfrm>
              <a:off x="2819400" y="4800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96" name="Google Shape;596;p66"/>
            <p:cNvSpPr/>
            <p:nvPr/>
          </p:nvSpPr>
          <p:spPr>
            <a:xfrm>
              <a:off x="2971800" y="4953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97" name="Google Shape;597;p66"/>
            <p:cNvSpPr/>
            <p:nvPr/>
          </p:nvSpPr>
          <p:spPr>
            <a:xfrm>
              <a:off x="3124200" y="5105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598" name="Google Shape;598;p66"/>
          <p:cNvSpPr/>
          <p:nvPr/>
        </p:nvSpPr>
        <p:spPr>
          <a:xfrm rot="-1398672">
            <a:off x="4995028" y="3034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99" name="Google Shape;599;p66"/>
          <p:cNvSpPr/>
          <p:nvPr/>
        </p:nvSpPr>
        <p:spPr>
          <a:xfrm rot="-1398672">
            <a:off x="5195296" y="3114053"/>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00" name="Google Shape;600;p66"/>
          <p:cNvSpPr/>
          <p:nvPr/>
        </p:nvSpPr>
        <p:spPr>
          <a:xfrm rot="-1398672">
            <a:off x="5395564" y="319370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01" name="Google Shape;601;p66"/>
          <p:cNvSpPr/>
          <p:nvPr/>
        </p:nvSpPr>
        <p:spPr>
          <a:xfrm rot="-1398672">
            <a:off x="5595832" y="3273355"/>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02" name="Google Shape;602;p66"/>
          <p:cNvSpPr/>
          <p:nvPr/>
        </p:nvSpPr>
        <p:spPr>
          <a:xfrm rot="-1398672">
            <a:off x="5796100" y="3353006"/>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03" name="Google Shape;603;p66"/>
          <p:cNvSpPr/>
          <p:nvPr/>
        </p:nvSpPr>
        <p:spPr>
          <a:xfrm rot="-1398672">
            <a:off x="5996368" y="3432657"/>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04" name="Google Shape;604;p66"/>
          <p:cNvSpPr/>
          <p:nvPr/>
        </p:nvSpPr>
        <p:spPr>
          <a:xfrm rot="-1398672">
            <a:off x="6196636" y="351230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05" name="Google Shape;605;p66"/>
          <p:cNvSpPr/>
          <p:nvPr/>
        </p:nvSpPr>
        <p:spPr>
          <a:xfrm rot="-1398672">
            <a:off x="6396904" y="359195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06" name="Google Shape;606;p66"/>
          <p:cNvSpPr/>
          <p:nvPr/>
        </p:nvSpPr>
        <p:spPr>
          <a:xfrm rot="-3911593">
            <a:off x="3538049" y="339380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07" name="Google Shape;607;p66"/>
          <p:cNvSpPr/>
          <p:nvPr/>
        </p:nvSpPr>
        <p:spPr>
          <a:xfrm rot="-3911593">
            <a:off x="3740328" y="3319411"/>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08" name="Google Shape;608;p66"/>
          <p:cNvSpPr/>
          <p:nvPr/>
        </p:nvSpPr>
        <p:spPr>
          <a:xfrm rot="-3911593">
            <a:off x="3942606" y="324501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09" name="Google Shape;609;p66"/>
          <p:cNvSpPr/>
          <p:nvPr/>
        </p:nvSpPr>
        <p:spPr>
          <a:xfrm rot="-3911593">
            <a:off x="4549442" y="302182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10" name="Google Shape;610;p66"/>
          <p:cNvSpPr/>
          <p:nvPr/>
        </p:nvSpPr>
        <p:spPr>
          <a:xfrm rot="-7881289">
            <a:off x="4217849" y="459079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11" name="Google Shape;611;p66"/>
          <p:cNvSpPr/>
          <p:nvPr/>
        </p:nvSpPr>
        <p:spPr>
          <a:xfrm rot="-7881289">
            <a:off x="4231552" y="437570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12" name="Google Shape;612;p66"/>
          <p:cNvSpPr/>
          <p:nvPr/>
        </p:nvSpPr>
        <p:spPr>
          <a:xfrm rot="-7881289">
            <a:off x="4245255" y="416061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13" name="Google Shape;613;p66"/>
          <p:cNvSpPr/>
          <p:nvPr/>
        </p:nvSpPr>
        <p:spPr>
          <a:xfrm rot="-7881289">
            <a:off x="4258957" y="394552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14" name="Google Shape;614;p66"/>
          <p:cNvSpPr/>
          <p:nvPr/>
        </p:nvSpPr>
        <p:spPr>
          <a:xfrm rot="-7881289">
            <a:off x="4272660" y="373043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15" name="Google Shape;615;p66"/>
          <p:cNvSpPr/>
          <p:nvPr/>
        </p:nvSpPr>
        <p:spPr>
          <a:xfrm rot="-7881289">
            <a:off x="4286362" y="351534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616" name="Google Shape;616;p66"/>
          <p:cNvGrpSpPr/>
          <p:nvPr/>
        </p:nvGrpSpPr>
        <p:grpSpPr>
          <a:xfrm rot="-1624401">
            <a:off x="5249599" y="4256424"/>
            <a:ext cx="1600200" cy="1600200"/>
            <a:chOff x="1600200" y="3581402"/>
            <a:chExt cx="1600200" cy="1600200"/>
          </a:xfrm>
        </p:grpSpPr>
        <p:sp>
          <p:nvSpPr>
            <p:cNvPr id="617" name="Google Shape;617;p66"/>
            <p:cNvSpPr/>
            <p:nvPr/>
          </p:nvSpPr>
          <p:spPr>
            <a:xfrm>
              <a:off x="1600200" y="3581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18" name="Google Shape;618;p66"/>
            <p:cNvSpPr/>
            <p:nvPr/>
          </p:nvSpPr>
          <p:spPr>
            <a:xfrm>
              <a:off x="1752600" y="3733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19" name="Google Shape;619;p66"/>
            <p:cNvSpPr/>
            <p:nvPr/>
          </p:nvSpPr>
          <p:spPr>
            <a:xfrm>
              <a:off x="1905000" y="3886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20" name="Google Shape;620;p66"/>
            <p:cNvSpPr/>
            <p:nvPr/>
          </p:nvSpPr>
          <p:spPr>
            <a:xfrm>
              <a:off x="2057400" y="4038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21" name="Google Shape;621;p66"/>
            <p:cNvSpPr/>
            <p:nvPr/>
          </p:nvSpPr>
          <p:spPr>
            <a:xfrm>
              <a:off x="2209800" y="4191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22" name="Google Shape;622;p66"/>
            <p:cNvSpPr/>
            <p:nvPr/>
          </p:nvSpPr>
          <p:spPr>
            <a:xfrm>
              <a:off x="2362200" y="4343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23" name="Google Shape;623;p66"/>
            <p:cNvSpPr/>
            <p:nvPr/>
          </p:nvSpPr>
          <p:spPr>
            <a:xfrm>
              <a:off x="2514600" y="4495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24" name="Google Shape;624;p66"/>
            <p:cNvSpPr/>
            <p:nvPr/>
          </p:nvSpPr>
          <p:spPr>
            <a:xfrm>
              <a:off x="2667000" y="4648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25" name="Google Shape;625;p66"/>
            <p:cNvSpPr/>
            <p:nvPr/>
          </p:nvSpPr>
          <p:spPr>
            <a:xfrm>
              <a:off x="2819400" y="4800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26" name="Google Shape;626;p66"/>
            <p:cNvSpPr/>
            <p:nvPr/>
          </p:nvSpPr>
          <p:spPr>
            <a:xfrm>
              <a:off x="2971800" y="4953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27" name="Google Shape;627;p66"/>
            <p:cNvSpPr/>
            <p:nvPr/>
          </p:nvSpPr>
          <p:spPr>
            <a:xfrm>
              <a:off x="3124200" y="5105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628" name="Google Shape;628;p66"/>
          <p:cNvSpPr/>
          <p:nvPr/>
        </p:nvSpPr>
        <p:spPr>
          <a:xfrm rot="-1716961">
            <a:off x="4582773" y="457102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29" name="Google Shape;629;p66"/>
          <p:cNvSpPr/>
          <p:nvPr/>
        </p:nvSpPr>
        <p:spPr>
          <a:xfrm rot="-1716961">
            <a:off x="4789547" y="463182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30" name="Google Shape;630;p66"/>
          <p:cNvSpPr/>
          <p:nvPr/>
        </p:nvSpPr>
        <p:spPr>
          <a:xfrm rot="-1716961">
            <a:off x="4996321" y="4692616"/>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31" name="Google Shape;631;p66"/>
          <p:cNvSpPr/>
          <p:nvPr/>
        </p:nvSpPr>
        <p:spPr>
          <a:xfrm rot="-1716961">
            <a:off x="5203096" y="475341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32" name="Google Shape;632;p66"/>
          <p:cNvSpPr/>
          <p:nvPr/>
        </p:nvSpPr>
        <p:spPr>
          <a:xfrm rot="-1716961">
            <a:off x="5409870" y="4814205"/>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33" name="Google Shape;633;p66"/>
          <p:cNvSpPr/>
          <p:nvPr/>
        </p:nvSpPr>
        <p:spPr>
          <a:xfrm rot="-1716961">
            <a:off x="5616644" y="487499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34" name="Google Shape;634;p66"/>
          <p:cNvSpPr/>
          <p:nvPr/>
        </p:nvSpPr>
        <p:spPr>
          <a:xfrm rot="-4636050">
            <a:off x="5259522" y="391087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35" name="Google Shape;635;p66"/>
          <p:cNvSpPr/>
          <p:nvPr/>
        </p:nvSpPr>
        <p:spPr>
          <a:xfrm rot="-4636050">
            <a:off x="5441763" y="3795816"/>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36" name="Google Shape;636;p66"/>
          <p:cNvSpPr/>
          <p:nvPr/>
        </p:nvSpPr>
        <p:spPr>
          <a:xfrm rot="-4636050">
            <a:off x="5624004" y="368075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37" name="Google Shape;637;p66"/>
          <p:cNvSpPr/>
          <p:nvPr/>
        </p:nvSpPr>
        <p:spPr>
          <a:xfrm rot="-4636050">
            <a:off x="5806246" y="356568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38" name="Google Shape;638;p66"/>
          <p:cNvSpPr/>
          <p:nvPr/>
        </p:nvSpPr>
        <p:spPr>
          <a:xfrm rot="-4636050">
            <a:off x="6170728" y="3335561"/>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39" name="Google Shape;639;p66"/>
          <p:cNvSpPr/>
          <p:nvPr/>
        </p:nvSpPr>
        <p:spPr>
          <a:xfrm rot="-4636050">
            <a:off x="6352970" y="322049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40" name="Google Shape;640;p66"/>
          <p:cNvSpPr/>
          <p:nvPr/>
        </p:nvSpPr>
        <p:spPr>
          <a:xfrm rot="-4636050">
            <a:off x="6535211" y="310543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41" name="Google Shape;641;p66"/>
          <p:cNvSpPr/>
          <p:nvPr/>
        </p:nvSpPr>
        <p:spPr>
          <a:xfrm rot="-4636050">
            <a:off x="6717452" y="2990371"/>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42" name="Google Shape;642;p66"/>
          <p:cNvSpPr/>
          <p:nvPr/>
        </p:nvSpPr>
        <p:spPr>
          <a:xfrm rot="-8173372">
            <a:off x="6893358" y="4715843"/>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43" name="Google Shape;643;p66"/>
          <p:cNvSpPr/>
          <p:nvPr/>
        </p:nvSpPr>
        <p:spPr>
          <a:xfrm rot="-8173372">
            <a:off x="6888759" y="4500366"/>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44" name="Google Shape;644;p66"/>
          <p:cNvSpPr/>
          <p:nvPr/>
        </p:nvSpPr>
        <p:spPr>
          <a:xfrm rot="-8173372">
            <a:off x="6884159" y="428488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45" name="Google Shape;645;p66"/>
          <p:cNvSpPr/>
          <p:nvPr/>
        </p:nvSpPr>
        <p:spPr>
          <a:xfrm rot="-8173372">
            <a:off x="6879559" y="406941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46" name="Google Shape;646;p66"/>
          <p:cNvSpPr/>
          <p:nvPr/>
        </p:nvSpPr>
        <p:spPr>
          <a:xfrm rot="-8173372">
            <a:off x="6874960" y="3853935"/>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47" name="Google Shape;647;p66"/>
          <p:cNvSpPr/>
          <p:nvPr/>
        </p:nvSpPr>
        <p:spPr>
          <a:xfrm rot="-8173372">
            <a:off x="6870360" y="363845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48" name="Google Shape;648;p66"/>
          <p:cNvSpPr/>
          <p:nvPr/>
        </p:nvSpPr>
        <p:spPr>
          <a:xfrm rot="-8173372">
            <a:off x="6865760" y="3422981"/>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49" name="Google Shape;649;p66"/>
          <p:cNvSpPr/>
          <p:nvPr/>
        </p:nvSpPr>
        <p:spPr>
          <a:xfrm rot="-8173372">
            <a:off x="6861161" y="320750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50" name="Google Shape;650;p66"/>
          <p:cNvSpPr/>
          <p:nvPr/>
        </p:nvSpPr>
        <p:spPr>
          <a:xfrm rot="-8173372">
            <a:off x="6856561" y="2992027"/>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4" name="Shape 654"/>
        <p:cNvGrpSpPr/>
        <p:nvPr/>
      </p:nvGrpSpPr>
      <p:grpSpPr>
        <a:xfrm>
          <a:off x="0" y="0"/>
          <a:ext cx="0" cy="0"/>
          <a:chOff x="0" y="0"/>
          <a:chExt cx="0" cy="0"/>
        </a:xfrm>
      </p:grpSpPr>
      <p:sp>
        <p:nvSpPr>
          <p:cNvPr id="655" name="Google Shape;655;p67"/>
          <p:cNvSpPr txBox="1"/>
          <p:nvPr>
            <p:ph type="title"/>
          </p:nvPr>
        </p:nvSpPr>
        <p:spPr>
          <a:xfrm>
            <a:off x="1908592" y="565026"/>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Leveling:  Step 2</a:t>
            </a:r>
            <a:br>
              <a:rPr lang="en-US"/>
            </a:br>
            <a:r>
              <a:rPr lang="en-US" sz="4000"/>
              <a:t>Identify primary control marks (PCM)</a:t>
            </a:r>
            <a:br>
              <a:rPr lang="en-US" sz="4000"/>
            </a:br>
            <a:endParaRPr sz="1800"/>
          </a:p>
        </p:txBody>
      </p:sp>
      <p:sp>
        <p:nvSpPr>
          <p:cNvPr id="656" name="Google Shape;656;p67"/>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657" name="Google Shape;657;p67"/>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658" name="Google Shape;658;p67"/>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pSp>
        <p:nvGrpSpPr>
          <p:cNvPr id="659" name="Google Shape;659;p67"/>
          <p:cNvGrpSpPr/>
          <p:nvPr/>
        </p:nvGrpSpPr>
        <p:grpSpPr>
          <a:xfrm>
            <a:off x="2230046" y="1778949"/>
            <a:ext cx="4896232" cy="4354155"/>
            <a:chOff x="706046" y="1778948"/>
            <a:chExt cx="4896232" cy="4354155"/>
          </a:xfrm>
        </p:grpSpPr>
        <p:sp>
          <p:nvSpPr>
            <p:cNvPr id="660" name="Google Shape;660;p67"/>
            <p:cNvSpPr/>
            <p:nvPr/>
          </p:nvSpPr>
          <p:spPr>
            <a:xfrm>
              <a:off x="1860550" y="23812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61" name="Google Shape;661;p67"/>
            <p:cNvSpPr/>
            <p:nvPr/>
          </p:nvSpPr>
          <p:spPr>
            <a:xfrm>
              <a:off x="2012950" y="25336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62" name="Google Shape;662;p67"/>
            <p:cNvSpPr/>
            <p:nvPr/>
          </p:nvSpPr>
          <p:spPr>
            <a:xfrm>
              <a:off x="2165350" y="26860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63" name="Google Shape;663;p67"/>
            <p:cNvSpPr/>
            <p:nvPr/>
          </p:nvSpPr>
          <p:spPr>
            <a:xfrm>
              <a:off x="2317750" y="28384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64" name="Google Shape;664;p67"/>
            <p:cNvSpPr/>
            <p:nvPr/>
          </p:nvSpPr>
          <p:spPr>
            <a:xfrm>
              <a:off x="2470150" y="29908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65" name="Google Shape;665;p67"/>
            <p:cNvSpPr/>
            <p:nvPr/>
          </p:nvSpPr>
          <p:spPr>
            <a:xfrm>
              <a:off x="2622550" y="31432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66" name="Google Shape;666;p67"/>
            <p:cNvSpPr/>
            <p:nvPr/>
          </p:nvSpPr>
          <p:spPr>
            <a:xfrm>
              <a:off x="2774950" y="32956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67" name="Google Shape;667;p67"/>
            <p:cNvSpPr/>
            <p:nvPr/>
          </p:nvSpPr>
          <p:spPr>
            <a:xfrm>
              <a:off x="2927350" y="34480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68" name="Google Shape;668;p67"/>
            <p:cNvSpPr/>
            <p:nvPr/>
          </p:nvSpPr>
          <p:spPr>
            <a:xfrm>
              <a:off x="3079750" y="36004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69" name="Google Shape;669;p67"/>
            <p:cNvSpPr/>
            <p:nvPr/>
          </p:nvSpPr>
          <p:spPr>
            <a:xfrm>
              <a:off x="3232150" y="37528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70" name="Google Shape;670;p67"/>
            <p:cNvSpPr/>
            <p:nvPr/>
          </p:nvSpPr>
          <p:spPr>
            <a:xfrm>
              <a:off x="3384550" y="39052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71" name="Google Shape;671;p67"/>
            <p:cNvSpPr/>
            <p:nvPr/>
          </p:nvSpPr>
          <p:spPr>
            <a:xfrm>
              <a:off x="3536950" y="40576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72" name="Google Shape;672;p67"/>
            <p:cNvSpPr/>
            <p:nvPr/>
          </p:nvSpPr>
          <p:spPr>
            <a:xfrm>
              <a:off x="3689350" y="42100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73" name="Google Shape;673;p67"/>
            <p:cNvSpPr/>
            <p:nvPr/>
          </p:nvSpPr>
          <p:spPr>
            <a:xfrm rot="-3861180">
              <a:off x="1689297" y="4944061"/>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74" name="Google Shape;674;p67"/>
            <p:cNvSpPr/>
            <p:nvPr/>
          </p:nvSpPr>
          <p:spPr>
            <a:xfrm rot="-3861180">
              <a:off x="1892645" y="487263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75" name="Google Shape;675;p67"/>
            <p:cNvSpPr/>
            <p:nvPr/>
          </p:nvSpPr>
          <p:spPr>
            <a:xfrm rot="-3861180">
              <a:off x="2095993" y="4801216"/>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76" name="Google Shape;676;p67"/>
            <p:cNvSpPr/>
            <p:nvPr/>
          </p:nvSpPr>
          <p:spPr>
            <a:xfrm rot="-3861180">
              <a:off x="2299340" y="4729793"/>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77" name="Google Shape;677;p67"/>
            <p:cNvSpPr/>
            <p:nvPr/>
          </p:nvSpPr>
          <p:spPr>
            <a:xfrm rot="-3861180">
              <a:off x="2502688" y="4658371"/>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78" name="Google Shape;678;p67"/>
            <p:cNvSpPr/>
            <p:nvPr/>
          </p:nvSpPr>
          <p:spPr>
            <a:xfrm rot="-3861180">
              <a:off x="2706036" y="458694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79" name="Google Shape;679;p67"/>
            <p:cNvSpPr/>
            <p:nvPr/>
          </p:nvSpPr>
          <p:spPr>
            <a:xfrm rot="-3861180">
              <a:off x="2909384" y="4515525"/>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80" name="Google Shape;680;p67"/>
            <p:cNvSpPr/>
            <p:nvPr/>
          </p:nvSpPr>
          <p:spPr>
            <a:xfrm rot="-3861180">
              <a:off x="3112732" y="4444103"/>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81" name="Google Shape;681;p67"/>
            <p:cNvSpPr/>
            <p:nvPr/>
          </p:nvSpPr>
          <p:spPr>
            <a:xfrm rot="-3861180">
              <a:off x="3316079" y="437268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82" name="Google Shape;682;p67"/>
            <p:cNvSpPr/>
            <p:nvPr/>
          </p:nvSpPr>
          <p:spPr>
            <a:xfrm rot="-3861180">
              <a:off x="3519427" y="4301257"/>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83" name="Google Shape;683;p67"/>
            <p:cNvSpPr/>
            <p:nvPr/>
          </p:nvSpPr>
          <p:spPr>
            <a:xfrm>
              <a:off x="2317750" y="28384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84" name="Google Shape;684;p67"/>
            <p:cNvSpPr/>
            <p:nvPr/>
          </p:nvSpPr>
          <p:spPr>
            <a:xfrm>
              <a:off x="2470150" y="29908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85" name="Google Shape;685;p67"/>
            <p:cNvSpPr/>
            <p:nvPr/>
          </p:nvSpPr>
          <p:spPr>
            <a:xfrm>
              <a:off x="2622550" y="31432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86" name="Google Shape;686;p67"/>
            <p:cNvSpPr/>
            <p:nvPr/>
          </p:nvSpPr>
          <p:spPr>
            <a:xfrm>
              <a:off x="2774950" y="32956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87" name="Google Shape;687;p67"/>
            <p:cNvSpPr/>
            <p:nvPr/>
          </p:nvSpPr>
          <p:spPr>
            <a:xfrm>
              <a:off x="2927350" y="34480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88" name="Google Shape;688;p67"/>
            <p:cNvSpPr/>
            <p:nvPr/>
          </p:nvSpPr>
          <p:spPr>
            <a:xfrm>
              <a:off x="3079750" y="36004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89" name="Google Shape;689;p67"/>
            <p:cNvSpPr/>
            <p:nvPr/>
          </p:nvSpPr>
          <p:spPr>
            <a:xfrm>
              <a:off x="3232150" y="37528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90" name="Google Shape;690;p67"/>
            <p:cNvSpPr/>
            <p:nvPr/>
          </p:nvSpPr>
          <p:spPr>
            <a:xfrm>
              <a:off x="3384550" y="39052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91" name="Google Shape;691;p67"/>
            <p:cNvSpPr/>
            <p:nvPr/>
          </p:nvSpPr>
          <p:spPr>
            <a:xfrm>
              <a:off x="3536950" y="40576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692" name="Google Shape;692;p67"/>
            <p:cNvGrpSpPr/>
            <p:nvPr/>
          </p:nvGrpSpPr>
          <p:grpSpPr>
            <a:xfrm rot="-807792">
              <a:off x="4005109" y="4147374"/>
              <a:ext cx="1447800" cy="1447800"/>
              <a:chOff x="1752600" y="3733802"/>
              <a:chExt cx="1447800" cy="1447800"/>
            </a:xfrm>
          </p:grpSpPr>
          <p:sp>
            <p:nvSpPr>
              <p:cNvPr id="693" name="Google Shape;693;p67"/>
              <p:cNvSpPr/>
              <p:nvPr/>
            </p:nvSpPr>
            <p:spPr>
              <a:xfrm>
                <a:off x="1752600" y="3733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94" name="Google Shape;694;p67"/>
              <p:cNvSpPr/>
              <p:nvPr/>
            </p:nvSpPr>
            <p:spPr>
              <a:xfrm>
                <a:off x="1905000" y="3886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95" name="Google Shape;695;p67"/>
              <p:cNvSpPr/>
              <p:nvPr/>
            </p:nvSpPr>
            <p:spPr>
              <a:xfrm>
                <a:off x="2057400" y="4038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96" name="Google Shape;696;p67"/>
              <p:cNvSpPr/>
              <p:nvPr/>
            </p:nvSpPr>
            <p:spPr>
              <a:xfrm>
                <a:off x="2209800" y="4191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97" name="Google Shape;697;p67"/>
              <p:cNvSpPr/>
              <p:nvPr/>
            </p:nvSpPr>
            <p:spPr>
              <a:xfrm>
                <a:off x="2362200" y="4343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98" name="Google Shape;698;p67"/>
              <p:cNvSpPr/>
              <p:nvPr/>
            </p:nvSpPr>
            <p:spPr>
              <a:xfrm>
                <a:off x="2514600" y="4495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99" name="Google Shape;699;p67"/>
              <p:cNvSpPr/>
              <p:nvPr/>
            </p:nvSpPr>
            <p:spPr>
              <a:xfrm>
                <a:off x="2667000" y="4648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00" name="Google Shape;700;p67"/>
              <p:cNvSpPr/>
              <p:nvPr/>
            </p:nvSpPr>
            <p:spPr>
              <a:xfrm>
                <a:off x="2819400" y="4800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01" name="Google Shape;701;p67"/>
              <p:cNvSpPr/>
              <p:nvPr/>
            </p:nvSpPr>
            <p:spPr>
              <a:xfrm>
                <a:off x="2971800" y="4953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02" name="Google Shape;702;p67"/>
              <p:cNvSpPr/>
              <p:nvPr/>
            </p:nvSpPr>
            <p:spPr>
              <a:xfrm>
                <a:off x="3124200" y="5105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703" name="Google Shape;703;p67"/>
            <p:cNvSpPr/>
            <p:nvPr/>
          </p:nvSpPr>
          <p:spPr>
            <a:xfrm rot="-3936727">
              <a:off x="3891679" y="413147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04" name="Google Shape;704;p67"/>
            <p:cNvSpPr/>
            <p:nvPr/>
          </p:nvSpPr>
          <p:spPr>
            <a:xfrm rot="-3936727">
              <a:off x="4093408" y="405560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05" name="Google Shape;705;p67"/>
            <p:cNvSpPr/>
            <p:nvPr/>
          </p:nvSpPr>
          <p:spPr>
            <a:xfrm rot="-3936727">
              <a:off x="4295137" y="397973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06" name="Google Shape;706;p67"/>
            <p:cNvSpPr/>
            <p:nvPr/>
          </p:nvSpPr>
          <p:spPr>
            <a:xfrm rot="-3936727">
              <a:off x="4496867" y="3903857"/>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07" name="Google Shape;707;p67"/>
            <p:cNvSpPr/>
            <p:nvPr/>
          </p:nvSpPr>
          <p:spPr>
            <a:xfrm rot="-3936727">
              <a:off x="4698596" y="3827983"/>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08" name="Google Shape;708;p67"/>
            <p:cNvSpPr/>
            <p:nvPr/>
          </p:nvSpPr>
          <p:spPr>
            <a:xfrm rot="-3936727">
              <a:off x="4900325" y="375210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09" name="Google Shape;709;p67"/>
            <p:cNvSpPr/>
            <p:nvPr/>
          </p:nvSpPr>
          <p:spPr>
            <a:xfrm rot="-3936727">
              <a:off x="5102055" y="3676236"/>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10" name="Google Shape;710;p67"/>
            <p:cNvSpPr/>
            <p:nvPr/>
          </p:nvSpPr>
          <p:spPr>
            <a:xfrm rot="1856078">
              <a:off x="5155493" y="3879177"/>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11" name="Google Shape;711;p67"/>
            <p:cNvSpPr/>
            <p:nvPr/>
          </p:nvSpPr>
          <p:spPr>
            <a:xfrm rot="1856078">
              <a:off x="5207872" y="408824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12" name="Google Shape;712;p67"/>
            <p:cNvSpPr/>
            <p:nvPr/>
          </p:nvSpPr>
          <p:spPr>
            <a:xfrm rot="1856078">
              <a:off x="5260251" y="4297306"/>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13" name="Google Shape;713;p67"/>
            <p:cNvSpPr/>
            <p:nvPr/>
          </p:nvSpPr>
          <p:spPr>
            <a:xfrm rot="1856078">
              <a:off x="5312630" y="450637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14" name="Google Shape;714;p67"/>
            <p:cNvSpPr/>
            <p:nvPr/>
          </p:nvSpPr>
          <p:spPr>
            <a:xfrm rot="1856078">
              <a:off x="5365009" y="4715435"/>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15" name="Google Shape;715;p67"/>
            <p:cNvSpPr/>
            <p:nvPr/>
          </p:nvSpPr>
          <p:spPr>
            <a:xfrm rot="1856078">
              <a:off x="5417388" y="492449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16" name="Google Shape;716;p67"/>
            <p:cNvSpPr/>
            <p:nvPr/>
          </p:nvSpPr>
          <p:spPr>
            <a:xfrm rot="1856078">
              <a:off x="5469767" y="513356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717" name="Google Shape;717;p67"/>
            <p:cNvGrpSpPr/>
            <p:nvPr/>
          </p:nvGrpSpPr>
          <p:grpSpPr>
            <a:xfrm rot="-7881289">
              <a:off x="1035169" y="2702411"/>
              <a:ext cx="1600200" cy="1600200"/>
              <a:chOff x="1600200" y="3581402"/>
              <a:chExt cx="1600200" cy="1600200"/>
            </a:xfrm>
          </p:grpSpPr>
          <p:sp>
            <p:nvSpPr>
              <p:cNvPr id="718" name="Google Shape;718;p67"/>
              <p:cNvSpPr/>
              <p:nvPr/>
            </p:nvSpPr>
            <p:spPr>
              <a:xfrm>
                <a:off x="1600200" y="3581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19" name="Google Shape;719;p67"/>
              <p:cNvSpPr/>
              <p:nvPr/>
            </p:nvSpPr>
            <p:spPr>
              <a:xfrm>
                <a:off x="1752600" y="3733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0" name="Google Shape;720;p67"/>
              <p:cNvSpPr/>
              <p:nvPr/>
            </p:nvSpPr>
            <p:spPr>
              <a:xfrm>
                <a:off x="1905000" y="3886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1" name="Google Shape;721;p67"/>
              <p:cNvSpPr/>
              <p:nvPr/>
            </p:nvSpPr>
            <p:spPr>
              <a:xfrm>
                <a:off x="2057400" y="4038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2" name="Google Shape;722;p67"/>
              <p:cNvSpPr/>
              <p:nvPr/>
            </p:nvSpPr>
            <p:spPr>
              <a:xfrm>
                <a:off x="2209800" y="4191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3" name="Google Shape;723;p67"/>
              <p:cNvSpPr/>
              <p:nvPr/>
            </p:nvSpPr>
            <p:spPr>
              <a:xfrm>
                <a:off x="2362200" y="4343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4" name="Google Shape;724;p67"/>
              <p:cNvSpPr/>
              <p:nvPr/>
            </p:nvSpPr>
            <p:spPr>
              <a:xfrm>
                <a:off x="2514600" y="4495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5" name="Google Shape;725;p67"/>
              <p:cNvSpPr/>
              <p:nvPr/>
            </p:nvSpPr>
            <p:spPr>
              <a:xfrm>
                <a:off x="2667000" y="4648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6" name="Google Shape;726;p67"/>
              <p:cNvSpPr/>
              <p:nvPr/>
            </p:nvSpPr>
            <p:spPr>
              <a:xfrm>
                <a:off x="2819400" y="4800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7" name="Google Shape;727;p67"/>
              <p:cNvSpPr/>
              <p:nvPr/>
            </p:nvSpPr>
            <p:spPr>
              <a:xfrm>
                <a:off x="2971800" y="4953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8" name="Google Shape;728;p67"/>
              <p:cNvSpPr/>
              <p:nvPr/>
            </p:nvSpPr>
            <p:spPr>
              <a:xfrm>
                <a:off x="3124200" y="5105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729" name="Google Shape;729;p67"/>
            <p:cNvSpPr/>
            <p:nvPr/>
          </p:nvSpPr>
          <p:spPr>
            <a:xfrm rot="-7803819">
              <a:off x="1700668" y="4744395"/>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30" name="Google Shape;730;p67"/>
            <p:cNvSpPr/>
            <p:nvPr/>
          </p:nvSpPr>
          <p:spPr>
            <a:xfrm rot="-7803819">
              <a:off x="1719213" y="452966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31" name="Google Shape;731;p67"/>
            <p:cNvSpPr/>
            <p:nvPr/>
          </p:nvSpPr>
          <p:spPr>
            <a:xfrm rot="-7803819">
              <a:off x="1737759" y="4314941"/>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32" name="Google Shape;732;p67"/>
            <p:cNvSpPr/>
            <p:nvPr/>
          </p:nvSpPr>
          <p:spPr>
            <a:xfrm rot="-7803819">
              <a:off x="1756305" y="410021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733" name="Google Shape;733;p67"/>
            <p:cNvGrpSpPr/>
            <p:nvPr/>
          </p:nvGrpSpPr>
          <p:grpSpPr>
            <a:xfrm rot="-1398672">
              <a:off x="2109263" y="2030255"/>
              <a:ext cx="1600200" cy="1600200"/>
              <a:chOff x="1600200" y="3581402"/>
              <a:chExt cx="1600200" cy="1600200"/>
            </a:xfrm>
          </p:grpSpPr>
          <p:sp>
            <p:nvSpPr>
              <p:cNvPr id="734" name="Google Shape;734;p67"/>
              <p:cNvSpPr/>
              <p:nvPr/>
            </p:nvSpPr>
            <p:spPr>
              <a:xfrm>
                <a:off x="1600200" y="3581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35" name="Google Shape;735;p67"/>
              <p:cNvSpPr/>
              <p:nvPr/>
            </p:nvSpPr>
            <p:spPr>
              <a:xfrm>
                <a:off x="1752600" y="3733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36" name="Google Shape;736;p67"/>
              <p:cNvSpPr/>
              <p:nvPr/>
            </p:nvSpPr>
            <p:spPr>
              <a:xfrm>
                <a:off x="1905000" y="3886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37" name="Google Shape;737;p67"/>
              <p:cNvSpPr/>
              <p:nvPr/>
            </p:nvSpPr>
            <p:spPr>
              <a:xfrm>
                <a:off x="2057400" y="4038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38" name="Google Shape;738;p67"/>
              <p:cNvSpPr/>
              <p:nvPr/>
            </p:nvSpPr>
            <p:spPr>
              <a:xfrm>
                <a:off x="2209800" y="4191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39" name="Google Shape;739;p67"/>
              <p:cNvSpPr/>
              <p:nvPr/>
            </p:nvSpPr>
            <p:spPr>
              <a:xfrm>
                <a:off x="2362200" y="4343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0" name="Google Shape;740;p67"/>
              <p:cNvSpPr/>
              <p:nvPr/>
            </p:nvSpPr>
            <p:spPr>
              <a:xfrm>
                <a:off x="2514600" y="4495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1" name="Google Shape;741;p67"/>
              <p:cNvSpPr/>
              <p:nvPr/>
            </p:nvSpPr>
            <p:spPr>
              <a:xfrm>
                <a:off x="2667000" y="4648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2" name="Google Shape;742;p67"/>
              <p:cNvSpPr/>
              <p:nvPr/>
            </p:nvSpPr>
            <p:spPr>
              <a:xfrm>
                <a:off x="2819400" y="4800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3" name="Google Shape;743;p67"/>
              <p:cNvSpPr/>
              <p:nvPr/>
            </p:nvSpPr>
            <p:spPr>
              <a:xfrm>
                <a:off x="2971800" y="4953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4" name="Google Shape;744;p67"/>
              <p:cNvSpPr/>
              <p:nvPr/>
            </p:nvSpPr>
            <p:spPr>
              <a:xfrm>
                <a:off x="3124200" y="5105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745" name="Google Shape;745;p67"/>
            <p:cNvSpPr/>
            <p:nvPr/>
          </p:nvSpPr>
          <p:spPr>
            <a:xfrm rot="-1398672">
              <a:off x="3471028" y="3034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6" name="Google Shape;746;p67"/>
            <p:cNvSpPr/>
            <p:nvPr/>
          </p:nvSpPr>
          <p:spPr>
            <a:xfrm rot="-1398672">
              <a:off x="3671296" y="3114053"/>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7" name="Google Shape;747;p67"/>
            <p:cNvSpPr/>
            <p:nvPr/>
          </p:nvSpPr>
          <p:spPr>
            <a:xfrm rot="-1398672">
              <a:off x="3871564" y="319370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8" name="Google Shape;748;p67"/>
            <p:cNvSpPr/>
            <p:nvPr/>
          </p:nvSpPr>
          <p:spPr>
            <a:xfrm rot="-1398672">
              <a:off x="4071832" y="3273355"/>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9" name="Google Shape;749;p67"/>
            <p:cNvSpPr/>
            <p:nvPr/>
          </p:nvSpPr>
          <p:spPr>
            <a:xfrm rot="-1398672">
              <a:off x="4272100" y="3353006"/>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0" name="Google Shape;750;p67"/>
            <p:cNvSpPr/>
            <p:nvPr/>
          </p:nvSpPr>
          <p:spPr>
            <a:xfrm rot="-1398672">
              <a:off x="4472368" y="3432657"/>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1" name="Google Shape;751;p67"/>
            <p:cNvSpPr/>
            <p:nvPr/>
          </p:nvSpPr>
          <p:spPr>
            <a:xfrm rot="-1398672">
              <a:off x="4672636" y="351230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2" name="Google Shape;752;p67"/>
            <p:cNvSpPr/>
            <p:nvPr/>
          </p:nvSpPr>
          <p:spPr>
            <a:xfrm rot="-1398672">
              <a:off x="4872904" y="359195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3" name="Google Shape;753;p67"/>
            <p:cNvSpPr/>
            <p:nvPr/>
          </p:nvSpPr>
          <p:spPr>
            <a:xfrm rot="-3911593">
              <a:off x="2014049" y="339380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4" name="Google Shape;754;p67"/>
            <p:cNvSpPr/>
            <p:nvPr/>
          </p:nvSpPr>
          <p:spPr>
            <a:xfrm rot="-3911593">
              <a:off x="2216328" y="3319411"/>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5" name="Google Shape;755;p67"/>
            <p:cNvSpPr/>
            <p:nvPr/>
          </p:nvSpPr>
          <p:spPr>
            <a:xfrm rot="-3911593">
              <a:off x="2418606" y="324501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6" name="Google Shape;756;p67"/>
            <p:cNvSpPr/>
            <p:nvPr/>
          </p:nvSpPr>
          <p:spPr>
            <a:xfrm rot="-3911593">
              <a:off x="3025442" y="302182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7" name="Google Shape;757;p67"/>
            <p:cNvSpPr/>
            <p:nvPr/>
          </p:nvSpPr>
          <p:spPr>
            <a:xfrm rot="-7881289">
              <a:off x="2693849" y="459079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8" name="Google Shape;758;p67"/>
            <p:cNvSpPr/>
            <p:nvPr/>
          </p:nvSpPr>
          <p:spPr>
            <a:xfrm rot="-7881289">
              <a:off x="2707552" y="437570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9" name="Google Shape;759;p67"/>
            <p:cNvSpPr/>
            <p:nvPr/>
          </p:nvSpPr>
          <p:spPr>
            <a:xfrm rot="-7881289">
              <a:off x="2721255" y="416061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0" name="Google Shape;760;p67"/>
            <p:cNvSpPr/>
            <p:nvPr/>
          </p:nvSpPr>
          <p:spPr>
            <a:xfrm rot="-7881289">
              <a:off x="2734957" y="394552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1" name="Google Shape;761;p67"/>
            <p:cNvSpPr/>
            <p:nvPr/>
          </p:nvSpPr>
          <p:spPr>
            <a:xfrm rot="-7881289">
              <a:off x="2748660" y="373043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2" name="Google Shape;762;p67"/>
            <p:cNvSpPr/>
            <p:nvPr/>
          </p:nvSpPr>
          <p:spPr>
            <a:xfrm rot="-7881289">
              <a:off x="2762362" y="351534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763" name="Google Shape;763;p67"/>
            <p:cNvGrpSpPr/>
            <p:nvPr/>
          </p:nvGrpSpPr>
          <p:grpSpPr>
            <a:xfrm rot="-1624401">
              <a:off x="3725599" y="4256424"/>
              <a:ext cx="1600200" cy="1600200"/>
              <a:chOff x="1600200" y="3581402"/>
              <a:chExt cx="1600200" cy="1600200"/>
            </a:xfrm>
          </p:grpSpPr>
          <p:sp>
            <p:nvSpPr>
              <p:cNvPr id="764" name="Google Shape;764;p67"/>
              <p:cNvSpPr/>
              <p:nvPr/>
            </p:nvSpPr>
            <p:spPr>
              <a:xfrm>
                <a:off x="1600200" y="3581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5" name="Google Shape;765;p67"/>
              <p:cNvSpPr/>
              <p:nvPr/>
            </p:nvSpPr>
            <p:spPr>
              <a:xfrm>
                <a:off x="1752600" y="3733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6" name="Google Shape;766;p67"/>
              <p:cNvSpPr/>
              <p:nvPr/>
            </p:nvSpPr>
            <p:spPr>
              <a:xfrm>
                <a:off x="1905000" y="3886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7" name="Google Shape;767;p67"/>
              <p:cNvSpPr/>
              <p:nvPr/>
            </p:nvSpPr>
            <p:spPr>
              <a:xfrm>
                <a:off x="2057400" y="4038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8" name="Google Shape;768;p67"/>
              <p:cNvSpPr/>
              <p:nvPr/>
            </p:nvSpPr>
            <p:spPr>
              <a:xfrm>
                <a:off x="2209800" y="4191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9" name="Google Shape;769;p67"/>
              <p:cNvSpPr/>
              <p:nvPr/>
            </p:nvSpPr>
            <p:spPr>
              <a:xfrm>
                <a:off x="2362200" y="4343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0" name="Google Shape;770;p67"/>
              <p:cNvSpPr/>
              <p:nvPr/>
            </p:nvSpPr>
            <p:spPr>
              <a:xfrm>
                <a:off x="2514600" y="4495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1" name="Google Shape;771;p67"/>
              <p:cNvSpPr/>
              <p:nvPr/>
            </p:nvSpPr>
            <p:spPr>
              <a:xfrm>
                <a:off x="2667000" y="4648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2" name="Google Shape;772;p67"/>
              <p:cNvSpPr/>
              <p:nvPr/>
            </p:nvSpPr>
            <p:spPr>
              <a:xfrm>
                <a:off x="2819400" y="4800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3" name="Google Shape;773;p67"/>
              <p:cNvSpPr/>
              <p:nvPr/>
            </p:nvSpPr>
            <p:spPr>
              <a:xfrm>
                <a:off x="2971800" y="4953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4" name="Google Shape;774;p67"/>
              <p:cNvSpPr/>
              <p:nvPr/>
            </p:nvSpPr>
            <p:spPr>
              <a:xfrm>
                <a:off x="3124200" y="5105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775" name="Google Shape;775;p67"/>
            <p:cNvSpPr/>
            <p:nvPr/>
          </p:nvSpPr>
          <p:spPr>
            <a:xfrm rot="-1716961">
              <a:off x="3058773" y="457102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6" name="Google Shape;776;p67"/>
            <p:cNvSpPr/>
            <p:nvPr/>
          </p:nvSpPr>
          <p:spPr>
            <a:xfrm rot="-1716961">
              <a:off x="3265547" y="463182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7" name="Google Shape;777;p67"/>
            <p:cNvSpPr/>
            <p:nvPr/>
          </p:nvSpPr>
          <p:spPr>
            <a:xfrm rot="-1716961">
              <a:off x="3472321" y="4692616"/>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8" name="Google Shape;778;p67"/>
            <p:cNvSpPr/>
            <p:nvPr/>
          </p:nvSpPr>
          <p:spPr>
            <a:xfrm rot="-1716961">
              <a:off x="3679096" y="475341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9" name="Google Shape;779;p67"/>
            <p:cNvSpPr/>
            <p:nvPr/>
          </p:nvSpPr>
          <p:spPr>
            <a:xfrm rot="-1716961">
              <a:off x="3885870" y="4814205"/>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80" name="Google Shape;780;p67"/>
            <p:cNvSpPr/>
            <p:nvPr/>
          </p:nvSpPr>
          <p:spPr>
            <a:xfrm rot="-1716961">
              <a:off x="4092644" y="487499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81" name="Google Shape;781;p67"/>
            <p:cNvSpPr/>
            <p:nvPr/>
          </p:nvSpPr>
          <p:spPr>
            <a:xfrm rot="-4636050">
              <a:off x="3735522" y="391087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82" name="Google Shape;782;p67"/>
            <p:cNvSpPr/>
            <p:nvPr/>
          </p:nvSpPr>
          <p:spPr>
            <a:xfrm rot="-4636050">
              <a:off x="3917763" y="3795816"/>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83" name="Google Shape;783;p67"/>
            <p:cNvSpPr/>
            <p:nvPr/>
          </p:nvSpPr>
          <p:spPr>
            <a:xfrm rot="-4636050">
              <a:off x="4100004" y="368075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84" name="Google Shape;784;p67"/>
            <p:cNvSpPr/>
            <p:nvPr/>
          </p:nvSpPr>
          <p:spPr>
            <a:xfrm rot="-4636050">
              <a:off x="4282246" y="356568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85" name="Google Shape;785;p67"/>
            <p:cNvSpPr/>
            <p:nvPr/>
          </p:nvSpPr>
          <p:spPr>
            <a:xfrm rot="-4636050">
              <a:off x="4646728" y="3335561"/>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86" name="Google Shape;786;p67"/>
            <p:cNvSpPr/>
            <p:nvPr/>
          </p:nvSpPr>
          <p:spPr>
            <a:xfrm rot="-4636050">
              <a:off x="4828970" y="322049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87" name="Google Shape;787;p67"/>
            <p:cNvSpPr/>
            <p:nvPr/>
          </p:nvSpPr>
          <p:spPr>
            <a:xfrm rot="-4636050">
              <a:off x="5011211" y="310543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88" name="Google Shape;788;p67"/>
            <p:cNvSpPr/>
            <p:nvPr/>
          </p:nvSpPr>
          <p:spPr>
            <a:xfrm rot="-4636050">
              <a:off x="5193452" y="2990371"/>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89" name="Google Shape;789;p67"/>
            <p:cNvSpPr/>
            <p:nvPr/>
          </p:nvSpPr>
          <p:spPr>
            <a:xfrm rot="-8173372">
              <a:off x="5369358" y="4715843"/>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90" name="Google Shape;790;p67"/>
            <p:cNvSpPr/>
            <p:nvPr/>
          </p:nvSpPr>
          <p:spPr>
            <a:xfrm rot="-8173372">
              <a:off x="5364759" y="4500366"/>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91" name="Google Shape;791;p67"/>
            <p:cNvSpPr/>
            <p:nvPr/>
          </p:nvSpPr>
          <p:spPr>
            <a:xfrm rot="-8173372">
              <a:off x="5360159" y="428488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92" name="Google Shape;792;p67"/>
            <p:cNvSpPr/>
            <p:nvPr/>
          </p:nvSpPr>
          <p:spPr>
            <a:xfrm rot="-8173372">
              <a:off x="5355559" y="406941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93" name="Google Shape;793;p67"/>
            <p:cNvSpPr/>
            <p:nvPr/>
          </p:nvSpPr>
          <p:spPr>
            <a:xfrm rot="-8173372">
              <a:off x="5350960" y="3853935"/>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94" name="Google Shape;794;p67"/>
            <p:cNvSpPr/>
            <p:nvPr/>
          </p:nvSpPr>
          <p:spPr>
            <a:xfrm rot="-8173372">
              <a:off x="5346360" y="363845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95" name="Google Shape;795;p67"/>
            <p:cNvSpPr/>
            <p:nvPr/>
          </p:nvSpPr>
          <p:spPr>
            <a:xfrm rot="-8173372">
              <a:off x="5341760" y="3422981"/>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96" name="Google Shape;796;p67"/>
            <p:cNvSpPr/>
            <p:nvPr/>
          </p:nvSpPr>
          <p:spPr>
            <a:xfrm rot="-8173372">
              <a:off x="5337161" y="320750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97" name="Google Shape;797;p67"/>
            <p:cNvSpPr/>
            <p:nvPr/>
          </p:nvSpPr>
          <p:spPr>
            <a:xfrm rot="-8173372">
              <a:off x="5332561" y="2992027"/>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798" name="Google Shape;798;p67"/>
          <p:cNvSpPr/>
          <p:nvPr/>
        </p:nvSpPr>
        <p:spPr>
          <a:xfrm>
            <a:off x="4416133" y="1674028"/>
            <a:ext cx="6053212" cy="369332"/>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Each PCM is within 30 km of at least one other PCM</a:t>
            </a:r>
            <a:endParaRPr/>
          </a:p>
        </p:txBody>
      </p:sp>
      <p:grpSp>
        <p:nvGrpSpPr>
          <p:cNvPr id="799" name="Google Shape;799;p67"/>
          <p:cNvGrpSpPr/>
          <p:nvPr/>
        </p:nvGrpSpPr>
        <p:grpSpPr>
          <a:xfrm>
            <a:off x="3026462" y="2204594"/>
            <a:ext cx="4290632" cy="3418659"/>
            <a:chOff x="1473952" y="2187171"/>
            <a:chExt cx="4290632" cy="3418659"/>
          </a:xfrm>
        </p:grpSpPr>
        <p:sp>
          <p:nvSpPr>
            <p:cNvPr id="800" name="Google Shape;800;p67"/>
            <p:cNvSpPr/>
            <p:nvPr/>
          </p:nvSpPr>
          <p:spPr>
            <a:xfrm>
              <a:off x="5294684" y="5135930"/>
              <a:ext cx="469900" cy="469900"/>
            </a:xfrm>
            <a:prstGeom prst="star5">
              <a:avLst>
                <a:gd fmla="val 19098" name="adj"/>
                <a:gd fmla="val 105146" name="hf"/>
                <a:gd fmla="val 110557" name="vf"/>
              </a:avLst>
            </a:prstGeom>
            <a:solidFill>
              <a:srgbClr val="00FF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01" name="Google Shape;801;p67"/>
            <p:cNvSpPr/>
            <p:nvPr/>
          </p:nvSpPr>
          <p:spPr>
            <a:xfrm>
              <a:off x="4888477" y="3474111"/>
              <a:ext cx="469900" cy="469900"/>
            </a:xfrm>
            <a:prstGeom prst="star5">
              <a:avLst>
                <a:gd fmla="val 19098" name="adj"/>
                <a:gd fmla="val 105146" name="hf"/>
                <a:gd fmla="val 110557" name="vf"/>
              </a:avLst>
            </a:prstGeom>
            <a:solidFill>
              <a:srgbClr val="00FF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02" name="Google Shape;802;p67"/>
            <p:cNvSpPr/>
            <p:nvPr/>
          </p:nvSpPr>
          <p:spPr>
            <a:xfrm>
              <a:off x="3485963" y="3997673"/>
              <a:ext cx="469900" cy="469900"/>
            </a:xfrm>
            <a:prstGeom prst="star5">
              <a:avLst>
                <a:gd fmla="val 19098" name="adj"/>
                <a:gd fmla="val 105146" name="hf"/>
                <a:gd fmla="val 110557" name="vf"/>
              </a:avLst>
            </a:prstGeom>
            <a:solidFill>
              <a:srgbClr val="00FF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03" name="Google Shape;803;p67"/>
            <p:cNvSpPr/>
            <p:nvPr/>
          </p:nvSpPr>
          <p:spPr>
            <a:xfrm>
              <a:off x="1473952" y="4717056"/>
              <a:ext cx="469900" cy="469900"/>
            </a:xfrm>
            <a:prstGeom prst="star5">
              <a:avLst>
                <a:gd fmla="val 19098" name="adj"/>
                <a:gd fmla="val 105146" name="hf"/>
                <a:gd fmla="val 110557" name="vf"/>
              </a:avLst>
            </a:prstGeom>
            <a:solidFill>
              <a:srgbClr val="00FF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04" name="Google Shape;804;p67"/>
            <p:cNvSpPr/>
            <p:nvPr/>
          </p:nvSpPr>
          <p:spPr>
            <a:xfrm>
              <a:off x="1645305" y="2187171"/>
              <a:ext cx="469900" cy="469900"/>
            </a:xfrm>
            <a:prstGeom prst="star5">
              <a:avLst>
                <a:gd fmla="val 19098" name="adj"/>
                <a:gd fmla="val 105146" name="hf"/>
                <a:gd fmla="val 110557" name="vf"/>
              </a:avLst>
            </a:prstGeom>
            <a:solidFill>
              <a:srgbClr val="00FF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cxnSp>
        <p:nvCxnSpPr>
          <p:cNvPr id="805" name="Google Shape;805;p67"/>
          <p:cNvCxnSpPr/>
          <p:nvPr/>
        </p:nvCxnSpPr>
        <p:spPr>
          <a:xfrm>
            <a:off x="3413946" y="2432144"/>
            <a:ext cx="1866900" cy="1831245"/>
          </a:xfrm>
          <a:prstGeom prst="straightConnector1">
            <a:avLst/>
          </a:prstGeom>
          <a:noFill/>
          <a:ln cap="flat" cmpd="sng" w="50800">
            <a:solidFill>
              <a:srgbClr val="FF0000"/>
            </a:solidFill>
            <a:prstDash val="solid"/>
            <a:round/>
            <a:headEnd len="med" w="med" type="stealth"/>
            <a:tailEnd len="med" w="med" type="stealth"/>
          </a:ln>
          <a:effectLst>
            <a:outerShdw blurRad="40000" rotWithShape="0" dir="5400000" dist="20000">
              <a:srgbClr val="000000">
                <a:alpha val="37647"/>
              </a:srgbClr>
            </a:outerShdw>
          </a:effectLst>
        </p:spPr>
      </p:cxnSp>
      <p:sp>
        <p:nvSpPr>
          <p:cNvPr id="806" name="Google Shape;806;p67"/>
          <p:cNvSpPr txBox="1"/>
          <p:nvPr/>
        </p:nvSpPr>
        <p:spPr>
          <a:xfrm>
            <a:off x="4495551" y="3173682"/>
            <a:ext cx="1011815"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&lt; 30 km</a:t>
            </a:r>
            <a:endParaRPr sz="1800">
              <a:solidFill>
                <a:schemeClr val="dk1"/>
              </a:solidFill>
              <a:latin typeface="Arial"/>
              <a:ea typeface="Arial"/>
              <a:cs typeface="Arial"/>
              <a:sym typeface="Arial"/>
            </a:endParaRPr>
          </a:p>
        </p:txBody>
      </p:sp>
      <p:cxnSp>
        <p:nvCxnSpPr>
          <p:cNvPr id="807" name="Google Shape;807;p67"/>
          <p:cNvCxnSpPr/>
          <p:nvPr/>
        </p:nvCxnSpPr>
        <p:spPr>
          <a:xfrm flipH="1" rot="10800000">
            <a:off x="3209086" y="4307934"/>
            <a:ext cx="2063034" cy="670580"/>
          </a:xfrm>
          <a:prstGeom prst="straightConnector1">
            <a:avLst/>
          </a:prstGeom>
          <a:noFill/>
          <a:ln cap="flat" cmpd="sng" w="50800">
            <a:solidFill>
              <a:srgbClr val="FF0000"/>
            </a:solidFill>
            <a:prstDash val="solid"/>
            <a:round/>
            <a:headEnd len="med" w="med" type="stealth"/>
            <a:tailEnd len="med" w="med" type="stealth"/>
          </a:ln>
          <a:effectLst>
            <a:outerShdw blurRad="40000" rotWithShape="0" dir="5400000" dist="20000">
              <a:srgbClr val="000000">
                <a:alpha val="37647"/>
              </a:srgbClr>
            </a:outerShdw>
          </a:effectLst>
        </p:spPr>
      </p:cxnSp>
      <p:sp>
        <p:nvSpPr>
          <p:cNvPr id="808" name="Google Shape;808;p67"/>
          <p:cNvSpPr txBox="1"/>
          <p:nvPr/>
        </p:nvSpPr>
        <p:spPr>
          <a:xfrm>
            <a:off x="3626720" y="4105089"/>
            <a:ext cx="1011815"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&lt; 30 km</a:t>
            </a:r>
            <a:endParaRPr sz="1800">
              <a:solidFill>
                <a:schemeClr val="dk1"/>
              </a:solidFill>
              <a:latin typeface="Arial"/>
              <a:ea typeface="Arial"/>
              <a:cs typeface="Arial"/>
              <a:sym typeface="Arial"/>
            </a:endParaRPr>
          </a:p>
        </p:txBody>
      </p:sp>
      <p:cxnSp>
        <p:nvCxnSpPr>
          <p:cNvPr id="809" name="Google Shape;809;p67"/>
          <p:cNvCxnSpPr/>
          <p:nvPr/>
        </p:nvCxnSpPr>
        <p:spPr>
          <a:xfrm flipH="1" rot="10800000">
            <a:off x="5252061" y="3745521"/>
            <a:ext cx="1465644" cy="553296"/>
          </a:xfrm>
          <a:prstGeom prst="straightConnector1">
            <a:avLst/>
          </a:prstGeom>
          <a:noFill/>
          <a:ln cap="flat" cmpd="sng" w="50800">
            <a:solidFill>
              <a:srgbClr val="FF0000"/>
            </a:solidFill>
            <a:prstDash val="solid"/>
            <a:round/>
            <a:headEnd len="med" w="med" type="stealth"/>
            <a:tailEnd len="med" w="med" type="stealth"/>
          </a:ln>
          <a:effectLst>
            <a:outerShdw blurRad="40000" rotWithShape="0" dir="5400000" dist="20000">
              <a:srgbClr val="000000">
                <a:alpha val="37647"/>
              </a:srgbClr>
            </a:outerShdw>
          </a:effectLst>
        </p:spPr>
      </p:cxnSp>
      <p:sp>
        <p:nvSpPr>
          <p:cNvPr id="810" name="Google Shape;810;p67"/>
          <p:cNvSpPr txBox="1"/>
          <p:nvPr/>
        </p:nvSpPr>
        <p:spPr>
          <a:xfrm>
            <a:off x="5384743" y="3605806"/>
            <a:ext cx="1011815"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&lt; 30 km</a:t>
            </a:r>
            <a:endParaRPr sz="1800">
              <a:solidFill>
                <a:schemeClr val="dk1"/>
              </a:solidFill>
              <a:latin typeface="Arial"/>
              <a:ea typeface="Arial"/>
              <a:cs typeface="Arial"/>
              <a:sym typeface="Arial"/>
            </a:endParaRPr>
          </a:p>
        </p:txBody>
      </p:sp>
      <p:sp>
        <p:nvSpPr>
          <p:cNvPr id="811" name="Google Shape;811;p67"/>
          <p:cNvSpPr txBox="1"/>
          <p:nvPr/>
        </p:nvSpPr>
        <p:spPr>
          <a:xfrm>
            <a:off x="5987483" y="4411199"/>
            <a:ext cx="1011815"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&lt; 30 km</a:t>
            </a:r>
            <a:endParaRPr sz="1800">
              <a:solidFill>
                <a:schemeClr val="dk1"/>
              </a:solidFill>
              <a:latin typeface="Arial"/>
              <a:ea typeface="Arial"/>
              <a:cs typeface="Arial"/>
              <a:sym typeface="Arial"/>
            </a:endParaRPr>
          </a:p>
        </p:txBody>
      </p:sp>
      <p:cxnSp>
        <p:nvCxnSpPr>
          <p:cNvPr id="812" name="Google Shape;812;p67"/>
          <p:cNvCxnSpPr/>
          <p:nvPr/>
        </p:nvCxnSpPr>
        <p:spPr>
          <a:xfrm>
            <a:off x="5324035" y="4365200"/>
            <a:ext cx="1784381" cy="1062901"/>
          </a:xfrm>
          <a:prstGeom prst="straightConnector1">
            <a:avLst/>
          </a:prstGeom>
          <a:noFill/>
          <a:ln cap="flat" cmpd="sng" w="50800">
            <a:solidFill>
              <a:srgbClr val="FF0000"/>
            </a:solidFill>
            <a:prstDash val="solid"/>
            <a:round/>
            <a:headEnd len="med" w="med" type="stealth"/>
            <a:tailEnd len="med" w="med" type="stealth"/>
          </a:ln>
          <a:effectLst>
            <a:outerShdw blurRad="40000" rotWithShape="0" dir="5400000" dist="20000">
              <a:srgbClr val="000000">
                <a:alpha val="37647"/>
              </a:srgbClr>
            </a:outerShdw>
          </a:effectLst>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9"/>
                                        </p:tgtEl>
                                        <p:attrNameLst>
                                          <p:attrName>style.visibility</p:attrName>
                                        </p:attrNameLst>
                                      </p:cBhvr>
                                      <p:to>
                                        <p:strVal val="visible"/>
                                      </p:to>
                                    </p:set>
                                    <p:animEffect filter="fade" transition="in">
                                      <p:cBhvr>
                                        <p:cTn dur="500"/>
                                        <p:tgtEl>
                                          <p:spTgt spid="7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659"/>
                                        </p:tgtEl>
                                      </p:cBhvr>
                                    </p:animEffect>
                                    <p:set>
                                      <p:cBhvr>
                                        <p:cTn dur="1" fill="hold">
                                          <p:stCondLst>
                                            <p:cond delay="500"/>
                                          </p:stCondLst>
                                        </p:cTn>
                                        <p:tgtEl>
                                          <p:spTgt spid="65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0"/>
                                        </p:tgtEl>
                                        <p:attrNameLst>
                                          <p:attrName>style.visibility</p:attrName>
                                        </p:attrNameLst>
                                      </p:cBhvr>
                                      <p:to>
                                        <p:strVal val="visible"/>
                                      </p:to>
                                    </p:set>
                                    <p:animEffect filter="fade" transition="in">
                                      <p:cBhvr>
                                        <p:cTn dur="500"/>
                                        <p:tgtEl>
                                          <p:spTgt spid="810"/>
                                        </p:tgtEl>
                                      </p:cBhvr>
                                    </p:animEffect>
                                  </p:childTnLst>
                                </p:cTn>
                              </p:par>
                              <p:par>
                                <p:cTn fill="hold" nodeType="withEffect" presetClass="entr" presetID="10" presetSubtype="0">
                                  <p:stCondLst>
                                    <p:cond delay="0"/>
                                  </p:stCondLst>
                                  <p:childTnLst>
                                    <p:set>
                                      <p:cBhvr>
                                        <p:cTn dur="1" fill="hold">
                                          <p:stCondLst>
                                            <p:cond delay="0"/>
                                          </p:stCondLst>
                                        </p:cTn>
                                        <p:tgtEl>
                                          <p:spTgt spid="809"/>
                                        </p:tgtEl>
                                        <p:attrNameLst>
                                          <p:attrName>style.visibility</p:attrName>
                                        </p:attrNameLst>
                                      </p:cBhvr>
                                      <p:to>
                                        <p:strVal val="visible"/>
                                      </p:to>
                                    </p:set>
                                    <p:animEffect filter="fade" transition="in">
                                      <p:cBhvr>
                                        <p:cTn dur="500"/>
                                        <p:tgtEl>
                                          <p:spTgt spid="809"/>
                                        </p:tgtEl>
                                      </p:cBhvr>
                                    </p:animEffect>
                                  </p:childTnLst>
                                </p:cTn>
                              </p:par>
                              <p:par>
                                <p:cTn fill="hold" nodeType="withEffect" presetClass="entr" presetID="10" presetSubtype="0">
                                  <p:stCondLst>
                                    <p:cond delay="0"/>
                                  </p:stCondLst>
                                  <p:childTnLst>
                                    <p:set>
                                      <p:cBhvr>
                                        <p:cTn dur="1" fill="hold">
                                          <p:stCondLst>
                                            <p:cond delay="0"/>
                                          </p:stCondLst>
                                        </p:cTn>
                                        <p:tgtEl>
                                          <p:spTgt spid="805"/>
                                        </p:tgtEl>
                                        <p:attrNameLst>
                                          <p:attrName>style.visibility</p:attrName>
                                        </p:attrNameLst>
                                      </p:cBhvr>
                                      <p:to>
                                        <p:strVal val="visible"/>
                                      </p:to>
                                    </p:set>
                                    <p:animEffect filter="fade" transition="in">
                                      <p:cBhvr>
                                        <p:cTn dur="500"/>
                                        <p:tgtEl>
                                          <p:spTgt spid="805"/>
                                        </p:tgtEl>
                                      </p:cBhvr>
                                    </p:animEffect>
                                  </p:childTnLst>
                                </p:cTn>
                              </p:par>
                              <p:par>
                                <p:cTn fill="hold" nodeType="withEffect" presetClass="entr" presetID="10" presetSubtype="0">
                                  <p:stCondLst>
                                    <p:cond delay="0"/>
                                  </p:stCondLst>
                                  <p:childTnLst>
                                    <p:set>
                                      <p:cBhvr>
                                        <p:cTn dur="1" fill="hold">
                                          <p:stCondLst>
                                            <p:cond delay="0"/>
                                          </p:stCondLst>
                                        </p:cTn>
                                        <p:tgtEl>
                                          <p:spTgt spid="806"/>
                                        </p:tgtEl>
                                        <p:attrNameLst>
                                          <p:attrName>style.visibility</p:attrName>
                                        </p:attrNameLst>
                                      </p:cBhvr>
                                      <p:to>
                                        <p:strVal val="visible"/>
                                      </p:to>
                                    </p:set>
                                    <p:animEffect filter="fade" transition="in">
                                      <p:cBhvr>
                                        <p:cTn dur="500"/>
                                        <p:tgtEl>
                                          <p:spTgt spid="806"/>
                                        </p:tgtEl>
                                      </p:cBhvr>
                                    </p:animEffect>
                                  </p:childTnLst>
                                </p:cTn>
                              </p:par>
                              <p:par>
                                <p:cTn fill="hold" nodeType="withEffect" presetClass="entr" presetID="10" presetSubtype="0">
                                  <p:stCondLst>
                                    <p:cond delay="0"/>
                                  </p:stCondLst>
                                  <p:childTnLst>
                                    <p:set>
                                      <p:cBhvr>
                                        <p:cTn dur="1" fill="hold">
                                          <p:stCondLst>
                                            <p:cond delay="0"/>
                                          </p:stCondLst>
                                        </p:cTn>
                                        <p:tgtEl>
                                          <p:spTgt spid="808"/>
                                        </p:tgtEl>
                                        <p:attrNameLst>
                                          <p:attrName>style.visibility</p:attrName>
                                        </p:attrNameLst>
                                      </p:cBhvr>
                                      <p:to>
                                        <p:strVal val="visible"/>
                                      </p:to>
                                    </p:set>
                                    <p:animEffect filter="fade" transition="in">
                                      <p:cBhvr>
                                        <p:cTn dur="500"/>
                                        <p:tgtEl>
                                          <p:spTgt spid="808"/>
                                        </p:tgtEl>
                                      </p:cBhvr>
                                    </p:animEffect>
                                  </p:childTnLst>
                                </p:cTn>
                              </p:par>
                              <p:par>
                                <p:cTn fill="hold" nodeType="withEffect" presetClass="entr" presetID="10" presetSubtype="0">
                                  <p:stCondLst>
                                    <p:cond delay="0"/>
                                  </p:stCondLst>
                                  <p:childTnLst>
                                    <p:set>
                                      <p:cBhvr>
                                        <p:cTn dur="1" fill="hold">
                                          <p:stCondLst>
                                            <p:cond delay="0"/>
                                          </p:stCondLst>
                                        </p:cTn>
                                        <p:tgtEl>
                                          <p:spTgt spid="807"/>
                                        </p:tgtEl>
                                        <p:attrNameLst>
                                          <p:attrName>style.visibility</p:attrName>
                                        </p:attrNameLst>
                                      </p:cBhvr>
                                      <p:to>
                                        <p:strVal val="visible"/>
                                      </p:to>
                                    </p:set>
                                    <p:animEffect filter="fade" transition="in">
                                      <p:cBhvr>
                                        <p:cTn dur="500"/>
                                        <p:tgtEl>
                                          <p:spTgt spid="807"/>
                                        </p:tgtEl>
                                      </p:cBhvr>
                                    </p:animEffect>
                                  </p:childTnLst>
                                </p:cTn>
                              </p:par>
                              <p:par>
                                <p:cTn fill="hold" nodeType="withEffect" presetClass="entr" presetID="10" presetSubtype="0">
                                  <p:stCondLst>
                                    <p:cond delay="0"/>
                                  </p:stCondLst>
                                  <p:childTnLst>
                                    <p:set>
                                      <p:cBhvr>
                                        <p:cTn dur="1" fill="hold">
                                          <p:stCondLst>
                                            <p:cond delay="0"/>
                                          </p:stCondLst>
                                        </p:cTn>
                                        <p:tgtEl>
                                          <p:spTgt spid="812"/>
                                        </p:tgtEl>
                                        <p:attrNameLst>
                                          <p:attrName>style.visibility</p:attrName>
                                        </p:attrNameLst>
                                      </p:cBhvr>
                                      <p:to>
                                        <p:strVal val="visible"/>
                                      </p:to>
                                    </p:set>
                                    <p:animEffect filter="fade" transition="in">
                                      <p:cBhvr>
                                        <p:cTn dur="500"/>
                                        <p:tgtEl>
                                          <p:spTgt spid="812"/>
                                        </p:tgtEl>
                                      </p:cBhvr>
                                    </p:animEffect>
                                  </p:childTnLst>
                                </p:cTn>
                              </p:par>
                              <p:par>
                                <p:cTn fill="hold" nodeType="withEffect" presetClass="entr" presetID="10" presetSubtype="0">
                                  <p:stCondLst>
                                    <p:cond delay="0"/>
                                  </p:stCondLst>
                                  <p:childTnLst>
                                    <p:set>
                                      <p:cBhvr>
                                        <p:cTn dur="1" fill="hold">
                                          <p:stCondLst>
                                            <p:cond delay="0"/>
                                          </p:stCondLst>
                                        </p:cTn>
                                        <p:tgtEl>
                                          <p:spTgt spid="811"/>
                                        </p:tgtEl>
                                        <p:attrNameLst>
                                          <p:attrName>style.visibility</p:attrName>
                                        </p:attrNameLst>
                                      </p:cBhvr>
                                      <p:to>
                                        <p:strVal val="visible"/>
                                      </p:to>
                                    </p:set>
                                    <p:animEffect filter="fade" transition="in">
                                      <p:cBhvr>
                                        <p:cTn dur="500"/>
                                        <p:tgtEl>
                                          <p:spTgt spid="8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6" name="Shape 816"/>
        <p:cNvGrpSpPr/>
        <p:nvPr/>
      </p:nvGrpSpPr>
      <p:grpSpPr>
        <a:xfrm>
          <a:off x="0" y="0"/>
          <a:ext cx="0" cy="0"/>
          <a:chOff x="0" y="0"/>
          <a:chExt cx="0" cy="0"/>
        </a:xfrm>
      </p:grpSpPr>
      <p:sp>
        <p:nvSpPr>
          <p:cNvPr id="817" name="Google Shape;817;p68"/>
          <p:cNvSpPr/>
          <p:nvPr/>
        </p:nvSpPr>
        <p:spPr>
          <a:xfrm>
            <a:off x="3774742" y="814911"/>
            <a:ext cx="5823144" cy="5823144"/>
          </a:xfrm>
          <a:prstGeom prst="ellipse">
            <a:avLst/>
          </a:prstGeom>
          <a:solidFill>
            <a:srgbClr val="00FF00">
              <a:alpha val="9803"/>
            </a:srgbClr>
          </a:solidFill>
          <a:ln cap="flat" cmpd="sng" w="9525">
            <a:solidFill>
              <a:srgbClr val="00FF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18" name="Google Shape;818;p68"/>
          <p:cNvSpPr/>
          <p:nvPr/>
        </p:nvSpPr>
        <p:spPr>
          <a:xfrm>
            <a:off x="4202176" y="2476646"/>
            <a:ext cx="5823144" cy="5823144"/>
          </a:xfrm>
          <a:prstGeom prst="ellipse">
            <a:avLst/>
          </a:prstGeom>
          <a:solidFill>
            <a:srgbClr val="00FF00">
              <a:alpha val="9803"/>
            </a:srgbClr>
          </a:solidFill>
          <a:ln cap="flat" cmpd="sng" w="9525">
            <a:solidFill>
              <a:srgbClr val="00FF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19" name="Google Shape;819;p68"/>
          <p:cNvSpPr/>
          <p:nvPr/>
        </p:nvSpPr>
        <p:spPr>
          <a:xfrm>
            <a:off x="349381" y="2057856"/>
            <a:ext cx="5823144" cy="5823144"/>
          </a:xfrm>
          <a:prstGeom prst="ellipse">
            <a:avLst/>
          </a:prstGeom>
          <a:solidFill>
            <a:srgbClr val="00FF00">
              <a:alpha val="9803"/>
            </a:srgbClr>
          </a:solidFill>
          <a:ln cap="flat" cmpd="sng" w="9525">
            <a:solidFill>
              <a:srgbClr val="00FF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20" name="Google Shape;820;p68"/>
          <p:cNvSpPr txBox="1"/>
          <p:nvPr>
            <p:ph type="title"/>
          </p:nvPr>
        </p:nvSpPr>
        <p:spPr>
          <a:xfrm>
            <a:off x="1908592" y="565026"/>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Leveling:  Step 2</a:t>
            </a:r>
            <a:br>
              <a:rPr lang="en-US"/>
            </a:br>
            <a:r>
              <a:rPr lang="en-US" sz="4000"/>
              <a:t>Identify primary control marks (PCM)</a:t>
            </a:r>
            <a:br>
              <a:rPr lang="en-US" sz="4000"/>
            </a:br>
            <a:endParaRPr sz="1800"/>
          </a:p>
        </p:txBody>
      </p:sp>
      <p:sp>
        <p:nvSpPr>
          <p:cNvPr id="821" name="Google Shape;821;p68"/>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822" name="Google Shape;822;p68"/>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823" name="Google Shape;823;p68"/>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pSp>
        <p:nvGrpSpPr>
          <p:cNvPr id="824" name="Google Shape;824;p68"/>
          <p:cNvGrpSpPr/>
          <p:nvPr/>
        </p:nvGrpSpPr>
        <p:grpSpPr>
          <a:xfrm>
            <a:off x="2230046" y="1778949"/>
            <a:ext cx="4896232" cy="4354155"/>
            <a:chOff x="706046" y="1778948"/>
            <a:chExt cx="4896232" cy="4354155"/>
          </a:xfrm>
        </p:grpSpPr>
        <p:sp>
          <p:nvSpPr>
            <p:cNvPr id="825" name="Google Shape;825;p68"/>
            <p:cNvSpPr/>
            <p:nvPr/>
          </p:nvSpPr>
          <p:spPr>
            <a:xfrm>
              <a:off x="1860550" y="23812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26" name="Google Shape;826;p68"/>
            <p:cNvSpPr/>
            <p:nvPr/>
          </p:nvSpPr>
          <p:spPr>
            <a:xfrm>
              <a:off x="2012950" y="25336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27" name="Google Shape;827;p68"/>
            <p:cNvSpPr/>
            <p:nvPr/>
          </p:nvSpPr>
          <p:spPr>
            <a:xfrm>
              <a:off x="2165350" y="26860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28" name="Google Shape;828;p68"/>
            <p:cNvSpPr/>
            <p:nvPr/>
          </p:nvSpPr>
          <p:spPr>
            <a:xfrm>
              <a:off x="2317750" y="28384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29" name="Google Shape;829;p68"/>
            <p:cNvSpPr/>
            <p:nvPr/>
          </p:nvSpPr>
          <p:spPr>
            <a:xfrm>
              <a:off x="2470150" y="29908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30" name="Google Shape;830;p68"/>
            <p:cNvSpPr/>
            <p:nvPr/>
          </p:nvSpPr>
          <p:spPr>
            <a:xfrm>
              <a:off x="2622550" y="31432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31" name="Google Shape;831;p68"/>
            <p:cNvSpPr/>
            <p:nvPr/>
          </p:nvSpPr>
          <p:spPr>
            <a:xfrm>
              <a:off x="2774950" y="32956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32" name="Google Shape;832;p68"/>
            <p:cNvSpPr/>
            <p:nvPr/>
          </p:nvSpPr>
          <p:spPr>
            <a:xfrm>
              <a:off x="2927350" y="34480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33" name="Google Shape;833;p68"/>
            <p:cNvSpPr/>
            <p:nvPr/>
          </p:nvSpPr>
          <p:spPr>
            <a:xfrm>
              <a:off x="3079750" y="36004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34" name="Google Shape;834;p68"/>
            <p:cNvSpPr/>
            <p:nvPr/>
          </p:nvSpPr>
          <p:spPr>
            <a:xfrm>
              <a:off x="3232150" y="37528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35" name="Google Shape;835;p68"/>
            <p:cNvSpPr/>
            <p:nvPr/>
          </p:nvSpPr>
          <p:spPr>
            <a:xfrm>
              <a:off x="3384550" y="39052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36" name="Google Shape;836;p68"/>
            <p:cNvSpPr/>
            <p:nvPr/>
          </p:nvSpPr>
          <p:spPr>
            <a:xfrm>
              <a:off x="3536950" y="40576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37" name="Google Shape;837;p68"/>
            <p:cNvSpPr/>
            <p:nvPr/>
          </p:nvSpPr>
          <p:spPr>
            <a:xfrm>
              <a:off x="3689350" y="42100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38" name="Google Shape;838;p68"/>
            <p:cNvSpPr/>
            <p:nvPr/>
          </p:nvSpPr>
          <p:spPr>
            <a:xfrm rot="-3861180">
              <a:off x="1689297" y="4944061"/>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39" name="Google Shape;839;p68"/>
            <p:cNvSpPr/>
            <p:nvPr/>
          </p:nvSpPr>
          <p:spPr>
            <a:xfrm rot="-3861180">
              <a:off x="1892645" y="487263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40" name="Google Shape;840;p68"/>
            <p:cNvSpPr/>
            <p:nvPr/>
          </p:nvSpPr>
          <p:spPr>
            <a:xfrm rot="-3861180">
              <a:off x="2095993" y="4801216"/>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41" name="Google Shape;841;p68"/>
            <p:cNvSpPr/>
            <p:nvPr/>
          </p:nvSpPr>
          <p:spPr>
            <a:xfrm rot="-3861180">
              <a:off x="2299340" y="4729793"/>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42" name="Google Shape;842;p68"/>
            <p:cNvSpPr/>
            <p:nvPr/>
          </p:nvSpPr>
          <p:spPr>
            <a:xfrm rot="-3861180">
              <a:off x="2502688" y="4658371"/>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43" name="Google Shape;843;p68"/>
            <p:cNvSpPr/>
            <p:nvPr/>
          </p:nvSpPr>
          <p:spPr>
            <a:xfrm rot="-3861180">
              <a:off x="2706036" y="458694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44" name="Google Shape;844;p68"/>
            <p:cNvSpPr/>
            <p:nvPr/>
          </p:nvSpPr>
          <p:spPr>
            <a:xfrm rot="-3861180">
              <a:off x="2909384" y="4515525"/>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45" name="Google Shape;845;p68"/>
            <p:cNvSpPr/>
            <p:nvPr/>
          </p:nvSpPr>
          <p:spPr>
            <a:xfrm rot="-3861180">
              <a:off x="3112732" y="4444103"/>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46" name="Google Shape;846;p68"/>
            <p:cNvSpPr/>
            <p:nvPr/>
          </p:nvSpPr>
          <p:spPr>
            <a:xfrm rot="-3861180">
              <a:off x="3316079" y="437268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47" name="Google Shape;847;p68"/>
            <p:cNvSpPr/>
            <p:nvPr/>
          </p:nvSpPr>
          <p:spPr>
            <a:xfrm rot="-3861180">
              <a:off x="3519427" y="4301257"/>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48" name="Google Shape;848;p68"/>
            <p:cNvSpPr/>
            <p:nvPr/>
          </p:nvSpPr>
          <p:spPr>
            <a:xfrm>
              <a:off x="2317750" y="28384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49" name="Google Shape;849;p68"/>
            <p:cNvSpPr/>
            <p:nvPr/>
          </p:nvSpPr>
          <p:spPr>
            <a:xfrm>
              <a:off x="2470150" y="29908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50" name="Google Shape;850;p68"/>
            <p:cNvSpPr/>
            <p:nvPr/>
          </p:nvSpPr>
          <p:spPr>
            <a:xfrm>
              <a:off x="2622550" y="31432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51" name="Google Shape;851;p68"/>
            <p:cNvSpPr/>
            <p:nvPr/>
          </p:nvSpPr>
          <p:spPr>
            <a:xfrm>
              <a:off x="2774950" y="32956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52" name="Google Shape;852;p68"/>
            <p:cNvSpPr/>
            <p:nvPr/>
          </p:nvSpPr>
          <p:spPr>
            <a:xfrm>
              <a:off x="2927350" y="34480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53" name="Google Shape;853;p68"/>
            <p:cNvSpPr/>
            <p:nvPr/>
          </p:nvSpPr>
          <p:spPr>
            <a:xfrm>
              <a:off x="3079750" y="36004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54" name="Google Shape;854;p68"/>
            <p:cNvSpPr/>
            <p:nvPr/>
          </p:nvSpPr>
          <p:spPr>
            <a:xfrm>
              <a:off x="3232150" y="37528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55" name="Google Shape;855;p68"/>
            <p:cNvSpPr/>
            <p:nvPr/>
          </p:nvSpPr>
          <p:spPr>
            <a:xfrm>
              <a:off x="3384550" y="39052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56" name="Google Shape;856;p68"/>
            <p:cNvSpPr/>
            <p:nvPr/>
          </p:nvSpPr>
          <p:spPr>
            <a:xfrm>
              <a:off x="3536950" y="40576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857" name="Google Shape;857;p68"/>
            <p:cNvGrpSpPr/>
            <p:nvPr/>
          </p:nvGrpSpPr>
          <p:grpSpPr>
            <a:xfrm rot="-807792">
              <a:off x="4005109" y="4147374"/>
              <a:ext cx="1447800" cy="1447800"/>
              <a:chOff x="1752600" y="3733802"/>
              <a:chExt cx="1447800" cy="1447800"/>
            </a:xfrm>
          </p:grpSpPr>
          <p:sp>
            <p:nvSpPr>
              <p:cNvPr id="858" name="Google Shape;858;p68"/>
              <p:cNvSpPr/>
              <p:nvPr/>
            </p:nvSpPr>
            <p:spPr>
              <a:xfrm>
                <a:off x="1752600" y="3733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59" name="Google Shape;859;p68"/>
              <p:cNvSpPr/>
              <p:nvPr/>
            </p:nvSpPr>
            <p:spPr>
              <a:xfrm>
                <a:off x="1905000" y="3886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60" name="Google Shape;860;p68"/>
              <p:cNvSpPr/>
              <p:nvPr/>
            </p:nvSpPr>
            <p:spPr>
              <a:xfrm>
                <a:off x="2057400" y="4038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61" name="Google Shape;861;p68"/>
              <p:cNvSpPr/>
              <p:nvPr/>
            </p:nvSpPr>
            <p:spPr>
              <a:xfrm>
                <a:off x="2209800" y="4191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62" name="Google Shape;862;p68"/>
              <p:cNvSpPr/>
              <p:nvPr/>
            </p:nvSpPr>
            <p:spPr>
              <a:xfrm>
                <a:off x="2362200" y="4343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63" name="Google Shape;863;p68"/>
              <p:cNvSpPr/>
              <p:nvPr/>
            </p:nvSpPr>
            <p:spPr>
              <a:xfrm>
                <a:off x="2514600" y="4495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64" name="Google Shape;864;p68"/>
              <p:cNvSpPr/>
              <p:nvPr/>
            </p:nvSpPr>
            <p:spPr>
              <a:xfrm>
                <a:off x="2667000" y="4648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65" name="Google Shape;865;p68"/>
              <p:cNvSpPr/>
              <p:nvPr/>
            </p:nvSpPr>
            <p:spPr>
              <a:xfrm>
                <a:off x="2819400" y="4800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66" name="Google Shape;866;p68"/>
              <p:cNvSpPr/>
              <p:nvPr/>
            </p:nvSpPr>
            <p:spPr>
              <a:xfrm>
                <a:off x="2971800" y="4953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67" name="Google Shape;867;p68"/>
              <p:cNvSpPr/>
              <p:nvPr/>
            </p:nvSpPr>
            <p:spPr>
              <a:xfrm>
                <a:off x="3124200" y="5105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868" name="Google Shape;868;p68"/>
            <p:cNvSpPr/>
            <p:nvPr/>
          </p:nvSpPr>
          <p:spPr>
            <a:xfrm rot="-3936727">
              <a:off x="3891679" y="413147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69" name="Google Shape;869;p68"/>
            <p:cNvSpPr/>
            <p:nvPr/>
          </p:nvSpPr>
          <p:spPr>
            <a:xfrm rot="-3936727">
              <a:off x="4093408" y="405560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70" name="Google Shape;870;p68"/>
            <p:cNvSpPr/>
            <p:nvPr/>
          </p:nvSpPr>
          <p:spPr>
            <a:xfrm rot="-3936727">
              <a:off x="4295137" y="397973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71" name="Google Shape;871;p68"/>
            <p:cNvSpPr/>
            <p:nvPr/>
          </p:nvSpPr>
          <p:spPr>
            <a:xfrm rot="-3936727">
              <a:off x="4496867" y="3903857"/>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72" name="Google Shape;872;p68"/>
            <p:cNvSpPr/>
            <p:nvPr/>
          </p:nvSpPr>
          <p:spPr>
            <a:xfrm rot="-3936727">
              <a:off x="4698596" y="3827983"/>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73" name="Google Shape;873;p68"/>
            <p:cNvSpPr/>
            <p:nvPr/>
          </p:nvSpPr>
          <p:spPr>
            <a:xfrm rot="-3936727">
              <a:off x="4900325" y="375210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74" name="Google Shape;874;p68"/>
            <p:cNvSpPr/>
            <p:nvPr/>
          </p:nvSpPr>
          <p:spPr>
            <a:xfrm rot="-3936727">
              <a:off x="5102055" y="3676236"/>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75" name="Google Shape;875;p68"/>
            <p:cNvSpPr/>
            <p:nvPr/>
          </p:nvSpPr>
          <p:spPr>
            <a:xfrm rot="1856078">
              <a:off x="5155493" y="3879177"/>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76" name="Google Shape;876;p68"/>
            <p:cNvSpPr/>
            <p:nvPr/>
          </p:nvSpPr>
          <p:spPr>
            <a:xfrm rot="1856078">
              <a:off x="5207872" y="408824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77" name="Google Shape;877;p68"/>
            <p:cNvSpPr/>
            <p:nvPr/>
          </p:nvSpPr>
          <p:spPr>
            <a:xfrm rot="1856078">
              <a:off x="5260251" y="4297306"/>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78" name="Google Shape;878;p68"/>
            <p:cNvSpPr/>
            <p:nvPr/>
          </p:nvSpPr>
          <p:spPr>
            <a:xfrm rot="1856078">
              <a:off x="5312630" y="450637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79" name="Google Shape;879;p68"/>
            <p:cNvSpPr/>
            <p:nvPr/>
          </p:nvSpPr>
          <p:spPr>
            <a:xfrm rot="1856078">
              <a:off x="5365009" y="4715435"/>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80" name="Google Shape;880;p68"/>
            <p:cNvSpPr/>
            <p:nvPr/>
          </p:nvSpPr>
          <p:spPr>
            <a:xfrm rot="1856078">
              <a:off x="5417388" y="492449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81" name="Google Shape;881;p68"/>
            <p:cNvSpPr/>
            <p:nvPr/>
          </p:nvSpPr>
          <p:spPr>
            <a:xfrm rot="1856078">
              <a:off x="5469767" y="513356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882" name="Google Shape;882;p68"/>
            <p:cNvGrpSpPr/>
            <p:nvPr/>
          </p:nvGrpSpPr>
          <p:grpSpPr>
            <a:xfrm rot="-7881289">
              <a:off x="1035169" y="2702411"/>
              <a:ext cx="1600200" cy="1600200"/>
              <a:chOff x="1600200" y="3581402"/>
              <a:chExt cx="1600200" cy="1600200"/>
            </a:xfrm>
          </p:grpSpPr>
          <p:sp>
            <p:nvSpPr>
              <p:cNvPr id="883" name="Google Shape;883;p68"/>
              <p:cNvSpPr/>
              <p:nvPr/>
            </p:nvSpPr>
            <p:spPr>
              <a:xfrm>
                <a:off x="1600200" y="3581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84" name="Google Shape;884;p68"/>
              <p:cNvSpPr/>
              <p:nvPr/>
            </p:nvSpPr>
            <p:spPr>
              <a:xfrm>
                <a:off x="1752600" y="3733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85" name="Google Shape;885;p68"/>
              <p:cNvSpPr/>
              <p:nvPr/>
            </p:nvSpPr>
            <p:spPr>
              <a:xfrm>
                <a:off x="1905000" y="3886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86" name="Google Shape;886;p68"/>
              <p:cNvSpPr/>
              <p:nvPr/>
            </p:nvSpPr>
            <p:spPr>
              <a:xfrm>
                <a:off x="2057400" y="4038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87" name="Google Shape;887;p68"/>
              <p:cNvSpPr/>
              <p:nvPr/>
            </p:nvSpPr>
            <p:spPr>
              <a:xfrm>
                <a:off x="2209800" y="4191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88" name="Google Shape;888;p68"/>
              <p:cNvSpPr/>
              <p:nvPr/>
            </p:nvSpPr>
            <p:spPr>
              <a:xfrm>
                <a:off x="2362200" y="4343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89" name="Google Shape;889;p68"/>
              <p:cNvSpPr/>
              <p:nvPr/>
            </p:nvSpPr>
            <p:spPr>
              <a:xfrm>
                <a:off x="2514600" y="4495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90" name="Google Shape;890;p68"/>
              <p:cNvSpPr/>
              <p:nvPr/>
            </p:nvSpPr>
            <p:spPr>
              <a:xfrm>
                <a:off x="2667000" y="4648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91" name="Google Shape;891;p68"/>
              <p:cNvSpPr/>
              <p:nvPr/>
            </p:nvSpPr>
            <p:spPr>
              <a:xfrm>
                <a:off x="2819400" y="4800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92" name="Google Shape;892;p68"/>
              <p:cNvSpPr/>
              <p:nvPr/>
            </p:nvSpPr>
            <p:spPr>
              <a:xfrm>
                <a:off x="2971800" y="4953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93" name="Google Shape;893;p68"/>
              <p:cNvSpPr/>
              <p:nvPr/>
            </p:nvSpPr>
            <p:spPr>
              <a:xfrm>
                <a:off x="3124200" y="5105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894" name="Google Shape;894;p68"/>
            <p:cNvSpPr/>
            <p:nvPr/>
          </p:nvSpPr>
          <p:spPr>
            <a:xfrm rot="-7803819">
              <a:off x="1700668" y="4744395"/>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95" name="Google Shape;895;p68"/>
            <p:cNvSpPr/>
            <p:nvPr/>
          </p:nvSpPr>
          <p:spPr>
            <a:xfrm rot="-7803819">
              <a:off x="1719213" y="452966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96" name="Google Shape;896;p68"/>
            <p:cNvSpPr/>
            <p:nvPr/>
          </p:nvSpPr>
          <p:spPr>
            <a:xfrm rot="-7803819">
              <a:off x="1737759" y="4314941"/>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97" name="Google Shape;897;p68"/>
            <p:cNvSpPr/>
            <p:nvPr/>
          </p:nvSpPr>
          <p:spPr>
            <a:xfrm rot="-7803819">
              <a:off x="1756305" y="410021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898" name="Google Shape;898;p68"/>
            <p:cNvGrpSpPr/>
            <p:nvPr/>
          </p:nvGrpSpPr>
          <p:grpSpPr>
            <a:xfrm rot="-1398672">
              <a:off x="2109263" y="2030255"/>
              <a:ext cx="1600200" cy="1600200"/>
              <a:chOff x="1600200" y="3581402"/>
              <a:chExt cx="1600200" cy="1600200"/>
            </a:xfrm>
          </p:grpSpPr>
          <p:sp>
            <p:nvSpPr>
              <p:cNvPr id="899" name="Google Shape;899;p68"/>
              <p:cNvSpPr/>
              <p:nvPr/>
            </p:nvSpPr>
            <p:spPr>
              <a:xfrm>
                <a:off x="1600200" y="3581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00" name="Google Shape;900;p68"/>
              <p:cNvSpPr/>
              <p:nvPr/>
            </p:nvSpPr>
            <p:spPr>
              <a:xfrm>
                <a:off x="1752600" y="3733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01" name="Google Shape;901;p68"/>
              <p:cNvSpPr/>
              <p:nvPr/>
            </p:nvSpPr>
            <p:spPr>
              <a:xfrm>
                <a:off x="1905000" y="3886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02" name="Google Shape;902;p68"/>
              <p:cNvSpPr/>
              <p:nvPr/>
            </p:nvSpPr>
            <p:spPr>
              <a:xfrm>
                <a:off x="2057400" y="4038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03" name="Google Shape;903;p68"/>
              <p:cNvSpPr/>
              <p:nvPr/>
            </p:nvSpPr>
            <p:spPr>
              <a:xfrm>
                <a:off x="2209800" y="4191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04" name="Google Shape;904;p68"/>
              <p:cNvSpPr/>
              <p:nvPr/>
            </p:nvSpPr>
            <p:spPr>
              <a:xfrm>
                <a:off x="2362200" y="4343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05" name="Google Shape;905;p68"/>
              <p:cNvSpPr/>
              <p:nvPr/>
            </p:nvSpPr>
            <p:spPr>
              <a:xfrm>
                <a:off x="2514600" y="4495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06" name="Google Shape;906;p68"/>
              <p:cNvSpPr/>
              <p:nvPr/>
            </p:nvSpPr>
            <p:spPr>
              <a:xfrm>
                <a:off x="2667000" y="4648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07" name="Google Shape;907;p68"/>
              <p:cNvSpPr/>
              <p:nvPr/>
            </p:nvSpPr>
            <p:spPr>
              <a:xfrm>
                <a:off x="2819400" y="4800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08" name="Google Shape;908;p68"/>
              <p:cNvSpPr/>
              <p:nvPr/>
            </p:nvSpPr>
            <p:spPr>
              <a:xfrm>
                <a:off x="2971800" y="4953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09" name="Google Shape;909;p68"/>
              <p:cNvSpPr/>
              <p:nvPr/>
            </p:nvSpPr>
            <p:spPr>
              <a:xfrm>
                <a:off x="3124200" y="5105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910" name="Google Shape;910;p68"/>
            <p:cNvSpPr/>
            <p:nvPr/>
          </p:nvSpPr>
          <p:spPr>
            <a:xfrm rot="-1398672">
              <a:off x="3471028" y="3034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11" name="Google Shape;911;p68"/>
            <p:cNvSpPr/>
            <p:nvPr/>
          </p:nvSpPr>
          <p:spPr>
            <a:xfrm rot="-1398672">
              <a:off x="3671296" y="3114053"/>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12" name="Google Shape;912;p68"/>
            <p:cNvSpPr/>
            <p:nvPr/>
          </p:nvSpPr>
          <p:spPr>
            <a:xfrm rot="-1398672">
              <a:off x="3871564" y="319370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13" name="Google Shape;913;p68"/>
            <p:cNvSpPr/>
            <p:nvPr/>
          </p:nvSpPr>
          <p:spPr>
            <a:xfrm rot="-1398672">
              <a:off x="4071832" y="3273355"/>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14" name="Google Shape;914;p68"/>
            <p:cNvSpPr/>
            <p:nvPr/>
          </p:nvSpPr>
          <p:spPr>
            <a:xfrm rot="-1398672">
              <a:off x="4272100" y="3353006"/>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15" name="Google Shape;915;p68"/>
            <p:cNvSpPr/>
            <p:nvPr/>
          </p:nvSpPr>
          <p:spPr>
            <a:xfrm rot="-1398672">
              <a:off x="4472368" y="3432657"/>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16" name="Google Shape;916;p68"/>
            <p:cNvSpPr/>
            <p:nvPr/>
          </p:nvSpPr>
          <p:spPr>
            <a:xfrm rot="-1398672">
              <a:off x="4672636" y="351230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17" name="Google Shape;917;p68"/>
            <p:cNvSpPr/>
            <p:nvPr/>
          </p:nvSpPr>
          <p:spPr>
            <a:xfrm rot="-1398672">
              <a:off x="4872904" y="359195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18" name="Google Shape;918;p68"/>
            <p:cNvSpPr/>
            <p:nvPr/>
          </p:nvSpPr>
          <p:spPr>
            <a:xfrm rot="-3911593">
              <a:off x="2014049" y="339380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19" name="Google Shape;919;p68"/>
            <p:cNvSpPr/>
            <p:nvPr/>
          </p:nvSpPr>
          <p:spPr>
            <a:xfrm rot="-3911593">
              <a:off x="2216328" y="3319411"/>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20" name="Google Shape;920;p68"/>
            <p:cNvSpPr/>
            <p:nvPr/>
          </p:nvSpPr>
          <p:spPr>
            <a:xfrm rot="-3911593">
              <a:off x="2418606" y="324501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21" name="Google Shape;921;p68"/>
            <p:cNvSpPr/>
            <p:nvPr/>
          </p:nvSpPr>
          <p:spPr>
            <a:xfrm rot="-3911593">
              <a:off x="3025442" y="302182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22" name="Google Shape;922;p68"/>
            <p:cNvSpPr/>
            <p:nvPr/>
          </p:nvSpPr>
          <p:spPr>
            <a:xfrm rot="-7881289">
              <a:off x="2693849" y="459079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23" name="Google Shape;923;p68"/>
            <p:cNvSpPr/>
            <p:nvPr/>
          </p:nvSpPr>
          <p:spPr>
            <a:xfrm rot="-7881289">
              <a:off x="2707552" y="437570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24" name="Google Shape;924;p68"/>
            <p:cNvSpPr/>
            <p:nvPr/>
          </p:nvSpPr>
          <p:spPr>
            <a:xfrm rot="-7881289">
              <a:off x="2721255" y="416061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25" name="Google Shape;925;p68"/>
            <p:cNvSpPr/>
            <p:nvPr/>
          </p:nvSpPr>
          <p:spPr>
            <a:xfrm rot="-7881289">
              <a:off x="2734957" y="394552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26" name="Google Shape;926;p68"/>
            <p:cNvSpPr/>
            <p:nvPr/>
          </p:nvSpPr>
          <p:spPr>
            <a:xfrm rot="-7881289">
              <a:off x="2748660" y="373043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27" name="Google Shape;927;p68"/>
            <p:cNvSpPr/>
            <p:nvPr/>
          </p:nvSpPr>
          <p:spPr>
            <a:xfrm rot="-7881289">
              <a:off x="2762362" y="351534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928" name="Google Shape;928;p68"/>
            <p:cNvGrpSpPr/>
            <p:nvPr/>
          </p:nvGrpSpPr>
          <p:grpSpPr>
            <a:xfrm rot="-1624401">
              <a:off x="3725599" y="4256424"/>
              <a:ext cx="1600200" cy="1600200"/>
              <a:chOff x="1600200" y="3581402"/>
              <a:chExt cx="1600200" cy="1600200"/>
            </a:xfrm>
          </p:grpSpPr>
          <p:sp>
            <p:nvSpPr>
              <p:cNvPr id="929" name="Google Shape;929;p68"/>
              <p:cNvSpPr/>
              <p:nvPr/>
            </p:nvSpPr>
            <p:spPr>
              <a:xfrm>
                <a:off x="1600200" y="3581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30" name="Google Shape;930;p68"/>
              <p:cNvSpPr/>
              <p:nvPr/>
            </p:nvSpPr>
            <p:spPr>
              <a:xfrm>
                <a:off x="1752600" y="3733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31" name="Google Shape;931;p68"/>
              <p:cNvSpPr/>
              <p:nvPr/>
            </p:nvSpPr>
            <p:spPr>
              <a:xfrm>
                <a:off x="1905000" y="3886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32" name="Google Shape;932;p68"/>
              <p:cNvSpPr/>
              <p:nvPr/>
            </p:nvSpPr>
            <p:spPr>
              <a:xfrm>
                <a:off x="2057400" y="4038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33" name="Google Shape;933;p68"/>
              <p:cNvSpPr/>
              <p:nvPr/>
            </p:nvSpPr>
            <p:spPr>
              <a:xfrm>
                <a:off x="2209800" y="4191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34" name="Google Shape;934;p68"/>
              <p:cNvSpPr/>
              <p:nvPr/>
            </p:nvSpPr>
            <p:spPr>
              <a:xfrm>
                <a:off x="2362200" y="4343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35" name="Google Shape;935;p68"/>
              <p:cNvSpPr/>
              <p:nvPr/>
            </p:nvSpPr>
            <p:spPr>
              <a:xfrm>
                <a:off x="2514600" y="4495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36" name="Google Shape;936;p68"/>
              <p:cNvSpPr/>
              <p:nvPr/>
            </p:nvSpPr>
            <p:spPr>
              <a:xfrm>
                <a:off x="2667000" y="4648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37" name="Google Shape;937;p68"/>
              <p:cNvSpPr/>
              <p:nvPr/>
            </p:nvSpPr>
            <p:spPr>
              <a:xfrm>
                <a:off x="2819400" y="4800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38" name="Google Shape;938;p68"/>
              <p:cNvSpPr/>
              <p:nvPr/>
            </p:nvSpPr>
            <p:spPr>
              <a:xfrm>
                <a:off x="2971800" y="4953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39" name="Google Shape;939;p68"/>
              <p:cNvSpPr/>
              <p:nvPr/>
            </p:nvSpPr>
            <p:spPr>
              <a:xfrm>
                <a:off x="3124200" y="5105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940" name="Google Shape;940;p68"/>
            <p:cNvSpPr/>
            <p:nvPr/>
          </p:nvSpPr>
          <p:spPr>
            <a:xfrm rot="-1716961">
              <a:off x="3058773" y="457102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41" name="Google Shape;941;p68"/>
            <p:cNvSpPr/>
            <p:nvPr/>
          </p:nvSpPr>
          <p:spPr>
            <a:xfrm rot="-1716961">
              <a:off x="3265547" y="463182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42" name="Google Shape;942;p68"/>
            <p:cNvSpPr/>
            <p:nvPr/>
          </p:nvSpPr>
          <p:spPr>
            <a:xfrm rot="-1716961">
              <a:off x="3472321" y="4692616"/>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43" name="Google Shape;943;p68"/>
            <p:cNvSpPr/>
            <p:nvPr/>
          </p:nvSpPr>
          <p:spPr>
            <a:xfrm rot="-1716961">
              <a:off x="3679096" y="475341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44" name="Google Shape;944;p68"/>
            <p:cNvSpPr/>
            <p:nvPr/>
          </p:nvSpPr>
          <p:spPr>
            <a:xfrm rot="-1716961">
              <a:off x="3885870" y="4814205"/>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45" name="Google Shape;945;p68"/>
            <p:cNvSpPr/>
            <p:nvPr/>
          </p:nvSpPr>
          <p:spPr>
            <a:xfrm rot="-1716961">
              <a:off x="4092644" y="487499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46" name="Google Shape;946;p68"/>
            <p:cNvSpPr/>
            <p:nvPr/>
          </p:nvSpPr>
          <p:spPr>
            <a:xfrm rot="-4636050">
              <a:off x="3735522" y="391087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47" name="Google Shape;947;p68"/>
            <p:cNvSpPr/>
            <p:nvPr/>
          </p:nvSpPr>
          <p:spPr>
            <a:xfrm rot="-4636050">
              <a:off x="3917763" y="3795816"/>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48" name="Google Shape;948;p68"/>
            <p:cNvSpPr/>
            <p:nvPr/>
          </p:nvSpPr>
          <p:spPr>
            <a:xfrm rot="-4636050">
              <a:off x="4100004" y="368075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49" name="Google Shape;949;p68"/>
            <p:cNvSpPr/>
            <p:nvPr/>
          </p:nvSpPr>
          <p:spPr>
            <a:xfrm rot="-4636050">
              <a:off x="4282246" y="356568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50" name="Google Shape;950;p68"/>
            <p:cNvSpPr/>
            <p:nvPr/>
          </p:nvSpPr>
          <p:spPr>
            <a:xfrm rot="-4636050">
              <a:off x="4646728" y="3335561"/>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51" name="Google Shape;951;p68"/>
            <p:cNvSpPr/>
            <p:nvPr/>
          </p:nvSpPr>
          <p:spPr>
            <a:xfrm rot="-4636050">
              <a:off x="4828970" y="322049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52" name="Google Shape;952;p68"/>
            <p:cNvSpPr/>
            <p:nvPr/>
          </p:nvSpPr>
          <p:spPr>
            <a:xfrm rot="-4636050">
              <a:off x="5011211" y="310543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53" name="Google Shape;953;p68"/>
            <p:cNvSpPr/>
            <p:nvPr/>
          </p:nvSpPr>
          <p:spPr>
            <a:xfrm rot="-4636050">
              <a:off x="5193452" y="2990371"/>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54" name="Google Shape;954;p68"/>
            <p:cNvSpPr/>
            <p:nvPr/>
          </p:nvSpPr>
          <p:spPr>
            <a:xfrm rot="-8173372">
              <a:off x="5369358" y="4715843"/>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55" name="Google Shape;955;p68"/>
            <p:cNvSpPr/>
            <p:nvPr/>
          </p:nvSpPr>
          <p:spPr>
            <a:xfrm rot="-8173372">
              <a:off x="5364759" y="4500366"/>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56" name="Google Shape;956;p68"/>
            <p:cNvSpPr/>
            <p:nvPr/>
          </p:nvSpPr>
          <p:spPr>
            <a:xfrm rot="-8173372">
              <a:off x="5360159" y="428488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57" name="Google Shape;957;p68"/>
            <p:cNvSpPr/>
            <p:nvPr/>
          </p:nvSpPr>
          <p:spPr>
            <a:xfrm rot="-8173372">
              <a:off x="5355559" y="406941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58" name="Google Shape;958;p68"/>
            <p:cNvSpPr/>
            <p:nvPr/>
          </p:nvSpPr>
          <p:spPr>
            <a:xfrm rot="-8173372">
              <a:off x="5350960" y="3853935"/>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59" name="Google Shape;959;p68"/>
            <p:cNvSpPr/>
            <p:nvPr/>
          </p:nvSpPr>
          <p:spPr>
            <a:xfrm rot="-8173372">
              <a:off x="5346360" y="363845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60" name="Google Shape;960;p68"/>
            <p:cNvSpPr/>
            <p:nvPr/>
          </p:nvSpPr>
          <p:spPr>
            <a:xfrm rot="-8173372">
              <a:off x="5341760" y="3422981"/>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61" name="Google Shape;961;p68"/>
            <p:cNvSpPr/>
            <p:nvPr/>
          </p:nvSpPr>
          <p:spPr>
            <a:xfrm rot="-8173372">
              <a:off x="5337161" y="320750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62" name="Google Shape;962;p68"/>
            <p:cNvSpPr/>
            <p:nvPr/>
          </p:nvSpPr>
          <p:spPr>
            <a:xfrm rot="-8173372">
              <a:off x="5332561" y="2992027"/>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963" name="Google Shape;963;p68"/>
          <p:cNvSpPr/>
          <p:nvPr/>
        </p:nvSpPr>
        <p:spPr>
          <a:xfrm>
            <a:off x="4416133" y="1674028"/>
            <a:ext cx="6053212" cy="369332"/>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No point over 30 km from a PCM</a:t>
            </a:r>
            <a:endParaRPr sz="1800">
              <a:solidFill>
                <a:schemeClr val="dk1"/>
              </a:solidFill>
              <a:latin typeface="Arial"/>
              <a:ea typeface="Arial"/>
              <a:cs typeface="Arial"/>
              <a:sym typeface="Arial"/>
            </a:endParaRPr>
          </a:p>
        </p:txBody>
      </p:sp>
      <p:grpSp>
        <p:nvGrpSpPr>
          <p:cNvPr id="964" name="Google Shape;964;p68"/>
          <p:cNvGrpSpPr/>
          <p:nvPr/>
        </p:nvGrpSpPr>
        <p:grpSpPr>
          <a:xfrm>
            <a:off x="3026462" y="2204594"/>
            <a:ext cx="4290632" cy="3418659"/>
            <a:chOff x="1473952" y="2187171"/>
            <a:chExt cx="4290632" cy="3418659"/>
          </a:xfrm>
        </p:grpSpPr>
        <p:sp>
          <p:nvSpPr>
            <p:cNvPr id="965" name="Google Shape;965;p68"/>
            <p:cNvSpPr/>
            <p:nvPr/>
          </p:nvSpPr>
          <p:spPr>
            <a:xfrm>
              <a:off x="5294684" y="5135930"/>
              <a:ext cx="469900" cy="469900"/>
            </a:xfrm>
            <a:prstGeom prst="star5">
              <a:avLst>
                <a:gd fmla="val 19098" name="adj"/>
                <a:gd fmla="val 105146" name="hf"/>
                <a:gd fmla="val 110557" name="vf"/>
              </a:avLst>
            </a:prstGeom>
            <a:solidFill>
              <a:srgbClr val="00FF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66" name="Google Shape;966;p68"/>
            <p:cNvSpPr/>
            <p:nvPr/>
          </p:nvSpPr>
          <p:spPr>
            <a:xfrm>
              <a:off x="4888477" y="3474111"/>
              <a:ext cx="469900" cy="469900"/>
            </a:xfrm>
            <a:prstGeom prst="star5">
              <a:avLst>
                <a:gd fmla="val 19098" name="adj"/>
                <a:gd fmla="val 105146" name="hf"/>
                <a:gd fmla="val 110557" name="vf"/>
              </a:avLst>
            </a:prstGeom>
            <a:solidFill>
              <a:srgbClr val="00FF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67" name="Google Shape;967;p68"/>
            <p:cNvSpPr/>
            <p:nvPr/>
          </p:nvSpPr>
          <p:spPr>
            <a:xfrm>
              <a:off x="3485963" y="3997673"/>
              <a:ext cx="469900" cy="469900"/>
            </a:xfrm>
            <a:prstGeom prst="star5">
              <a:avLst>
                <a:gd fmla="val 19098" name="adj"/>
                <a:gd fmla="val 105146" name="hf"/>
                <a:gd fmla="val 110557" name="vf"/>
              </a:avLst>
            </a:prstGeom>
            <a:solidFill>
              <a:srgbClr val="00FF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68" name="Google Shape;968;p68"/>
            <p:cNvSpPr/>
            <p:nvPr/>
          </p:nvSpPr>
          <p:spPr>
            <a:xfrm>
              <a:off x="1473952" y="4717056"/>
              <a:ext cx="469900" cy="469900"/>
            </a:xfrm>
            <a:prstGeom prst="star5">
              <a:avLst>
                <a:gd fmla="val 19098" name="adj"/>
                <a:gd fmla="val 105146" name="hf"/>
                <a:gd fmla="val 110557" name="vf"/>
              </a:avLst>
            </a:prstGeom>
            <a:solidFill>
              <a:srgbClr val="00FF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69" name="Google Shape;969;p68"/>
            <p:cNvSpPr/>
            <p:nvPr/>
          </p:nvSpPr>
          <p:spPr>
            <a:xfrm>
              <a:off x="1645305" y="2187171"/>
              <a:ext cx="469900" cy="469900"/>
            </a:xfrm>
            <a:prstGeom prst="star5">
              <a:avLst>
                <a:gd fmla="val 19098" name="adj"/>
                <a:gd fmla="val 105146" name="hf"/>
                <a:gd fmla="val 110557" name="vf"/>
              </a:avLst>
            </a:prstGeom>
            <a:solidFill>
              <a:srgbClr val="00FF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970" name="Google Shape;970;p68"/>
          <p:cNvSpPr/>
          <p:nvPr/>
        </p:nvSpPr>
        <p:spPr>
          <a:xfrm>
            <a:off x="508499" y="-414159"/>
            <a:ext cx="5823144" cy="5823144"/>
          </a:xfrm>
          <a:prstGeom prst="ellipse">
            <a:avLst/>
          </a:prstGeom>
          <a:solidFill>
            <a:srgbClr val="00FF00">
              <a:alpha val="9803"/>
            </a:srgbClr>
          </a:solidFill>
          <a:ln cap="flat" cmpd="sng" w="9525">
            <a:solidFill>
              <a:srgbClr val="00FF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71" name="Google Shape;971;p68"/>
          <p:cNvSpPr/>
          <p:nvPr/>
        </p:nvSpPr>
        <p:spPr>
          <a:xfrm>
            <a:off x="2339878" y="1336578"/>
            <a:ext cx="5823144" cy="5823144"/>
          </a:xfrm>
          <a:prstGeom prst="ellipse">
            <a:avLst/>
          </a:prstGeom>
          <a:solidFill>
            <a:srgbClr val="00FF00">
              <a:alpha val="9803"/>
            </a:srgbClr>
          </a:solidFill>
          <a:ln cap="flat" cmpd="sng" w="9525">
            <a:solidFill>
              <a:srgbClr val="00FF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5" name="Shape 975"/>
        <p:cNvGrpSpPr/>
        <p:nvPr/>
      </p:nvGrpSpPr>
      <p:grpSpPr>
        <a:xfrm>
          <a:off x="0" y="0"/>
          <a:ext cx="0" cy="0"/>
          <a:chOff x="0" y="0"/>
          <a:chExt cx="0" cy="0"/>
        </a:xfrm>
      </p:grpSpPr>
      <p:sp>
        <p:nvSpPr>
          <p:cNvPr id="976" name="Google Shape;976;p69"/>
          <p:cNvSpPr txBox="1"/>
          <p:nvPr>
            <p:ph type="title"/>
          </p:nvPr>
        </p:nvSpPr>
        <p:spPr>
          <a:xfrm>
            <a:off x="1908592" y="565026"/>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Leveling:  Step 3</a:t>
            </a:r>
            <a:br>
              <a:rPr lang="en-US"/>
            </a:br>
            <a:r>
              <a:rPr lang="en-US" sz="4000"/>
              <a:t>Initial GNSS on all PCMs</a:t>
            </a:r>
            <a:endParaRPr sz="1800"/>
          </a:p>
        </p:txBody>
      </p:sp>
      <p:sp>
        <p:nvSpPr>
          <p:cNvPr id="977" name="Google Shape;977;p69"/>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978" name="Google Shape;978;p69"/>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979" name="Google Shape;979;p69"/>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pSp>
        <p:nvGrpSpPr>
          <p:cNvPr id="980" name="Google Shape;980;p69"/>
          <p:cNvGrpSpPr/>
          <p:nvPr/>
        </p:nvGrpSpPr>
        <p:grpSpPr>
          <a:xfrm>
            <a:off x="2230046" y="1778949"/>
            <a:ext cx="4896232" cy="4354155"/>
            <a:chOff x="706046" y="1778948"/>
            <a:chExt cx="4896232" cy="4354155"/>
          </a:xfrm>
        </p:grpSpPr>
        <p:sp>
          <p:nvSpPr>
            <p:cNvPr id="981" name="Google Shape;981;p69"/>
            <p:cNvSpPr/>
            <p:nvPr/>
          </p:nvSpPr>
          <p:spPr>
            <a:xfrm>
              <a:off x="1860550" y="23812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82" name="Google Shape;982;p69"/>
            <p:cNvSpPr/>
            <p:nvPr/>
          </p:nvSpPr>
          <p:spPr>
            <a:xfrm>
              <a:off x="2012950" y="25336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83" name="Google Shape;983;p69"/>
            <p:cNvSpPr/>
            <p:nvPr/>
          </p:nvSpPr>
          <p:spPr>
            <a:xfrm>
              <a:off x="2165350" y="26860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84" name="Google Shape;984;p69"/>
            <p:cNvSpPr/>
            <p:nvPr/>
          </p:nvSpPr>
          <p:spPr>
            <a:xfrm>
              <a:off x="2317750" y="28384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85" name="Google Shape;985;p69"/>
            <p:cNvSpPr/>
            <p:nvPr/>
          </p:nvSpPr>
          <p:spPr>
            <a:xfrm>
              <a:off x="2470150" y="29908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86" name="Google Shape;986;p69"/>
            <p:cNvSpPr/>
            <p:nvPr/>
          </p:nvSpPr>
          <p:spPr>
            <a:xfrm>
              <a:off x="2622550" y="31432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87" name="Google Shape;987;p69"/>
            <p:cNvSpPr/>
            <p:nvPr/>
          </p:nvSpPr>
          <p:spPr>
            <a:xfrm>
              <a:off x="2774950" y="32956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88" name="Google Shape;988;p69"/>
            <p:cNvSpPr/>
            <p:nvPr/>
          </p:nvSpPr>
          <p:spPr>
            <a:xfrm>
              <a:off x="2927350" y="34480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89" name="Google Shape;989;p69"/>
            <p:cNvSpPr/>
            <p:nvPr/>
          </p:nvSpPr>
          <p:spPr>
            <a:xfrm>
              <a:off x="3079750" y="36004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90" name="Google Shape;990;p69"/>
            <p:cNvSpPr/>
            <p:nvPr/>
          </p:nvSpPr>
          <p:spPr>
            <a:xfrm>
              <a:off x="3232150" y="37528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91" name="Google Shape;991;p69"/>
            <p:cNvSpPr/>
            <p:nvPr/>
          </p:nvSpPr>
          <p:spPr>
            <a:xfrm>
              <a:off x="3384550" y="39052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92" name="Google Shape;992;p69"/>
            <p:cNvSpPr/>
            <p:nvPr/>
          </p:nvSpPr>
          <p:spPr>
            <a:xfrm>
              <a:off x="3536950" y="40576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93" name="Google Shape;993;p69"/>
            <p:cNvSpPr/>
            <p:nvPr/>
          </p:nvSpPr>
          <p:spPr>
            <a:xfrm>
              <a:off x="3689350" y="42100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94" name="Google Shape;994;p69"/>
            <p:cNvSpPr/>
            <p:nvPr/>
          </p:nvSpPr>
          <p:spPr>
            <a:xfrm rot="-3861180">
              <a:off x="1689297" y="4944061"/>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95" name="Google Shape;995;p69"/>
            <p:cNvSpPr/>
            <p:nvPr/>
          </p:nvSpPr>
          <p:spPr>
            <a:xfrm rot="-3861180">
              <a:off x="1892645" y="487263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96" name="Google Shape;996;p69"/>
            <p:cNvSpPr/>
            <p:nvPr/>
          </p:nvSpPr>
          <p:spPr>
            <a:xfrm rot="-3861180">
              <a:off x="2095993" y="4801216"/>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97" name="Google Shape;997;p69"/>
            <p:cNvSpPr/>
            <p:nvPr/>
          </p:nvSpPr>
          <p:spPr>
            <a:xfrm rot="-3861180">
              <a:off x="2299340" y="4729793"/>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98" name="Google Shape;998;p69"/>
            <p:cNvSpPr/>
            <p:nvPr/>
          </p:nvSpPr>
          <p:spPr>
            <a:xfrm rot="-3861180">
              <a:off x="2502688" y="4658371"/>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99" name="Google Shape;999;p69"/>
            <p:cNvSpPr/>
            <p:nvPr/>
          </p:nvSpPr>
          <p:spPr>
            <a:xfrm rot="-3861180">
              <a:off x="2706036" y="458694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00" name="Google Shape;1000;p69"/>
            <p:cNvSpPr/>
            <p:nvPr/>
          </p:nvSpPr>
          <p:spPr>
            <a:xfrm rot="-3861180">
              <a:off x="2909384" y="4515525"/>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01" name="Google Shape;1001;p69"/>
            <p:cNvSpPr/>
            <p:nvPr/>
          </p:nvSpPr>
          <p:spPr>
            <a:xfrm rot="-3861180">
              <a:off x="3112732" y="4444103"/>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02" name="Google Shape;1002;p69"/>
            <p:cNvSpPr/>
            <p:nvPr/>
          </p:nvSpPr>
          <p:spPr>
            <a:xfrm rot="-3861180">
              <a:off x="3316079" y="437268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03" name="Google Shape;1003;p69"/>
            <p:cNvSpPr/>
            <p:nvPr/>
          </p:nvSpPr>
          <p:spPr>
            <a:xfrm rot="-3861180">
              <a:off x="3519427" y="4301257"/>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04" name="Google Shape;1004;p69"/>
            <p:cNvSpPr/>
            <p:nvPr/>
          </p:nvSpPr>
          <p:spPr>
            <a:xfrm>
              <a:off x="2317750" y="28384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05" name="Google Shape;1005;p69"/>
            <p:cNvSpPr/>
            <p:nvPr/>
          </p:nvSpPr>
          <p:spPr>
            <a:xfrm>
              <a:off x="2470150" y="29908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06" name="Google Shape;1006;p69"/>
            <p:cNvSpPr/>
            <p:nvPr/>
          </p:nvSpPr>
          <p:spPr>
            <a:xfrm>
              <a:off x="2622550" y="31432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07" name="Google Shape;1007;p69"/>
            <p:cNvSpPr/>
            <p:nvPr/>
          </p:nvSpPr>
          <p:spPr>
            <a:xfrm>
              <a:off x="2774950" y="32956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08" name="Google Shape;1008;p69"/>
            <p:cNvSpPr/>
            <p:nvPr/>
          </p:nvSpPr>
          <p:spPr>
            <a:xfrm>
              <a:off x="2927350" y="34480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09" name="Google Shape;1009;p69"/>
            <p:cNvSpPr/>
            <p:nvPr/>
          </p:nvSpPr>
          <p:spPr>
            <a:xfrm>
              <a:off x="3079750" y="36004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10" name="Google Shape;1010;p69"/>
            <p:cNvSpPr/>
            <p:nvPr/>
          </p:nvSpPr>
          <p:spPr>
            <a:xfrm>
              <a:off x="3232150" y="37528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11" name="Google Shape;1011;p69"/>
            <p:cNvSpPr/>
            <p:nvPr/>
          </p:nvSpPr>
          <p:spPr>
            <a:xfrm>
              <a:off x="3384550" y="39052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12" name="Google Shape;1012;p69"/>
            <p:cNvSpPr/>
            <p:nvPr/>
          </p:nvSpPr>
          <p:spPr>
            <a:xfrm>
              <a:off x="3536950" y="40576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013" name="Google Shape;1013;p69"/>
            <p:cNvGrpSpPr/>
            <p:nvPr/>
          </p:nvGrpSpPr>
          <p:grpSpPr>
            <a:xfrm rot="-807792">
              <a:off x="4005109" y="4147374"/>
              <a:ext cx="1447800" cy="1447800"/>
              <a:chOff x="1752600" y="3733802"/>
              <a:chExt cx="1447800" cy="1447800"/>
            </a:xfrm>
          </p:grpSpPr>
          <p:sp>
            <p:nvSpPr>
              <p:cNvPr id="1014" name="Google Shape;1014;p69"/>
              <p:cNvSpPr/>
              <p:nvPr/>
            </p:nvSpPr>
            <p:spPr>
              <a:xfrm>
                <a:off x="1752600" y="3733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15" name="Google Shape;1015;p69"/>
              <p:cNvSpPr/>
              <p:nvPr/>
            </p:nvSpPr>
            <p:spPr>
              <a:xfrm>
                <a:off x="1905000" y="3886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16" name="Google Shape;1016;p69"/>
              <p:cNvSpPr/>
              <p:nvPr/>
            </p:nvSpPr>
            <p:spPr>
              <a:xfrm>
                <a:off x="2057400" y="4038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17" name="Google Shape;1017;p69"/>
              <p:cNvSpPr/>
              <p:nvPr/>
            </p:nvSpPr>
            <p:spPr>
              <a:xfrm>
                <a:off x="2209800" y="4191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18" name="Google Shape;1018;p69"/>
              <p:cNvSpPr/>
              <p:nvPr/>
            </p:nvSpPr>
            <p:spPr>
              <a:xfrm>
                <a:off x="2362200" y="4343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19" name="Google Shape;1019;p69"/>
              <p:cNvSpPr/>
              <p:nvPr/>
            </p:nvSpPr>
            <p:spPr>
              <a:xfrm>
                <a:off x="2514600" y="4495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20" name="Google Shape;1020;p69"/>
              <p:cNvSpPr/>
              <p:nvPr/>
            </p:nvSpPr>
            <p:spPr>
              <a:xfrm>
                <a:off x="2667000" y="4648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21" name="Google Shape;1021;p69"/>
              <p:cNvSpPr/>
              <p:nvPr/>
            </p:nvSpPr>
            <p:spPr>
              <a:xfrm>
                <a:off x="2819400" y="4800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22" name="Google Shape;1022;p69"/>
              <p:cNvSpPr/>
              <p:nvPr/>
            </p:nvSpPr>
            <p:spPr>
              <a:xfrm>
                <a:off x="2971800" y="4953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23" name="Google Shape;1023;p69"/>
              <p:cNvSpPr/>
              <p:nvPr/>
            </p:nvSpPr>
            <p:spPr>
              <a:xfrm>
                <a:off x="3124200" y="5105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024" name="Google Shape;1024;p69"/>
            <p:cNvSpPr/>
            <p:nvPr/>
          </p:nvSpPr>
          <p:spPr>
            <a:xfrm rot="-3936727">
              <a:off x="3891679" y="413147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25" name="Google Shape;1025;p69"/>
            <p:cNvSpPr/>
            <p:nvPr/>
          </p:nvSpPr>
          <p:spPr>
            <a:xfrm rot="-3936727">
              <a:off x="4093408" y="405560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26" name="Google Shape;1026;p69"/>
            <p:cNvSpPr/>
            <p:nvPr/>
          </p:nvSpPr>
          <p:spPr>
            <a:xfrm rot="-3936727">
              <a:off x="4295137" y="397973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27" name="Google Shape;1027;p69"/>
            <p:cNvSpPr/>
            <p:nvPr/>
          </p:nvSpPr>
          <p:spPr>
            <a:xfrm rot="-3936727">
              <a:off x="4496867" y="3903857"/>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28" name="Google Shape;1028;p69"/>
            <p:cNvSpPr/>
            <p:nvPr/>
          </p:nvSpPr>
          <p:spPr>
            <a:xfrm rot="-3936727">
              <a:off x="4698596" y="3827983"/>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29" name="Google Shape;1029;p69"/>
            <p:cNvSpPr/>
            <p:nvPr/>
          </p:nvSpPr>
          <p:spPr>
            <a:xfrm rot="-3936727">
              <a:off x="4900325" y="375210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30" name="Google Shape;1030;p69"/>
            <p:cNvSpPr/>
            <p:nvPr/>
          </p:nvSpPr>
          <p:spPr>
            <a:xfrm rot="-3936727">
              <a:off x="5102055" y="3676236"/>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31" name="Google Shape;1031;p69"/>
            <p:cNvSpPr/>
            <p:nvPr/>
          </p:nvSpPr>
          <p:spPr>
            <a:xfrm rot="1856078">
              <a:off x="5155493" y="3879177"/>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32" name="Google Shape;1032;p69"/>
            <p:cNvSpPr/>
            <p:nvPr/>
          </p:nvSpPr>
          <p:spPr>
            <a:xfrm rot="1856078">
              <a:off x="5207872" y="408824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33" name="Google Shape;1033;p69"/>
            <p:cNvSpPr/>
            <p:nvPr/>
          </p:nvSpPr>
          <p:spPr>
            <a:xfrm rot="1856078">
              <a:off x="5260251" y="4297306"/>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34" name="Google Shape;1034;p69"/>
            <p:cNvSpPr/>
            <p:nvPr/>
          </p:nvSpPr>
          <p:spPr>
            <a:xfrm rot="1856078">
              <a:off x="5312630" y="450637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35" name="Google Shape;1035;p69"/>
            <p:cNvSpPr/>
            <p:nvPr/>
          </p:nvSpPr>
          <p:spPr>
            <a:xfrm rot="1856078">
              <a:off x="5365009" y="4715435"/>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36" name="Google Shape;1036;p69"/>
            <p:cNvSpPr/>
            <p:nvPr/>
          </p:nvSpPr>
          <p:spPr>
            <a:xfrm rot="1856078">
              <a:off x="5417388" y="492449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37" name="Google Shape;1037;p69"/>
            <p:cNvSpPr/>
            <p:nvPr/>
          </p:nvSpPr>
          <p:spPr>
            <a:xfrm rot="1856078">
              <a:off x="5469767" y="513356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038" name="Google Shape;1038;p69"/>
            <p:cNvGrpSpPr/>
            <p:nvPr/>
          </p:nvGrpSpPr>
          <p:grpSpPr>
            <a:xfrm rot="-7881289">
              <a:off x="1035169" y="2702411"/>
              <a:ext cx="1600200" cy="1600200"/>
              <a:chOff x="1600200" y="3581402"/>
              <a:chExt cx="1600200" cy="1600200"/>
            </a:xfrm>
          </p:grpSpPr>
          <p:sp>
            <p:nvSpPr>
              <p:cNvPr id="1039" name="Google Shape;1039;p69"/>
              <p:cNvSpPr/>
              <p:nvPr/>
            </p:nvSpPr>
            <p:spPr>
              <a:xfrm>
                <a:off x="1600200" y="3581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40" name="Google Shape;1040;p69"/>
              <p:cNvSpPr/>
              <p:nvPr/>
            </p:nvSpPr>
            <p:spPr>
              <a:xfrm>
                <a:off x="1752600" y="3733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41" name="Google Shape;1041;p69"/>
              <p:cNvSpPr/>
              <p:nvPr/>
            </p:nvSpPr>
            <p:spPr>
              <a:xfrm>
                <a:off x="1905000" y="3886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42" name="Google Shape;1042;p69"/>
              <p:cNvSpPr/>
              <p:nvPr/>
            </p:nvSpPr>
            <p:spPr>
              <a:xfrm>
                <a:off x="2057400" y="4038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43" name="Google Shape;1043;p69"/>
              <p:cNvSpPr/>
              <p:nvPr/>
            </p:nvSpPr>
            <p:spPr>
              <a:xfrm>
                <a:off x="2209800" y="4191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44" name="Google Shape;1044;p69"/>
              <p:cNvSpPr/>
              <p:nvPr/>
            </p:nvSpPr>
            <p:spPr>
              <a:xfrm>
                <a:off x="2362200" y="4343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45" name="Google Shape;1045;p69"/>
              <p:cNvSpPr/>
              <p:nvPr/>
            </p:nvSpPr>
            <p:spPr>
              <a:xfrm>
                <a:off x="2514600" y="4495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46" name="Google Shape;1046;p69"/>
              <p:cNvSpPr/>
              <p:nvPr/>
            </p:nvSpPr>
            <p:spPr>
              <a:xfrm>
                <a:off x="2667000" y="4648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47" name="Google Shape;1047;p69"/>
              <p:cNvSpPr/>
              <p:nvPr/>
            </p:nvSpPr>
            <p:spPr>
              <a:xfrm>
                <a:off x="2819400" y="4800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48" name="Google Shape;1048;p69"/>
              <p:cNvSpPr/>
              <p:nvPr/>
            </p:nvSpPr>
            <p:spPr>
              <a:xfrm>
                <a:off x="2971800" y="4953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49" name="Google Shape;1049;p69"/>
              <p:cNvSpPr/>
              <p:nvPr/>
            </p:nvSpPr>
            <p:spPr>
              <a:xfrm>
                <a:off x="3124200" y="5105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050" name="Google Shape;1050;p69"/>
            <p:cNvSpPr/>
            <p:nvPr/>
          </p:nvSpPr>
          <p:spPr>
            <a:xfrm rot="-7803819">
              <a:off x="1700668" y="4744395"/>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51" name="Google Shape;1051;p69"/>
            <p:cNvSpPr/>
            <p:nvPr/>
          </p:nvSpPr>
          <p:spPr>
            <a:xfrm rot="-7803819">
              <a:off x="1719213" y="452966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52" name="Google Shape;1052;p69"/>
            <p:cNvSpPr/>
            <p:nvPr/>
          </p:nvSpPr>
          <p:spPr>
            <a:xfrm rot="-7803819">
              <a:off x="1737759" y="4314941"/>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53" name="Google Shape;1053;p69"/>
            <p:cNvSpPr/>
            <p:nvPr/>
          </p:nvSpPr>
          <p:spPr>
            <a:xfrm rot="-7803819">
              <a:off x="1756305" y="410021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054" name="Google Shape;1054;p69"/>
            <p:cNvGrpSpPr/>
            <p:nvPr/>
          </p:nvGrpSpPr>
          <p:grpSpPr>
            <a:xfrm rot="-1398672">
              <a:off x="2109263" y="2030255"/>
              <a:ext cx="1600200" cy="1600200"/>
              <a:chOff x="1600200" y="3581402"/>
              <a:chExt cx="1600200" cy="1600200"/>
            </a:xfrm>
          </p:grpSpPr>
          <p:sp>
            <p:nvSpPr>
              <p:cNvPr id="1055" name="Google Shape;1055;p69"/>
              <p:cNvSpPr/>
              <p:nvPr/>
            </p:nvSpPr>
            <p:spPr>
              <a:xfrm>
                <a:off x="1600200" y="3581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56" name="Google Shape;1056;p69"/>
              <p:cNvSpPr/>
              <p:nvPr/>
            </p:nvSpPr>
            <p:spPr>
              <a:xfrm>
                <a:off x="1752600" y="3733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57" name="Google Shape;1057;p69"/>
              <p:cNvSpPr/>
              <p:nvPr/>
            </p:nvSpPr>
            <p:spPr>
              <a:xfrm>
                <a:off x="1905000" y="3886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58" name="Google Shape;1058;p69"/>
              <p:cNvSpPr/>
              <p:nvPr/>
            </p:nvSpPr>
            <p:spPr>
              <a:xfrm>
                <a:off x="2057400" y="4038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59" name="Google Shape;1059;p69"/>
              <p:cNvSpPr/>
              <p:nvPr/>
            </p:nvSpPr>
            <p:spPr>
              <a:xfrm>
                <a:off x="2209800" y="4191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60" name="Google Shape;1060;p69"/>
              <p:cNvSpPr/>
              <p:nvPr/>
            </p:nvSpPr>
            <p:spPr>
              <a:xfrm>
                <a:off x="2362200" y="4343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61" name="Google Shape;1061;p69"/>
              <p:cNvSpPr/>
              <p:nvPr/>
            </p:nvSpPr>
            <p:spPr>
              <a:xfrm>
                <a:off x="2514600" y="4495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62" name="Google Shape;1062;p69"/>
              <p:cNvSpPr/>
              <p:nvPr/>
            </p:nvSpPr>
            <p:spPr>
              <a:xfrm>
                <a:off x="2667000" y="4648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63" name="Google Shape;1063;p69"/>
              <p:cNvSpPr/>
              <p:nvPr/>
            </p:nvSpPr>
            <p:spPr>
              <a:xfrm>
                <a:off x="2819400" y="4800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64" name="Google Shape;1064;p69"/>
              <p:cNvSpPr/>
              <p:nvPr/>
            </p:nvSpPr>
            <p:spPr>
              <a:xfrm>
                <a:off x="2971800" y="4953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65" name="Google Shape;1065;p69"/>
              <p:cNvSpPr/>
              <p:nvPr/>
            </p:nvSpPr>
            <p:spPr>
              <a:xfrm>
                <a:off x="3124200" y="5105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066" name="Google Shape;1066;p69"/>
            <p:cNvSpPr/>
            <p:nvPr/>
          </p:nvSpPr>
          <p:spPr>
            <a:xfrm rot="-1398672">
              <a:off x="3471028" y="3034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67" name="Google Shape;1067;p69"/>
            <p:cNvSpPr/>
            <p:nvPr/>
          </p:nvSpPr>
          <p:spPr>
            <a:xfrm rot="-1398672">
              <a:off x="3671296" y="3114053"/>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68" name="Google Shape;1068;p69"/>
            <p:cNvSpPr/>
            <p:nvPr/>
          </p:nvSpPr>
          <p:spPr>
            <a:xfrm rot="-1398672">
              <a:off x="3871564" y="319370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69" name="Google Shape;1069;p69"/>
            <p:cNvSpPr/>
            <p:nvPr/>
          </p:nvSpPr>
          <p:spPr>
            <a:xfrm rot="-1398672">
              <a:off x="4071832" y="3273355"/>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70" name="Google Shape;1070;p69"/>
            <p:cNvSpPr/>
            <p:nvPr/>
          </p:nvSpPr>
          <p:spPr>
            <a:xfrm rot="-1398672">
              <a:off x="4272100" y="3353006"/>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71" name="Google Shape;1071;p69"/>
            <p:cNvSpPr/>
            <p:nvPr/>
          </p:nvSpPr>
          <p:spPr>
            <a:xfrm rot="-1398672">
              <a:off x="4472368" y="3432657"/>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72" name="Google Shape;1072;p69"/>
            <p:cNvSpPr/>
            <p:nvPr/>
          </p:nvSpPr>
          <p:spPr>
            <a:xfrm rot="-1398672">
              <a:off x="4672636" y="351230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73" name="Google Shape;1073;p69"/>
            <p:cNvSpPr/>
            <p:nvPr/>
          </p:nvSpPr>
          <p:spPr>
            <a:xfrm rot="-1398672">
              <a:off x="4872904" y="359195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74" name="Google Shape;1074;p69"/>
            <p:cNvSpPr/>
            <p:nvPr/>
          </p:nvSpPr>
          <p:spPr>
            <a:xfrm rot="-3911593">
              <a:off x="2014049" y="339380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75" name="Google Shape;1075;p69"/>
            <p:cNvSpPr/>
            <p:nvPr/>
          </p:nvSpPr>
          <p:spPr>
            <a:xfrm rot="-3911593">
              <a:off x="2216328" y="3319411"/>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76" name="Google Shape;1076;p69"/>
            <p:cNvSpPr/>
            <p:nvPr/>
          </p:nvSpPr>
          <p:spPr>
            <a:xfrm rot="-3911593">
              <a:off x="2418606" y="324501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77" name="Google Shape;1077;p69"/>
            <p:cNvSpPr/>
            <p:nvPr/>
          </p:nvSpPr>
          <p:spPr>
            <a:xfrm rot="-3911593">
              <a:off x="3025442" y="302182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78" name="Google Shape;1078;p69"/>
            <p:cNvSpPr/>
            <p:nvPr/>
          </p:nvSpPr>
          <p:spPr>
            <a:xfrm rot="-7881289">
              <a:off x="2693849" y="459079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79" name="Google Shape;1079;p69"/>
            <p:cNvSpPr/>
            <p:nvPr/>
          </p:nvSpPr>
          <p:spPr>
            <a:xfrm rot="-7881289">
              <a:off x="2707552" y="437570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80" name="Google Shape;1080;p69"/>
            <p:cNvSpPr/>
            <p:nvPr/>
          </p:nvSpPr>
          <p:spPr>
            <a:xfrm rot="-7881289">
              <a:off x="2721255" y="416061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81" name="Google Shape;1081;p69"/>
            <p:cNvSpPr/>
            <p:nvPr/>
          </p:nvSpPr>
          <p:spPr>
            <a:xfrm rot="-7881289">
              <a:off x="2734957" y="394552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82" name="Google Shape;1082;p69"/>
            <p:cNvSpPr/>
            <p:nvPr/>
          </p:nvSpPr>
          <p:spPr>
            <a:xfrm rot="-7881289">
              <a:off x="2748660" y="373043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83" name="Google Shape;1083;p69"/>
            <p:cNvSpPr/>
            <p:nvPr/>
          </p:nvSpPr>
          <p:spPr>
            <a:xfrm rot="-7881289">
              <a:off x="2762362" y="351534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084" name="Google Shape;1084;p69"/>
            <p:cNvGrpSpPr/>
            <p:nvPr/>
          </p:nvGrpSpPr>
          <p:grpSpPr>
            <a:xfrm rot="-1624401">
              <a:off x="3725599" y="4256424"/>
              <a:ext cx="1600200" cy="1600200"/>
              <a:chOff x="1600200" y="3581402"/>
              <a:chExt cx="1600200" cy="1600200"/>
            </a:xfrm>
          </p:grpSpPr>
          <p:sp>
            <p:nvSpPr>
              <p:cNvPr id="1085" name="Google Shape;1085;p69"/>
              <p:cNvSpPr/>
              <p:nvPr/>
            </p:nvSpPr>
            <p:spPr>
              <a:xfrm>
                <a:off x="1600200" y="3581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86" name="Google Shape;1086;p69"/>
              <p:cNvSpPr/>
              <p:nvPr/>
            </p:nvSpPr>
            <p:spPr>
              <a:xfrm>
                <a:off x="1752600" y="3733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87" name="Google Shape;1087;p69"/>
              <p:cNvSpPr/>
              <p:nvPr/>
            </p:nvSpPr>
            <p:spPr>
              <a:xfrm>
                <a:off x="1905000" y="3886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88" name="Google Shape;1088;p69"/>
              <p:cNvSpPr/>
              <p:nvPr/>
            </p:nvSpPr>
            <p:spPr>
              <a:xfrm>
                <a:off x="2057400" y="4038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89" name="Google Shape;1089;p69"/>
              <p:cNvSpPr/>
              <p:nvPr/>
            </p:nvSpPr>
            <p:spPr>
              <a:xfrm>
                <a:off x="2209800" y="4191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90" name="Google Shape;1090;p69"/>
              <p:cNvSpPr/>
              <p:nvPr/>
            </p:nvSpPr>
            <p:spPr>
              <a:xfrm>
                <a:off x="2362200" y="4343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91" name="Google Shape;1091;p69"/>
              <p:cNvSpPr/>
              <p:nvPr/>
            </p:nvSpPr>
            <p:spPr>
              <a:xfrm>
                <a:off x="2514600" y="4495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92" name="Google Shape;1092;p69"/>
              <p:cNvSpPr/>
              <p:nvPr/>
            </p:nvSpPr>
            <p:spPr>
              <a:xfrm>
                <a:off x="2667000" y="4648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93" name="Google Shape;1093;p69"/>
              <p:cNvSpPr/>
              <p:nvPr/>
            </p:nvSpPr>
            <p:spPr>
              <a:xfrm>
                <a:off x="2819400" y="4800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94" name="Google Shape;1094;p69"/>
              <p:cNvSpPr/>
              <p:nvPr/>
            </p:nvSpPr>
            <p:spPr>
              <a:xfrm>
                <a:off x="2971800" y="4953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95" name="Google Shape;1095;p69"/>
              <p:cNvSpPr/>
              <p:nvPr/>
            </p:nvSpPr>
            <p:spPr>
              <a:xfrm>
                <a:off x="3124200" y="5105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096" name="Google Shape;1096;p69"/>
            <p:cNvSpPr/>
            <p:nvPr/>
          </p:nvSpPr>
          <p:spPr>
            <a:xfrm rot="-1716961">
              <a:off x="3058773" y="457102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97" name="Google Shape;1097;p69"/>
            <p:cNvSpPr/>
            <p:nvPr/>
          </p:nvSpPr>
          <p:spPr>
            <a:xfrm rot="-1716961">
              <a:off x="3265547" y="463182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98" name="Google Shape;1098;p69"/>
            <p:cNvSpPr/>
            <p:nvPr/>
          </p:nvSpPr>
          <p:spPr>
            <a:xfrm rot="-1716961">
              <a:off x="3472321" y="4692616"/>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99" name="Google Shape;1099;p69"/>
            <p:cNvSpPr/>
            <p:nvPr/>
          </p:nvSpPr>
          <p:spPr>
            <a:xfrm rot="-1716961">
              <a:off x="3679096" y="475341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00" name="Google Shape;1100;p69"/>
            <p:cNvSpPr/>
            <p:nvPr/>
          </p:nvSpPr>
          <p:spPr>
            <a:xfrm rot="-1716961">
              <a:off x="3885870" y="4814205"/>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01" name="Google Shape;1101;p69"/>
            <p:cNvSpPr/>
            <p:nvPr/>
          </p:nvSpPr>
          <p:spPr>
            <a:xfrm rot="-1716961">
              <a:off x="4092644" y="487499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02" name="Google Shape;1102;p69"/>
            <p:cNvSpPr/>
            <p:nvPr/>
          </p:nvSpPr>
          <p:spPr>
            <a:xfrm rot="-4636050">
              <a:off x="3735522" y="391087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03" name="Google Shape;1103;p69"/>
            <p:cNvSpPr/>
            <p:nvPr/>
          </p:nvSpPr>
          <p:spPr>
            <a:xfrm rot="-4636050">
              <a:off x="3917763" y="3795816"/>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04" name="Google Shape;1104;p69"/>
            <p:cNvSpPr/>
            <p:nvPr/>
          </p:nvSpPr>
          <p:spPr>
            <a:xfrm rot="-4636050">
              <a:off x="4100004" y="368075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05" name="Google Shape;1105;p69"/>
            <p:cNvSpPr/>
            <p:nvPr/>
          </p:nvSpPr>
          <p:spPr>
            <a:xfrm rot="-4636050">
              <a:off x="4282246" y="356568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06" name="Google Shape;1106;p69"/>
            <p:cNvSpPr/>
            <p:nvPr/>
          </p:nvSpPr>
          <p:spPr>
            <a:xfrm rot="-4636050">
              <a:off x="4646728" y="3335561"/>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07" name="Google Shape;1107;p69"/>
            <p:cNvSpPr/>
            <p:nvPr/>
          </p:nvSpPr>
          <p:spPr>
            <a:xfrm rot="-4636050">
              <a:off x="4828970" y="322049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08" name="Google Shape;1108;p69"/>
            <p:cNvSpPr/>
            <p:nvPr/>
          </p:nvSpPr>
          <p:spPr>
            <a:xfrm rot="-4636050">
              <a:off x="5011211" y="310543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09" name="Google Shape;1109;p69"/>
            <p:cNvSpPr/>
            <p:nvPr/>
          </p:nvSpPr>
          <p:spPr>
            <a:xfrm rot="-4636050">
              <a:off x="5193452" y="2990371"/>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10" name="Google Shape;1110;p69"/>
            <p:cNvSpPr/>
            <p:nvPr/>
          </p:nvSpPr>
          <p:spPr>
            <a:xfrm rot="-8173372">
              <a:off x="5369358" y="4715843"/>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11" name="Google Shape;1111;p69"/>
            <p:cNvSpPr/>
            <p:nvPr/>
          </p:nvSpPr>
          <p:spPr>
            <a:xfrm rot="-8173372">
              <a:off x="5364759" y="4500366"/>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12" name="Google Shape;1112;p69"/>
            <p:cNvSpPr/>
            <p:nvPr/>
          </p:nvSpPr>
          <p:spPr>
            <a:xfrm rot="-8173372">
              <a:off x="5360159" y="428488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13" name="Google Shape;1113;p69"/>
            <p:cNvSpPr/>
            <p:nvPr/>
          </p:nvSpPr>
          <p:spPr>
            <a:xfrm rot="-8173372">
              <a:off x="5355559" y="406941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14" name="Google Shape;1114;p69"/>
            <p:cNvSpPr/>
            <p:nvPr/>
          </p:nvSpPr>
          <p:spPr>
            <a:xfrm rot="-8173372">
              <a:off x="5350960" y="3853935"/>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15" name="Google Shape;1115;p69"/>
            <p:cNvSpPr/>
            <p:nvPr/>
          </p:nvSpPr>
          <p:spPr>
            <a:xfrm rot="-8173372">
              <a:off x="5346360" y="363845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16" name="Google Shape;1116;p69"/>
            <p:cNvSpPr/>
            <p:nvPr/>
          </p:nvSpPr>
          <p:spPr>
            <a:xfrm rot="-8173372">
              <a:off x="5341760" y="3422981"/>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17" name="Google Shape;1117;p69"/>
            <p:cNvSpPr/>
            <p:nvPr/>
          </p:nvSpPr>
          <p:spPr>
            <a:xfrm rot="-8173372">
              <a:off x="5337161" y="320750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18" name="Google Shape;1118;p69"/>
            <p:cNvSpPr/>
            <p:nvPr/>
          </p:nvSpPr>
          <p:spPr>
            <a:xfrm rot="-8173372">
              <a:off x="5332561" y="2992027"/>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119" name="Google Shape;1119;p69"/>
          <p:cNvGrpSpPr/>
          <p:nvPr/>
        </p:nvGrpSpPr>
        <p:grpSpPr>
          <a:xfrm>
            <a:off x="3026462" y="2204594"/>
            <a:ext cx="4290632" cy="3418659"/>
            <a:chOff x="1473952" y="2187171"/>
            <a:chExt cx="4290632" cy="3418659"/>
          </a:xfrm>
        </p:grpSpPr>
        <p:sp>
          <p:nvSpPr>
            <p:cNvPr id="1120" name="Google Shape;1120;p69"/>
            <p:cNvSpPr/>
            <p:nvPr/>
          </p:nvSpPr>
          <p:spPr>
            <a:xfrm>
              <a:off x="5294684" y="5135930"/>
              <a:ext cx="469900" cy="469900"/>
            </a:xfrm>
            <a:prstGeom prst="star5">
              <a:avLst>
                <a:gd fmla="val 19098" name="adj"/>
                <a:gd fmla="val 105146" name="hf"/>
                <a:gd fmla="val 110557" name="vf"/>
              </a:avLst>
            </a:prstGeom>
            <a:solidFill>
              <a:srgbClr val="00FF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21" name="Google Shape;1121;p69"/>
            <p:cNvSpPr/>
            <p:nvPr/>
          </p:nvSpPr>
          <p:spPr>
            <a:xfrm>
              <a:off x="4888477" y="3474111"/>
              <a:ext cx="469900" cy="469900"/>
            </a:xfrm>
            <a:prstGeom prst="star5">
              <a:avLst>
                <a:gd fmla="val 19098" name="adj"/>
                <a:gd fmla="val 105146" name="hf"/>
                <a:gd fmla="val 110557" name="vf"/>
              </a:avLst>
            </a:prstGeom>
            <a:solidFill>
              <a:srgbClr val="00FF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22" name="Google Shape;1122;p69"/>
            <p:cNvSpPr/>
            <p:nvPr/>
          </p:nvSpPr>
          <p:spPr>
            <a:xfrm>
              <a:off x="3485963" y="3997673"/>
              <a:ext cx="469900" cy="469900"/>
            </a:xfrm>
            <a:prstGeom prst="star5">
              <a:avLst>
                <a:gd fmla="val 19098" name="adj"/>
                <a:gd fmla="val 105146" name="hf"/>
                <a:gd fmla="val 110557" name="vf"/>
              </a:avLst>
            </a:prstGeom>
            <a:solidFill>
              <a:srgbClr val="00FF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23" name="Google Shape;1123;p69"/>
            <p:cNvSpPr/>
            <p:nvPr/>
          </p:nvSpPr>
          <p:spPr>
            <a:xfrm>
              <a:off x="1473952" y="4717056"/>
              <a:ext cx="469900" cy="469900"/>
            </a:xfrm>
            <a:prstGeom prst="star5">
              <a:avLst>
                <a:gd fmla="val 19098" name="adj"/>
                <a:gd fmla="val 105146" name="hf"/>
                <a:gd fmla="val 110557" name="vf"/>
              </a:avLst>
            </a:prstGeom>
            <a:solidFill>
              <a:srgbClr val="00FF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24" name="Google Shape;1124;p69"/>
            <p:cNvSpPr/>
            <p:nvPr/>
          </p:nvSpPr>
          <p:spPr>
            <a:xfrm>
              <a:off x="1645305" y="2187171"/>
              <a:ext cx="469900" cy="469900"/>
            </a:xfrm>
            <a:prstGeom prst="star5">
              <a:avLst>
                <a:gd fmla="val 19098" name="adj"/>
                <a:gd fmla="val 105146" name="hf"/>
                <a:gd fmla="val 110557" name="vf"/>
              </a:avLst>
            </a:prstGeom>
            <a:solidFill>
              <a:srgbClr val="00FF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125" name="Google Shape;1125;p69"/>
          <p:cNvSpPr/>
          <p:nvPr/>
        </p:nvSpPr>
        <p:spPr>
          <a:xfrm>
            <a:off x="4099837" y="1693896"/>
            <a:ext cx="7260259" cy="1138773"/>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All PCMs, required: within +/- 2 weeks of the start of leveling</a:t>
            </a:r>
            <a:endParaRPr/>
          </a:p>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Each PCM, required:  2+ occupations within the same GPS month</a:t>
            </a:r>
            <a:endParaRPr/>
          </a:p>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All PCMs, recommended:  Use the same GPS month</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5">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9" name="Shape 1129"/>
        <p:cNvGrpSpPr/>
        <p:nvPr/>
      </p:nvGrpSpPr>
      <p:grpSpPr>
        <a:xfrm>
          <a:off x="0" y="0"/>
          <a:ext cx="0" cy="0"/>
          <a:chOff x="0" y="0"/>
          <a:chExt cx="0" cy="0"/>
        </a:xfrm>
      </p:grpSpPr>
      <p:sp>
        <p:nvSpPr>
          <p:cNvPr id="1130" name="Google Shape;1130;p70"/>
          <p:cNvSpPr txBox="1"/>
          <p:nvPr>
            <p:ph type="title"/>
          </p:nvPr>
        </p:nvSpPr>
        <p:spPr>
          <a:xfrm>
            <a:off x="1908592" y="565026"/>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Leveling:  Step 4</a:t>
            </a:r>
            <a:br>
              <a:rPr lang="en-US"/>
            </a:br>
            <a:r>
              <a:rPr lang="en-US" sz="4000"/>
              <a:t>Leveling</a:t>
            </a:r>
            <a:endParaRPr sz="1800"/>
          </a:p>
        </p:txBody>
      </p:sp>
      <p:sp>
        <p:nvSpPr>
          <p:cNvPr id="1131" name="Google Shape;1131;p70"/>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1132" name="Google Shape;1132;p70"/>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1133" name="Google Shape;1133;p70"/>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pSp>
        <p:nvGrpSpPr>
          <p:cNvPr id="1134" name="Google Shape;1134;p70"/>
          <p:cNvGrpSpPr/>
          <p:nvPr/>
        </p:nvGrpSpPr>
        <p:grpSpPr>
          <a:xfrm>
            <a:off x="2230046" y="1778949"/>
            <a:ext cx="4896232" cy="4354155"/>
            <a:chOff x="706046" y="1778948"/>
            <a:chExt cx="4896232" cy="4354155"/>
          </a:xfrm>
        </p:grpSpPr>
        <p:sp>
          <p:nvSpPr>
            <p:cNvPr id="1135" name="Google Shape;1135;p70"/>
            <p:cNvSpPr/>
            <p:nvPr/>
          </p:nvSpPr>
          <p:spPr>
            <a:xfrm>
              <a:off x="1860550" y="23812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36" name="Google Shape;1136;p70"/>
            <p:cNvSpPr/>
            <p:nvPr/>
          </p:nvSpPr>
          <p:spPr>
            <a:xfrm>
              <a:off x="2012950" y="25336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37" name="Google Shape;1137;p70"/>
            <p:cNvSpPr/>
            <p:nvPr/>
          </p:nvSpPr>
          <p:spPr>
            <a:xfrm>
              <a:off x="2165350" y="26860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38" name="Google Shape;1138;p70"/>
            <p:cNvSpPr/>
            <p:nvPr/>
          </p:nvSpPr>
          <p:spPr>
            <a:xfrm>
              <a:off x="2317750" y="28384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39" name="Google Shape;1139;p70"/>
            <p:cNvSpPr/>
            <p:nvPr/>
          </p:nvSpPr>
          <p:spPr>
            <a:xfrm>
              <a:off x="2470150" y="29908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40" name="Google Shape;1140;p70"/>
            <p:cNvSpPr/>
            <p:nvPr/>
          </p:nvSpPr>
          <p:spPr>
            <a:xfrm>
              <a:off x="2622550" y="31432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41" name="Google Shape;1141;p70"/>
            <p:cNvSpPr/>
            <p:nvPr/>
          </p:nvSpPr>
          <p:spPr>
            <a:xfrm>
              <a:off x="2774950" y="32956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42" name="Google Shape;1142;p70"/>
            <p:cNvSpPr/>
            <p:nvPr/>
          </p:nvSpPr>
          <p:spPr>
            <a:xfrm>
              <a:off x="2927350" y="34480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43" name="Google Shape;1143;p70"/>
            <p:cNvSpPr/>
            <p:nvPr/>
          </p:nvSpPr>
          <p:spPr>
            <a:xfrm>
              <a:off x="3079750" y="36004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44" name="Google Shape;1144;p70"/>
            <p:cNvSpPr/>
            <p:nvPr/>
          </p:nvSpPr>
          <p:spPr>
            <a:xfrm>
              <a:off x="3232150" y="37528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45" name="Google Shape;1145;p70"/>
            <p:cNvSpPr/>
            <p:nvPr/>
          </p:nvSpPr>
          <p:spPr>
            <a:xfrm>
              <a:off x="3384550" y="39052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46" name="Google Shape;1146;p70"/>
            <p:cNvSpPr/>
            <p:nvPr/>
          </p:nvSpPr>
          <p:spPr>
            <a:xfrm>
              <a:off x="3536950" y="40576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47" name="Google Shape;1147;p70"/>
            <p:cNvSpPr/>
            <p:nvPr/>
          </p:nvSpPr>
          <p:spPr>
            <a:xfrm>
              <a:off x="3689350" y="42100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48" name="Google Shape;1148;p70"/>
            <p:cNvSpPr/>
            <p:nvPr/>
          </p:nvSpPr>
          <p:spPr>
            <a:xfrm rot="-3861180">
              <a:off x="1689297" y="4944061"/>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49" name="Google Shape;1149;p70"/>
            <p:cNvSpPr/>
            <p:nvPr/>
          </p:nvSpPr>
          <p:spPr>
            <a:xfrm rot="-3861180">
              <a:off x="1892645" y="487263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50" name="Google Shape;1150;p70"/>
            <p:cNvSpPr/>
            <p:nvPr/>
          </p:nvSpPr>
          <p:spPr>
            <a:xfrm rot="-3861180">
              <a:off x="2095993" y="4801216"/>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51" name="Google Shape;1151;p70"/>
            <p:cNvSpPr/>
            <p:nvPr/>
          </p:nvSpPr>
          <p:spPr>
            <a:xfrm rot="-3861180">
              <a:off x="2299340" y="4729793"/>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52" name="Google Shape;1152;p70"/>
            <p:cNvSpPr/>
            <p:nvPr/>
          </p:nvSpPr>
          <p:spPr>
            <a:xfrm rot="-3861180">
              <a:off x="2502688" y="4658371"/>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53" name="Google Shape;1153;p70"/>
            <p:cNvSpPr/>
            <p:nvPr/>
          </p:nvSpPr>
          <p:spPr>
            <a:xfrm rot="-3861180">
              <a:off x="2706036" y="458694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54" name="Google Shape;1154;p70"/>
            <p:cNvSpPr/>
            <p:nvPr/>
          </p:nvSpPr>
          <p:spPr>
            <a:xfrm rot="-3861180">
              <a:off x="2909384" y="4515525"/>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55" name="Google Shape;1155;p70"/>
            <p:cNvSpPr/>
            <p:nvPr/>
          </p:nvSpPr>
          <p:spPr>
            <a:xfrm rot="-3861180">
              <a:off x="3112732" y="4444103"/>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56" name="Google Shape;1156;p70"/>
            <p:cNvSpPr/>
            <p:nvPr/>
          </p:nvSpPr>
          <p:spPr>
            <a:xfrm rot="-3861180">
              <a:off x="3316079" y="437268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57" name="Google Shape;1157;p70"/>
            <p:cNvSpPr/>
            <p:nvPr/>
          </p:nvSpPr>
          <p:spPr>
            <a:xfrm rot="-3861180">
              <a:off x="3519427" y="4301257"/>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58" name="Google Shape;1158;p70"/>
            <p:cNvSpPr/>
            <p:nvPr/>
          </p:nvSpPr>
          <p:spPr>
            <a:xfrm>
              <a:off x="2317750" y="28384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59" name="Google Shape;1159;p70"/>
            <p:cNvSpPr/>
            <p:nvPr/>
          </p:nvSpPr>
          <p:spPr>
            <a:xfrm>
              <a:off x="2470150" y="29908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60" name="Google Shape;1160;p70"/>
            <p:cNvSpPr/>
            <p:nvPr/>
          </p:nvSpPr>
          <p:spPr>
            <a:xfrm>
              <a:off x="2622550" y="31432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61" name="Google Shape;1161;p70"/>
            <p:cNvSpPr/>
            <p:nvPr/>
          </p:nvSpPr>
          <p:spPr>
            <a:xfrm>
              <a:off x="2774950" y="32956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62" name="Google Shape;1162;p70"/>
            <p:cNvSpPr/>
            <p:nvPr/>
          </p:nvSpPr>
          <p:spPr>
            <a:xfrm>
              <a:off x="2927350" y="34480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63" name="Google Shape;1163;p70"/>
            <p:cNvSpPr/>
            <p:nvPr/>
          </p:nvSpPr>
          <p:spPr>
            <a:xfrm>
              <a:off x="3079750" y="36004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64" name="Google Shape;1164;p70"/>
            <p:cNvSpPr/>
            <p:nvPr/>
          </p:nvSpPr>
          <p:spPr>
            <a:xfrm>
              <a:off x="3232150" y="37528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65" name="Google Shape;1165;p70"/>
            <p:cNvSpPr/>
            <p:nvPr/>
          </p:nvSpPr>
          <p:spPr>
            <a:xfrm>
              <a:off x="3384550" y="39052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66" name="Google Shape;1166;p70"/>
            <p:cNvSpPr/>
            <p:nvPr/>
          </p:nvSpPr>
          <p:spPr>
            <a:xfrm>
              <a:off x="3536950" y="40576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167" name="Google Shape;1167;p70"/>
            <p:cNvGrpSpPr/>
            <p:nvPr/>
          </p:nvGrpSpPr>
          <p:grpSpPr>
            <a:xfrm rot="-807792">
              <a:off x="4005109" y="4147374"/>
              <a:ext cx="1447800" cy="1447800"/>
              <a:chOff x="1752600" y="3733802"/>
              <a:chExt cx="1447800" cy="1447800"/>
            </a:xfrm>
          </p:grpSpPr>
          <p:sp>
            <p:nvSpPr>
              <p:cNvPr id="1168" name="Google Shape;1168;p70"/>
              <p:cNvSpPr/>
              <p:nvPr/>
            </p:nvSpPr>
            <p:spPr>
              <a:xfrm>
                <a:off x="1752600" y="3733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69" name="Google Shape;1169;p70"/>
              <p:cNvSpPr/>
              <p:nvPr/>
            </p:nvSpPr>
            <p:spPr>
              <a:xfrm>
                <a:off x="1905000" y="3886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70" name="Google Shape;1170;p70"/>
              <p:cNvSpPr/>
              <p:nvPr/>
            </p:nvSpPr>
            <p:spPr>
              <a:xfrm>
                <a:off x="2057400" y="4038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71" name="Google Shape;1171;p70"/>
              <p:cNvSpPr/>
              <p:nvPr/>
            </p:nvSpPr>
            <p:spPr>
              <a:xfrm>
                <a:off x="2209800" y="4191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72" name="Google Shape;1172;p70"/>
              <p:cNvSpPr/>
              <p:nvPr/>
            </p:nvSpPr>
            <p:spPr>
              <a:xfrm>
                <a:off x="2362200" y="4343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73" name="Google Shape;1173;p70"/>
              <p:cNvSpPr/>
              <p:nvPr/>
            </p:nvSpPr>
            <p:spPr>
              <a:xfrm>
                <a:off x="2514600" y="4495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74" name="Google Shape;1174;p70"/>
              <p:cNvSpPr/>
              <p:nvPr/>
            </p:nvSpPr>
            <p:spPr>
              <a:xfrm>
                <a:off x="2667000" y="4648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75" name="Google Shape;1175;p70"/>
              <p:cNvSpPr/>
              <p:nvPr/>
            </p:nvSpPr>
            <p:spPr>
              <a:xfrm>
                <a:off x="2819400" y="4800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76" name="Google Shape;1176;p70"/>
              <p:cNvSpPr/>
              <p:nvPr/>
            </p:nvSpPr>
            <p:spPr>
              <a:xfrm>
                <a:off x="2971800" y="4953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77" name="Google Shape;1177;p70"/>
              <p:cNvSpPr/>
              <p:nvPr/>
            </p:nvSpPr>
            <p:spPr>
              <a:xfrm>
                <a:off x="3124200" y="5105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178" name="Google Shape;1178;p70"/>
            <p:cNvSpPr/>
            <p:nvPr/>
          </p:nvSpPr>
          <p:spPr>
            <a:xfrm rot="-3936727">
              <a:off x="3891679" y="413147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79" name="Google Shape;1179;p70"/>
            <p:cNvSpPr/>
            <p:nvPr/>
          </p:nvSpPr>
          <p:spPr>
            <a:xfrm rot="-3936727">
              <a:off x="4093408" y="405560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80" name="Google Shape;1180;p70"/>
            <p:cNvSpPr/>
            <p:nvPr/>
          </p:nvSpPr>
          <p:spPr>
            <a:xfrm rot="-3936727">
              <a:off x="4295137" y="397973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81" name="Google Shape;1181;p70"/>
            <p:cNvSpPr/>
            <p:nvPr/>
          </p:nvSpPr>
          <p:spPr>
            <a:xfrm rot="-3936727">
              <a:off x="4496867" y="3903857"/>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82" name="Google Shape;1182;p70"/>
            <p:cNvSpPr/>
            <p:nvPr/>
          </p:nvSpPr>
          <p:spPr>
            <a:xfrm rot="-3936727">
              <a:off x="4698596" y="3827983"/>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83" name="Google Shape;1183;p70"/>
            <p:cNvSpPr/>
            <p:nvPr/>
          </p:nvSpPr>
          <p:spPr>
            <a:xfrm rot="-3936727">
              <a:off x="4900325" y="375210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84" name="Google Shape;1184;p70"/>
            <p:cNvSpPr/>
            <p:nvPr/>
          </p:nvSpPr>
          <p:spPr>
            <a:xfrm rot="-3936727">
              <a:off x="5102055" y="3676236"/>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85" name="Google Shape;1185;p70"/>
            <p:cNvSpPr/>
            <p:nvPr/>
          </p:nvSpPr>
          <p:spPr>
            <a:xfrm rot="1856078">
              <a:off x="5155493" y="3879177"/>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86" name="Google Shape;1186;p70"/>
            <p:cNvSpPr/>
            <p:nvPr/>
          </p:nvSpPr>
          <p:spPr>
            <a:xfrm rot="1856078">
              <a:off x="5207872" y="408824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87" name="Google Shape;1187;p70"/>
            <p:cNvSpPr/>
            <p:nvPr/>
          </p:nvSpPr>
          <p:spPr>
            <a:xfrm rot="1856078">
              <a:off x="5260251" y="4297306"/>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88" name="Google Shape;1188;p70"/>
            <p:cNvSpPr/>
            <p:nvPr/>
          </p:nvSpPr>
          <p:spPr>
            <a:xfrm rot="1856078">
              <a:off x="5312630" y="450637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89" name="Google Shape;1189;p70"/>
            <p:cNvSpPr/>
            <p:nvPr/>
          </p:nvSpPr>
          <p:spPr>
            <a:xfrm rot="1856078">
              <a:off x="5365009" y="4715435"/>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90" name="Google Shape;1190;p70"/>
            <p:cNvSpPr/>
            <p:nvPr/>
          </p:nvSpPr>
          <p:spPr>
            <a:xfrm rot="1856078">
              <a:off x="5417388" y="492449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91" name="Google Shape;1191;p70"/>
            <p:cNvSpPr/>
            <p:nvPr/>
          </p:nvSpPr>
          <p:spPr>
            <a:xfrm rot="1856078">
              <a:off x="5469767" y="513356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192" name="Google Shape;1192;p70"/>
            <p:cNvGrpSpPr/>
            <p:nvPr/>
          </p:nvGrpSpPr>
          <p:grpSpPr>
            <a:xfrm rot="-7881289">
              <a:off x="1035169" y="2702411"/>
              <a:ext cx="1600200" cy="1600200"/>
              <a:chOff x="1600200" y="3581402"/>
              <a:chExt cx="1600200" cy="1600200"/>
            </a:xfrm>
          </p:grpSpPr>
          <p:sp>
            <p:nvSpPr>
              <p:cNvPr id="1193" name="Google Shape;1193;p70"/>
              <p:cNvSpPr/>
              <p:nvPr/>
            </p:nvSpPr>
            <p:spPr>
              <a:xfrm>
                <a:off x="1600200" y="3581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94" name="Google Shape;1194;p70"/>
              <p:cNvSpPr/>
              <p:nvPr/>
            </p:nvSpPr>
            <p:spPr>
              <a:xfrm>
                <a:off x="1752600" y="3733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95" name="Google Shape;1195;p70"/>
              <p:cNvSpPr/>
              <p:nvPr/>
            </p:nvSpPr>
            <p:spPr>
              <a:xfrm>
                <a:off x="1905000" y="3886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96" name="Google Shape;1196;p70"/>
              <p:cNvSpPr/>
              <p:nvPr/>
            </p:nvSpPr>
            <p:spPr>
              <a:xfrm>
                <a:off x="2057400" y="4038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97" name="Google Shape;1197;p70"/>
              <p:cNvSpPr/>
              <p:nvPr/>
            </p:nvSpPr>
            <p:spPr>
              <a:xfrm>
                <a:off x="2209800" y="4191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98" name="Google Shape;1198;p70"/>
              <p:cNvSpPr/>
              <p:nvPr/>
            </p:nvSpPr>
            <p:spPr>
              <a:xfrm>
                <a:off x="2362200" y="4343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99" name="Google Shape;1199;p70"/>
              <p:cNvSpPr/>
              <p:nvPr/>
            </p:nvSpPr>
            <p:spPr>
              <a:xfrm>
                <a:off x="2514600" y="4495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00" name="Google Shape;1200;p70"/>
              <p:cNvSpPr/>
              <p:nvPr/>
            </p:nvSpPr>
            <p:spPr>
              <a:xfrm>
                <a:off x="2667000" y="4648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01" name="Google Shape;1201;p70"/>
              <p:cNvSpPr/>
              <p:nvPr/>
            </p:nvSpPr>
            <p:spPr>
              <a:xfrm>
                <a:off x="2819400" y="4800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02" name="Google Shape;1202;p70"/>
              <p:cNvSpPr/>
              <p:nvPr/>
            </p:nvSpPr>
            <p:spPr>
              <a:xfrm>
                <a:off x="2971800" y="4953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03" name="Google Shape;1203;p70"/>
              <p:cNvSpPr/>
              <p:nvPr/>
            </p:nvSpPr>
            <p:spPr>
              <a:xfrm>
                <a:off x="3124200" y="5105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204" name="Google Shape;1204;p70"/>
            <p:cNvSpPr/>
            <p:nvPr/>
          </p:nvSpPr>
          <p:spPr>
            <a:xfrm rot="-7803819">
              <a:off x="1700668" y="4744395"/>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05" name="Google Shape;1205;p70"/>
            <p:cNvSpPr/>
            <p:nvPr/>
          </p:nvSpPr>
          <p:spPr>
            <a:xfrm rot="-7803819">
              <a:off x="1719213" y="452966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06" name="Google Shape;1206;p70"/>
            <p:cNvSpPr/>
            <p:nvPr/>
          </p:nvSpPr>
          <p:spPr>
            <a:xfrm rot="-7803819">
              <a:off x="1737759" y="4314941"/>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07" name="Google Shape;1207;p70"/>
            <p:cNvSpPr/>
            <p:nvPr/>
          </p:nvSpPr>
          <p:spPr>
            <a:xfrm rot="-7803819">
              <a:off x="1756305" y="410021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208" name="Google Shape;1208;p70"/>
            <p:cNvGrpSpPr/>
            <p:nvPr/>
          </p:nvGrpSpPr>
          <p:grpSpPr>
            <a:xfrm rot="-1398672">
              <a:off x="2109263" y="2030255"/>
              <a:ext cx="1600200" cy="1600200"/>
              <a:chOff x="1600200" y="3581402"/>
              <a:chExt cx="1600200" cy="1600200"/>
            </a:xfrm>
          </p:grpSpPr>
          <p:sp>
            <p:nvSpPr>
              <p:cNvPr id="1209" name="Google Shape;1209;p70"/>
              <p:cNvSpPr/>
              <p:nvPr/>
            </p:nvSpPr>
            <p:spPr>
              <a:xfrm>
                <a:off x="1600200" y="3581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10" name="Google Shape;1210;p70"/>
              <p:cNvSpPr/>
              <p:nvPr/>
            </p:nvSpPr>
            <p:spPr>
              <a:xfrm>
                <a:off x="1752600" y="3733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11" name="Google Shape;1211;p70"/>
              <p:cNvSpPr/>
              <p:nvPr/>
            </p:nvSpPr>
            <p:spPr>
              <a:xfrm>
                <a:off x="1905000" y="3886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12" name="Google Shape;1212;p70"/>
              <p:cNvSpPr/>
              <p:nvPr/>
            </p:nvSpPr>
            <p:spPr>
              <a:xfrm>
                <a:off x="2057400" y="4038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13" name="Google Shape;1213;p70"/>
              <p:cNvSpPr/>
              <p:nvPr/>
            </p:nvSpPr>
            <p:spPr>
              <a:xfrm>
                <a:off x="2209800" y="4191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14" name="Google Shape;1214;p70"/>
              <p:cNvSpPr/>
              <p:nvPr/>
            </p:nvSpPr>
            <p:spPr>
              <a:xfrm>
                <a:off x="2362200" y="4343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15" name="Google Shape;1215;p70"/>
              <p:cNvSpPr/>
              <p:nvPr/>
            </p:nvSpPr>
            <p:spPr>
              <a:xfrm>
                <a:off x="2514600" y="4495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16" name="Google Shape;1216;p70"/>
              <p:cNvSpPr/>
              <p:nvPr/>
            </p:nvSpPr>
            <p:spPr>
              <a:xfrm>
                <a:off x="2667000" y="4648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17" name="Google Shape;1217;p70"/>
              <p:cNvSpPr/>
              <p:nvPr/>
            </p:nvSpPr>
            <p:spPr>
              <a:xfrm>
                <a:off x="2819400" y="4800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18" name="Google Shape;1218;p70"/>
              <p:cNvSpPr/>
              <p:nvPr/>
            </p:nvSpPr>
            <p:spPr>
              <a:xfrm>
                <a:off x="2971800" y="4953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19" name="Google Shape;1219;p70"/>
              <p:cNvSpPr/>
              <p:nvPr/>
            </p:nvSpPr>
            <p:spPr>
              <a:xfrm>
                <a:off x="3124200" y="5105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220" name="Google Shape;1220;p70"/>
            <p:cNvSpPr/>
            <p:nvPr/>
          </p:nvSpPr>
          <p:spPr>
            <a:xfrm rot="-1398672">
              <a:off x="3471028" y="3034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21" name="Google Shape;1221;p70"/>
            <p:cNvSpPr/>
            <p:nvPr/>
          </p:nvSpPr>
          <p:spPr>
            <a:xfrm rot="-1398672">
              <a:off x="3671296" y="3114053"/>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22" name="Google Shape;1222;p70"/>
            <p:cNvSpPr/>
            <p:nvPr/>
          </p:nvSpPr>
          <p:spPr>
            <a:xfrm rot="-1398672">
              <a:off x="3871564" y="319370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23" name="Google Shape;1223;p70"/>
            <p:cNvSpPr/>
            <p:nvPr/>
          </p:nvSpPr>
          <p:spPr>
            <a:xfrm rot="-1398672">
              <a:off x="4071832" y="3273355"/>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24" name="Google Shape;1224;p70"/>
            <p:cNvSpPr/>
            <p:nvPr/>
          </p:nvSpPr>
          <p:spPr>
            <a:xfrm rot="-1398672">
              <a:off x="4272100" y="3353006"/>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25" name="Google Shape;1225;p70"/>
            <p:cNvSpPr/>
            <p:nvPr/>
          </p:nvSpPr>
          <p:spPr>
            <a:xfrm rot="-1398672">
              <a:off x="4472368" y="3432657"/>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26" name="Google Shape;1226;p70"/>
            <p:cNvSpPr/>
            <p:nvPr/>
          </p:nvSpPr>
          <p:spPr>
            <a:xfrm rot="-1398672">
              <a:off x="4672636" y="351230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27" name="Google Shape;1227;p70"/>
            <p:cNvSpPr/>
            <p:nvPr/>
          </p:nvSpPr>
          <p:spPr>
            <a:xfrm rot="-1398672">
              <a:off x="4872904" y="359195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28" name="Google Shape;1228;p70"/>
            <p:cNvSpPr/>
            <p:nvPr/>
          </p:nvSpPr>
          <p:spPr>
            <a:xfrm rot="-3911593">
              <a:off x="2014049" y="339380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29" name="Google Shape;1229;p70"/>
            <p:cNvSpPr/>
            <p:nvPr/>
          </p:nvSpPr>
          <p:spPr>
            <a:xfrm rot="-3911593">
              <a:off x="2216328" y="3319411"/>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30" name="Google Shape;1230;p70"/>
            <p:cNvSpPr/>
            <p:nvPr/>
          </p:nvSpPr>
          <p:spPr>
            <a:xfrm rot="-3911593">
              <a:off x="2418606" y="324501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31" name="Google Shape;1231;p70"/>
            <p:cNvSpPr/>
            <p:nvPr/>
          </p:nvSpPr>
          <p:spPr>
            <a:xfrm rot="-3911593">
              <a:off x="3025442" y="302182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32" name="Google Shape;1232;p70"/>
            <p:cNvSpPr/>
            <p:nvPr/>
          </p:nvSpPr>
          <p:spPr>
            <a:xfrm rot="-7881289">
              <a:off x="2693849" y="459079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33" name="Google Shape;1233;p70"/>
            <p:cNvSpPr/>
            <p:nvPr/>
          </p:nvSpPr>
          <p:spPr>
            <a:xfrm rot="-7881289">
              <a:off x="2707552" y="437570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34" name="Google Shape;1234;p70"/>
            <p:cNvSpPr/>
            <p:nvPr/>
          </p:nvSpPr>
          <p:spPr>
            <a:xfrm rot="-7881289">
              <a:off x="2721255" y="416061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35" name="Google Shape;1235;p70"/>
            <p:cNvSpPr/>
            <p:nvPr/>
          </p:nvSpPr>
          <p:spPr>
            <a:xfrm rot="-7881289">
              <a:off x="2734957" y="394552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36" name="Google Shape;1236;p70"/>
            <p:cNvSpPr/>
            <p:nvPr/>
          </p:nvSpPr>
          <p:spPr>
            <a:xfrm rot="-7881289">
              <a:off x="2748660" y="373043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37" name="Google Shape;1237;p70"/>
            <p:cNvSpPr/>
            <p:nvPr/>
          </p:nvSpPr>
          <p:spPr>
            <a:xfrm rot="-7881289">
              <a:off x="2762362" y="351534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238" name="Google Shape;1238;p70"/>
            <p:cNvGrpSpPr/>
            <p:nvPr/>
          </p:nvGrpSpPr>
          <p:grpSpPr>
            <a:xfrm rot="-1624401">
              <a:off x="3725599" y="4256424"/>
              <a:ext cx="1600200" cy="1600200"/>
              <a:chOff x="1600200" y="3581402"/>
              <a:chExt cx="1600200" cy="1600200"/>
            </a:xfrm>
          </p:grpSpPr>
          <p:sp>
            <p:nvSpPr>
              <p:cNvPr id="1239" name="Google Shape;1239;p70"/>
              <p:cNvSpPr/>
              <p:nvPr/>
            </p:nvSpPr>
            <p:spPr>
              <a:xfrm>
                <a:off x="1600200" y="3581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40" name="Google Shape;1240;p70"/>
              <p:cNvSpPr/>
              <p:nvPr/>
            </p:nvSpPr>
            <p:spPr>
              <a:xfrm>
                <a:off x="1752600" y="3733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41" name="Google Shape;1241;p70"/>
              <p:cNvSpPr/>
              <p:nvPr/>
            </p:nvSpPr>
            <p:spPr>
              <a:xfrm>
                <a:off x="1905000" y="3886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42" name="Google Shape;1242;p70"/>
              <p:cNvSpPr/>
              <p:nvPr/>
            </p:nvSpPr>
            <p:spPr>
              <a:xfrm>
                <a:off x="2057400" y="4038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43" name="Google Shape;1243;p70"/>
              <p:cNvSpPr/>
              <p:nvPr/>
            </p:nvSpPr>
            <p:spPr>
              <a:xfrm>
                <a:off x="2209800" y="4191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44" name="Google Shape;1244;p70"/>
              <p:cNvSpPr/>
              <p:nvPr/>
            </p:nvSpPr>
            <p:spPr>
              <a:xfrm>
                <a:off x="2362200" y="4343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45" name="Google Shape;1245;p70"/>
              <p:cNvSpPr/>
              <p:nvPr/>
            </p:nvSpPr>
            <p:spPr>
              <a:xfrm>
                <a:off x="2514600" y="4495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46" name="Google Shape;1246;p70"/>
              <p:cNvSpPr/>
              <p:nvPr/>
            </p:nvSpPr>
            <p:spPr>
              <a:xfrm>
                <a:off x="2667000" y="4648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47" name="Google Shape;1247;p70"/>
              <p:cNvSpPr/>
              <p:nvPr/>
            </p:nvSpPr>
            <p:spPr>
              <a:xfrm>
                <a:off x="2819400" y="4800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48" name="Google Shape;1248;p70"/>
              <p:cNvSpPr/>
              <p:nvPr/>
            </p:nvSpPr>
            <p:spPr>
              <a:xfrm>
                <a:off x="2971800" y="4953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49" name="Google Shape;1249;p70"/>
              <p:cNvSpPr/>
              <p:nvPr/>
            </p:nvSpPr>
            <p:spPr>
              <a:xfrm>
                <a:off x="3124200" y="5105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250" name="Google Shape;1250;p70"/>
            <p:cNvSpPr/>
            <p:nvPr/>
          </p:nvSpPr>
          <p:spPr>
            <a:xfrm rot="-1716961">
              <a:off x="3058773" y="457102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51" name="Google Shape;1251;p70"/>
            <p:cNvSpPr/>
            <p:nvPr/>
          </p:nvSpPr>
          <p:spPr>
            <a:xfrm rot="-1716961">
              <a:off x="3265547" y="463182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52" name="Google Shape;1252;p70"/>
            <p:cNvSpPr/>
            <p:nvPr/>
          </p:nvSpPr>
          <p:spPr>
            <a:xfrm rot="-1716961">
              <a:off x="3472321" y="4692616"/>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53" name="Google Shape;1253;p70"/>
            <p:cNvSpPr/>
            <p:nvPr/>
          </p:nvSpPr>
          <p:spPr>
            <a:xfrm rot="-1716961">
              <a:off x="3679096" y="475341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54" name="Google Shape;1254;p70"/>
            <p:cNvSpPr/>
            <p:nvPr/>
          </p:nvSpPr>
          <p:spPr>
            <a:xfrm rot="-1716961">
              <a:off x="3885870" y="4814205"/>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55" name="Google Shape;1255;p70"/>
            <p:cNvSpPr/>
            <p:nvPr/>
          </p:nvSpPr>
          <p:spPr>
            <a:xfrm rot="-1716961">
              <a:off x="4092644" y="487499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56" name="Google Shape;1256;p70"/>
            <p:cNvSpPr/>
            <p:nvPr/>
          </p:nvSpPr>
          <p:spPr>
            <a:xfrm rot="-4636050">
              <a:off x="3735522" y="391087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57" name="Google Shape;1257;p70"/>
            <p:cNvSpPr/>
            <p:nvPr/>
          </p:nvSpPr>
          <p:spPr>
            <a:xfrm rot="-4636050">
              <a:off x="3917763" y="3795816"/>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58" name="Google Shape;1258;p70"/>
            <p:cNvSpPr/>
            <p:nvPr/>
          </p:nvSpPr>
          <p:spPr>
            <a:xfrm rot="-4636050">
              <a:off x="4100004" y="368075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59" name="Google Shape;1259;p70"/>
            <p:cNvSpPr/>
            <p:nvPr/>
          </p:nvSpPr>
          <p:spPr>
            <a:xfrm rot="-4636050">
              <a:off x="4282246" y="356568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60" name="Google Shape;1260;p70"/>
            <p:cNvSpPr/>
            <p:nvPr/>
          </p:nvSpPr>
          <p:spPr>
            <a:xfrm rot="-4636050">
              <a:off x="4646728" y="3335561"/>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61" name="Google Shape;1261;p70"/>
            <p:cNvSpPr/>
            <p:nvPr/>
          </p:nvSpPr>
          <p:spPr>
            <a:xfrm rot="-4636050">
              <a:off x="4828970" y="322049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62" name="Google Shape;1262;p70"/>
            <p:cNvSpPr/>
            <p:nvPr/>
          </p:nvSpPr>
          <p:spPr>
            <a:xfrm rot="-4636050">
              <a:off x="5011211" y="310543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63" name="Google Shape;1263;p70"/>
            <p:cNvSpPr/>
            <p:nvPr/>
          </p:nvSpPr>
          <p:spPr>
            <a:xfrm rot="-4636050">
              <a:off x="5193452" y="2990371"/>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64" name="Google Shape;1264;p70"/>
            <p:cNvSpPr/>
            <p:nvPr/>
          </p:nvSpPr>
          <p:spPr>
            <a:xfrm rot="-8173372">
              <a:off x="5369358" y="4715843"/>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65" name="Google Shape;1265;p70"/>
            <p:cNvSpPr/>
            <p:nvPr/>
          </p:nvSpPr>
          <p:spPr>
            <a:xfrm rot="-8173372">
              <a:off x="5364759" y="4500366"/>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66" name="Google Shape;1266;p70"/>
            <p:cNvSpPr/>
            <p:nvPr/>
          </p:nvSpPr>
          <p:spPr>
            <a:xfrm rot="-8173372">
              <a:off x="5360159" y="428488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67" name="Google Shape;1267;p70"/>
            <p:cNvSpPr/>
            <p:nvPr/>
          </p:nvSpPr>
          <p:spPr>
            <a:xfrm rot="-8173372">
              <a:off x="5355559" y="406941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68" name="Google Shape;1268;p70"/>
            <p:cNvSpPr/>
            <p:nvPr/>
          </p:nvSpPr>
          <p:spPr>
            <a:xfrm rot="-8173372">
              <a:off x="5350960" y="3853935"/>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69" name="Google Shape;1269;p70"/>
            <p:cNvSpPr/>
            <p:nvPr/>
          </p:nvSpPr>
          <p:spPr>
            <a:xfrm rot="-8173372">
              <a:off x="5346360" y="363845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70" name="Google Shape;1270;p70"/>
            <p:cNvSpPr/>
            <p:nvPr/>
          </p:nvSpPr>
          <p:spPr>
            <a:xfrm rot="-8173372">
              <a:off x="5341760" y="3422981"/>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71" name="Google Shape;1271;p70"/>
            <p:cNvSpPr/>
            <p:nvPr/>
          </p:nvSpPr>
          <p:spPr>
            <a:xfrm rot="-8173372">
              <a:off x="5337161" y="320750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72" name="Google Shape;1272;p70"/>
            <p:cNvSpPr/>
            <p:nvPr/>
          </p:nvSpPr>
          <p:spPr>
            <a:xfrm rot="-8173372">
              <a:off x="5332561" y="2992027"/>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273" name="Google Shape;1273;p70"/>
          <p:cNvSpPr/>
          <p:nvPr/>
        </p:nvSpPr>
        <p:spPr>
          <a:xfrm>
            <a:off x="4099837" y="1693896"/>
            <a:ext cx="7260259" cy="584775"/>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Finished in under 12 months</a:t>
            </a:r>
            <a:endParaRPr/>
          </a:p>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If greater than 6 months, need a mid-project GNSS set on PCMs</a:t>
            </a:r>
            <a:endParaRPr sz="1800">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7" name="Shape 1277"/>
        <p:cNvGrpSpPr/>
        <p:nvPr/>
      </p:nvGrpSpPr>
      <p:grpSpPr>
        <a:xfrm>
          <a:off x="0" y="0"/>
          <a:ext cx="0" cy="0"/>
          <a:chOff x="0" y="0"/>
          <a:chExt cx="0" cy="0"/>
        </a:xfrm>
      </p:grpSpPr>
      <p:sp>
        <p:nvSpPr>
          <p:cNvPr id="1278" name="Google Shape;1278;p71"/>
          <p:cNvSpPr txBox="1"/>
          <p:nvPr>
            <p:ph type="title"/>
          </p:nvPr>
        </p:nvSpPr>
        <p:spPr>
          <a:xfrm>
            <a:off x="1908592" y="565026"/>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Leveling:  Step 5 (if 6-12 months)</a:t>
            </a:r>
            <a:br>
              <a:rPr lang="en-US"/>
            </a:br>
            <a:r>
              <a:rPr lang="en-US" sz="4000"/>
              <a:t>Mid-project GNSS on all PCMs</a:t>
            </a:r>
            <a:endParaRPr sz="1800"/>
          </a:p>
        </p:txBody>
      </p:sp>
      <p:sp>
        <p:nvSpPr>
          <p:cNvPr id="1279" name="Google Shape;1279;p71"/>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1280" name="Google Shape;1280;p71"/>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1281" name="Google Shape;1281;p71"/>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pSp>
        <p:nvGrpSpPr>
          <p:cNvPr id="1282" name="Google Shape;1282;p71"/>
          <p:cNvGrpSpPr/>
          <p:nvPr/>
        </p:nvGrpSpPr>
        <p:grpSpPr>
          <a:xfrm>
            <a:off x="2230046" y="1778949"/>
            <a:ext cx="4896232" cy="4354155"/>
            <a:chOff x="706046" y="1778948"/>
            <a:chExt cx="4896232" cy="4354155"/>
          </a:xfrm>
        </p:grpSpPr>
        <p:sp>
          <p:nvSpPr>
            <p:cNvPr id="1283" name="Google Shape;1283;p71"/>
            <p:cNvSpPr/>
            <p:nvPr/>
          </p:nvSpPr>
          <p:spPr>
            <a:xfrm>
              <a:off x="1860550" y="23812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84" name="Google Shape;1284;p71"/>
            <p:cNvSpPr/>
            <p:nvPr/>
          </p:nvSpPr>
          <p:spPr>
            <a:xfrm>
              <a:off x="2012950" y="25336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85" name="Google Shape;1285;p71"/>
            <p:cNvSpPr/>
            <p:nvPr/>
          </p:nvSpPr>
          <p:spPr>
            <a:xfrm>
              <a:off x="2165350" y="26860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86" name="Google Shape;1286;p71"/>
            <p:cNvSpPr/>
            <p:nvPr/>
          </p:nvSpPr>
          <p:spPr>
            <a:xfrm>
              <a:off x="2317750" y="28384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87" name="Google Shape;1287;p71"/>
            <p:cNvSpPr/>
            <p:nvPr/>
          </p:nvSpPr>
          <p:spPr>
            <a:xfrm>
              <a:off x="2470150" y="29908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88" name="Google Shape;1288;p71"/>
            <p:cNvSpPr/>
            <p:nvPr/>
          </p:nvSpPr>
          <p:spPr>
            <a:xfrm>
              <a:off x="2622550" y="31432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89" name="Google Shape;1289;p71"/>
            <p:cNvSpPr/>
            <p:nvPr/>
          </p:nvSpPr>
          <p:spPr>
            <a:xfrm>
              <a:off x="2774950" y="32956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90" name="Google Shape;1290;p71"/>
            <p:cNvSpPr/>
            <p:nvPr/>
          </p:nvSpPr>
          <p:spPr>
            <a:xfrm>
              <a:off x="2927350" y="34480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91" name="Google Shape;1291;p71"/>
            <p:cNvSpPr/>
            <p:nvPr/>
          </p:nvSpPr>
          <p:spPr>
            <a:xfrm>
              <a:off x="3079750" y="36004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92" name="Google Shape;1292;p71"/>
            <p:cNvSpPr/>
            <p:nvPr/>
          </p:nvSpPr>
          <p:spPr>
            <a:xfrm>
              <a:off x="3232150" y="37528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93" name="Google Shape;1293;p71"/>
            <p:cNvSpPr/>
            <p:nvPr/>
          </p:nvSpPr>
          <p:spPr>
            <a:xfrm>
              <a:off x="3384550" y="39052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94" name="Google Shape;1294;p71"/>
            <p:cNvSpPr/>
            <p:nvPr/>
          </p:nvSpPr>
          <p:spPr>
            <a:xfrm>
              <a:off x="3536950" y="40576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95" name="Google Shape;1295;p71"/>
            <p:cNvSpPr/>
            <p:nvPr/>
          </p:nvSpPr>
          <p:spPr>
            <a:xfrm>
              <a:off x="3689350" y="42100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96" name="Google Shape;1296;p71"/>
            <p:cNvSpPr/>
            <p:nvPr/>
          </p:nvSpPr>
          <p:spPr>
            <a:xfrm rot="-3861180">
              <a:off x="1689297" y="4944061"/>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97" name="Google Shape;1297;p71"/>
            <p:cNvSpPr/>
            <p:nvPr/>
          </p:nvSpPr>
          <p:spPr>
            <a:xfrm rot="-3861180">
              <a:off x="1892645" y="487263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98" name="Google Shape;1298;p71"/>
            <p:cNvSpPr/>
            <p:nvPr/>
          </p:nvSpPr>
          <p:spPr>
            <a:xfrm rot="-3861180">
              <a:off x="2095993" y="4801216"/>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99" name="Google Shape;1299;p71"/>
            <p:cNvSpPr/>
            <p:nvPr/>
          </p:nvSpPr>
          <p:spPr>
            <a:xfrm rot="-3861180">
              <a:off x="2299340" y="4729793"/>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00" name="Google Shape;1300;p71"/>
            <p:cNvSpPr/>
            <p:nvPr/>
          </p:nvSpPr>
          <p:spPr>
            <a:xfrm rot="-3861180">
              <a:off x="2502688" y="4658371"/>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01" name="Google Shape;1301;p71"/>
            <p:cNvSpPr/>
            <p:nvPr/>
          </p:nvSpPr>
          <p:spPr>
            <a:xfrm rot="-3861180">
              <a:off x="2706036" y="458694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02" name="Google Shape;1302;p71"/>
            <p:cNvSpPr/>
            <p:nvPr/>
          </p:nvSpPr>
          <p:spPr>
            <a:xfrm rot="-3861180">
              <a:off x="2909384" y="4515525"/>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03" name="Google Shape;1303;p71"/>
            <p:cNvSpPr/>
            <p:nvPr/>
          </p:nvSpPr>
          <p:spPr>
            <a:xfrm rot="-3861180">
              <a:off x="3112732" y="4444103"/>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04" name="Google Shape;1304;p71"/>
            <p:cNvSpPr/>
            <p:nvPr/>
          </p:nvSpPr>
          <p:spPr>
            <a:xfrm rot="-3861180">
              <a:off x="3316079" y="437268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05" name="Google Shape;1305;p71"/>
            <p:cNvSpPr/>
            <p:nvPr/>
          </p:nvSpPr>
          <p:spPr>
            <a:xfrm rot="-3861180">
              <a:off x="3519427" y="4301257"/>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06" name="Google Shape;1306;p71"/>
            <p:cNvSpPr/>
            <p:nvPr/>
          </p:nvSpPr>
          <p:spPr>
            <a:xfrm>
              <a:off x="2317750" y="28384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07" name="Google Shape;1307;p71"/>
            <p:cNvSpPr/>
            <p:nvPr/>
          </p:nvSpPr>
          <p:spPr>
            <a:xfrm>
              <a:off x="2470150" y="29908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08" name="Google Shape;1308;p71"/>
            <p:cNvSpPr/>
            <p:nvPr/>
          </p:nvSpPr>
          <p:spPr>
            <a:xfrm>
              <a:off x="2622550" y="31432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09" name="Google Shape;1309;p71"/>
            <p:cNvSpPr/>
            <p:nvPr/>
          </p:nvSpPr>
          <p:spPr>
            <a:xfrm>
              <a:off x="2774950" y="32956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10" name="Google Shape;1310;p71"/>
            <p:cNvSpPr/>
            <p:nvPr/>
          </p:nvSpPr>
          <p:spPr>
            <a:xfrm>
              <a:off x="2927350" y="34480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11" name="Google Shape;1311;p71"/>
            <p:cNvSpPr/>
            <p:nvPr/>
          </p:nvSpPr>
          <p:spPr>
            <a:xfrm>
              <a:off x="3079750" y="36004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12" name="Google Shape;1312;p71"/>
            <p:cNvSpPr/>
            <p:nvPr/>
          </p:nvSpPr>
          <p:spPr>
            <a:xfrm>
              <a:off x="3232150" y="37528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13" name="Google Shape;1313;p71"/>
            <p:cNvSpPr/>
            <p:nvPr/>
          </p:nvSpPr>
          <p:spPr>
            <a:xfrm>
              <a:off x="3384550" y="39052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14" name="Google Shape;1314;p71"/>
            <p:cNvSpPr/>
            <p:nvPr/>
          </p:nvSpPr>
          <p:spPr>
            <a:xfrm>
              <a:off x="3536950" y="40576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315" name="Google Shape;1315;p71"/>
            <p:cNvGrpSpPr/>
            <p:nvPr/>
          </p:nvGrpSpPr>
          <p:grpSpPr>
            <a:xfrm rot="-807792">
              <a:off x="4005109" y="4147374"/>
              <a:ext cx="1447800" cy="1447800"/>
              <a:chOff x="1752600" y="3733802"/>
              <a:chExt cx="1447800" cy="1447800"/>
            </a:xfrm>
          </p:grpSpPr>
          <p:sp>
            <p:nvSpPr>
              <p:cNvPr id="1316" name="Google Shape;1316;p71"/>
              <p:cNvSpPr/>
              <p:nvPr/>
            </p:nvSpPr>
            <p:spPr>
              <a:xfrm>
                <a:off x="1752600" y="3733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17" name="Google Shape;1317;p71"/>
              <p:cNvSpPr/>
              <p:nvPr/>
            </p:nvSpPr>
            <p:spPr>
              <a:xfrm>
                <a:off x="1905000" y="3886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18" name="Google Shape;1318;p71"/>
              <p:cNvSpPr/>
              <p:nvPr/>
            </p:nvSpPr>
            <p:spPr>
              <a:xfrm>
                <a:off x="2057400" y="4038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19" name="Google Shape;1319;p71"/>
              <p:cNvSpPr/>
              <p:nvPr/>
            </p:nvSpPr>
            <p:spPr>
              <a:xfrm>
                <a:off x="2209800" y="4191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20" name="Google Shape;1320;p71"/>
              <p:cNvSpPr/>
              <p:nvPr/>
            </p:nvSpPr>
            <p:spPr>
              <a:xfrm>
                <a:off x="2362200" y="4343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21" name="Google Shape;1321;p71"/>
              <p:cNvSpPr/>
              <p:nvPr/>
            </p:nvSpPr>
            <p:spPr>
              <a:xfrm>
                <a:off x="2514600" y="4495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22" name="Google Shape;1322;p71"/>
              <p:cNvSpPr/>
              <p:nvPr/>
            </p:nvSpPr>
            <p:spPr>
              <a:xfrm>
                <a:off x="2667000" y="4648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23" name="Google Shape;1323;p71"/>
              <p:cNvSpPr/>
              <p:nvPr/>
            </p:nvSpPr>
            <p:spPr>
              <a:xfrm>
                <a:off x="2819400" y="4800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24" name="Google Shape;1324;p71"/>
              <p:cNvSpPr/>
              <p:nvPr/>
            </p:nvSpPr>
            <p:spPr>
              <a:xfrm>
                <a:off x="2971800" y="4953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25" name="Google Shape;1325;p71"/>
              <p:cNvSpPr/>
              <p:nvPr/>
            </p:nvSpPr>
            <p:spPr>
              <a:xfrm>
                <a:off x="3124200" y="5105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326" name="Google Shape;1326;p71"/>
            <p:cNvSpPr/>
            <p:nvPr/>
          </p:nvSpPr>
          <p:spPr>
            <a:xfrm rot="-3936727">
              <a:off x="3891679" y="413147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27" name="Google Shape;1327;p71"/>
            <p:cNvSpPr/>
            <p:nvPr/>
          </p:nvSpPr>
          <p:spPr>
            <a:xfrm rot="-3936727">
              <a:off x="4093408" y="405560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28" name="Google Shape;1328;p71"/>
            <p:cNvSpPr/>
            <p:nvPr/>
          </p:nvSpPr>
          <p:spPr>
            <a:xfrm rot="-3936727">
              <a:off x="4295137" y="397973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29" name="Google Shape;1329;p71"/>
            <p:cNvSpPr/>
            <p:nvPr/>
          </p:nvSpPr>
          <p:spPr>
            <a:xfrm rot="-3936727">
              <a:off x="4496867" y="3903857"/>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30" name="Google Shape;1330;p71"/>
            <p:cNvSpPr/>
            <p:nvPr/>
          </p:nvSpPr>
          <p:spPr>
            <a:xfrm rot="-3936727">
              <a:off x="4698596" y="3827983"/>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31" name="Google Shape;1331;p71"/>
            <p:cNvSpPr/>
            <p:nvPr/>
          </p:nvSpPr>
          <p:spPr>
            <a:xfrm rot="-3936727">
              <a:off x="4900325" y="375210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32" name="Google Shape;1332;p71"/>
            <p:cNvSpPr/>
            <p:nvPr/>
          </p:nvSpPr>
          <p:spPr>
            <a:xfrm rot="-3936727">
              <a:off x="5102055" y="3676236"/>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33" name="Google Shape;1333;p71"/>
            <p:cNvSpPr/>
            <p:nvPr/>
          </p:nvSpPr>
          <p:spPr>
            <a:xfrm rot="1856078">
              <a:off x="5155493" y="3879177"/>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34" name="Google Shape;1334;p71"/>
            <p:cNvSpPr/>
            <p:nvPr/>
          </p:nvSpPr>
          <p:spPr>
            <a:xfrm rot="1856078">
              <a:off x="5207872" y="408824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35" name="Google Shape;1335;p71"/>
            <p:cNvSpPr/>
            <p:nvPr/>
          </p:nvSpPr>
          <p:spPr>
            <a:xfrm rot="1856078">
              <a:off x="5260251" y="4297306"/>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36" name="Google Shape;1336;p71"/>
            <p:cNvSpPr/>
            <p:nvPr/>
          </p:nvSpPr>
          <p:spPr>
            <a:xfrm rot="1856078">
              <a:off x="5312630" y="450637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37" name="Google Shape;1337;p71"/>
            <p:cNvSpPr/>
            <p:nvPr/>
          </p:nvSpPr>
          <p:spPr>
            <a:xfrm rot="1856078">
              <a:off x="5365009" y="4715435"/>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38" name="Google Shape;1338;p71"/>
            <p:cNvSpPr/>
            <p:nvPr/>
          </p:nvSpPr>
          <p:spPr>
            <a:xfrm rot="1856078">
              <a:off x="5417388" y="492449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39" name="Google Shape;1339;p71"/>
            <p:cNvSpPr/>
            <p:nvPr/>
          </p:nvSpPr>
          <p:spPr>
            <a:xfrm rot="1856078">
              <a:off x="5469767" y="513356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340" name="Google Shape;1340;p71"/>
            <p:cNvGrpSpPr/>
            <p:nvPr/>
          </p:nvGrpSpPr>
          <p:grpSpPr>
            <a:xfrm rot="-7881289">
              <a:off x="1035169" y="2702411"/>
              <a:ext cx="1600200" cy="1600200"/>
              <a:chOff x="1600200" y="3581402"/>
              <a:chExt cx="1600200" cy="1600200"/>
            </a:xfrm>
          </p:grpSpPr>
          <p:sp>
            <p:nvSpPr>
              <p:cNvPr id="1341" name="Google Shape;1341;p71"/>
              <p:cNvSpPr/>
              <p:nvPr/>
            </p:nvSpPr>
            <p:spPr>
              <a:xfrm>
                <a:off x="1600200" y="3581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42" name="Google Shape;1342;p71"/>
              <p:cNvSpPr/>
              <p:nvPr/>
            </p:nvSpPr>
            <p:spPr>
              <a:xfrm>
                <a:off x="1752600" y="3733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43" name="Google Shape;1343;p71"/>
              <p:cNvSpPr/>
              <p:nvPr/>
            </p:nvSpPr>
            <p:spPr>
              <a:xfrm>
                <a:off x="1905000" y="3886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44" name="Google Shape;1344;p71"/>
              <p:cNvSpPr/>
              <p:nvPr/>
            </p:nvSpPr>
            <p:spPr>
              <a:xfrm>
                <a:off x="2057400" y="4038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45" name="Google Shape;1345;p71"/>
              <p:cNvSpPr/>
              <p:nvPr/>
            </p:nvSpPr>
            <p:spPr>
              <a:xfrm>
                <a:off x="2209800" y="4191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46" name="Google Shape;1346;p71"/>
              <p:cNvSpPr/>
              <p:nvPr/>
            </p:nvSpPr>
            <p:spPr>
              <a:xfrm>
                <a:off x="2362200" y="4343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47" name="Google Shape;1347;p71"/>
              <p:cNvSpPr/>
              <p:nvPr/>
            </p:nvSpPr>
            <p:spPr>
              <a:xfrm>
                <a:off x="2514600" y="4495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48" name="Google Shape;1348;p71"/>
              <p:cNvSpPr/>
              <p:nvPr/>
            </p:nvSpPr>
            <p:spPr>
              <a:xfrm>
                <a:off x="2667000" y="4648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49" name="Google Shape;1349;p71"/>
              <p:cNvSpPr/>
              <p:nvPr/>
            </p:nvSpPr>
            <p:spPr>
              <a:xfrm>
                <a:off x="2819400" y="4800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50" name="Google Shape;1350;p71"/>
              <p:cNvSpPr/>
              <p:nvPr/>
            </p:nvSpPr>
            <p:spPr>
              <a:xfrm>
                <a:off x="2971800" y="4953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51" name="Google Shape;1351;p71"/>
              <p:cNvSpPr/>
              <p:nvPr/>
            </p:nvSpPr>
            <p:spPr>
              <a:xfrm>
                <a:off x="3124200" y="5105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352" name="Google Shape;1352;p71"/>
            <p:cNvSpPr/>
            <p:nvPr/>
          </p:nvSpPr>
          <p:spPr>
            <a:xfrm rot="-7803819">
              <a:off x="1700668" y="4744395"/>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53" name="Google Shape;1353;p71"/>
            <p:cNvSpPr/>
            <p:nvPr/>
          </p:nvSpPr>
          <p:spPr>
            <a:xfrm rot="-7803819">
              <a:off x="1719213" y="452966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54" name="Google Shape;1354;p71"/>
            <p:cNvSpPr/>
            <p:nvPr/>
          </p:nvSpPr>
          <p:spPr>
            <a:xfrm rot="-7803819">
              <a:off x="1737759" y="4314941"/>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55" name="Google Shape;1355;p71"/>
            <p:cNvSpPr/>
            <p:nvPr/>
          </p:nvSpPr>
          <p:spPr>
            <a:xfrm rot="-7803819">
              <a:off x="1756305" y="410021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356" name="Google Shape;1356;p71"/>
            <p:cNvGrpSpPr/>
            <p:nvPr/>
          </p:nvGrpSpPr>
          <p:grpSpPr>
            <a:xfrm rot="-1398672">
              <a:off x="2109263" y="2030255"/>
              <a:ext cx="1600200" cy="1600200"/>
              <a:chOff x="1600200" y="3581402"/>
              <a:chExt cx="1600200" cy="1600200"/>
            </a:xfrm>
          </p:grpSpPr>
          <p:sp>
            <p:nvSpPr>
              <p:cNvPr id="1357" name="Google Shape;1357;p71"/>
              <p:cNvSpPr/>
              <p:nvPr/>
            </p:nvSpPr>
            <p:spPr>
              <a:xfrm>
                <a:off x="1600200" y="3581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58" name="Google Shape;1358;p71"/>
              <p:cNvSpPr/>
              <p:nvPr/>
            </p:nvSpPr>
            <p:spPr>
              <a:xfrm>
                <a:off x="1752600" y="3733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59" name="Google Shape;1359;p71"/>
              <p:cNvSpPr/>
              <p:nvPr/>
            </p:nvSpPr>
            <p:spPr>
              <a:xfrm>
                <a:off x="1905000" y="3886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60" name="Google Shape;1360;p71"/>
              <p:cNvSpPr/>
              <p:nvPr/>
            </p:nvSpPr>
            <p:spPr>
              <a:xfrm>
                <a:off x="2057400" y="4038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61" name="Google Shape;1361;p71"/>
              <p:cNvSpPr/>
              <p:nvPr/>
            </p:nvSpPr>
            <p:spPr>
              <a:xfrm>
                <a:off x="2209800" y="4191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62" name="Google Shape;1362;p71"/>
              <p:cNvSpPr/>
              <p:nvPr/>
            </p:nvSpPr>
            <p:spPr>
              <a:xfrm>
                <a:off x="2362200" y="4343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63" name="Google Shape;1363;p71"/>
              <p:cNvSpPr/>
              <p:nvPr/>
            </p:nvSpPr>
            <p:spPr>
              <a:xfrm>
                <a:off x="2514600" y="4495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64" name="Google Shape;1364;p71"/>
              <p:cNvSpPr/>
              <p:nvPr/>
            </p:nvSpPr>
            <p:spPr>
              <a:xfrm>
                <a:off x="2667000" y="4648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65" name="Google Shape;1365;p71"/>
              <p:cNvSpPr/>
              <p:nvPr/>
            </p:nvSpPr>
            <p:spPr>
              <a:xfrm>
                <a:off x="2819400" y="4800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66" name="Google Shape;1366;p71"/>
              <p:cNvSpPr/>
              <p:nvPr/>
            </p:nvSpPr>
            <p:spPr>
              <a:xfrm>
                <a:off x="2971800" y="4953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67" name="Google Shape;1367;p71"/>
              <p:cNvSpPr/>
              <p:nvPr/>
            </p:nvSpPr>
            <p:spPr>
              <a:xfrm>
                <a:off x="3124200" y="5105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368" name="Google Shape;1368;p71"/>
            <p:cNvSpPr/>
            <p:nvPr/>
          </p:nvSpPr>
          <p:spPr>
            <a:xfrm rot="-1398672">
              <a:off x="3471028" y="3034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69" name="Google Shape;1369;p71"/>
            <p:cNvSpPr/>
            <p:nvPr/>
          </p:nvSpPr>
          <p:spPr>
            <a:xfrm rot="-1398672">
              <a:off x="3671296" y="3114053"/>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70" name="Google Shape;1370;p71"/>
            <p:cNvSpPr/>
            <p:nvPr/>
          </p:nvSpPr>
          <p:spPr>
            <a:xfrm rot="-1398672">
              <a:off x="3871564" y="319370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71" name="Google Shape;1371;p71"/>
            <p:cNvSpPr/>
            <p:nvPr/>
          </p:nvSpPr>
          <p:spPr>
            <a:xfrm rot="-1398672">
              <a:off x="4071832" y="3273355"/>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72" name="Google Shape;1372;p71"/>
            <p:cNvSpPr/>
            <p:nvPr/>
          </p:nvSpPr>
          <p:spPr>
            <a:xfrm rot="-1398672">
              <a:off x="4272100" y="3353006"/>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73" name="Google Shape;1373;p71"/>
            <p:cNvSpPr/>
            <p:nvPr/>
          </p:nvSpPr>
          <p:spPr>
            <a:xfrm rot="-1398672">
              <a:off x="4472368" y="3432657"/>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74" name="Google Shape;1374;p71"/>
            <p:cNvSpPr/>
            <p:nvPr/>
          </p:nvSpPr>
          <p:spPr>
            <a:xfrm rot="-1398672">
              <a:off x="4672636" y="351230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75" name="Google Shape;1375;p71"/>
            <p:cNvSpPr/>
            <p:nvPr/>
          </p:nvSpPr>
          <p:spPr>
            <a:xfrm rot="-1398672">
              <a:off x="4872904" y="359195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76" name="Google Shape;1376;p71"/>
            <p:cNvSpPr/>
            <p:nvPr/>
          </p:nvSpPr>
          <p:spPr>
            <a:xfrm rot="-3911593">
              <a:off x="2014049" y="339380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77" name="Google Shape;1377;p71"/>
            <p:cNvSpPr/>
            <p:nvPr/>
          </p:nvSpPr>
          <p:spPr>
            <a:xfrm rot="-3911593">
              <a:off x="2216328" y="3319411"/>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78" name="Google Shape;1378;p71"/>
            <p:cNvSpPr/>
            <p:nvPr/>
          </p:nvSpPr>
          <p:spPr>
            <a:xfrm rot="-3911593">
              <a:off x="2418606" y="324501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79" name="Google Shape;1379;p71"/>
            <p:cNvSpPr/>
            <p:nvPr/>
          </p:nvSpPr>
          <p:spPr>
            <a:xfrm rot="-3911593">
              <a:off x="3025442" y="302182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80" name="Google Shape;1380;p71"/>
            <p:cNvSpPr/>
            <p:nvPr/>
          </p:nvSpPr>
          <p:spPr>
            <a:xfrm rot="-7881289">
              <a:off x="2693849" y="459079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81" name="Google Shape;1381;p71"/>
            <p:cNvSpPr/>
            <p:nvPr/>
          </p:nvSpPr>
          <p:spPr>
            <a:xfrm rot="-7881289">
              <a:off x="2707552" y="437570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82" name="Google Shape;1382;p71"/>
            <p:cNvSpPr/>
            <p:nvPr/>
          </p:nvSpPr>
          <p:spPr>
            <a:xfrm rot="-7881289">
              <a:off x="2721255" y="416061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83" name="Google Shape;1383;p71"/>
            <p:cNvSpPr/>
            <p:nvPr/>
          </p:nvSpPr>
          <p:spPr>
            <a:xfrm rot="-7881289">
              <a:off x="2734957" y="394552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84" name="Google Shape;1384;p71"/>
            <p:cNvSpPr/>
            <p:nvPr/>
          </p:nvSpPr>
          <p:spPr>
            <a:xfrm rot="-7881289">
              <a:off x="2748660" y="373043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85" name="Google Shape;1385;p71"/>
            <p:cNvSpPr/>
            <p:nvPr/>
          </p:nvSpPr>
          <p:spPr>
            <a:xfrm rot="-7881289">
              <a:off x="2762362" y="351534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386" name="Google Shape;1386;p71"/>
            <p:cNvGrpSpPr/>
            <p:nvPr/>
          </p:nvGrpSpPr>
          <p:grpSpPr>
            <a:xfrm rot="-1624401">
              <a:off x="3725599" y="4256424"/>
              <a:ext cx="1600200" cy="1600200"/>
              <a:chOff x="1600200" y="3581402"/>
              <a:chExt cx="1600200" cy="1600200"/>
            </a:xfrm>
          </p:grpSpPr>
          <p:sp>
            <p:nvSpPr>
              <p:cNvPr id="1387" name="Google Shape;1387;p71"/>
              <p:cNvSpPr/>
              <p:nvPr/>
            </p:nvSpPr>
            <p:spPr>
              <a:xfrm>
                <a:off x="1600200" y="3581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88" name="Google Shape;1388;p71"/>
              <p:cNvSpPr/>
              <p:nvPr/>
            </p:nvSpPr>
            <p:spPr>
              <a:xfrm>
                <a:off x="1752600" y="3733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89" name="Google Shape;1389;p71"/>
              <p:cNvSpPr/>
              <p:nvPr/>
            </p:nvSpPr>
            <p:spPr>
              <a:xfrm>
                <a:off x="1905000" y="3886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90" name="Google Shape;1390;p71"/>
              <p:cNvSpPr/>
              <p:nvPr/>
            </p:nvSpPr>
            <p:spPr>
              <a:xfrm>
                <a:off x="2057400" y="4038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91" name="Google Shape;1391;p71"/>
              <p:cNvSpPr/>
              <p:nvPr/>
            </p:nvSpPr>
            <p:spPr>
              <a:xfrm>
                <a:off x="2209800" y="4191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92" name="Google Shape;1392;p71"/>
              <p:cNvSpPr/>
              <p:nvPr/>
            </p:nvSpPr>
            <p:spPr>
              <a:xfrm>
                <a:off x="2362200" y="4343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93" name="Google Shape;1393;p71"/>
              <p:cNvSpPr/>
              <p:nvPr/>
            </p:nvSpPr>
            <p:spPr>
              <a:xfrm>
                <a:off x="2514600" y="4495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94" name="Google Shape;1394;p71"/>
              <p:cNvSpPr/>
              <p:nvPr/>
            </p:nvSpPr>
            <p:spPr>
              <a:xfrm>
                <a:off x="2667000" y="4648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95" name="Google Shape;1395;p71"/>
              <p:cNvSpPr/>
              <p:nvPr/>
            </p:nvSpPr>
            <p:spPr>
              <a:xfrm>
                <a:off x="2819400" y="4800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96" name="Google Shape;1396;p71"/>
              <p:cNvSpPr/>
              <p:nvPr/>
            </p:nvSpPr>
            <p:spPr>
              <a:xfrm>
                <a:off x="2971800" y="4953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97" name="Google Shape;1397;p71"/>
              <p:cNvSpPr/>
              <p:nvPr/>
            </p:nvSpPr>
            <p:spPr>
              <a:xfrm>
                <a:off x="3124200" y="5105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398" name="Google Shape;1398;p71"/>
            <p:cNvSpPr/>
            <p:nvPr/>
          </p:nvSpPr>
          <p:spPr>
            <a:xfrm rot="-1716961">
              <a:off x="3058773" y="457102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99" name="Google Shape;1399;p71"/>
            <p:cNvSpPr/>
            <p:nvPr/>
          </p:nvSpPr>
          <p:spPr>
            <a:xfrm rot="-1716961">
              <a:off x="3265547" y="463182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00" name="Google Shape;1400;p71"/>
            <p:cNvSpPr/>
            <p:nvPr/>
          </p:nvSpPr>
          <p:spPr>
            <a:xfrm rot="-1716961">
              <a:off x="3472321" y="4692616"/>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01" name="Google Shape;1401;p71"/>
            <p:cNvSpPr/>
            <p:nvPr/>
          </p:nvSpPr>
          <p:spPr>
            <a:xfrm rot="-1716961">
              <a:off x="3679096" y="475341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02" name="Google Shape;1402;p71"/>
            <p:cNvSpPr/>
            <p:nvPr/>
          </p:nvSpPr>
          <p:spPr>
            <a:xfrm rot="-1716961">
              <a:off x="3885870" y="4814205"/>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03" name="Google Shape;1403;p71"/>
            <p:cNvSpPr/>
            <p:nvPr/>
          </p:nvSpPr>
          <p:spPr>
            <a:xfrm rot="-1716961">
              <a:off x="4092644" y="487499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04" name="Google Shape;1404;p71"/>
            <p:cNvSpPr/>
            <p:nvPr/>
          </p:nvSpPr>
          <p:spPr>
            <a:xfrm rot="-4636050">
              <a:off x="3735522" y="391087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05" name="Google Shape;1405;p71"/>
            <p:cNvSpPr/>
            <p:nvPr/>
          </p:nvSpPr>
          <p:spPr>
            <a:xfrm rot="-4636050">
              <a:off x="3917763" y="3795816"/>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06" name="Google Shape;1406;p71"/>
            <p:cNvSpPr/>
            <p:nvPr/>
          </p:nvSpPr>
          <p:spPr>
            <a:xfrm rot="-4636050">
              <a:off x="4100004" y="368075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07" name="Google Shape;1407;p71"/>
            <p:cNvSpPr/>
            <p:nvPr/>
          </p:nvSpPr>
          <p:spPr>
            <a:xfrm rot="-4636050">
              <a:off x="4282246" y="356568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08" name="Google Shape;1408;p71"/>
            <p:cNvSpPr/>
            <p:nvPr/>
          </p:nvSpPr>
          <p:spPr>
            <a:xfrm rot="-4636050">
              <a:off x="4646728" y="3335561"/>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09" name="Google Shape;1409;p71"/>
            <p:cNvSpPr/>
            <p:nvPr/>
          </p:nvSpPr>
          <p:spPr>
            <a:xfrm rot="-4636050">
              <a:off x="4828970" y="322049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10" name="Google Shape;1410;p71"/>
            <p:cNvSpPr/>
            <p:nvPr/>
          </p:nvSpPr>
          <p:spPr>
            <a:xfrm rot="-4636050">
              <a:off x="5011211" y="310543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11" name="Google Shape;1411;p71"/>
            <p:cNvSpPr/>
            <p:nvPr/>
          </p:nvSpPr>
          <p:spPr>
            <a:xfrm rot="-4636050">
              <a:off x="5193452" y="2990371"/>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12" name="Google Shape;1412;p71"/>
            <p:cNvSpPr/>
            <p:nvPr/>
          </p:nvSpPr>
          <p:spPr>
            <a:xfrm rot="-8173372">
              <a:off x="5369358" y="4715843"/>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13" name="Google Shape;1413;p71"/>
            <p:cNvSpPr/>
            <p:nvPr/>
          </p:nvSpPr>
          <p:spPr>
            <a:xfrm rot="-8173372">
              <a:off x="5364759" y="4500366"/>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14" name="Google Shape;1414;p71"/>
            <p:cNvSpPr/>
            <p:nvPr/>
          </p:nvSpPr>
          <p:spPr>
            <a:xfrm rot="-8173372">
              <a:off x="5360159" y="428488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15" name="Google Shape;1415;p71"/>
            <p:cNvSpPr/>
            <p:nvPr/>
          </p:nvSpPr>
          <p:spPr>
            <a:xfrm rot="-8173372">
              <a:off x="5355559" y="406941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16" name="Google Shape;1416;p71"/>
            <p:cNvSpPr/>
            <p:nvPr/>
          </p:nvSpPr>
          <p:spPr>
            <a:xfrm rot="-8173372">
              <a:off x="5350960" y="3853935"/>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17" name="Google Shape;1417;p71"/>
            <p:cNvSpPr/>
            <p:nvPr/>
          </p:nvSpPr>
          <p:spPr>
            <a:xfrm rot="-8173372">
              <a:off x="5346360" y="363845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18" name="Google Shape;1418;p71"/>
            <p:cNvSpPr/>
            <p:nvPr/>
          </p:nvSpPr>
          <p:spPr>
            <a:xfrm rot="-8173372">
              <a:off x="5341760" y="3422981"/>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19" name="Google Shape;1419;p71"/>
            <p:cNvSpPr/>
            <p:nvPr/>
          </p:nvSpPr>
          <p:spPr>
            <a:xfrm rot="-8173372">
              <a:off x="5337161" y="320750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20" name="Google Shape;1420;p71"/>
            <p:cNvSpPr/>
            <p:nvPr/>
          </p:nvSpPr>
          <p:spPr>
            <a:xfrm rot="-8173372">
              <a:off x="5332561" y="2992027"/>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421" name="Google Shape;1421;p71"/>
          <p:cNvGrpSpPr/>
          <p:nvPr/>
        </p:nvGrpSpPr>
        <p:grpSpPr>
          <a:xfrm>
            <a:off x="3026462" y="2204594"/>
            <a:ext cx="4290632" cy="3418659"/>
            <a:chOff x="1473952" y="2187171"/>
            <a:chExt cx="4290632" cy="3418659"/>
          </a:xfrm>
        </p:grpSpPr>
        <p:sp>
          <p:nvSpPr>
            <p:cNvPr id="1422" name="Google Shape;1422;p71"/>
            <p:cNvSpPr/>
            <p:nvPr/>
          </p:nvSpPr>
          <p:spPr>
            <a:xfrm>
              <a:off x="5294684" y="5135930"/>
              <a:ext cx="469900" cy="469900"/>
            </a:xfrm>
            <a:prstGeom prst="star5">
              <a:avLst>
                <a:gd fmla="val 19098" name="adj"/>
                <a:gd fmla="val 105146" name="hf"/>
                <a:gd fmla="val 110557" name="vf"/>
              </a:avLst>
            </a:prstGeom>
            <a:solidFill>
              <a:srgbClr val="00FF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23" name="Google Shape;1423;p71"/>
            <p:cNvSpPr/>
            <p:nvPr/>
          </p:nvSpPr>
          <p:spPr>
            <a:xfrm>
              <a:off x="4888477" y="3474111"/>
              <a:ext cx="469900" cy="469900"/>
            </a:xfrm>
            <a:prstGeom prst="star5">
              <a:avLst>
                <a:gd fmla="val 19098" name="adj"/>
                <a:gd fmla="val 105146" name="hf"/>
                <a:gd fmla="val 110557" name="vf"/>
              </a:avLst>
            </a:prstGeom>
            <a:solidFill>
              <a:srgbClr val="00FF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24" name="Google Shape;1424;p71"/>
            <p:cNvSpPr/>
            <p:nvPr/>
          </p:nvSpPr>
          <p:spPr>
            <a:xfrm>
              <a:off x="3485963" y="3997673"/>
              <a:ext cx="469900" cy="469900"/>
            </a:xfrm>
            <a:prstGeom prst="star5">
              <a:avLst>
                <a:gd fmla="val 19098" name="adj"/>
                <a:gd fmla="val 105146" name="hf"/>
                <a:gd fmla="val 110557" name="vf"/>
              </a:avLst>
            </a:prstGeom>
            <a:solidFill>
              <a:srgbClr val="00FF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25" name="Google Shape;1425;p71"/>
            <p:cNvSpPr/>
            <p:nvPr/>
          </p:nvSpPr>
          <p:spPr>
            <a:xfrm>
              <a:off x="1473952" y="4717056"/>
              <a:ext cx="469900" cy="469900"/>
            </a:xfrm>
            <a:prstGeom prst="star5">
              <a:avLst>
                <a:gd fmla="val 19098" name="adj"/>
                <a:gd fmla="val 105146" name="hf"/>
                <a:gd fmla="val 110557" name="vf"/>
              </a:avLst>
            </a:prstGeom>
            <a:solidFill>
              <a:srgbClr val="00FF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26" name="Google Shape;1426;p71"/>
            <p:cNvSpPr/>
            <p:nvPr/>
          </p:nvSpPr>
          <p:spPr>
            <a:xfrm>
              <a:off x="1645305" y="2187171"/>
              <a:ext cx="469900" cy="469900"/>
            </a:xfrm>
            <a:prstGeom prst="star5">
              <a:avLst>
                <a:gd fmla="val 19098" name="adj"/>
                <a:gd fmla="val 105146" name="hf"/>
                <a:gd fmla="val 110557" name="vf"/>
              </a:avLst>
            </a:prstGeom>
            <a:solidFill>
              <a:srgbClr val="00FF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427" name="Google Shape;1427;p71"/>
          <p:cNvSpPr/>
          <p:nvPr/>
        </p:nvSpPr>
        <p:spPr>
          <a:xfrm>
            <a:off x="4099837" y="1693896"/>
            <a:ext cx="7260259" cy="1138773"/>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All PCMs, recommended: Near midpoint of project</a:t>
            </a:r>
            <a:endParaRPr/>
          </a:p>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Each PCM, required:  2+ occupations within the same GPS month</a:t>
            </a:r>
            <a:endParaRPr/>
          </a:p>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All PCMs, recommended:  Use the same GPS month</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1" name="Shape 1431"/>
        <p:cNvGrpSpPr/>
        <p:nvPr/>
      </p:nvGrpSpPr>
      <p:grpSpPr>
        <a:xfrm>
          <a:off x="0" y="0"/>
          <a:ext cx="0" cy="0"/>
          <a:chOff x="0" y="0"/>
          <a:chExt cx="0" cy="0"/>
        </a:xfrm>
      </p:grpSpPr>
      <p:sp>
        <p:nvSpPr>
          <p:cNvPr id="1432" name="Google Shape;1432;p72"/>
          <p:cNvSpPr txBox="1"/>
          <p:nvPr>
            <p:ph type="title"/>
          </p:nvPr>
        </p:nvSpPr>
        <p:spPr>
          <a:xfrm>
            <a:off x="1908592" y="565026"/>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Leveling:  Step 6</a:t>
            </a:r>
            <a:br>
              <a:rPr lang="en-US"/>
            </a:br>
            <a:r>
              <a:rPr lang="en-US" sz="4000"/>
              <a:t>Final GNSS on all PCMs</a:t>
            </a:r>
            <a:endParaRPr sz="1800"/>
          </a:p>
        </p:txBody>
      </p:sp>
      <p:sp>
        <p:nvSpPr>
          <p:cNvPr id="1433" name="Google Shape;1433;p72"/>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1434" name="Google Shape;1434;p72"/>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1435" name="Google Shape;1435;p72"/>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pSp>
        <p:nvGrpSpPr>
          <p:cNvPr id="1436" name="Google Shape;1436;p72"/>
          <p:cNvGrpSpPr/>
          <p:nvPr/>
        </p:nvGrpSpPr>
        <p:grpSpPr>
          <a:xfrm>
            <a:off x="2230046" y="1778949"/>
            <a:ext cx="4896232" cy="4354155"/>
            <a:chOff x="706046" y="1778948"/>
            <a:chExt cx="4896232" cy="4354155"/>
          </a:xfrm>
        </p:grpSpPr>
        <p:sp>
          <p:nvSpPr>
            <p:cNvPr id="1437" name="Google Shape;1437;p72"/>
            <p:cNvSpPr/>
            <p:nvPr/>
          </p:nvSpPr>
          <p:spPr>
            <a:xfrm>
              <a:off x="1860550" y="23812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38" name="Google Shape;1438;p72"/>
            <p:cNvSpPr/>
            <p:nvPr/>
          </p:nvSpPr>
          <p:spPr>
            <a:xfrm>
              <a:off x="2012950" y="25336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39" name="Google Shape;1439;p72"/>
            <p:cNvSpPr/>
            <p:nvPr/>
          </p:nvSpPr>
          <p:spPr>
            <a:xfrm>
              <a:off x="2165350" y="26860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40" name="Google Shape;1440;p72"/>
            <p:cNvSpPr/>
            <p:nvPr/>
          </p:nvSpPr>
          <p:spPr>
            <a:xfrm>
              <a:off x="2317750" y="28384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41" name="Google Shape;1441;p72"/>
            <p:cNvSpPr/>
            <p:nvPr/>
          </p:nvSpPr>
          <p:spPr>
            <a:xfrm>
              <a:off x="2470150" y="29908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42" name="Google Shape;1442;p72"/>
            <p:cNvSpPr/>
            <p:nvPr/>
          </p:nvSpPr>
          <p:spPr>
            <a:xfrm>
              <a:off x="2622550" y="31432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43" name="Google Shape;1443;p72"/>
            <p:cNvSpPr/>
            <p:nvPr/>
          </p:nvSpPr>
          <p:spPr>
            <a:xfrm>
              <a:off x="2774950" y="32956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44" name="Google Shape;1444;p72"/>
            <p:cNvSpPr/>
            <p:nvPr/>
          </p:nvSpPr>
          <p:spPr>
            <a:xfrm>
              <a:off x="2927350" y="34480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45" name="Google Shape;1445;p72"/>
            <p:cNvSpPr/>
            <p:nvPr/>
          </p:nvSpPr>
          <p:spPr>
            <a:xfrm>
              <a:off x="3079750" y="36004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46" name="Google Shape;1446;p72"/>
            <p:cNvSpPr/>
            <p:nvPr/>
          </p:nvSpPr>
          <p:spPr>
            <a:xfrm>
              <a:off x="3232150" y="37528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47" name="Google Shape;1447;p72"/>
            <p:cNvSpPr/>
            <p:nvPr/>
          </p:nvSpPr>
          <p:spPr>
            <a:xfrm>
              <a:off x="3384550" y="39052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48" name="Google Shape;1448;p72"/>
            <p:cNvSpPr/>
            <p:nvPr/>
          </p:nvSpPr>
          <p:spPr>
            <a:xfrm>
              <a:off x="3536950" y="40576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49" name="Google Shape;1449;p72"/>
            <p:cNvSpPr/>
            <p:nvPr/>
          </p:nvSpPr>
          <p:spPr>
            <a:xfrm>
              <a:off x="3689350" y="42100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50" name="Google Shape;1450;p72"/>
            <p:cNvSpPr/>
            <p:nvPr/>
          </p:nvSpPr>
          <p:spPr>
            <a:xfrm rot="-3861180">
              <a:off x="1689297" y="4944061"/>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51" name="Google Shape;1451;p72"/>
            <p:cNvSpPr/>
            <p:nvPr/>
          </p:nvSpPr>
          <p:spPr>
            <a:xfrm rot="-3861180">
              <a:off x="1892645" y="487263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52" name="Google Shape;1452;p72"/>
            <p:cNvSpPr/>
            <p:nvPr/>
          </p:nvSpPr>
          <p:spPr>
            <a:xfrm rot="-3861180">
              <a:off x="2095993" y="4801216"/>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53" name="Google Shape;1453;p72"/>
            <p:cNvSpPr/>
            <p:nvPr/>
          </p:nvSpPr>
          <p:spPr>
            <a:xfrm rot="-3861180">
              <a:off x="2299340" y="4729793"/>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54" name="Google Shape;1454;p72"/>
            <p:cNvSpPr/>
            <p:nvPr/>
          </p:nvSpPr>
          <p:spPr>
            <a:xfrm rot="-3861180">
              <a:off x="2502688" y="4658371"/>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55" name="Google Shape;1455;p72"/>
            <p:cNvSpPr/>
            <p:nvPr/>
          </p:nvSpPr>
          <p:spPr>
            <a:xfrm rot="-3861180">
              <a:off x="2706036" y="458694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56" name="Google Shape;1456;p72"/>
            <p:cNvSpPr/>
            <p:nvPr/>
          </p:nvSpPr>
          <p:spPr>
            <a:xfrm rot="-3861180">
              <a:off x="2909384" y="4515525"/>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57" name="Google Shape;1457;p72"/>
            <p:cNvSpPr/>
            <p:nvPr/>
          </p:nvSpPr>
          <p:spPr>
            <a:xfrm rot="-3861180">
              <a:off x="3112732" y="4444103"/>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58" name="Google Shape;1458;p72"/>
            <p:cNvSpPr/>
            <p:nvPr/>
          </p:nvSpPr>
          <p:spPr>
            <a:xfrm rot="-3861180">
              <a:off x="3316079" y="437268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59" name="Google Shape;1459;p72"/>
            <p:cNvSpPr/>
            <p:nvPr/>
          </p:nvSpPr>
          <p:spPr>
            <a:xfrm rot="-3861180">
              <a:off x="3519427" y="4301257"/>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60" name="Google Shape;1460;p72"/>
            <p:cNvSpPr/>
            <p:nvPr/>
          </p:nvSpPr>
          <p:spPr>
            <a:xfrm>
              <a:off x="2317750" y="28384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61" name="Google Shape;1461;p72"/>
            <p:cNvSpPr/>
            <p:nvPr/>
          </p:nvSpPr>
          <p:spPr>
            <a:xfrm>
              <a:off x="2470150" y="29908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62" name="Google Shape;1462;p72"/>
            <p:cNvSpPr/>
            <p:nvPr/>
          </p:nvSpPr>
          <p:spPr>
            <a:xfrm>
              <a:off x="2622550" y="31432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63" name="Google Shape;1463;p72"/>
            <p:cNvSpPr/>
            <p:nvPr/>
          </p:nvSpPr>
          <p:spPr>
            <a:xfrm>
              <a:off x="2774950" y="32956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64" name="Google Shape;1464;p72"/>
            <p:cNvSpPr/>
            <p:nvPr/>
          </p:nvSpPr>
          <p:spPr>
            <a:xfrm>
              <a:off x="2927350" y="34480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65" name="Google Shape;1465;p72"/>
            <p:cNvSpPr/>
            <p:nvPr/>
          </p:nvSpPr>
          <p:spPr>
            <a:xfrm>
              <a:off x="3079750" y="36004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66" name="Google Shape;1466;p72"/>
            <p:cNvSpPr/>
            <p:nvPr/>
          </p:nvSpPr>
          <p:spPr>
            <a:xfrm>
              <a:off x="3232150" y="37528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67" name="Google Shape;1467;p72"/>
            <p:cNvSpPr/>
            <p:nvPr/>
          </p:nvSpPr>
          <p:spPr>
            <a:xfrm>
              <a:off x="3384550" y="39052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68" name="Google Shape;1468;p72"/>
            <p:cNvSpPr/>
            <p:nvPr/>
          </p:nvSpPr>
          <p:spPr>
            <a:xfrm>
              <a:off x="3536950" y="405765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469" name="Google Shape;1469;p72"/>
            <p:cNvGrpSpPr/>
            <p:nvPr/>
          </p:nvGrpSpPr>
          <p:grpSpPr>
            <a:xfrm rot="-807792">
              <a:off x="4005109" y="4147374"/>
              <a:ext cx="1447800" cy="1447800"/>
              <a:chOff x="1752600" y="3733802"/>
              <a:chExt cx="1447800" cy="1447800"/>
            </a:xfrm>
          </p:grpSpPr>
          <p:sp>
            <p:nvSpPr>
              <p:cNvPr id="1470" name="Google Shape;1470;p72"/>
              <p:cNvSpPr/>
              <p:nvPr/>
            </p:nvSpPr>
            <p:spPr>
              <a:xfrm>
                <a:off x="1752600" y="3733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71" name="Google Shape;1471;p72"/>
              <p:cNvSpPr/>
              <p:nvPr/>
            </p:nvSpPr>
            <p:spPr>
              <a:xfrm>
                <a:off x="1905000" y="3886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72" name="Google Shape;1472;p72"/>
              <p:cNvSpPr/>
              <p:nvPr/>
            </p:nvSpPr>
            <p:spPr>
              <a:xfrm>
                <a:off x="2057400" y="4038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73" name="Google Shape;1473;p72"/>
              <p:cNvSpPr/>
              <p:nvPr/>
            </p:nvSpPr>
            <p:spPr>
              <a:xfrm>
                <a:off x="2209800" y="4191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74" name="Google Shape;1474;p72"/>
              <p:cNvSpPr/>
              <p:nvPr/>
            </p:nvSpPr>
            <p:spPr>
              <a:xfrm>
                <a:off x="2362200" y="4343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75" name="Google Shape;1475;p72"/>
              <p:cNvSpPr/>
              <p:nvPr/>
            </p:nvSpPr>
            <p:spPr>
              <a:xfrm>
                <a:off x="2514600" y="4495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76" name="Google Shape;1476;p72"/>
              <p:cNvSpPr/>
              <p:nvPr/>
            </p:nvSpPr>
            <p:spPr>
              <a:xfrm>
                <a:off x="2667000" y="4648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77" name="Google Shape;1477;p72"/>
              <p:cNvSpPr/>
              <p:nvPr/>
            </p:nvSpPr>
            <p:spPr>
              <a:xfrm>
                <a:off x="2819400" y="4800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78" name="Google Shape;1478;p72"/>
              <p:cNvSpPr/>
              <p:nvPr/>
            </p:nvSpPr>
            <p:spPr>
              <a:xfrm>
                <a:off x="2971800" y="4953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79" name="Google Shape;1479;p72"/>
              <p:cNvSpPr/>
              <p:nvPr/>
            </p:nvSpPr>
            <p:spPr>
              <a:xfrm>
                <a:off x="3124200" y="5105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480" name="Google Shape;1480;p72"/>
            <p:cNvSpPr/>
            <p:nvPr/>
          </p:nvSpPr>
          <p:spPr>
            <a:xfrm rot="-3936727">
              <a:off x="3891679" y="413147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81" name="Google Shape;1481;p72"/>
            <p:cNvSpPr/>
            <p:nvPr/>
          </p:nvSpPr>
          <p:spPr>
            <a:xfrm rot="-3936727">
              <a:off x="4093408" y="405560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82" name="Google Shape;1482;p72"/>
            <p:cNvSpPr/>
            <p:nvPr/>
          </p:nvSpPr>
          <p:spPr>
            <a:xfrm rot="-3936727">
              <a:off x="4295137" y="397973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83" name="Google Shape;1483;p72"/>
            <p:cNvSpPr/>
            <p:nvPr/>
          </p:nvSpPr>
          <p:spPr>
            <a:xfrm rot="-3936727">
              <a:off x="4496867" y="3903857"/>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84" name="Google Shape;1484;p72"/>
            <p:cNvSpPr/>
            <p:nvPr/>
          </p:nvSpPr>
          <p:spPr>
            <a:xfrm rot="-3936727">
              <a:off x="4698596" y="3827983"/>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85" name="Google Shape;1485;p72"/>
            <p:cNvSpPr/>
            <p:nvPr/>
          </p:nvSpPr>
          <p:spPr>
            <a:xfrm rot="-3936727">
              <a:off x="4900325" y="375210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86" name="Google Shape;1486;p72"/>
            <p:cNvSpPr/>
            <p:nvPr/>
          </p:nvSpPr>
          <p:spPr>
            <a:xfrm rot="-3936727">
              <a:off x="5102055" y="3676236"/>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87" name="Google Shape;1487;p72"/>
            <p:cNvSpPr/>
            <p:nvPr/>
          </p:nvSpPr>
          <p:spPr>
            <a:xfrm rot="1856078">
              <a:off x="5155493" y="3879177"/>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88" name="Google Shape;1488;p72"/>
            <p:cNvSpPr/>
            <p:nvPr/>
          </p:nvSpPr>
          <p:spPr>
            <a:xfrm rot="1856078">
              <a:off x="5207872" y="408824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89" name="Google Shape;1489;p72"/>
            <p:cNvSpPr/>
            <p:nvPr/>
          </p:nvSpPr>
          <p:spPr>
            <a:xfrm rot="1856078">
              <a:off x="5260251" y="4297306"/>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90" name="Google Shape;1490;p72"/>
            <p:cNvSpPr/>
            <p:nvPr/>
          </p:nvSpPr>
          <p:spPr>
            <a:xfrm rot="1856078">
              <a:off x="5312630" y="450637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91" name="Google Shape;1491;p72"/>
            <p:cNvSpPr/>
            <p:nvPr/>
          </p:nvSpPr>
          <p:spPr>
            <a:xfrm rot="1856078">
              <a:off x="5365009" y="4715435"/>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92" name="Google Shape;1492;p72"/>
            <p:cNvSpPr/>
            <p:nvPr/>
          </p:nvSpPr>
          <p:spPr>
            <a:xfrm rot="1856078">
              <a:off x="5417388" y="492449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93" name="Google Shape;1493;p72"/>
            <p:cNvSpPr/>
            <p:nvPr/>
          </p:nvSpPr>
          <p:spPr>
            <a:xfrm rot="1856078">
              <a:off x="5469767" y="513356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494" name="Google Shape;1494;p72"/>
            <p:cNvGrpSpPr/>
            <p:nvPr/>
          </p:nvGrpSpPr>
          <p:grpSpPr>
            <a:xfrm rot="-7881289">
              <a:off x="1035169" y="2702411"/>
              <a:ext cx="1600200" cy="1600200"/>
              <a:chOff x="1600200" y="3581402"/>
              <a:chExt cx="1600200" cy="1600200"/>
            </a:xfrm>
          </p:grpSpPr>
          <p:sp>
            <p:nvSpPr>
              <p:cNvPr id="1495" name="Google Shape;1495;p72"/>
              <p:cNvSpPr/>
              <p:nvPr/>
            </p:nvSpPr>
            <p:spPr>
              <a:xfrm>
                <a:off x="1600200" y="3581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96" name="Google Shape;1496;p72"/>
              <p:cNvSpPr/>
              <p:nvPr/>
            </p:nvSpPr>
            <p:spPr>
              <a:xfrm>
                <a:off x="1752600" y="3733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97" name="Google Shape;1497;p72"/>
              <p:cNvSpPr/>
              <p:nvPr/>
            </p:nvSpPr>
            <p:spPr>
              <a:xfrm>
                <a:off x="1905000" y="3886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98" name="Google Shape;1498;p72"/>
              <p:cNvSpPr/>
              <p:nvPr/>
            </p:nvSpPr>
            <p:spPr>
              <a:xfrm>
                <a:off x="2057400" y="4038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99" name="Google Shape;1499;p72"/>
              <p:cNvSpPr/>
              <p:nvPr/>
            </p:nvSpPr>
            <p:spPr>
              <a:xfrm>
                <a:off x="2209800" y="4191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00" name="Google Shape;1500;p72"/>
              <p:cNvSpPr/>
              <p:nvPr/>
            </p:nvSpPr>
            <p:spPr>
              <a:xfrm>
                <a:off x="2362200" y="4343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01" name="Google Shape;1501;p72"/>
              <p:cNvSpPr/>
              <p:nvPr/>
            </p:nvSpPr>
            <p:spPr>
              <a:xfrm>
                <a:off x="2514600" y="4495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02" name="Google Shape;1502;p72"/>
              <p:cNvSpPr/>
              <p:nvPr/>
            </p:nvSpPr>
            <p:spPr>
              <a:xfrm>
                <a:off x="2667000" y="4648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03" name="Google Shape;1503;p72"/>
              <p:cNvSpPr/>
              <p:nvPr/>
            </p:nvSpPr>
            <p:spPr>
              <a:xfrm>
                <a:off x="2819400" y="4800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04" name="Google Shape;1504;p72"/>
              <p:cNvSpPr/>
              <p:nvPr/>
            </p:nvSpPr>
            <p:spPr>
              <a:xfrm>
                <a:off x="2971800" y="4953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05" name="Google Shape;1505;p72"/>
              <p:cNvSpPr/>
              <p:nvPr/>
            </p:nvSpPr>
            <p:spPr>
              <a:xfrm>
                <a:off x="3124200" y="5105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506" name="Google Shape;1506;p72"/>
            <p:cNvSpPr/>
            <p:nvPr/>
          </p:nvSpPr>
          <p:spPr>
            <a:xfrm rot="-7803819">
              <a:off x="1700668" y="4744395"/>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07" name="Google Shape;1507;p72"/>
            <p:cNvSpPr/>
            <p:nvPr/>
          </p:nvSpPr>
          <p:spPr>
            <a:xfrm rot="-7803819">
              <a:off x="1719213" y="452966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08" name="Google Shape;1508;p72"/>
            <p:cNvSpPr/>
            <p:nvPr/>
          </p:nvSpPr>
          <p:spPr>
            <a:xfrm rot="-7803819">
              <a:off x="1737759" y="4314941"/>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09" name="Google Shape;1509;p72"/>
            <p:cNvSpPr/>
            <p:nvPr/>
          </p:nvSpPr>
          <p:spPr>
            <a:xfrm rot="-7803819">
              <a:off x="1756305" y="410021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510" name="Google Shape;1510;p72"/>
            <p:cNvGrpSpPr/>
            <p:nvPr/>
          </p:nvGrpSpPr>
          <p:grpSpPr>
            <a:xfrm rot="-1398672">
              <a:off x="2109263" y="2030255"/>
              <a:ext cx="1600200" cy="1600200"/>
              <a:chOff x="1600200" y="3581402"/>
              <a:chExt cx="1600200" cy="1600200"/>
            </a:xfrm>
          </p:grpSpPr>
          <p:sp>
            <p:nvSpPr>
              <p:cNvPr id="1511" name="Google Shape;1511;p72"/>
              <p:cNvSpPr/>
              <p:nvPr/>
            </p:nvSpPr>
            <p:spPr>
              <a:xfrm>
                <a:off x="1600200" y="3581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12" name="Google Shape;1512;p72"/>
              <p:cNvSpPr/>
              <p:nvPr/>
            </p:nvSpPr>
            <p:spPr>
              <a:xfrm>
                <a:off x="1752600" y="3733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13" name="Google Shape;1513;p72"/>
              <p:cNvSpPr/>
              <p:nvPr/>
            </p:nvSpPr>
            <p:spPr>
              <a:xfrm>
                <a:off x="1905000" y="3886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14" name="Google Shape;1514;p72"/>
              <p:cNvSpPr/>
              <p:nvPr/>
            </p:nvSpPr>
            <p:spPr>
              <a:xfrm>
                <a:off x="2057400" y="4038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15" name="Google Shape;1515;p72"/>
              <p:cNvSpPr/>
              <p:nvPr/>
            </p:nvSpPr>
            <p:spPr>
              <a:xfrm>
                <a:off x="2209800" y="4191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16" name="Google Shape;1516;p72"/>
              <p:cNvSpPr/>
              <p:nvPr/>
            </p:nvSpPr>
            <p:spPr>
              <a:xfrm>
                <a:off x="2362200" y="4343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17" name="Google Shape;1517;p72"/>
              <p:cNvSpPr/>
              <p:nvPr/>
            </p:nvSpPr>
            <p:spPr>
              <a:xfrm>
                <a:off x="2514600" y="4495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18" name="Google Shape;1518;p72"/>
              <p:cNvSpPr/>
              <p:nvPr/>
            </p:nvSpPr>
            <p:spPr>
              <a:xfrm>
                <a:off x="2667000" y="4648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19" name="Google Shape;1519;p72"/>
              <p:cNvSpPr/>
              <p:nvPr/>
            </p:nvSpPr>
            <p:spPr>
              <a:xfrm>
                <a:off x="2819400" y="4800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20" name="Google Shape;1520;p72"/>
              <p:cNvSpPr/>
              <p:nvPr/>
            </p:nvSpPr>
            <p:spPr>
              <a:xfrm>
                <a:off x="2971800" y="4953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21" name="Google Shape;1521;p72"/>
              <p:cNvSpPr/>
              <p:nvPr/>
            </p:nvSpPr>
            <p:spPr>
              <a:xfrm>
                <a:off x="3124200" y="5105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522" name="Google Shape;1522;p72"/>
            <p:cNvSpPr/>
            <p:nvPr/>
          </p:nvSpPr>
          <p:spPr>
            <a:xfrm rot="-1398672">
              <a:off x="3471028" y="3034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23" name="Google Shape;1523;p72"/>
            <p:cNvSpPr/>
            <p:nvPr/>
          </p:nvSpPr>
          <p:spPr>
            <a:xfrm rot="-1398672">
              <a:off x="3671296" y="3114053"/>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24" name="Google Shape;1524;p72"/>
            <p:cNvSpPr/>
            <p:nvPr/>
          </p:nvSpPr>
          <p:spPr>
            <a:xfrm rot="-1398672">
              <a:off x="3871564" y="319370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25" name="Google Shape;1525;p72"/>
            <p:cNvSpPr/>
            <p:nvPr/>
          </p:nvSpPr>
          <p:spPr>
            <a:xfrm rot="-1398672">
              <a:off x="4071832" y="3273355"/>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26" name="Google Shape;1526;p72"/>
            <p:cNvSpPr/>
            <p:nvPr/>
          </p:nvSpPr>
          <p:spPr>
            <a:xfrm rot="-1398672">
              <a:off x="4272100" y="3353006"/>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27" name="Google Shape;1527;p72"/>
            <p:cNvSpPr/>
            <p:nvPr/>
          </p:nvSpPr>
          <p:spPr>
            <a:xfrm rot="-1398672">
              <a:off x="4472368" y="3432657"/>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28" name="Google Shape;1528;p72"/>
            <p:cNvSpPr/>
            <p:nvPr/>
          </p:nvSpPr>
          <p:spPr>
            <a:xfrm rot="-1398672">
              <a:off x="4672636" y="351230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29" name="Google Shape;1529;p72"/>
            <p:cNvSpPr/>
            <p:nvPr/>
          </p:nvSpPr>
          <p:spPr>
            <a:xfrm rot="-1398672">
              <a:off x="4872904" y="359195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30" name="Google Shape;1530;p72"/>
            <p:cNvSpPr/>
            <p:nvPr/>
          </p:nvSpPr>
          <p:spPr>
            <a:xfrm rot="-3911593">
              <a:off x="2014049" y="339380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31" name="Google Shape;1531;p72"/>
            <p:cNvSpPr/>
            <p:nvPr/>
          </p:nvSpPr>
          <p:spPr>
            <a:xfrm rot="-3911593">
              <a:off x="2216328" y="3319411"/>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32" name="Google Shape;1532;p72"/>
            <p:cNvSpPr/>
            <p:nvPr/>
          </p:nvSpPr>
          <p:spPr>
            <a:xfrm rot="-3911593">
              <a:off x="2418606" y="324501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33" name="Google Shape;1533;p72"/>
            <p:cNvSpPr/>
            <p:nvPr/>
          </p:nvSpPr>
          <p:spPr>
            <a:xfrm rot="-3911593">
              <a:off x="3025442" y="302182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34" name="Google Shape;1534;p72"/>
            <p:cNvSpPr/>
            <p:nvPr/>
          </p:nvSpPr>
          <p:spPr>
            <a:xfrm rot="-7881289">
              <a:off x="2693849" y="459079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35" name="Google Shape;1535;p72"/>
            <p:cNvSpPr/>
            <p:nvPr/>
          </p:nvSpPr>
          <p:spPr>
            <a:xfrm rot="-7881289">
              <a:off x="2707552" y="437570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36" name="Google Shape;1536;p72"/>
            <p:cNvSpPr/>
            <p:nvPr/>
          </p:nvSpPr>
          <p:spPr>
            <a:xfrm rot="-7881289">
              <a:off x="2721255" y="416061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37" name="Google Shape;1537;p72"/>
            <p:cNvSpPr/>
            <p:nvPr/>
          </p:nvSpPr>
          <p:spPr>
            <a:xfrm rot="-7881289">
              <a:off x="2734957" y="394552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38" name="Google Shape;1538;p72"/>
            <p:cNvSpPr/>
            <p:nvPr/>
          </p:nvSpPr>
          <p:spPr>
            <a:xfrm rot="-7881289">
              <a:off x="2748660" y="373043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39" name="Google Shape;1539;p72"/>
            <p:cNvSpPr/>
            <p:nvPr/>
          </p:nvSpPr>
          <p:spPr>
            <a:xfrm rot="-7881289">
              <a:off x="2762362" y="351534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540" name="Google Shape;1540;p72"/>
            <p:cNvGrpSpPr/>
            <p:nvPr/>
          </p:nvGrpSpPr>
          <p:grpSpPr>
            <a:xfrm rot="-1624401">
              <a:off x="3725599" y="4256424"/>
              <a:ext cx="1600200" cy="1600200"/>
              <a:chOff x="1600200" y="3581402"/>
              <a:chExt cx="1600200" cy="1600200"/>
            </a:xfrm>
          </p:grpSpPr>
          <p:sp>
            <p:nvSpPr>
              <p:cNvPr id="1541" name="Google Shape;1541;p72"/>
              <p:cNvSpPr/>
              <p:nvPr/>
            </p:nvSpPr>
            <p:spPr>
              <a:xfrm>
                <a:off x="1600200" y="3581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42" name="Google Shape;1542;p72"/>
              <p:cNvSpPr/>
              <p:nvPr/>
            </p:nvSpPr>
            <p:spPr>
              <a:xfrm>
                <a:off x="1752600" y="3733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43" name="Google Shape;1543;p72"/>
              <p:cNvSpPr/>
              <p:nvPr/>
            </p:nvSpPr>
            <p:spPr>
              <a:xfrm>
                <a:off x="1905000" y="3886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44" name="Google Shape;1544;p72"/>
              <p:cNvSpPr/>
              <p:nvPr/>
            </p:nvSpPr>
            <p:spPr>
              <a:xfrm>
                <a:off x="2057400" y="4038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45" name="Google Shape;1545;p72"/>
              <p:cNvSpPr/>
              <p:nvPr/>
            </p:nvSpPr>
            <p:spPr>
              <a:xfrm>
                <a:off x="2209800" y="4191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46" name="Google Shape;1546;p72"/>
              <p:cNvSpPr/>
              <p:nvPr/>
            </p:nvSpPr>
            <p:spPr>
              <a:xfrm>
                <a:off x="2362200" y="4343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47" name="Google Shape;1547;p72"/>
              <p:cNvSpPr/>
              <p:nvPr/>
            </p:nvSpPr>
            <p:spPr>
              <a:xfrm>
                <a:off x="2514600" y="44958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48" name="Google Shape;1548;p72"/>
              <p:cNvSpPr/>
              <p:nvPr/>
            </p:nvSpPr>
            <p:spPr>
              <a:xfrm>
                <a:off x="2667000" y="46482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49" name="Google Shape;1549;p72"/>
              <p:cNvSpPr/>
              <p:nvPr/>
            </p:nvSpPr>
            <p:spPr>
              <a:xfrm>
                <a:off x="2819400" y="48006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50" name="Google Shape;1550;p72"/>
              <p:cNvSpPr/>
              <p:nvPr/>
            </p:nvSpPr>
            <p:spPr>
              <a:xfrm>
                <a:off x="2971800" y="49530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51" name="Google Shape;1551;p72"/>
              <p:cNvSpPr/>
              <p:nvPr/>
            </p:nvSpPr>
            <p:spPr>
              <a:xfrm>
                <a:off x="3124200" y="510540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552" name="Google Shape;1552;p72"/>
            <p:cNvSpPr/>
            <p:nvPr/>
          </p:nvSpPr>
          <p:spPr>
            <a:xfrm rot="-1716961">
              <a:off x="3058773" y="457102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53" name="Google Shape;1553;p72"/>
            <p:cNvSpPr/>
            <p:nvPr/>
          </p:nvSpPr>
          <p:spPr>
            <a:xfrm rot="-1716961">
              <a:off x="3265547" y="463182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54" name="Google Shape;1554;p72"/>
            <p:cNvSpPr/>
            <p:nvPr/>
          </p:nvSpPr>
          <p:spPr>
            <a:xfrm rot="-1716961">
              <a:off x="3472321" y="4692616"/>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55" name="Google Shape;1555;p72"/>
            <p:cNvSpPr/>
            <p:nvPr/>
          </p:nvSpPr>
          <p:spPr>
            <a:xfrm rot="-1716961">
              <a:off x="3679096" y="4753410"/>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56" name="Google Shape;1556;p72"/>
            <p:cNvSpPr/>
            <p:nvPr/>
          </p:nvSpPr>
          <p:spPr>
            <a:xfrm rot="-1716961">
              <a:off x="3885870" y="4814205"/>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57" name="Google Shape;1557;p72"/>
            <p:cNvSpPr/>
            <p:nvPr/>
          </p:nvSpPr>
          <p:spPr>
            <a:xfrm rot="-1716961">
              <a:off x="4092644" y="487499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58" name="Google Shape;1558;p72"/>
            <p:cNvSpPr/>
            <p:nvPr/>
          </p:nvSpPr>
          <p:spPr>
            <a:xfrm rot="-4636050">
              <a:off x="3735522" y="391087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59" name="Google Shape;1559;p72"/>
            <p:cNvSpPr/>
            <p:nvPr/>
          </p:nvSpPr>
          <p:spPr>
            <a:xfrm rot="-4636050">
              <a:off x="3917763" y="3795816"/>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60" name="Google Shape;1560;p72"/>
            <p:cNvSpPr/>
            <p:nvPr/>
          </p:nvSpPr>
          <p:spPr>
            <a:xfrm rot="-4636050">
              <a:off x="4100004" y="368075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61" name="Google Shape;1561;p72"/>
            <p:cNvSpPr/>
            <p:nvPr/>
          </p:nvSpPr>
          <p:spPr>
            <a:xfrm rot="-4636050">
              <a:off x="4282246" y="356568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62" name="Google Shape;1562;p72"/>
            <p:cNvSpPr/>
            <p:nvPr/>
          </p:nvSpPr>
          <p:spPr>
            <a:xfrm rot="-4636050">
              <a:off x="4646728" y="3335561"/>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63" name="Google Shape;1563;p72"/>
            <p:cNvSpPr/>
            <p:nvPr/>
          </p:nvSpPr>
          <p:spPr>
            <a:xfrm rot="-4636050">
              <a:off x="4828970" y="322049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64" name="Google Shape;1564;p72"/>
            <p:cNvSpPr/>
            <p:nvPr/>
          </p:nvSpPr>
          <p:spPr>
            <a:xfrm rot="-4636050">
              <a:off x="5011211" y="310543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65" name="Google Shape;1565;p72"/>
            <p:cNvSpPr/>
            <p:nvPr/>
          </p:nvSpPr>
          <p:spPr>
            <a:xfrm rot="-4636050">
              <a:off x="5193452" y="2990371"/>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66" name="Google Shape;1566;p72"/>
            <p:cNvSpPr/>
            <p:nvPr/>
          </p:nvSpPr>
          <p:spPr>
            <a:xfrm rot="-8173372">
              <a:off x="5369358" y="4715843"/>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67" name="Google Shape;1567;p72"/>
            <p:cNvSpPr/>
            <p:nvPr/>
          </p:nvSpPr>
          <p:spPr>
            <a:xfrm rot="-8173372">
              <a:off x="5364759" y="4500366"/>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68" name="Google Shape;1568;p72"/>
            <p:cNvSpPr/>
            <p:nvPr/>
          </p:nvSpPr>
          <p:spPr>
            <a:xfrm rot="-8173372">
              <a:off x="5360159" y="4284889"/>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69" name="Google Shape;1569;p72"/>
            <p:cNvSpPr/>
            <p:nvPr/>
          </p:nvSpPr>
          <p:spPr>
            <a:xfrm rot="-8173372">
              <a:off x="5355559" y="4069412"/>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70" name="Google Shape;1570;p72"/>
            <p:cNvSpPr/>
            <p:nvPr/>
          </p:nvSpPr>
          <p:spPr>
            <a:xfrm rot="-8173372">
              <a:off x="5350960" y="3853935"/>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71" name="Google Shape;1571;p72"/>
            <p:cNvSpPr/>
            <p:nvPr/>
          </p:nvSpPr>
          <p:spPr>
            <a:xfrm rot="-8173372">
              <a:off x="5346360" y="3638458"/>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72" name="Google Shape;1572;p72"/>
            <p:cNvSpPr/>
            <p:nvPr/>
          </p:nvSpPr>
          <p:spPr>
            <a:xfrm rot="-8173372">
              <a:off x="5341760" y="3422981"/>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73" name="Google Shape;1573;p72"/>
            <p:cNvSpPr/>
            <p:nvPr/>
          </p:nvSpPr>
          <p:spPr>
            <a:xfrm rot="-8173372">
              <a:off x="5337161" y="3207504"/>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74" name="Google Shape;1574;p72"/>
            <p:cNvSpPr/>
            <p:nvPr/>
          </p:nvSpPr>
          <p:spPr>
            <a:xfrm rot="-8173372">
              <a:off x="5332561" y="2992027"/>
              <a:ext cx="76200" cy="76200"/>
            </a:xfrm>
            <a:prstGeom prst="ellipse">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575" name="Google Shape;1575;p72"/>
          <p:cNvGrpSpPr/>
          <p:nvPr/>
        </p:nvGrpSpPr>
        <p:grpSpPr>
          <a:xfrm>
            <a:off x="3026462" y="2204594"/>
            <a:ext cx="4290632" cy="3418659"/>
            <a:chOff x="1473952" y="2187171"/>
            <a:chExt cx="4290632" cy="3418659"/>
          </a:xfrm>
        </p:grpSpPr>
        <p:sp>
          <p:nvSpPr>
            <p:cNvPr id="1576" name="Google Shape;1576;p72"/>
            <p:cNvSpPr/>
            <p:nvPr/>
          </p:nvSpPr>
          <p:spPr>
            <a:xfrm>
              <a:off x="5294684" y="5135930"/>
              <a:ext cx="469900" cy="469900"/>
            </a:xfrm>
            <a:prstGeom prst="star5">
              <a:avLst>
                <a:gd fmla="val 19098" name="adj"/>
                <a:gd fmla="val 105146" name="hf"/>
                <a:gd fmla="val 110557" name="vf"/>
              </a:avLst>
            </a:prstGeom>
            <a:solidFill>
              <a:srgbClr val="00FF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77" name="Google Shape;1577;p72"/>
            <p:cNvSpPr/>
            <p:nvPr/>
          </p:nvSpPr>
          <p:spPr>
            <a:xfrm>
              <a:off x="4888477" y="3474111"/>
              <a:ext cx="469900" cy="469900"/>
            </a:xfrm>
            <a:prstGeom prst="star5">
              <a:avLst>
                <a:gd fmla="val 19098" name="adj"/>
                <a:gd fmla="val 105146" name="hf"/>
                <a:gd fmla="val 110557" name="vf"/>
              </a:avLst>
            </a:prstGeom>
            <a:solidFill>
              <a:srgbClr val="00FF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78" name="Google Shape;1578;p72"/>
            <p:cNvSpPr/>
            <p:nvPr/>
          </p:nvSpPr>
          <p:spPr>
            <a:xfrm>
              <a:off x="3485963" y="3997673"/>
              <a:ext cx="469900" cy="469900"/>
            </a:xfrm>
            <a:prstGeom prst="star5">
              <a:avLst>
                <a:gd fmla="val 19098" name="adj"/>
                <a:gd fmla="val 105146" name="hf"/>
                <a:gd fmla="val 110557" name="vf"/>
              </a:avLst>
            </a:prstGeom>
            <a:solidFill>
              <a:srgbClr val="00FF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79" name="Google Shape;1579;p72"/>
            <p:cNvSpPr/>
            <p:nvPr/>
          </p:nvSpPr>
          <p:spPr>
            <a:xfrm>
              <a:off x="1473952" y="4717056"/>
              <a:ext cx="469900" cy="469900"/>
            </a:xfrm>
            <a:prstGeom prst="star5">
              <a:avLst>
                <a:gd fmla="val 19098" name="adj"/>
                <a:gd fmla="val 105146" name="hf"/>
                <a:gd fmla="val 110557" name="vf"/>
              </a:avLst>
            </a:prstGeom>
            <a:solidFill>
              <a:srgbClr val="00FF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80" name="Google Shape;1580;p72"/>
            <p:cNvSpPr/>
            <p:nvPr/>
          </p:nvSpPr>
          <p:spPr>
            <a:xfrm>
              <a:off x="1645305" y="2187171"/>
              <a:ext cx="469900" cy="469900"/>
            </a:xfrm>
            <a:prstGeom prst="star5">
              <a:avLst>
                <a:gd fmla="val 19098" name="adj"/>
                <a:gd fmla="val 105146" name="hf"/>
                <a:gd fmla="val 110557" name="vf"/>
              </a:avLst>
            </a:prstGeom>
            <a:solidFill>
              <a:srgbClr val="00FF00"/>
            </a:solidFill>
            <a:ln cap="flat" cmpd="sng" w="952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581" name="Google Shape;1581;p72"/>
          <p:cNvSpPr/>
          <p:nvPr/>
        </p:nvSpPr>
        <p:spPr>
          <a:xfrm>
            <a:off x="4099837" y="1693896"/>
            <a:ext cx="7260259" cy="1138773"/>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All PCMs, required: within +/- 2 weeks of the end of leveling</a:t>
            </a:r>
            <a:endParaRPr/>
          </a:p>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Each PCM, required:  2+ occupations within the same GPS month</a:t>
            </a:r>
            <a:endParaRPr/>
          </a:p>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All PCMs, recommended:  Use the same GPS month</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5" name="Shape 1585"/>
        <p:cNvGrpSpPr/>
        <p:nvPr/>
      </p:nvGrpSpPr>
      <p:grpSpPr>
        <a:xfrm>
          <a:off x="0" y="0"/>
          <a:ext cx="0" cy="0"/>
          <a:chOff x="0" y="0"/>
          <a:chExt cx="0" cy="0"/>
        </a:xfrm>
      </p:grpSpPr>
      <p:sp>
        <p:nvSpPr>
          <p:cNvPr id="1586" name="Google Shape;1586;p7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Leveling: Processing</a:t>
            </a:r>
            <a:endParaRPr/>
          </a:p>
        </p:txBody>
      </p:sp>
      <p:sp>
        <p:nvSpPr>
          <p:cNvPr id="1587" name="Google Shape;1587;p73"/>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All GNSS data processed into GPS months, as per normal processing</a:t>
            </a:r>
            <a:endParaRPr/>
          </a:p>
          <a:p>
            <a:pPr indent="-342900" lvl="0" marL="342900" rtl="0" algn="l">
              <a:spcBef>
                <a:spcPts val="640"/>
              </a:spcBef>
              <a:spcAft>
                <a:spcPts val="0"/>
              </a:spcAft>
              <a:buClr>
                <a:schemeClr val="dk1"/>
              </a:buClr>
              <a:buSzPts val="3200"/>
              <a:buChar char="•"/>
            </a:pPr>
            <a:r>
              <a:rPr lang="en-US"/>
              <a:t>These are then adjusted to a mean epoch of the entire leveling survey to yield “representative” orthometric heights that serve as control over the entire leveling project</a:t>
            </a:r>
            <a:endParaRPr/>
          </a:p>
          <a:p>
            <a:pPr indent="-342900" lvl="0" marL="342900" rtl="0" algn="l">
              <a:spcBef>
                <a:spcPts val="640"/>
              </a:spcBef>
              <a:spcAft>
                <a:spcPts val="0"/>
              </a:spcAft>
              <a:buClr>
                <a:schemeClr val="dk1"/>
              </a:buClr>
              <a:buSzPts val="3200"/>
              <a:buChar char="•"/>
            </a:pPr>
            <a:r>
              <a:rPr lang="en-US"/>
              <a:t>Stochastic but no time dependency</a:t>
            </a:r>
            <a:endParaRPr/>
          </a:p>
        </p:txBody>
      </p:sp>
      <p:sp>
        <p:nvSpPr>
          <p:cNvPr id="1588" name="Google Shape;1588;p73"/>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1589" name="Google Shape;1589;p73"/>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1590" name="Google Shape;1590;p73"/>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7">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4" name="Shape 1594"/>
        <p:cNvGrpSpPr/>
        <p:nvPr/>
      </p:nvGrpSpPr>
      <p:grpSpPr>
        <a:xfrm>
          <a:off x="0" y="0"/>
          <a:ext cx="0" cy="0"/>
          <a:chOff x="0" y="0"/>
          <a:chExt cx="0" cy="0"/>
        </a:xfrm>
      </p:grpSpPr>
      <p:sp>
        <p:nvSpPr>
          <p:cNvPr id="1595" name="Google Shape;1595;p7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Leveling: Processing</a:t>
            </a:r>
            <a:endParaRPr/>
          </a:p>
        </p:txBody>
      </p:sp>
      <p:sp>
        <p:nvSpPr>
          <p:cNvPr id="1596" name="Google Shape;1596;p74"/>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The pre-computed GNSS-based orthometric heights are held as stochastic constraints in the adjustment of leveling data</a:t>
            </a:r>
            <a:endParaRPr/>
          </a:p>
          <a:p>
            <a:pPr indent="-342900" lvl="0" marL="342900" rtl="0" algn="l">
              <a:spcBef>
                <a:spcPts val="640"/>
              </a:spcBef>
              <a:spcAft>
                <a:spcPts val="0"/>
              </a:spcAft>
              <a:buClr>
                <a:schemeClr val="dk1"/>
              </a:buClr>
              <a:buSzPts val="3200"/>
              <a:buChar char="•"/>
            </a:pPr>
            <a:r>
              <a:rPr lang="en-US"/>
              <a:t>Use math model from NOAA TM NOS NGS 74</a:t>
            </a:r>
            <a:endParaRPr/>
          </a:p>
          <a:p>
            <a:pPr indent="-342900" lvl="0" marL="342900" rtl="0" algn="l">
              <a:spcBef>
                <a:spcPts val="640"/>
              </a:spcBef>
              <a:spcAft>
                <a:spcPts val="0"/>
              </a:spcAft>
              <a:buClr>
                <a:schemeClr val="dk1"/>
              </a:buClr>
              <a:buSzPts val="3200"/>
              <a:buChar char="•"/>
            </a:pPr>
            <a:r>
              <a:rPr lang="en-US"/>
              <a:t>Separates out errors in GNSS from Leveling:</a:t>
            </a:r>
            <a:endParaRPr/>
          </a:p>
          <a:p>
            <a:pPr indent="-285750" lvl="1" marL="742950" rtl="0" algn="l">
              <a:spcBef>
                <a:spcPts val="560"/>
              </a:spcBef>
              <a:spcAft>
                <a:spcPts val="0"/>
              </a:spcAft>
              <a:buClr>
                <a:schemeClr val="dk1"/>
              </a:buClr>
              <a:buSzPts val="2800"/>
              <a:buChar char="–"/>
            </a:pPr>
            <a:r>
              <a:rPr i="1" lang="en-US" u="sng"/>
              <a:t>Absolute</a:t>
            </a:r>
            <a:r>
              <a:rPr lang="en-US"/>
              <a:t> heights will have standard deviations that are “at GNSS accuracy levels”</a:t>
            </a:r>
            <a:endParaRPr/>
          </a:p>
          <a:p>
            <a:pPr indent="-285750" lvl="1" marL="742950" rtl="0" algn="l">
              <a:spcBef>
                <a:spcPts val="560"/>
              </a:spcBef>
              <a:spcAft>
                <a:spcPts val="0"/>
              </a:spcAft>
              <a:buClr>
                <a:schemeClr val="dk1"/>
              </a:buClr>
              <a:buSzPts val="2800"/>
              <a:buChar char="–"/>
            </a:pPr>
            <a:r>
              <a:rPr i="1" lang="en-US" u="sng"/>
              <a:t>Differential</a:t>
            </a:r>
            <a:r>
              <a:rPr lang="en-US"/>
              <a:t> heights will have standard deviations that are “at leveling accuracy levels”</a:t>
            </a:r>
            <a:endParaRPr/>
          </a:p>
        </p:txBody>
      </p:sp>
      <p:sp>
        <p:nvSpPr>
          <p:cNvPr id="1597" name="Google Shape;1597;p74"/>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1598" name="Google Shape;1598;p74"/>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1599" name="Google Shape;1599;p74"/>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6">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3" name="Shape 1603"/>
        <p:cNvGrpSpPr/>
        <p:nvPr/>
      </p:nvGrpSpPr>
      <p:grpSpPr>
        <a:xfrm>
          <a:off x="0" y="0"/>
          <a:ext cx="0" cy="0"/>
          <a:chOff x="0" y="0"/>
          <a:chExt cx="0" cy="0"/>
        </a:xfrm>
      </p:grpSpPr>
      <p:sp>
        <p:nvSpPr>
          <p:cNvPr id="1604" name="Google Shape;1604;p7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Leveling:  Absolute errors</a:t>
            </a:r>
            <a:endParaRPr/>
          </a:p>
        </p:txBody>
      </p:sp>
      <p:sp>
        <p:nvSpPr>
          <p:cNvPr id="1605" name="Google Shape;1605;p75"/>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Consider this quote from a concerned user:</a:t>
            </a:r>
            <a:endParaRPr/>
          </a:p>
          <a:p>
            <a:pPr indent="-285750" lvl="1" marL="742950" rtl="0" algn="l">
              <a:spcBef>
                <a:spcPts val="560"/>
              </a:spcBef>
              <a:spcAft>
                <a:spcPts val="0"/>
              </a:spcAft>
              <a:buClr>
                <a:schemeClr val="dk1"/>
              </a:buClr>
              <a:buSzPts val="2800"/>
              <a:buChar char="–"/>
            </a:pPr>
            <a:r>
              <a:rPr lang="en-US"/>
              <a:t>“In the old NSRS, I could pull the datasheet for a point in California and see that NGS trusted the NAVD 88 height to 1 millimeter.  Now, you’re telling me to use RTN to establish orthometric heights in the same area, and I’m getting heights with 4 cm standard deviations!  Why are your heights less accurate today than in the past?”</a:t>
            </a:r>
            <a:endParaRPr/>
          </a:p>
        </p:txBody>
      </p:sp>
      <p:sp>
        <p:nvSpPr>
          <p:cNvPr id="1606" name="Google Shape;1606;p75"/>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1607" name="Google Shape;1607;p75"/>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1608" name="Google Shape;1608;p75"/>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5">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4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What is BP3?</a:t>
            </a:r>
            <a:endParaRPr/>
          </a:p>
        </p:txBody>
      </p:sp>
      <p:sp>
        <p:nvSpPr>
          <p:cNvPr id="267" name="Google Shape;267;p40"/>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BP3 is a companion to BP1 (geometric) and BP2 (geopotential), both released in 2017</a:t>
            </a:r>
            <a:endParaRPr/>
          </a:p>
          <a:p>
            <a:pPr indent="-285750" lvl="1" marL="742950" rtl="0" algn="l">
              <a:spcBef>
                <a:spcPts val="560"/>
              </a:spcBef>
              <a:spcAft>
                <a:spcPts val="0"/>
              </a:spcAft>
              <a:buClr>
                <a:schemeClr val="dk1"/>
              </a:buClr>
              <a:buSzPts val="2800"/>
              <a:buChar char="–"/>
            </a:pPr>
            <a:r>
              <a:rPr lang="en-US"/>
              <a:t>It is about “re-inventing bluebooking”</a:t>
            </a:r>
            <a:endParaRPr/>
          </a:p>
          <a:p>
            <a:pPr indent="-285750" lvl="1" marL="742950" rtl="0" algn="l">
              <a:spcBef>
                <a:spcPts val="560"/>
              </a:spcBef>
              <a:spcAft>
                <a:spcPts val="0"/>
              </a:spcAft>
              <a:buClr>
                <a:schemeClr val="dk1"/>
              </a:buClr>
              <a:buSzPts val="2800"/>
              <a:buChar char="–"/>
            </a:pPr>
            <a:r>
              <a:rPr lang="en-US"/>
              <a:t>It’s about how </a:t>
            </a:r>
            <a:r>
              <a:rPr lang="en-US" u="sng"/>
              <a:t>NGS</a:t>
            </a:r>
            <a:r>
              <a:rPr lang="en-US"/>
              <a:t> will </a:t>
            </a:r>
            <a:r>
              <a:rPr lang="en-US" u="sng"/>
              <a:t>provide</a:t>
            </a:r>
            <a:r>
              <a:rPr lang="en-US"/>
              <a:t> the frames/datum in the future</a:t>
            </a:r>
            <a:endParaRPr/>
          </a:p>
          <a:p>
            <a:pPr indent="-285750" lvl="1" marL="742950" rtl="0" algn="l">
              <a:spcBef>
                <a:spcPts val="560"/>
              </a:spcBef>
              <a:spcAft>
                <a:spcPts val="0"/>
              </a:spcAft>
              <a:buClr>
                <a:schemeClr val="dk1"/>
              </a:buClr>
              <a:buSzPts val="2800"/>
              <a:buChar char="–"/>
            </a:pPr>
            <a:r>
              <a:rPr lang="en-US"/>
              <a:t>It’s about how </a:t>
            </a:r>
            <a:r>
              <a:rPr lang="en-US" u="sng"/>
              <a:t>YOU</a:t>
            </a:r>
            <a:r>
              <a:rPr lang="en-US"/>
              <a:t> will </a:t>
            </a:r>
            <a:r>
              <a:rPr lang="en-US" u="sng"/>
              <a:t>use</a:t>
            </a:r>
            <a:r>
              <a:rPr lang="en-US"/>
              <a:t> the frames/datum in BP1 and BP2</a:t>
            </a:r>
            <a:endParaRPr/>
          </a:p>
          <a:p>
            <a:pPr indent="-107950" lvl="1" marL="742950" rtl="0" algn="l">
              <a:spcBef>
                <a:spcPts val="560"/>
              </a:spcBef>
              <a:spcAft>
                <a:spcPts val="0"/>
              </a:spcAft>
              <a:buClr>
                <a:schemeClr val="dk1"/>
              </a:buClr>
              <a:buSzPts val="2800"/>
              <a:buNone/>
            </a:pPr>
            <a:r>
              <a:t/>
            </a:r>
            <a:endParaRPr/>
          </a:p>
        </p:txBody>
      </p:sp>
      <p:sp>
        <p:nvSpPr>
          <p:cNvPr id="268" name="Google Shape;268;p40"/>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269" name="Google Shape;269;p40"/>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270" name="Google Shape;270;p40"/>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2" name="Shape 1612"/>
        <p:cNvGrpSpPr/>
        <p:nvPr/>
      </p:nvGrpSpPr>
      <p:grpSpPr>
        <a:xfrm>
          <a:off x="0" y="0"/>
          <a:ext cx="0" cy="0"/>
          <a:chOff x="0" y="0"/>
          <a:chExt cx="0" cy="0"/>
        </a:xfrm>
      </p:grpSpPr>
      <p:sp>
        <p:nvSpPr>
          <p:cNvPr id="1613" name="Google Shape;1613;p76"/>
          <p:cNvSpPr txBox="1"/>
          <p:nvPr>
            <p:ph type="title"/>
          </p:nvPr>
        </p:nvSpPr>
        <p:spPr>
          <a:xfrm>
            <a:off x="1251857" y="2452711"/>
            <a:ext cx="9688286"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3600"/>
              <a:t>New Way for </a:t>
            </a:r>
            <a:r>
              <a:rPr i="1" lang="en-US" sz="3600"/>
              <a:t>NGS</a:t>
            </a:r>
            <a:r>
              <a:rPr lang="en-US" sz="3600"/>
              <a:t> to Process and store GNSS Data:  </a:t>
            </a:r>
            <a:br>
              <a:rPr lang="en-US" sz="3600"/>
            </a:br>
            <a:br>
              <a:rPr lang="en-US" sz="3600"/>
            </a:br>
            <a:r>
              <a:rPr b="1" i="1" lang="en-US" sz="3600" u="sng"/>
              <a:t>Final Discrete</a:t>
            </a:r>
            <a:r>
              <a:rPr b="1" i="1" lang="en-US" sz="3600"/>
              <a:t> </a:t>
            </a:r>
            <a:r>
              <a:rPr lang="en-US" sz="3600"/>
              <a:t>Coordinates (</a:t>
            </a:r>
            <a:r>
              <a:rPr i="1" lang="en-US" sz="3600"/>
              <a:t>FDCs</a:t>
            </a:r>
            <a:r>
              <a:rPr lang="en-US" sz="3600"/>
              <a:t>)</a:t>
            </a:r>
            <a:endParaRPr sz="3600"/>
          </a:p>
        </p:txBody>
      </p:sp>
      <p:sp>
        <p:nvSpPr>
          <p:cNvPr id="1614" name="Google Shape;1614;p76"/>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1615" name="Google Shape;1615;p76"/>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1616" name="Google Shape;1616;p76"/>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0" name="Shape 1620"/>
        <p:cNvGrpSpPr/>
        <p:nvPr/>
      </p:nvGrpSpPr>
      <p:grpSpPr>
        <a:xfrm>
          <a:off x="0" y="0"/>
          <a:ext cx="0" cy="0"/>
          <a:chOff x="0" y="0"/>
          <a:chExt cx="0" cy="0"/>
        </a:xfrm>
      </p:grpSpPr>
      <p:sp>
        <p:nvSpPr>
          <p:cNvPr id="1621" name="Google Shape;1621;p7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GNSS:  Monthly workflow…</a:t>
            </a:r>
            <a:endParaRPr/>
          </a:p>
        </p:txBody>
      </p:sp>
      <p:sp>
        <p:nvSpPr>
          <p:cNvPr id="1622" name="Google Shape;1622;p77"/>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Char char="•"/>
            </a:pPr>
            <a:r>
              <a:rPr lang="en-US" sz="2800"/>
              <a:t>Every </a:t>
            </a:r>
            <a:r>
              <a:rPr b="1" lang="en-US" sz="2800" u="sng"/>
              <a:t>GPS month </a:t>
            </a:r>
            <a:r>
              <a:rPr lang="en-US" sz="2800"/>
              <a:t>(say the first Monday of that GPS month), NGS will “process the GPS month of 12-16 weeks ago” by doing the following:</a:t>
            </a:r>
            <a:endParaRPr/>
          </a:p>
          <a:p>
            <a:pPr indent="-285750" lvl="1" marL="742950" rtl="0" algn="l">
              <a:spcBef>
                <a:spcPts val="480"/>
              </a:spcBef>
              <a:spcAft>
                <a:spcPts val="0"/>
              </a:spcAft>
              <a:buClr>
                <a:schemeClr val="dk1"/>
              </a:buClr>
              <a:buSzPts val="2400"/>
              <a:buChar char="–"/>
            </a:pPr>
            <a:r>
              <a:rPr lang="en-US" sz="2400"/>
              <a:t>Ensure that the “final” IGS orbits for the GPS month that spans 12-16 weeks prior are available</a:t>
            </a:r>
            <a:endParaRPr/>
          </a:p>
          <a:p>
            <a:pPr indent="-228600" lvl="2" marL="1143000" rtl="0" algn="l">
              <a:spcBef>
                <a:spcPts val="400"/>
              </a:spcBef>
              <a:spcAft>
                <a:spcPts val="0"/>
              </a:spcAft>
              <a:buClr>
                <a:schemeClr val="dk1"/>
              </a:buClr>
              <a:buSzPts val="2000"/>
              <a:buChar char="•"/>
            </a:pPr>
            <a:r>
              <a:rPr lang="en-US" sz="2000"/>
              <a:t>If not, hold off on this until they are</a:t>
            </a:r>
            <a:endParaRPr/>
          </a:p>
          <a:p>
            <a:pPr indent="-285750" lvl="1" marL="742950" rtl="0" algn="l">
              <a:spcBef>
                <a:spcPts val="480"/>
              </a:spcBef>
              <a:spcAft>
                <a:spcPts val="0"/>
              </a:spcAft>
              <a:buClr>
                <a:schemeClr val="dk1"/>
              </a:buClr>
              <a:buSzPts val="2400"/>
              <a:buChar char="–"/>
            </a:pPr>
            <a:r>
              <a:rPr lang="en-US" sz="2400"/>
              <a:t>Create an in-house project named for that prior GPS month</a:t>
            </a:r>
            <a:endParaRPr/>
          </a:p>
          <a:p>
            <a:pPr indent="-285750" lvl="1" marL="742950" rtl="0" algn="l">
              <a:spcBef>
                <a:spcPts val="480"/>
              </a:spcBef>
              <a:spcAft>
                <a:spcPts val="0"/>
              </a:spcAft>
              <a:buClr>
                <a:schemeClr val="dk1"/>
              </a:buClr>
              <a:buSzPts val="2400"/>
              <a:buChar char="–"/>
            </a:pPr>
            <a:r>
              <a:rPr lang="en-US" sz="2400"/>
              <a:t>Farm all data (collected during that GPS month) from all projects submitted to NGS, and put them all into the in-house project</a:t>
            </a:r>
            <a:endParaRPr/>
          </a:p>
        </p:txBody>
      </p:sp>
      <p:sp>
        <p:nvSpPr>
          <p:cNvPr id="1623" name="Google Shape;1623;p77"/>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1624" name="Google Shape;1624;p77"/>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1625" name="Google Shape;1625;p77"/>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2">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9" name="Shape 1629"/>
        <p:cNvGrpSpPr/>
        <p:nvPr/>
      </p:nvGrpSpPr>
      <p:grpSpPr>
        <a:xfrm>
          <a:off x="0" y="0"/>
          <a:ext cx="0" cy="0"/>
          <a:chOff x="0" y="0"/>
          <a:chExt cx="0" cy="0"/>
        </a:xfrm>
      </p:grpSpPr>
      <p:cxnSp>
        <p:nvCxnSpPr>
          <p:cNvPr id="1630" name="Google Shape;1630;p78"/>
          <p:cNvCxnSpPr>
            <a:stCxn id="1631" idx="3"/>
            <a:endCxn id="1632" idx="1"/>
          </p:cNvCxnSpPr>
          <p:nvPr/>
        </p:nvCxnSpPr>
        <p:spPr>
          <a:xfrm flipH="1" rot="10800000">
            <a:off x="5972986" y="2790793"/>
            <a:ext cx="473100" cy="2863200"/>
          </a:xfrm>
          <a:prstGeom prst="bentConnector2">
            <a:avLst/>
          </a:prstGeom>
          <a:noFill/>
          <a:ln cap="flat" cmpd="sng" w="50800">
            <a:solidFill>
              <a:schemeClr val="accent6"/>
            </a:solidFill>
            <a:prstDash val="solid"/>
            <a:round/>
            <a:headEnd len="sm" w="sm" type="none"/>
            <a:tailEnd len="med" w="med" type="triangle"/>
          </a:ln>
          <a:effectLst>
            <a:outerShdw blurRad="40000" rotWithShape="0" dir="5400000" dist="20000">
              <a:srgbClr val="000000">
                <a:alpha val="37647"/>
              </a:srgbClr>
            </a:outerShdw>
          </a:effectLst>
        </p:spPr>
      </p:cxnSp>
      <p:sp>
        <p:nvSpPr>
          <p:cNvPr id="1633" name="Google Shape;1633;p7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Processing by GPS Month…</a:t>
            </a:r>
            <a:endParaRPr/>
          </a:p>
        </p:txBody>
      </p:sp>
      <p:sp>
        <p:nvSpPr>
          <p:cNvPr id="1634" name="Google Shape;1634;p78"/>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1635" name="Google Shape;1635;p78"/>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1636" name="Google Shape;1636;p78"/>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637" name="Google Shape;1637;p78"/>
          <p:cNvSpPr/>
          <p:nvPr/>
        </p:nvSpPr>
        <p:spPr>
          <a:xfrm>
            <a:off x="1981201" y="1417640"/>
            <a:ext cx="992221" cy="680937"/>
          </a:xfrm>
          <a:prstGeom prst="rect">
            <a:avLst/>
          </a:prstGeom>
          <a:noFill/>
          <a:ln cap="flat" cmpd="sng" w="50800">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GPS Month 587</a:t>
            </a:r>
            <a:endParaRPr/>
          </a:p>
        </p:txBody>
      </p:sp>
      <p:sp>
        <p:nvSpPr>
          <p:cNvPr id="1638" name="Google Shape;1638;p78"/>
          <p:cNvSpPr/>
          <p:nvPr/>
        </p:nvSpPr>
        <p:spPr>
          <a:xfrm>
            <a:off x="2973422" y="1417639"/>
            <a:ext cx="992221" cy="680937"/>
          </a:xfrm>
          <a:prstGeom prst="rect">
            <a:avLst/>
          </a:prstGeom>
          <a:noFill/>
          <a:ln cap="flat" cmpd="sng" w="50800">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GPS Month 588</a:t>
            </a:r>
            <a:endParaRPr/>
          </a:p>
        </p:txBody>
      </p:sp>
      <p:sp>
        <p:nvSpPr>
          <p:cNvPr id="1639" name="Google Shape;1639;p78"/>
          <p:cNvSpPr/>
          <p:nvPr/>
        </p:nvSpPr>
        <p:spPr>
          <a:xfrm>
            <a:off x="3965643" y="1417638"/>
            <a:ext cx="992221" cy="680937"/>
          </a:xfrm>
          <a:prstGeom prst="rect">
            <a:avLst/>
          </a:prstGeom>
          <a:noFill/>
          <a:ln cap="flat" cmpd="sng" w="50800">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GPS Month 589</a:t>
            </a:r>
            <a:endParaRPr/>
          </a:p>
        </p:txBody>
      </p:sp>
      <p:sp>
        <p:nvSpPr>
          <p:cNvPr id="1640" name="Google Shape;1640;p78"/>
          <p:cNvSpPr/>
          <p:nvPr/>
        </p:nvSpPr>
        <p:spPr>
          <a:xfrm>
            <a:off x="4957864" y="1417637"/>
            <a:ext cx="992221" cy="680937"/>
          </a:xfrm>
          <a:prstGeom prst="rect">
            <a:avLst/>
          </a:prstGeom>
          <a:noFill/>
          <a:ln cap="flat" cmpd="sng" w="50800">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GPS Month 590</a:t>
            </a:r>
            <a:endParaRPr/>
          </a:p>
        </p:txBody>
      </p:sp>
      <p:sp>
        <p:nvSpPr>
          <p:cNvPr id="1641" name="Google Shape;1641;p78"/>
          <p:cNvSpPr/>
          <p:nvPr/>
        </p:nvSpPr>
        <p:spPr>
          <a:xfrm>
            <a:off x="5950085" y="1417639"/>
            <a:ext cx="992221" cy="680937"/>
          </a:xfrm>
          <a:prstGeom prst="rect">
            <a:avLst/>
          </a:prstGeom>
          <a:noFill/>
          <a:ln cap="flat" cmpd="sng" w="50800">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GPS Month 591</a:t>
            </a:r>
            <a:endParaRPr/>
          </a:p>
        </p:txBody>
      </p:sp>
      <p:sp>
        <p:nvSpPr>
          <p:cNvPr id="1642" name="Google Shape;1642;p78"/>
          <p:cNvSpPr/>
          <p:nvPr/>
        </p:nvSpPr>
        <p:spPr>
          <a:xfrm>
            <a:off x="6942306" y="1417638"/>
            <a:ext cx="992221" cy="680937"/>
          </a:xfrm>
          <a:prstGeom prst="rect">
            <a:avLst/>
          </a:prstGeom>
          <a:noFill/>
          <a:ln cap="flat" cmpd="sng" w="50800">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GPS Month 592</a:t>
            </a:r>
            <a:endParaRPr/>
          </a:p>
        </p:txBody>
      </p:sp>
      <p:sp>
        <p:nvSpPr>
          <p:cNvPr id="1643" name="Google Shape;1643;p78"/>
          <p:cNvSpPr/>
          <p:nvPr/>
        </p:nvSpPr>
        <p:spPr>
          <a:xfrm>
            <a:off x="7934527" y="1417637"/>
            <a:ext cx="992221" cy="680937"/>
          </a:xfrm>
          <a:prstGeom prst="rect">
            <a:avLst/>
          </a:prstGeom>
          <a:noFill/>
          <a:ln cap="flat" cmpd="sng" w="50800">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GPS Month 593</a:t>
            </a:r>
            <a:endParaRPr/>
          </a:p>
        </p:txBody>
      </p:sp>
      <p:sp>
        <p:nvSpPr>
          <p:cNvPr id="1644" name="Google Shape;1644;p78"/>
          <p:cNvSpPr/>
          <p:nvPr/>
        </p:nvSpPr>
        <p:spPr>
          <a:xfrm>
            <a:off x="8926748" y="1417636"/>
            <a:ext cx="992221" cy="680937"/>
          </a:xfrm>
          <a:prstGeom prst="rect">
            <a:avLst/>
          </a:prstGeom>
          <a:noFill/>
          <a:ln cap="flat" cmpd="sng" w="50800">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GPS Month 594</a:t>
            </a:r>
            <a:endParaRPr/>
          </a:p>
        </p:txBody>
      </p:sp>
      <p:sp>
        <p:nvSpPr>
          <p:cNvPr id="1645" name="Google Shape;1645;p78"/>
          <p:cNvSpPr/>
          <p:nvPr/>
        </p:nvSpPr>
        <p:spPr>
          <a:xfrm rot="-5400000">
            <a:off x="2242426" y="2059839"/>
            <a:ext cx="469773" cy="992222"/>
          </a:xfrm>
          <a:prstGeom prst="leftBrace">
            <a:avLst>
              <a:gd fmla="val 8333" name="adj1"/>
              <a:gd fmla="val 50000" name="adj2"/>
            </a:avLst>
          </a:prstGeom>
          <a:noFill/>
          <a:ln cap="flat" cmpd="sng" w="25400">
            <a:solidFill>
              <a:schemeClr val="dk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632" name="Google Shape;1632;p78"/>
          <p:cNvSpPr/>
          <p:nvPr/>
        </p:nvSpPr>
        <p:spPr>
          <a:xfrm rot="-5400000">
            <a:off x="6211309" y="2059840"/>
            <a:ext cx="469773" cy="992222"/>
          </a:xfrm>
          <a:prstGeom prst="leftBrace">
            <a:avLst>
              <a:gd fmla="val 8333" name="adj1"/>
              <a:gd fmla="val 50000" name="adj2"/>
            </a:avLst>
          </a:prstGeom>
          <a:noFill/>
          <a:ln cap="flat" cmpd="sng" w="25400">
            <a:solidFill>
              <a:schemeClr val="dk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646" name="Google Shape;1646;p78"/>
          <p:cNvSpPr txBox="1"/>
          <p:nvPr/>
        </p:nvSpPr>
        <p:spPr>
          <a:xfrm>
            <a:off x="3112724" y="3037058"/>
            <a:ext cx="302198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All GNSS data collected in this </a:t>
            </a:r>
            <a:endParaRPr/>
          </a:p>
          <a:p>
            <a:pPr indent="0" lvl="0" marL="0" marR="0" rtl="0" algn="l">
              <a:spcBef>
                <a:spcPts val="0"/>
              </a:spcBef>
              <a:spcAft>
                <a:spcPts val="0"/>
              </a:spcAft>
              <a:buNone/>
            </a:pPr>
            <a:r>
              <a:rPr lang="en-US" sz="1600">
                <a:solidFill>
                  <a:schemeClr val="dk1"/>
                </a:solidFill>
                <a:latin typeface="Arial"/>
                <a:ea typeface="Arial"/>
                <a:cs typeface="Arial"/>
                <a:sym typeface="Arial"/>
              </a:rPr>
              <a:t>GPS month…</a:t>
            </a:r>
            <a:endParaRPr/>
          </a:p>
        </p:txBody>
      </p:sp>
      <p:cxnSp>
        <p:nvCxnSpPr>
          <p:cNvPr id="1647" name="Google Shape;1647;p78"/>
          <p:cNvCxnSpPr>
            <a:stCxn id="1648" idx="3"/>
            <a:endCxn id="1632" idx="1"/>
          </p:cNvCxnSpPr>
          <p:nvPr/>
        </p:nvCxnSpPr>
        <p:spPr>
          <a:xfrm flipH="1" rot="10800000">
            <a:off x="6198138" y="2790731"/>
            <a:ext cx="248100" cy="1177500"/>
          </a:xfrm>
          <a:prstGeom prst="bentConnector2">
            <a:avLst/>
          </a:prstGeom>
          <a:noFill/>
          <a:ln cap="flat" cmpd="sng" w="25400">
            <a:solidFill>
              <a:srgbClr val="00B0F0"/>
            </a:solidFill>
            <a:prstDash val="solid"/>
            <a:round/>
            <a:headEnd len="sm" w="sm" type="none"/>
            <a:tailEnd len="med" w="med" type="triangle"/>
          </a:ln>
          <a:effectLst>
            <a:outerShdw blurRad="40000" rotWithShape="0" dir="5400000" dist="20000">
              <a:srgbClr val="000000">
                <a:alpha val="37647"/>
              </a:srgbClr>
            </a:outerShdw>
          </a:effectLst>
        </p:spPr>
      </p:cxnSp>
      <p:sp>
        <p:nvSpPr>
          <p:cNvPr id="1648" name="Google Shape;1648;p78"/>
          <p:cNvSpPr txBox="1"/>
          <p:nvPr/>
        </p:nvSpPr>
        <p:spPr>
          <a:xfrm>
            <a:off x="2581276" y="3798954"/>
            <a:ext cx="3616862"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…are processed in this GPS month…</a:t>
            </a:r>
            <a:endParaRPr/>
          </a:p>
        </p:txBody>
      </p:sp>
      <p:sp>
        <p:nvSpPr>
          <p:cNvPr id="1649" name="Google Shape;1649;p78"/>
          <p:cNvSpPr txBox="1"/>
          <p:nvPr/>
        </p:nvSpPr>
        <p:spPr>
          <a:xfrm>
            <a:off x="3112724" y="4421461"/>
            <a:ext cx="2392727"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…to create Final Discrete coordinates for </a:t>
            </a:r>
            <a:endParaRPr/>
          </a:p>
          <a:p>
            <a:pPr indent="0" lvl="0" marL="0" marR="0" rtl="0" algn="l">
              <a:spcBef>
                <a:spcPts val="0"/>
              </a:spcBef>
              <a:spcAft>
                <a:spcPts val="0"/>
              </a:spcAft>
              <a:buNone/>
            </a:pPr>
            <a:r>
              <a:rPr lang="en-US" sz="1600">
                <a:solidFill>
                  <a:schemeClr val="dk1"/>
                </a:solidFill>
                <a:latin typeface="Arial"/>
                <a:ea typeface="Arial"/>
                <a:cs typeface="Arial"/>
                <a:sym typeface="Arial"/>
              </a:rPr>
              <a:t>this GPS month….</a:t>
            </a:r>
            <a:endParaRPr/>
          </a:p>
        </p:txBody>
      </p:sp>
      <p:cxnSp>
        <p:nvCxnSpPr>
          <p:cNvPr id="1650" name="Google Shape;1650;p78"/>
          <p:cNvCxnSpPr>
            <a:stCxn id="1649" idx="1"/>
            <a:endCxn id="1645" idx="1"/>
          </p:cNvCxnSpPr>
          <p:nvPr/>
        </p:nvCxnSpPr>
        <p:spPr>
          <a:xfrm rot="10800000">
            <a:off x="2477324" y="2790959"/>
            <a:ext cx="635400" cy="2046000"/>
          </a:xfrm>
          <a:prstGeom prst="bentConnector2">
            <a:avLst/>
          </a:prstGeom>
          <a:noFill/>
          <a:ln cap="flat" cmpd="sng" w="50800">
            <a:solidFill>
              <a:srgbClr val="00B050"/>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1651" name="Google Shape;1651;p78"/>
          <p:cNvCxnSpPr>
            <a:stCxn id="1646" idx="1"/>
            <a:endCxn id="1645" idx="1"/>
          </p:cNvCxnSpPr>
          <p:nvPr/>
        </p:nvCxnSpPr>
        <p:spPr>
          <a:xfrm rot="10800000">
            <a:off x="2477324" y="2790946"/>
            <a:ext cx="635400" cy="538500"/>
          </a:xfrm>
          <a:prstGeom prst="bentConnector2">
            <a:avLst/>
          </a:prstGeom>
          <a:noFill/>
          <a:ln cap="flat" cmpd="sng" w="25400">
            <a:solidFill>
              <a:srgbClr val="FF0000"/>
            </a:solidFill>
            <a:prstDash val="solid"/>
            <a:round/>
            <a:headEnd len="sm" w="sm" type="none"/>
            <a:tailEnd len="med" w="med" type="triangle"/>
          </a:ln>
          <a:effectLst>
            <a:outerShdw blurRad="40000" rotWithShape="0" dir="5400000" dist="20000">
              <a:srgbClr val="000000">
                <a:alpha val="37647"/>
              </a:srgbClr>
            </a:outerShdw>
          </a:effectLst>
        </p:spPr>
      </p:cxnSp>
      <p:sp>
        <p:nvSpPr>
          <p:cNvPr id="1631" name="Google Shape;1631;p78"/>
          <p:cNvSpPr txBox="1"/>
          <p:nvPr/>
        </p:nvSpPr>
        <p:spPr>
          <a:xfrm>
            <a:off x="2477311" y="5361606"/>
            <a:ext cx="3495675"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…which are loaded into the </a:t>
            </a:r>
            <a:endParaRPr/>
          </a:p>
          <a:p>
            <a:pPr indent="0" lvl="0" marL="0" marR="0" rtl="0" algn="l">
              <a:spcBef>
                <a:spcPts val="0"/>
              </a:spcBef>
              <a:spcAft>
                <a:spcPts val="0"/>
              </a:spcAft>
              <a:buNone/>
            </a:pPr>
            <a:r>
              <a:rPr lang="en-US" sz="1600">
                <a:solidFill>
                  <a:schemeClr val="dk1"/>
                </a:solidFill>
                <a:latin typeface="Arial"/>
                <a:ea typeface="Arial"/>
                <a:cs typeface="Arial"/>
                <a:sym typeface="Arial"/>
              </a:rPr>
              <a:t>NSRS database in this GPS month.</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5" name="Shape 1655"/>
        <p:cNvGrpSpPr/>
        <p:nvPr/>
      </p:nvGrpSpPr>
      <p:grpSpPr>
        <a:xfrm>
          <a:off x="0" y="0"/>
          <a:ext cx="0" cy="0"/>
          <a:chOff x="0" y="0"/>
          <a:chExt cx="0" cy="0"/>
        </a:xfrm>
      </p:grpSpPr>
      <p:cxnSp>
        <p:nvCxnSpPr>
          <p:cNvPr id="1656" name="Google Shape;1656;p79"/>
          <p:cNvCxnSpPr>
            <a:stCxn id="1657" idx="3"/>
            <a:endCxn id="1658" idx="1"/>
          </p:cNvCxnSpPr>
          <p:nvPr/>
        </p:nvCxnSpPr>
        <p:spPr>
          <a:xfrm flipH="1" rot="10800000">
            <a:off x="6965206" y="2812214"/>
            <a:ext cx="473100" cy="2863200"/>
          </a:xfrm>
          <a:prstGeom prst="bentConnector2">
            <a:avLst/>
          </a:prstGeom>
          <a:noFill/>
          <a:ln cap="flat" cmpd="sng" w="50800">
            <a:solidFill>
              <a:schemeClr val="accent6"/>
            </a:solidFill>
            <a:prstDash val="solid"/>
            <a:round/>
            <a:headEnd len="sm" w="sm" type="none"/>
            <a:tailEnd len="med" w="med" type="triangle"/>
          </a:ln>
          <a:effectLst>
            <a:outerShdw blurRad="40000" rotWithShape="0" dir="5400000" dist="20000">
              <a:srgbClr val="000000">
                <a:alpha val="37647"/>
              </a:srgbClr>
            </a:outerShdw>
          </a:effectLst>
        </p:spPr>
      </p:cxnSp>
      <p:sp>
        <p:nvSpPr>
          <p:cNvPr id="1659" name="Google Shape;1659;p7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Processing by GPS Month…</a:t>
            </a:r>
            <a:endParaRPr/>
          </a:p>
        </p:txBody>
      </p:sp>
      <p:sp>
        <p:nvSpPr>
          <p:cNvPr id="1660" name="Google Shape;1660;p79"/>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1661" name="Google Shape;1661;p79"/>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1662" name="Google Shape;1662;p79"/>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663" name="Google Shape;1663;p79"/>
          <p:cNvSpPr/>
          <p:nvPr/>
        </p:nvSpPr>
        <p:spPr>
          <a:xfrm>
            <a:off x="1981201" y="1417640"/>
            <a:ext cx="992221" cy="680937"/>
          </a:xfrm>
          <a:prstGeom prst="rect">
            <a:avLst/>
          </a:prstGeom>
          <a:noFill/>
          <a:ln cap="flat" cmpd="sng" w="50800">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GPS Month 587</a:t>
            </a:r>
            <a:endParaRPr/>
          </a:p>
        </p:txBody>
      </p:sp>
      <p:sp>
        <p:nvSpPr>
          <p:cNvPr id="1664" name="Google Shape;1664;p79"/>
          <p:cNvSpPr/>
          <p:nvPr/>
        </p:nvSpPr>
        <p:spPr>
          <a:xfrm>
            <a:off x="2973422" y="1417639"/>
            <a:ext cx="992221" cy="680937"/>
          </a:xfrm>
          <a:prstGeom prst="rect">
            <a:avLst/>
          </a:prstGeom>
          <a:noFill/>
          <a:ln cap="flat" cmpd="sng" w="50800">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GPS Month 588</a:t>
            </a:r>
            <a:endParaRPr/>
          </a:p>
        </p:txBody>
      </p:sp>
      <p:sp>
        <p:nvSpPr>
          <p:cNvPr id="1665" name="Google Shape;1665;p79"/>
          <p:cNvSpPr/>
          <p:nvPr/>
        </p:nvSpPr>
        <p:spPr>
          <a:xfrm>
            <a:off x="3965643" y="1417638"/>
            <a:ext cx="992221" cy="680937"/>
          </a:xfrm>
          <a:prstGeom prst="rect">
            <a:avLst/>
          </a:prstGeom>
          <a:noFill/>
          <a:ln cap="flat" cmpd="sng" w="50800">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GPS Month 589</a:t>
            </a:r>
            <a:endParaRPr/>
          </a:p>
        </p:txBody>
      </p:sp>
      <p:sp>
        <p:nvSpPr>
          <p:cNvPr id="1666" name="Google Shape;1666;p79"/>
          <p:cNvSpPr/>
          <p:nvPr/>
        </p:nvSpPr>
        <p:spPr>
          <a:xfrm>
            <a:off x="4957864" y="1417637"/>
            <a:ext cx="992221" cy="680937"/>
          </a:xfrm>
          <a:prstGeom prst="rect">
            <a:avLst/>
          </a:prstGeom>
          <a:noFill/>
          <a:ln cap="flat" cmpd="sng" w="50800">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GPS Month 590</a:t>
            </a:r>
            <a:endParaRPr/>
          </a:p>
        </p:txBody>
      </p:sp>
      <p:sp>
        <p:nvSpPr>
          <p:cNvPr id="1667" name="Google Shape;1667;p79"/>
          <p:cNvSpPr/>
          <p:nvPr/>
        </p:nvSpPr>
        <p:spPr>
          <a:xfrm>
            <a:off x="5950085" y="1417639"/>
            <a:ext cx="992221" cy="680937"/>
          </a:xfrm>
          <a:prstGeom prst="rect">
            <a:avLst/>
          </a:prstGeom>
          <a:noFill/>
          <a:ln cap="flat" cmpd="sng" w="50800">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GPS Month 591</a:t>
            </a:r>
            <a:endParaRPr/>
          </a:p>
        </p:txBody>
      </p:sp>
      <p:sp>
        <p:nvSpPr>
          <p:cNvPr id="1668" name="Google Shape;1668;p79"/>
          <p:cNvSpPr/>
          <p:nvPr/>
        </p:nvSpPr>
        <p:spPr>
          <a:xfrm>
            <a:off x="6942306" y="1417638"/>
            <a:ext cx="992221" cy="680937"/>
          </a:xfrm>
          <a:prstGeom prst="rect">
            <a:avLst/>
          </a:prstGeom>
          <a:noFill/>
          <a:ln cap="flat" cmpd="sng" w="50800">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GPS Month 592</a:t>
            </a:r>
            <a:endParaRPr/>
          </a:p>
        </p:txBody>
      </p:sp>
      <p:sp>
        <p:nvSpPr>
          <p:cNvPr id="1669" name="Google Shape;1669;p79"/>
          <p:cNvSpPr/>
          <p:nvPr/>
        </p:nvSpPr>
        <p:spPr>
          <a:xfrm>
            <a:off x="7934527" y="1417637"/>
            <a:ext cx="992221" cy="680937"/>
          </a:xfrm>
          <a:prstGeom prst="rect">
            <a:avLst/>
          </a:prstGeom>
          <a:noFill/>
          <a:ln cap="flat" cmpd="sng" w="50800">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GPS Month 593</a:t>
            </a:r>
            <a:endParaRPr/>
          </a:p>
        </p:txBody>
      </p:sp>
      <p:sp>
        <p:nvSpPr>
          <p:cNvPr id="1670" name="Google Shape;1670;p79"/>
          <p:cNvSpPr/>
          <p:nvPr/>
        </p:nvSpPr>
        <p:spPr>
          <a:xfrm>
            <a:off x="8926748" y="1417636"/>
            <a:ext cx="992221" cy="680937"/>
          </a:xfrm>
          <a:prstGeom prst="rect">
            <a:avLst/>
          </a:prstGeom>
          <a:noFill/>
          <a:ln cap="flat" cmpd="sng" w="50800">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GPS Month 594</a:t>
            </a:r>
            <a:endParaRPr/>
          </a:p>
        </p:txBody>
      </p:sp>
      <p:sp>
        <p:nvSpPr>
          <p:cNvPr id="1671" name="Google Shape;1671;p79"/>
          <p:cNvSpPr/>
          <p:nvPr/>
        </p:nvSpPr>
        <p:spPr>
          <a:xfrm rot="-5400000">
            <a:off x="3234646" y="2081260"/>
            <a:ext cx="469773" cy="992222"/>
          </a:xfrm>
          <a:prstGeom prst="leftBrace">
            <a:avLst>
              <a:gd fmla="val 8333" name="adj1"/>
              <a:gd fmla="val 50000" name="adj2"/>
            </a:avLst>
          </a:prstGeom>
          <a:noFill/>
          <a:ln cap="flat" cmpd="sng" w="25400">
            <a:solidFill>
              <a:schemeClr val="dk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658" name="Google Shape;1658;p79"/>
          <p:cNvSpPr/>
          <p:nvPr/>
        </p:nvSpPr>
        <p:spPr>
          <a:xfrm rot="-5400000">
            <a:off x="7203529" y="2081261"/>
            <a:ext cx="469773" cy="992222"/>
          </a:xfrm>
          <a:prstGeom prst="leftBrace">
            <a:avLst>
              <a:gd fmla="val 8333" name="adj1"/>
              <a:gd fmla="val 50000" name="adj2"/>
            </a:avLst>
          </a:prstGeom>
          <a:noFill/>
          <a:ln cap="flat" cmpd="sng" w="25400">
            <a:solidFill>
              <a:schemeClr val="dk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672" name="Google Shape;1672;p79"/>
          <p:cNvSpPr txBox="1"/>
          <p:nvPr/>
        </p:nvSpPr>
        <p:spPr>
          <a:xfrm>
            <a:off x="4104944" y="3058479"/>
            <a:ext cx="302198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All GNSS data collected in this </a:t>
            </a:r>
            <a:endParaRPr/>
          </a:p>
          <a:p>
            <a:pPr indent="0" lvl="0" marL="0" marR="0" rtl="0" algn="l">
              <a:spcBef>
                <a:spcPts val="0"/>
              </a:spcBef>
              <a:spcAft>
                <a:spcPts val="0"/>
              </a:spcAft>
              <a:buNone/>
            </a:pPr>
            <a:r>
              <a:rPr lang="en-US" sz="1600">
                <a:solidFill>
                  <a:schemeClr val="dk1"/>
                </a:solidFill>
                <a:latin typeface="Arial"/>
                <a:ea typeface="Arial"/>
                <a:cs typeface="Arial"/>
                <a:sym typeface="Arial"/>
              </a:rPr>
              <a:t>GPS month…</a:t>
            </a:r>
            <a:endParaRPr/>
          </a:p>
        </p:txBody>
      </p:sp>
      <p:cxnSp>
        <p:nvCxnSpPr>
          <p:cNvPr id="1673" name="Google Shape;1673;p79"/>
          <p:cNvCxnSpPr>
            <a:stCxn id="1674" idx="3"/>
            <a:endCxn id="1658" idx="1"/>
          </p:cNvCxnSpPr>
          <p:nvPr/>
        </p:nvCxnSpPr>
        <p:spPr>
          <a:xfrm flipH="1" rot="10800000">
            <a:off x="7190358" y="2812152"/>
            <a:ext cx="248100" cy="1177500"/>
          </a:xfrm>
          <a:prstGeom prst="bentConnector2">
            <a:avLst/>
          </a:prstGeom>
          <a:noFill/>
          <a:ln cap="flat" cmpd="sng" w="25400">
            <a:solidFill>
              <a:srgbClr val="00B0F0"/>
            </a:solidFill>
            <a:prstDash val="solid"/>
            <a:round/>
            <a:headEnd len="sm" w="sm" type="none"/>
            <a:tailEnd len="med" w="med" type="triangle"/>
          </a:ln>
          <a:effectLst>
            <a:outerShdw blurRad="40000" rotWithShape="0" dir="5400000" dist="20000">
              <a:srgbClr val="000000">
                <a:alpha val="37647"/>
              </a:srgbClr>
            </a:outerShdw>
          </a:effectLst>
        </p:spPr>
      </p:cxnSp>
      <p:sp>
        <p:nvSpPr>
          <p:cNvPr id="1674" name="Google Shape;1674;p79"/>
          <p:cNvSpPr txBox="1"/>
          <p:nvPr/>
        </p:nvSpPr>
        <p:spPr>
          <a:xfrm>
            <a:off x="3573496" y="3820375"/>
            <a:ext cx="3616862"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…are processed in this GPS month…</a:t>
            </a:r>
            <a:endParaRPr/>
          </a:p>
        </p:txBody>
      </p:sp>
      <p:sp>
        <p:nvSpPr>
          <p:cNvPr id="1675" name="Google Shape;1675;p79"/>
          <p:cNvSpPr txBox="1"/>
          <p:nvPr/>
        </p:nvSpPr>
        <p:spPr>
          <a:xfrm>
            <a:off x="4104944" y="4442882"/>
            <a:ext cx="2392727"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…to create Final Discrete coordinates for </a:t>
            </a:r>
            <a:endParaRPr/>
          </a:p>
          <a:p>
            <a:pPr indent="0" lvl="0" marL="0" marR="0" rtl="0" algn="l">
              <a:spcBef>
                <a:spcPts val="0"/>
              </a:spcBef>
              <a:spcAft>
                <a:spcPts val="0"/>
              </a:spcAft>
              <a:buNone/>
            </a:pPr>
            <a:r>
              <a:rPr lang="en-US" sz="1600">
                <a:solidFill>
                  <a:schemeClr val="dk1"/>
                </a:solidFill>
                <a:latin typeface="Arial"/>
                <a:ea typeface="Arial"/>
                <a:cs typeface="Arial"/>
                <a:sym typeface="Arial"/>
              </a:rPr>
              <a:t>this GPS month….</a:t>
            </a:r>
            <a:endParaRPr/>
          </a:p>
        </p:txBody>
      </p:sp>
      <p:cxnSp>
        <p:nvCxnSpPr>
          <p:cNvPr id="1676" name="Google Shape;1676;p79"/>
          <p:cNvCxnSpPr>
            <a:stCxn id="1675" idx="1"/>
            <a:endCxn id="1671" idx="1"/>
          </p:cNvCxnSpPr>
          <p:nvPr/>
        </p:nvCxnSpPr>
        <p:spPr>
          <a:xfrm rot="10800000">
            <a:off x="3469544" y="2812381"/>
            <a:ext cx="635400" cy="2046000"/>
          </a:xfrm>
          <a:prstGeom prst="bentConnector2">
            <a:avLst/>
          </a:prstGeom>
          <a:noFill/>
          <a:ln cap="flat" cmpd="sng" w="50800">
            <a:solidFill>
              <a:srgbClr val="00B050"/>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1677" name="Google Shape;1677;p79"/>
          <p:cNvCxnSpPr>
            <a:stCxn id="1672" idx="1"/>
            <a:endCxn id="1671" idx="1"/>
          </p:cNvCxnSpPr>
          <p:nvPr/>
        </p:nvCxnSpPr>
        <p:spPr>
          <a:xfrm rot="10800000">
            <a:off x="3469544" y="2812366"/>
            <a:ext cx="635400" cy="538500"/>
          </a:xfrm>
          <a:prstGeom prst="bentConnector2">
            <a:avLst/>
          </a:prstGeom>
          <a:noFill/>
          <a:ln cap="flat" cmpd="sng" w="25400">
            <a:solidFill>
              <a:srgbClr val="FF0000"/>
            </a:solidFill>
            <a:prstDash val="solid"/>
            <a:round/>
            <a:headEnd len="sm" w="sm" type="none"/>
            <a:tailEnd len="med" w="med" type="triangle"/>
          </a:ln>
          <a:effectLst>
            <a:outerShdw blurRad="40000" rotWithShape="0" dir="5400000" dist="20000">
              <a:srgbClr val="000000">
                <a:alpha val="37647"/>
              </a:srgbClr>
            </a:outerShdw>
          </a:effectLst>
        </p:spPr>
      </p:cxnSp>
      <p:sp>
        <p:nvSpPr>
          <p:cNvPr id="1657" name="Google Shape;1657;p79"/>
          <p:cNvSpPr txBox="1"/>
          <p:nvPr/>
        </p:nvSpPr>
        <p:spPr>
          <a:xfrm>
            <a:off x="3469531" y="5383027"/>
            <a:ext cx="3495675"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…which are loaded into the </a:t>
            </a:r>
            <a:endParaRPr/>
          </a:p>
          <a:p>
            <a:pPr indent="0" lvl="0" marL="0" marR="0" rtl="0" algn="l">
              <a:spcBef>
                <a:spcPts val="0"/>
              </a:spcBef>
              <a:spcAft>
                <a:spcPts val="0"/>
              </a:spcAft>
              <a:buNone/>
            </a:pPr>
            <a:r>
              <a:rPr lang="en-US" sz="1600">
                <a:solidFill>
                  <a:schemeClr val="dk1"/>
                </a:solidFill>
                <a:latin typeface="Arial"/>
                <a:ea typeface="Arial"/>
                <a:cs typeface="Arial"/>
                <a:sym typeface="Arial"/>
              </a:rPr>
              <a:t>NSRS database in this GPS month.</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1" name="Shape 1681"/>
        <p:cNvGrpSpPr/>
        <p:nvPr/>
      </p:nvGrpSpPr>
      <p:grpSpPr>
        <a:xfrm>
          <a:off x="0" y="0"/>
          <a:ext cx="0" cy="0"/>
          <a:chOff x="0" y="0"/>
          <a:chExt cx="0" cy="0"/>
        </a:xfrm>
      </p:grpSpPr>
      <p:sp>
        <p:nvSpPr>
          <p:cNvPr id="1682" name="Google Shape;1682;p8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GNSS: Monthly workflow…</a:t>
            </a:r>
            <a:endParaRPr/>
          </a:p>
        </p:txBody>
      </p:sp>
      <p:sp>
        <p:nvSpPr>
          <p:cNvPr id="1683" name="Google Shape;1683;p80"/>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Adjust all that data together</a:t>
            </a:r>
            <a:endParaRPr/>
          </a:p>
          <a:p>
            <a:pPr indent="-342900" lvl="0" marL="342900" rtl="0" algn="l">
              <a:spcBef>
                <a:spcPts val="640"/>
              </a:spcBef>
              <a:spcAft>
                <a:spcPts val="0"/>
              </a:spcAft>
              <a:buClr>
                <a:schemeClr val="dk1"/>
              </a:buClr>
              <a:buSzPts val="3200"/>
              <a:buChar char="•"/>
            </a:pPr>
            <a:r>
              <a:rPr lang="en-US"/>
              <a:t>Take the results of this adjustment and load them into the NSRS database as “final discrete” coordinates</a:t>
            </a:r>
            <a:endParaRPr/>
          </a:p>
        </p:txBody>
      </p:sp>
      <p:sp>
        <p:nvSpPr>
          <p:cNvPr id="1684" name="Google Shape;1684;p80"/>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1685" name="Google Shape;1685;p80"/>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1686" name="Google Shape;1686;p80"/>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3">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0" name="Shape 1690"/>
        <p:cNvGrpSpPr/>
        <p:nvPr/>
      </p:nvGrpSpPr>
      <p:grpSpPr>
        <a:xfrm>
          <a:off x="0" y="0"/>
          <a:ext cx="0" cy="0"/>
          <a:chOff x="0" y="0"/>
          <a:chExt cx="0" cy="0"/>
        </a:xfrm>
      </p:grpSpPr>
      <p:sp>
        <p:nvSpPr>
          <p:cNvPr id="1691" name="Google Shape;1691;p8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GNSS: Monthly workflow…</a:t>
            </a:r>
            <a:endParaRPr/>
          </a:p>
        </p:txBody>
      </p:sp>
      <p:sp>
        <p:nvSpPr>
          <p:cNvPr id="1692" name="Google Shape;1692;p81"/>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Char char="•"/>
            </a:pPr>
            <a:r>
              <a:rPr lang="en-US" sz="2800"/>
              <a:t>Q:  What about users’ projects that span more than 12-16 weeks?</a:t>
            </a:r>
            <a:endParaRPr/>
          </a:p>
          <a:p>
            <a:pPr indent="-165100" lvl="0" marL="342900" rtl="0" algn="l">
              <a:spcBef>
                <a:spcPts val="560"/>
              </a:spcBef>
              <a:spcAft>
                <a:spcPts val="0"/>
              </a:spcAft>
              <a:buClr>
                <a:schemeClr val="dk1"/>
              </a:buClr>
              <a:buSzPts val="2800"/>
              <a:buNone/>
            </a:pPr>
            <a:r>
              <a:t/>
            </a:r>
            <a:endParaRPr sz="2800"/>
          </a:p>
          <a:p>
            <a:pPr indent="-342900" lvl="0" marL="342900" rtl="0" algn="l">
              <a:spcBef>
                <a:spcPts val="560"/>
              </a:spcBef>
              <a:spcAft>
                <a:spcPts val="0"/>
              </a:spcAft>
              <a:buClr>
                <a:schemeClr val="dk1"/>
              </a:buClr>
              <a:buSzPts val="2800"/>
              <a:buChar char="•"/>
            </a:pPr>
            <a:r>
              <a:rPr lang="en-US" sz="2800"/>
              <a:t>A:  NGS will provide a way for a user to “allow NGS to farm my data as it is loaded to my ongoing project”</a:t>
            </a:r>
            <a:endParaRPr/>
          </a:p>
          <a:p>
            <a:pPr indent="-285750" lvl="1" marL="742950" rtl="0" algn="l">
              <a:spcBef>
                <a:spcPts val="480"/>
              </a:spcBef>
              <a:spcAft>
                <a:spcPts val="0"/>
              </a:spcAft>
              <a:buClr>
                <a:schemeClr val="dk1"/>
              </a:buClr>
              <a:buSzPts val="2400"/>
              <a:buChar char="–"/>
            </a:pPr>
            <a:r>
              <a:rPr lang="en-US" sz="2400"/>
              <a:t> Thus NGS needn’t wait for them to finish their project and click “submit”.  </a:t>
            </a:r>
            <a:endParaRPr/>
          </a:p>
          <a:p>
            <a:pPr indent="-285750" lvl="1" marL="742950" rtl="0" algn="l">
              <a:spcBef>
                <a:spcPts val="480"/>
              </a:spcBef>
              <a:spcAft>
                <a:spcPts val="0"/>
              </a:spcAft>
              <a:buClr>
                <a:schemeClr val="dk1"/>
              </a:buClr>
              <a:buSzPts val="2400"/>
              <a:buChar char="–"/>
            </a:pPr>
            <a:r>
              <a:rPr lang="en-US" sz="2400"/>
              <a:t>Will require some sort of metadata validity statement from the user for each data file uploaded</a:t>
            </a:r>
            <a:endParaRPr/>
          </a:p>
        </p:txBody>
      </p:sp>
      <p:sp>
        <p:nvSpPr>
          <p:cNvPr id="1693" name="Google Shape;1693;p81"/>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1694" name="Google Shape;1694;p81"/>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1695" name="Google Shape;1695;p81"/>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2">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9" name="Shape 1699"/>
        <p:cNvGrpSpPr/>
        <p:nvPr/>
      </p:nvGrpSpPr>
      <p:grpSpPr>
        <a:xfrm>
          <a:off x="0" y="0"/>
          <a:ext cx="0" cy="0"/>
          <a:chOff x="0" y="0"/>
          <a:chExt cx="0" cy="0"/>
        </a:xfrm>
      </p:grpSpPr>
      <p:sp>
        <p:nvSpPr>
          <p:cNvPr id="1700" name="Google Shape;1700;p8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GNSS: Monthly workflow…</a:t>
            </a:r>
            <a:endParaRPr/>
          </a:p>
        </p:txBody>
      </p:sp>
      <p:sp>
        <p:nvSpPr>
          <p:cNvPr id="1701" name="Google Shape;1701;p82"/>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US" sz="2400"/>
              <a:t>Q:  What if a user turns in data more than 12-16 weeks after it was collected?</a:t>
            </a:r>
            <a:endParaRPr/>
          </a:p>
          <a:p>
            <a:pPr indent="-190500" lvl="0" marL="342900" rtl="0" algn="l">
              <a:spcBef>
                <a:spcPts val="480"/>
              </a:spcBef>
              <a:spcAft>
                <a:spcPts val="0"/>
              </a:spcAft>
              <a:buClr>
                <a:schemeClr val="dk1"/>
              </a:buClr>
              <a:buSzPts val="2400"/>
              <a:buNone/>
            </a:pPr>
            <a:r>
              <a:t/>
            </a:r>
            <a:endParaRPr sz="2400"/>
          </a:p>
          <a:p>
            <a:pPr indent="-342900" lvl="0" marL="342900" rtl="0" algn="l">
              <a:spcBef>
                <a:spcPts val="480"/>
              </a:spcBef>
              <a:spcAft>
                <a:spcPts val="0"/>
              </a:spcAft>
              <a:buClr>
                <a:schemeClr val="dk1"/>
              </a:buClr>
              <a:buSzPts val="2400"/>
              <a:buChar char="•"/>
            </a:pPr>
            <a:r>
              <a:rPr lang="en-US" sz="2400"/>
              <a:t>A:  NGS will have a “holding bin” for such data.  Occasionally, but not more than 1/year, NGS will sweep up all data in the holding bin, and put that data into the proper in-house GPS-month-based projects, depending on the GPS month of that data.</a:t>
            </a:r>
            <a:endParaRPr/>
          </a:p>
          <a:p>
            <a:pPr indent="-285750" lvl="1" marL="742950" rtl="0" algn="l">
              <a:spcBef>
                <a:spcPts val="400"/>
              </a:spcBef>
              <a:spcAft>
                <a:spcPts val="0"/>
              </a:spcAft>
              <a:buClr>
                <a:schemeClr val="dk1"/>
              </a:buClr>
              <a:buSzPts val="2000"/>
              <a:buChar char="–"/>
            </a:pPr>
            <a:r>
              <a:rPr lang="en-US" sz="2000"/>
              <a:t>Since those in-house projects have already been adjusted once before using data that WAS submitted within the 12-16 week limit, and “final discrete” coordinates were computed on those early-submitted data, NGS will hold the “final discrete” coordinates on that early-submitted data as “fixed”, and adjust the later-submitted data only.</a:t>
            </a:r>
            <a:endParaRPr/>
          </a:p>
        </p:txBody>
      </p:sp>
      <p:sp>
        <p:nvSpPr>
          <p:cNvPr id="1702" name="Google Shape;1702;p82"/>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1703" name="Google Shape;1703;p82"/>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1704" name="Google Shape;1704;p82"/>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1">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8" name="Shape 1708"/>
        <p:cNvGrpSpPr/>
        <p:nvPr/>
      </p:nvGrpSpPr>
      <p:grpSpPr>
        <a:xfrm>
          <a:off x="0" y="0"/>
          <a:ext cx="0" cy="0"/>
          <a:chOff x="0" y="0"/>
          <a:chExt cx="0" cy="0"/>
        </a:xfrm>
      </p:grpSpPr>
      <p:sp>
        <p:nvSpPr>
          <p:cNvPr id="1709" name="Google Shape;1709;p83"/>
          <p:cNvSpPr txBox="1"/>
          <p:nvPr>
            <p:ph type="title"/>
          </p:nvPr>
        </p:nvSpPr>
        <p:spPr>
          <a:xfrm>
            <a:off x="1981200" y="2499364"/>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3600"/>
              <a:t>New Way for </a:t>
            </a:r>
            <a:r>
              <a:rPr i="1" lang="en-US" sz="3600"/>
              <a:t>NGS</a:t>
            </a:r>
            <a:r>
              <a:rPr lang="en-US" sz="3600"/>
              <a:t> to Process and store GNSS Data:  </a:t>
            </a:r>
            <a:br>
              <a:rPr lang="en-US" sz="3600"/>
            </a:br>
            <a:br>
              <a:rPr lang="en-US" sz="3600"/>
            </a:br>
            <a:r>
              <a:rPr b="1" i="1" lang="en-US" sz="3600" u="sng"/>
              <a:t>Reference Epoch</a:t>
            </a:r>
            <a:r>
              <a:rPr b="1" i="1" lang="en-US" sz="3600"/>
              <a:t> </a:t>
            </a:r>
            <a:r>
              <a:rPr lang="en-US" sz="3600"/>
              <a:t>Coordinates (</a:t>
            </a:r>
            <a:r>
              <a:rPr i="1" lang="en-US" sz="3600"/>
              <a:t>RECs</a:t>
            </a:r>
            <a:r>
              <a:rPr lang="en-US" sz="3600"/>
              <a:t>)</a:t>
            </a:r>
            <a:endParaRPr sz="3600"/>
          </a:p>
        </p:txBody>
      </p:sp>
      <p:sp>
        <p:nvSpPr>
          <p:cNvPr id="1710" name="Google Shape;1710;p83"/>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1711" name="Google Shape;1711;p83"/>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1712" name="Google Shape;1712;p83"/>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6" name="Shape 1716"/>
        <p:cNvGrpSpPr/>
        <p:nvPr/>
      </p:nvGrpSpPr>
      <p:grpSpPr>
        <a:xfrm>
          <a:off x="0" y="0"/>
          <a:ext cx="0" cy="0"/>
          <a:chOff x="0" y="0"/>
          <a:chExt cx="0" cy="0"/>
        </a:xfrm>
      </p:grpSpPr>
      <p:sp>
        <p:nvSpPr>
          <p:cNvPr id="1717" name="Google Shape;1717;p8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GNSS:  Every five years…</a:t>
            </a:r>
            <a:endParaRPr/>
          </a:p>
        </p:txBody>
      </p:sp>
      <p:sp>
        <p:nvSpPr>
          <p:cNvPr id="1718" name="Google Shape;1718;p84"/>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Char char="•"/>
            </a:pPr>
            <a:r>
              <a:rPr lang="en-US" sz="2800"/>
              <a:t>Official NSRS Reference Epochs (</a:t>
            </a:r>
            <a:r>
              <a:rPr i="1" lang="en-US" sz="2800"/>
              <a:t>ONREs</a:t>
            </a:r>
            <a:r>
              <a:rPr lang="en-US" sz="2800"/>
              <a:t>) will happen every five years, beginning with 2020.00.</a:t>
            </a:r>
            <a:endParaRPr/>
          </a:p>
          <a:p>
            <a:pPr indent="-342900" lvl="0" marL="342900" rtl="0" algn="l">
              <a:spcBef>
                <a:spcPts val="480"/>
              </a:spcBef>
              <a:spcAft>
                <a:spcPts val="0"/>
              </a:spcAft>
              <a:buClr>
                <a:schemeClr val="dk1"/>
              </a:buClr>
              <a:buSzPts val="2400"/>
              <a:buChar char="•"/>
            </a:pPr>
            <a:r>
              <a:rPr lang="en-US" sz="2400"/>
              <a:t>Every ONRE will have a project associated with it</a:t>
            </a:r>
            <a:endParaRPr/>
          </a:p>
          <a:p>
            <a:pPr indent="-285750" lvl="1" marL="742950" rtl="0" algn="l">
              <a:spcBef>
                <a:spcPts val="400"/>
              </a:spcBef>
              <a:spcAft>
                <a:spcPts val="0"/>
              </a:spcAft>
              <a:buClr>
                <a:schemeClr val="dk1"/>
              </a:buClr>
              <a:buSzPts val="2000"/>
              <a:buChar char="–"/>
            </a:pPr>
            <a:r>
              <a:rPr lang="en-US" sz="2000"/>
              <a:t>To estimate the Reference Epoch Coordinates (RECs) at each ONRE</a:t>
            </a:r>
            <a:endParaRPr sz="2000"/>
          </a:p>
          <a:p>
            <a:pPr indent="-285750" lvl="1" marL="742950" rtl="0" algn="l">
              <a:spcBef>
                <a:spcPts val="400"/>
              </a:spcBef>
              <a:spcAft>
                <a:spcPts val="0"/>
              </a:spcAft>
              <a:buClr>
                <a:schemeClr val="dk1"/>
              </a:buClr>
              <a:buSzPts val="2000"/>
              <a:buChar char="–"/>
            </a:pPr>
            <a:r>
              <a:rPr lang="en-US" sz="2000"/>
              <a:t>That project will begin 2 years after the ONRE and will end 3 years after it</a:t>
            </a:r>
            <a:endParaRPr/>
          </a:p>
          <a:p>
            <a:pPr indent="-228600" lvl="2" marL="1143000" rtl="0" algn="l">
              <a:spcBef>
                <a:spcPts val="320"/>
              </a:spcBef>
              <a:spcAft>
                <a:spcPts val="0"/>
              </a:spcAft>
              <a:buClr>
                <a:schemeClr val="dk1"/>
              </a:buClr>
              <a:buSzPts val="1600"/>
              <a:buChar char="•"/>
            </a:pPr>
            <a:r>
              <a:rPr lang="en-US" sz="1600"/>
              <a:t>Thus the project to create 2020.00 RECs will run January 1-December 31, 2022</a:t>
            </a:r>
            <a:endParaRPr/>
          </a:p>
          <a:p>
            <a:pPr indent="-228600" lvl="2" marL="1143000" rtl="0" algn="l">
              <a:spcBef>
                <a:spcPts val="320"/>
              </a:spcBef>
              <a:spcAft>
                <a:spcPts val="0"/>
              </a:spcAft>
              <a:buClr>
                <a:schemeClr val="dk1"/>
              </a:buClr>
              <a:buSzPts val="1600"/>
              <a:buChar char="•"/>
            </a:pPr>
            <a:r>
              <a:rPr lang="en-US" sz="1600"/>
              <a:t>Using data collected through the end of 2021</a:t>
            </a:r>
            <a:endParaRPr/>
          </a:p>
          <a:p>
            <a:pPr indent="-342900" lvl="0" marL="342900" rtl="0" algn="l">
              <a:spcBef>
                <a:spcPts val="480"/>
              </a:spcBef>
              <a:spcAft>
                <a:spcPts val="0"/>
              </a:spcAft>
              <a:buClr>
                <a:schemeClr val="dk1"/>
              </a:buClr>
              <a:buSzPts val="2400"/>
              <a:buChar char="•"/>
            </a:pPr>
            <a:r>
              <a:rPr lang="en-US" sz="2400"/>
              <a:t>Error estimates in RECs will grow larger every five years for those points which are not regularly observed</a:t>
            </a:r>
            <a:endParaRPr/>
          </a:p>
          <a:p>
            <a:pPr indent="-342900" lvl="0" marL="342900" rtl="0" algn="l">
              <a:spcBef>
                <a:spcPts val="480"/>
              </a:spcBef>
              <a:spcAft>
                <a:spcPts val="0"/>
              </a:spcAft>
              <a:buClr>
                <a:schemeClr val="dk1"/>
              </a:buClr>
              <a:buSzPts val="2400"/>
              <a:buChar char="•"/>
            </a:pPr>
            <a:r>
              <a:rPr lang="en-US" sz="2400"/>
              <a:t>Once computed, the REC at an ONRE for a point will stand forever, unless corrected for a blunder</a:t>
            </a:r>
            <a:endParaRPr/>
          </a:p>
          <a:p>
            <a:pPr indent="-158750" lvl="1" marL="742950" rtl="0" algn="l">
              <a:spcBef>
                <a:spcPts val="400"/>
              </a:spcBef>
              <a:spcAft>
                <a:spcPts val="0"/>
              </a:spcAft>
              <a:buClr>
                <a:schemeClr val="dk1"/>
              </a:buClr>
              <a:buSzPts val="2000"/>
              <a:buNone/>
            </a:pPr>
            <a:r>
              <a:t/>
            </a:r>
            <a:endParaRPr sz="2000"/>
          </a:p>
        </p:txBody>
      </p:sp>
      <p:sp>
        <p:nvSpPr>
          <p:cNvPr id="1719" name="Google Shape;1719;p84"/>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1720" name="Google Shape;1720;p84"/>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1721" name="Google Shape;1721;p84"/>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8">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5" name="Shape 1725"/>
        <p:cNvGrpSpPr/>
        <p:nvPr/>
      </p:nvGrpSpPr>
      <p:grpSpPr>
        <a:xfrm>
          <a:off x="0" y="0"/>
          <a:ext cx="0" cy="0"/>
          <a:chOff x="0" y="0"/>
          <a:chExt cx="0" cy="0"/>
        </a:xfrm>
      </p:grpSpPr>
      <p:sp>
        <p:nvSpPr>
          <p:cNvPr id="1726" name="Google Shape;1726;p85"/>
          <p:cNvSpPr txBox="1"/>
          <p:nvPr>
            <p:ph type="title"/>
          </p:nvPr>
        </p:nvSpPr>
        <p:spPr>
          <a:xfrm>
            <a:off x="1981200" y="2499364"/>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3600"/>
              <a:t>Miscellaneous</a:t>
            </a:r>
            <a:endParaRPr/>
          </a:p>
        </p:txBody>
      </p:sp>
      <p:sp>
        <p:nvSpPr>
          <p:cNvPr id="1727" name="Google Shape;1727;p85"/>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1728" name="Google Shape;1728;p85"/>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1729" name="Google Shape;1729;p85"/>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41"/>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277" name="Google Shape;277;p41"/>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278" name="Google Shape;278;p41"/>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79" name="Google Shape;279;p41"/>
          <p:cNvPicPr preferRelativeResize="0"/>
          <p:nvPr/>
        </p:nvPicPr>
        <p:blipFill rotWithShape="1">
          <a:blip r:embed="rId3">
            <a:alphaModFix/>
          </a:blip>
          <a:srcRect b="0" l="0" r="0" t="0"/>
          <a:stretch/>
        </p:blipFill>
        <p:spPr>
          <a:xfrm>
            <a:off x="1524000" y="1660913"/>
            <a:ext cx="2743200" cy="3642611"/>
          </a:xfrm>
          <a:prstGeom prst="rect">
            <a:avLst/>
          </a:prstGeom>
          <a:noFill/>
          <a:ln>
            <a:noFill/>
          </a:ln>
        </p:spPr>
      </p:pic>
      <p:sp>
        <p:nvSpPr>
          <p:cNvPr id="280" name="Google Shape;280;p41"/>
          <p:cNvSpPr txBox="1"/>
          <p:nvPr/>
        </p:nvSpPr>
        <p:spPr>
          <a:xfrm>
            <a:off x="1949450" y="425450"/>
            <a:ext cx="8261350" cy="11747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chemeClr val="dk1"/>
                </a:solidFill>
                <a:latin typeface="Calibri"/>
                <a:ea typeface="Calibri"/>
                <a:cs typeface="Calibri"/>
                <a:sym typeface="Calibri"/>
              </a:rPr>
              <a:t>Modernizing the NSRS</a:t>
            </a:r>
            <a:endParaRPr/>
          </a:p>
          <a:p>
            <a:pPr indent="0" lvl="0" marL="0" marR="0" rtl="0" algn="ctr">
              <a:spcBef>
                <a:spcPts val="0"/>
              </a:spcBef>
              <a:spcAft>
                <a:spcPts val="0"/>
              </a:spcAft>
              <a:buNone/>
            </a:pPr>
            <a:r>
              <a:rPr b="0" i="0" lang="en-US" sz="2400" u="none" cap="none" strike="noStrike">
                <a:solidFill>
                  <a:schemeClr val="dk1"/>
                </a:solidFill>
                <a:latin typeface="Calibri"/>
                <a:ea typeface="Calibri"/>
                <a:cs typeface="Calibri"/>
                <a:sym typeface="Calibri"/>
              </a:rPr>
              <a:t>The “blueprint” documents:  Your best source for information</a:t>
            </a:r>
            <a:endParaRPr/>
          </a:p>
        </p:txBody>
      </p:sp>
      <p:sp>
        <p:nvSpPr>
          <p:cNvPr id="281" name="Google Shape;281;p41"/>
          <p:cNvSpPr txBox="1"/>
          <p:nvPr/>
        </p:nvSpPr>
        <p:spPr>
          <a:xfrm>
            <a:off x="2352939" y="5453391"/>
            <a:ext cx="1390124"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dk1"/>
                </a:solidFill>
                <a:latin typeface="Arial"/>
                <a:ea typeface="Arial"/>
                <a:cs typeface="Arial"/>
                <a:sym typeface="Arial"/>
              </a:rPr>
              <a:t>Geometric</a:t>
            </a:r>
            <a:r>
              <a:rPr b="0" i="0" lang="en-US" sz="1800" u="none" cap="none" strike="noStrike">
                <a:solidFill>
                  <a:schemeClr val="dk1"/>
                </a:solidFill>
                <a:latin typeface="Arial"/>
                <a:ea typeface="Arial"/>
                <a:cs typeface="Arial"/>
                <a:sym typeface="Arial"/>
              </a:rPr>
              <a:t>:</a:t>
            </a:r>
            <a:endParaRPr/>
          </a:p>
          <a:p>
            <a:pPr indent="0" lvl="0" marL="0" marR="0" rtl="0" algn="ctr">
              <a:spcBef>
                <a:spcPts val="0"/>
              </a:spcBef>
              <a:spcAft>
                <a:spcPts val="0"/>
              </a:spcAft>
              <a:buNone/>
            </a:pPr>
            <a:r>
              <a:rPr b="0" i="0" lang="en-US" sz="1800" u="none" cap="none" strike="noStrike">
                <a:solidFill>
                  <a:schemeClr val="dk1"/>
                </a:solidFill>
                <a:latin typeface="Arial"/>
                <a:ea typeface="Arial"/>
                <a:cs typeface="Arial"/>
                <a:sym typeface="Arial"/>
              </a:rPr>
              <a:t>Sep 2017</a:t>
            </a:r>
            <a:endParaRPr/>
          </a:p>
        </p:txBody>
      </p:sp>
      <p:sp>
        <p:nvSpPr>
          <p:cNvPr id="282" name="Google Shape;282;p41"/>
          <p:cNvSpPr txBox="1"/>
          <p:nvPr/>
        </p:nvSpPr>
        <p:spPr>
          <a:xfrm>
            <a:off x="5263157" y="5453392"/>
            <a:ext cx="1659429"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dk1"/>
                </a:solidFill>
                <a:latin typeface="Arial"/>
                <a:ea typeface="Arial"/>
                <a:cs typeface="Arial"/>
                <a:sym typeface="Arial"/>
              </a:rPr>
              <a:t>Geopotential</a:t>
            </a:r>
            <a:r>
              <a:rPr b="0" i="0" lang="en-US" sz="1800" u="none" cap="none" strike="noStrike">
                <a:solidFill>
                  <a:schemeClr val="dk1"/>
                </a:solidFill>
                <a:latin typeface="Arial"/>
                <a:ea typeface="Arial"/>
                <a:cs typeface="Arial"/>
                <a:sym typeface="Arial"/>
              </a:rPr>
              <a:t>:</a:t>
            </a:r>
            <a:endParaRPr/>
          </a:p>
          <a:p>
            <a:pPr indent="0" lvl="0" marL="0" marR="0" rtl="0" algn="ctr">
              <a:spcBef>
                <a:spcPts val="0"/>
              </a:spcBef>
              <a:spcAft>
                <a:spcPts val="0"/>
              </a:spcAft>
              <a:buNone/>
            </a:pPr>
            <a:r>
              <a:rPr b="0" i="0" lang="en-US" sz="1800" u="none" cap="none" strike="noStrike">
                <a:solidFill>
                  <a:schemeClr val="dk1"/>
                </a:solidFill>
                <a:latin typeface="Arial"/>
                <a:ea typeface="Arial"/>
                <a:cs typeface="Arial"/>
                <a:sym typeface="Arial"/>
              </a:rPr>
              <a:t>Nov 2017</a:t>
            </a:r>
            <a:endParaRPr b="0" i="0" sz="1800" u="none" cap="none" strike="noStrike">
              <a:solidFill>
                <a:schemeClr val="dk1"/>
              </a:solidFill>
              <a:latin typeface="Arial"/>
              <a:ea typeface="Arial"/>
              <a:cs typeface="Arial"/>
              <a:sym typeface="Arial"/>
            </a:endParaRPr>
          </a:p>
        </p:txBody>
      </p:sp>
      <p:sp>
        <p:nvSpPr>
          <p:cNvPr id="283" name="Google Shape;283;p41"/>
          <p:cNvSpPr txBox="1"/>
          <p:nvPr/>
        </p:nvSpPr>
        <p:spPr>
          <a:xfrm>
            <a:off x="8108624" y="5361611"/>
            <a:ext cx="2262159"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dk1"/>
                </a:solidFill>
                <a:latin typeface="Arial"/>
                <a:ea typeface="Arial"/>
                <a:cs typeface="Arial"/>
                <a:sym typeface="Arial"/>
              </a:rPr>
              <a:t>Working in the </a:t>
            </a:r>
            <a:endParaRPr/>
          </a:p>
          <a:p>
            <a:pPr indent="0" lvl="0" marL="0" marR="0" rtl="0" algn="ctr">
              <a:spcBef>
                <a:spcPts val="0"/>
              </a:spcBef>
              <a:spcAft>
                <a:spcPts val="0"/>
              </a:spcAft>
              <a:buNone/>
            </a:pPr>
            <a:r>
              <a:rPr b="1" i="0" lang="en-US" sz="1800" u="none" cap="none" strike="noStrike">
                <a:solidFill>
                  <a:schemeClr val="dk1"/>
                </a:solidFill>
                <a:latin typeface="Arial"/>
                <a:ea typeface="Arial"/>
                <a:cs typeface="Arial"/>
                <a:sym typeface="Arial"/>
              </a:rPr>
              <a:t>modernized NSRS:</a:t>
            </a:r>
            <a:endParaRPr/>
          </a:p>
          <a:p>
            <a:pPr indent="0" lvl="0" marL="0" marR="0" rtl="0" algn="ctr">
              <a:spcBef>
                <a:spcPts val="0"/>
              </a:spcBef>
              <a:spcAft>
                <a:spcPts val="0"/>
              </a:spcAft>
              <a:buNone/>
            </a:pPr>
            <a:r>
              <a:rPr b="0" i="0" lang="en-US" sz="1800" u="none" cap="none" strike="noStrike">
                <a:solidFill>
                  <a:schemeClr val="dk1"/>
                </a:solidFill>
                <a:latin typeface="Arial"/>
                <a:ea typeface="Arial"/>
                <a:cs typeface="Arial"/>
                <a:sym typeface="Arial"/>
              </a:rPr>
              <a:t>April 2019</a:t>
            </a:r>
            <a:endParaRPr b="0" i="0" sz="1800" u="none" cap="none" strike="noStrike">
              <a:solidFill>
                <a:schemeClr val="dk1"/>
              </a:solidFill>
              <a:latin typeface="Arial"/>
              <a:ea typeface="Arial"/>
              <a:cs typeface="Arial"/>
              <a:sym typeface="Arial"/>
            </a:endParaRPr>
          </a:p>
        </p:txBody>
      </p:sp>
      <p:pic>
        <p:nvPicPr>
          <p:cNvPr id="284" name="Google Shape;284;p41"/>
          <p:cNvPicPr preferRelativeResize="0"/>
          <p:nvPr/>
        </p:nvPicPr>
        <p:blipFill rotWithShape="1">
          <a:blip r:embed="rId4">
            <a:alphaModFix/>
          </a:blip>
          <a:srcRect b="0" l="0" r="0" t="0"/>
          <a:stretch/>
        </p:blipFill>
        <p:spPr>
          <a:xfrm>
            <a:off x="4715575" y="1660913"/>
            <a:ext cx="2754590" cy="3642611"/>
          </a:xfrm>
          <a:prstGeom prst="rect">
            <a:avLst/>
          </a:prstGeom>
          <a:noFill/>
          <a:ln>
            <a:noFill/>
          </a:ln>
        </p:spPr>
      </p:pic>
      <p:pic>
        <p:nvPicPr>
          <p:cNvPr id="285" name="Google Shape;285;p41"/>
          <p:cNvPicPr preferRelativeResize="0"/>
          <p:nvPr/>
        </p:nvPicPr>
        <p:blipFill rotWithShape="1">
          <a:blip r:embed="rId5">
            <a:alphaModFix/>
          </a:blip>
          <a:srcRect b="0" l="0" r="0" t="0"/>
          <a:stretch/>
        </p:blipFill>
        <p:spPr>
          <a:xfrm>
            <a:off x="7764677" y="1680369"/>
            <a:ext cx="2758647" cy="3642611"/>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3" name="Shape 1733"/>
        <p:cNvGrpSpPr/>
        <p:nvPr/>
      </p:nvGrpSpPr>
      <p:grpSpPr>
        <a:xfrm>
          <a:off x="0" y="0"/>
          <a:ext cx="0" cy="0"/>
          <a:chOff x="0" y="0"/>
          <a:chExt cx="0" cy="0"/>
        </a:xfrm>
      </p:grpSpPr>
      <p:sp>
        <p:nvSpPr>
          <p:cNvPr id="1734" name="Google Shape;1734;p8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Miscellaneous</a:t>
            </a:r>
            <a:endParaRPr/>
          </a:p>
        </p:txBody>
      </p:sp>
      <p:sp>
        <p:nvSpPr>
          <p:cNvPr id="1735" name="Google Shape;1735;p86"/>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b="1" lang="en-US" u="sng"/>
              <a:t>OPUS-RS</a:t>
            </a:r>
            <a:r>
              <a:rPr lang="en-US"/>
              <a:t> will be modified to work in the modernized NSRS online, but </a:t>
            </a:r>
            <a:r>
              <a:rPr lang="en-US" u="sng"/>
              <a:t>will not be used to populate the NSRS Database</a:t>
            </a:r>
            <a:endParaRPr/>
          </a:p>
          <a:p>
            <a:pPr indent="-285750" lvl="1" marL="742950" rtl="0" algn="l">
              <a:spcBef>
                <a:spcPts val="560"/>
              </a:spcBef>
              <a:spcAft>
                <a:spcPts val="0"/>
              </a:spcAft>
              <a:buClr>
                <a:schemeClr val="dk1"/>
              </a:buClr>
              <a:buSzPts val="2800"/>
              <a:buChar char="–"/>
            </a:pPr>
            <a:r>
              <a:rPr lang="en-US"/>
              <a:t>To use the new terminology:  it will provide preliminary coordinates</a:t>
            </a:r>
            <a:endParaRPr/>
          </a:p>
          <a:p>
            <a:pPr indent="-285750" lvl="1" marL="742950" rtl="0" algn="l">
              <a:spcBef>
                <a:spcPts val="560"/>
              </a:spcBef>
              <a:spcAft>
                <a:spcPts val="0"/>
              </a:spcAft>
              <a:buClr>
                <a:schemeClr val="dk1"/>
              </a:buClr>
              <a:buSzPts val="2800"/>
              <a:buChar char="–"/>
            </a:pPr>
            <a:r>
              <a:rPr lang="en-US"/>
              <a:t>To acknowledge the problems with integrating this software with any other version of OPUS</a:t>
            </a:r>
            <a:endParaRPr/>
          </a:p>
          <a:p>
            <a:pPr indent="-285750" lvl="1" marL="742950" rtl="0" algn="l">
              <a:spcBef>
                <a:spcPts val="560"/>
              </a:spcBef>
              <a:spcAft>
                <a:spcPts val="0"/>
              </a:spcAft>
              <a:buClr>
                <a:schemeClr val="dk1"/>
              </a:buClr>
              <a:buSzPts val="2800"/>
              <a:buChar char="–"/>
            </a:pPr>
            <a:r>
              <a:rPr lang="en-US"/>
              <a:t>In preparation for its eventual mothballing / replacement by the new multi-GNSS PAGES </a:t>
            </a:r>
            <a:endParaRPr/>
          </a:p>
        </p:txBody>
      </p:sp>
      <p:sp>
        <p:nvSpPr>
          <p:cNvPr id="1736" name="Google Shape;1736;p86"/>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1737" name="Google Shape;1737;p86"/>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1738" name="Google Shape;1738;p86"/>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5">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2" name="Shape 1742"/>
        <p:cNvGrpSpPr/>
        <p:nvPr/>
      </p:nvGrpSpPr>
      <p:grpSpPr>
        <a:xfrm>
          <a:off x="0" y="0"/>
          <a:ext cx="0" cy="0"/>
          <a:chOff x="0" y="0"/>
          <a:chExt cx="0" cy="0"/>
        </a:xfrm>
      </p:grpSpPr>
      <p:sp>
        <p:nvSpPr>
          <p:cNvPr id="1743" name="Google Shape;1743;p8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Future Discussions/Decisions:</a:t>
            </a:r>
            <a:endParaRPr/>
          </a:p>
        </p:txBody>
      </p:sp>
      <p:sp>
        <p:nvSpPr>
          <p:cNvPr id="1744" name="Google Shape;1744;p87"/>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What will be the nature of the coordinate functions at each CORS?</a:t>
            </a:r>
            <a:endParaRPr/>
          </a:p>
          <a:p>
            <a:pPr indent="-139700" lvl="0" marL="342900" rtl="0" algn="l">
              <a:spcBef>
                <a:spcPts val="640"/>
              </a:spcBef>
              <a:spcAft>
                <a:spcPts val="0"/>
              </a:spcAft>
              <a:buClr>
                <a:schemeClr val="dk1"/>
              </a:buClr>
              <a:buSzPts val="3200"/>
              <a:buNone/>
            </a:pPr>
            <a:r>
              <a:t/>
            </a:r>
            <a:endParaRPr/>
          </a:p>
          <a:p>
            <a:pPr indent="-342900" lvl="0" marL="342900" rtl="0" algn="l">
              <a:spcBef>
                <a:spcPts val="640"/>
              </a:spcBef>
              <a:spcAft>
                <a:spcPts val="0"/>
              </a:spcAft>
              <a:buClr>
                <a:schemeClr val="dk1"/>
              </a:buClr>
              <a:buSzPts val="3200"/>
              <a:buChar char="•"/>
            </a:pPr>
            <a:r>
              <a:rPr lang="en-US"/>
              <a:t>How will those functions be used to detect, and correct, </a:t>
            </a:r>
            <a:r>
              <a:rPr lang="en-US" u="sng"/>
              <a:t>persistent disagreement</a:t>
            </a:r>
            <a:r>
              <a:rPr lang="en-US"/>
              <a:t> between daily solutions and the coordinate functions?</a:t>
            </a:r>
            <a:br>
              <a:rPr lang="en-US"/>
            </a:br>
            <a:endParaRPr/>
          </a:p>
        </p:txBody>
      </p:sp>
      <p:sp>
        <p:nvSpPr>
          <p:cNvPr id="1745" name="Google Shape;1745;p87"/>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1746" name="Google Shape;1746;p87"/>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1747" name="Google Shape;1747;p87"/>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4">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1" name="Shape 1751"/>
        <p:cNvGrpSpPr/>
        <p:nvPr/>
      </p:nvGrpSpPr>
      <p:grpSpPr>
        <a:xfrm>
          <a:off x="0" y="0"/>
          <a:ext cx="0" cy="0"/>
          <a:chOff x="0" y="0"/>
          <a:chExt cx="0" cy="0"/>
        </a:xfrm>
      </p:grpSpPr>
      <p:sp>
        <p:nvSpPr>
          <p:cNvPr id="1752" name="Google Shape;1752;p88"/>
          <p:cNvSpPr txBox="1"/>
          <p:nvPr>
            <p:ph type="title"/>
          </p:nvPr>
        </p:nvSpPr>
        <p:spPr>
          <a:xfrm>
            <a:off x="1981200" y="597159"/>
            <a:ext cx="8229600" cy="6124319"/>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3600"/>
              <a:t>Future discussions: </a:t>
            </a:r>
            <a:br>
              <a:rPr lang="en-US" sz="3600"/>
            </a:br>
            <a:br>
              <a:rPr lang="en-US" sz="3600"/>
            </a:br>
            <a:r>
              <a:rPr lang="en-US" sz="3600"/>
              <a:t>What will be the nature of the “coordinate functions” at each CORS?</a:t>
            </a:r>
            <a:br>
              <a:rPr lang="en-US" sz="3600"/>
            </a:br>
            <a:br>
              <a:rPr lang="en-US" sz="3600"/>
            </a:br>
            <a:r>
              <a:rPr lang="en-US" sz="3600"/>
              <a:t>How will those functions be used to detect, and correct, persistent disagreement between daily(?) final discrete coordinates and the coordinate functions?</a:t>
            </a:r>
            <a:endParaRPr/>
          </a:p>
        </p:txBody>
      </p:sp>
      <p:sp>
        <p:nvSpPr>
          <p:cNvPr id="1753" name="Google Shape;1753;p88"/>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1754" name="Google Shape;1754;p88"/>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1755" name="Google Shape;1755;p88"/>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9" name="Shape 1759"/>
        <p:cNvGrpSpPr/>
        <p:nvPr/>
      </p:nvGrpSpPr>
      <p:grpSpPr>
        <a:xfrm>
          <a:off x="0" y="0"/>
          <a:ext cx="0" cy="0"/>
          <a:chOff x="0" y="0"/>
          <a:chExt cx="0" cy="0"/>
        </a:xfrm>
      </p:grpSpPr>
      <p:sp>
        <p:nvSpPr>
          <p:cNvPr id="1760" name="Google Shape;1760;p8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CORS Processing</a:t>
            </a:r>
            <a:endParaRPr/>
          </a:p>
        </p:txBody>
      </p:sp>
      <p:pic>
        <p:nvPicPr>
          <p:cNvPr id="1761" name="Google Shape;1761;p89"/>
          <p:cNvPicPr preferRelativeResize="0"/>
          <p:nvPr>
            <p:ph idx="1" type="body"/>
          </p:nvPr>
        </p:nvPicPr>
        <p:blipFill rotWithShape="1">
          <a:blip r:embed="rId3">
            <a:alphaModFix/>
          </a:blip>
          <a:srcRect b="23717" l="0" r="0" t="0"/>
          <a:stretch/>
        </p:blipFill>
        <p:spPr>
          <a:xfrm>
            <a:off x="1684257" y="1070000"/>
            <a:ext cx="5219030" cy="5633990"/>
          </a:xfrm>
          <a:prstGeom prst="rect">
            <a:avLst/>
          </a:prstGeom>
          <a:noFill/>
          <a:ln>
            <a:noFill/>
          </a:ln>
        </p:spPr>
      </p:pic>
      <p:sp>
        <p:nvSpPr>
          <p:cNvPr id="1762" name="Google Shape;1762;p89"/>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1763" name="Google Shape;1763;p89"/>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1764" name="Google Shape;1764;p89"/>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765" name="Google Shape;1765;p89"/>
          <p:cNvSpPr txBox="1"/>
          <p:nvPr/>
        </p:nvSpPr>
        <p:spPr>
          <a:xfrm>
            <a:off x="7319414" y="1417638"/>
            <a:ext cx="4634602" cy="34163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This is from the most recent </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“short term” plots of GODE</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Note, what could be called a “persistent</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non-zero average disagreement” between</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daily solutions and the assigned coordinate</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function (about 5 mm in North, for example)</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Not “persistently </a:t>
            </a:r>
            <a:r>
              <a:rPr i="1" lang="en-US" sz="1800">
                <a:solidFill>
                  <a:schemeClr val="dk1"/>
                </a:solidFill>
                <a:latin typeface="Arial"/>
                <a:ea typeface="Arial"/>
                <a:cs typeface="Arial"/>
                <a:sym typeface="Arial"/>
              </a:rPr>
              <a:t>growing</a:t>
            </a:r>
            <a:r>
              <a:rPr lang="en-US" sz="1800">
                <a:solidFill>
                  <a:schemeClr val="dk1"/>
                </a:solidFill>
                <a:latin typeface="Arial"/>
                <a:ea typeface="Arial"/>
                <a:cs typeface="Arial"/>
                <a:sym typeface="Arial"/>
              </a:rPr>
              <a:t> disagreement”, as</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the average disagreement isn’t getting</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worse.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5">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5">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5">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5">
                                            <p:txEl>
                                              <p:pRg end="11" st="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9" name="Shape 1769"/>
        <p:cNvGrpSpPr/>
        <p:nvPr/>
      </p:nvGrpSpPr>
      <p:grpSpPr>
        <a:xfrm>
          <a:off x="0" y="0"/>
          <a:ext cx="0" cy="0"/>
          <a:chOff x="0" y="0"/>
          <a:chExt cx="0" cy="0"/>
        </a:xfrm>
      </p:grpSpPr>
      <p:sp>
        <p:nvSpPr>
          <p:cNvPr id="1770" name="Google Shape;1770;p9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CORS Processing</a:t>
            </a:r>
            <a:endParaRPr/>
          </a:p>
        </p:txBody>
      </p:sp>
      <p:sp>
        <p:nvSpPr>
          <p:cNvPr id="1771" name="Google Shape;1771;p90"/>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1772" name="Google Shape;1772;p90"/>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1773" name="Google Shape;1773;p90"/>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774" name="Google Shape;1774;p90"/>
          <p:cNvSpPr txBox="1"/>
          <p:nvPr/>
        </p:nvSpPr>
        <p:spPr>
          <a:xfrm>
            <a:off x="7319414" y="1917259"/>
            <a:ext cx="3095719"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This is from the most recent </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“long term” plots of GODE</a:t>
            </a:r>
            <a:endParaRPr/>
          </a:p>
        </p:txBody>
      </p:sp>
      <p:pic>
        <p:nvPicPr>
          <p:cNvPr id="1775" name="Google Shape;1775;p90"/>
          <p:cNvPicPr preferRelativeResize="0"/>
          <p:nvPr/>
        </p:nvPicPr>
        <p:blipFill rotWithShape="1">
          <a:blip r:embed="rId3">
            <a:alphaModFix/>
          </a:blip>
          <a:srcRect b="0" l="0" r="0" t="0"/>
          <a:stretch/>
        </p:blipFill>
        <p:spPr>
          <a:xfrm>
            <a:off x="1776868" y="1295420"/>
            <a:ext cx="5205252" cy="5060933"/>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9" name="Shape 1779"/>
        <p:cNvGrpSpPr/>
        <p:nvPr/>
      </p:nvGrpSpPr>
      <p:grpSpPr>
        <a:xfrm>
          <a:off x="0" y="0"/>
          <a:ext cx="0" cy="0"/>
          <a:chOff x="0" y="0"/>
          <a:chExt cx="0" cy="0"/>
        </a:xfrm>
      </p:grpSpPr>
      <p:sp>
        <p:nvSpPr>
          <p:cNvPr id="1780" name="Google Shape;1780;p9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CORS Processing</a:t>
            </a:r>
            <a:endParaRPr/>
          </a:p>
        </p:txBody>
      </p:sp>
      <p:sp>
        <p:nvSpPr>
          <p:cNvPr id="1781" name="Google Shape;1781;p91"/>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1782" name="Google Shape;1782;p91"/>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1783" name="Google Shape;1783;p91"/>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https://lh4.googleusercontent.com/phw_Z7NG5amAxaRlyMlt3lGZW3PXW6R5JDLkOB9Dnx1n1VS6QG77EKCCWhfqxYWRvSp20Et_en_Qgrw78DW2Oqjim1df9M_kzliGQrPssah1y22RxX2hDjNVQFSFLMnNRSi4K7AQ" id="1784" name="Google Shape;1784;p91"/>
          <p:cNvPicPr preferRelativeResize="0"/>
          <p:nvPr>
            <p:ph idx="1" type="body"/>
          </p:nvPr>
        </p:nvPicPr>
        <p:blipFill rotWithShape="1">
          <a:blip r:embed="rId3">
            <a:alphaModFix/>
          </a:blip>
          <a:srcRect b="0" l="0" r="0" t="0"/>
          <a:stretch/>
        </p:blipFill>
        <p:spPr>
          <a:xfrm>
            <a:off x="1848636" y="1417639"/>
            <a:ext cx="5599129" cy="4525963"/>
          </a:xfrm>
          <a:prstGeom prst="rect">
            <a:avLst/>
          </a:prstGeom>
          <a:noFill/>
          <a:ln>
            <a:noFill/>
          </a:ln>
        </p:spPr>
      </p:pic>
      <p:sp>
        <p:nvSpPr>
          <p:cNvPr id="1785" name="Google Shape;1785;p91"/>
          <p:cNvSpPr txBox="1"/>
          <p:nvPr/>
        </p:nvSpPr>
        <p:spPr>
          <a:xfrm>
            <a:off x="7683152" y="1885361"/>
            <a:ext cx="2921696" cy="369331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An example of</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how OSU processes</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daily data (blue) into</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“coordinate functions”</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(red).</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Coordinate functions</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contain:</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Linear terms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Polynomials (to 4)</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Annual/Semi-Annual</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Exponentials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Discontinuities</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9" name="Shape 1789"/>
        <p:cNvGrpSpPr/>
        <p:nvPr/>
      </p:nvGrpSpPr>
      <p:grpSpPr>
        <a:xfrm>
          <a:off x="0" y="0"/>
          <a:ext cx="0" cy="0"/>
          <a:chOff x="0" y="0"/>
          <a:chExt cx="0" cy="0"/>
        </a:xfrm>
      </p:grpSpPr>
      <p:sp>
        <p:nvSpPr>
          <p:cNvPr id="1790" name="Google Shape;1790;p9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CORS Processing</a:t>
            </a:r>
            <a:endParaRPr/>
          </a:p>
        </p:txBody>
      </p:sp>
      <p:sp>
        <p:nvSpPr>
          <p:cNvPr id="1791" name="Google Shape;1791;p92"/>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1792" name="Google Shape;1792;p92"/>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1793" name="Google Shape;1793;p92"/>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https://lh5.googleusercontent.com/wDFhcc0kAU89fRhfNdQlHaZtSNiYLu2TsJ1pUVFMifSixnjcjohbAUe_c6k-48Vny2y3AjkdgYeHSY-Qlp7UP44G01V2D05GS5YITRLp8F7j4h51OjuxUu3IsJRud1iZlrmrltba" id="1794" name="Google Shape;1794;p92"/>
          <p:cNvPicPr preferRelativeResize="0"/>
          <p:nvPr>
            <p:ph idx="1" type="body"/>
          </p:nvPr>
        </p:nvPicPr>
        <p:blipFill rotWithShape="1">
          <a:blip r:embed="rId3">
            <a:alphaModFix/>
          </a:blip>
          <a:srcRect b="0" l="0" r="0" t="0"/>
          <a:stretch/>
        </p:blipFill>
        <p:spPr>
          <a:xfrm>
            <a:off x="1781175" y="1834358"/>
            <a:ext cx="5734050" cy="4105275"/>
          </a:xfrm>
          <a:prstGeom prst="rect">
            <a:avLst/>
          </a:prstGeom>
          <a:noFill/>
          <a:ln>
            <a:noFill/>
          </a:ln>
        </p:spPr>
      </p:pic>
      <p:sp>
        <p:nvSpPr>
          <p:cNvPr id="1795" name="Google Shape;1795;p92"/>
          <p:cNvSpPr txBox="1"/>
          <p:nvPr/>
        </p:nvSpPr>
        <p:spPr>
          <a:xfrm>
            <a:off x="7746304" y="2648931"/>
            <a:ext cx="2921696" cy="14773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An example of</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how OSU processes</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daily data (blue) into</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“coordinate functions”</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(red).</a:t>
            </a:r>
            <a:endParaRPr sz="1800">
              <a:solidFill>
                <a:schemeClr val="dk1"/>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9" name="Shape 1799"/>
        <p:cNvGrpSpPr/>
        <p:nvPr/>
      </p:nvGrpSpPr>
      <p:grpSpPr>
        <a:xfrm>
          <a:off x="0" y="0"/>
          <a:ext cx="0" cy="0"/>
          <a:chOff x="0" y="0"/>
          <a:chExt cx="0" cy="0"/>
        </a:xfrm>
      </p:grpSpPr>
      <p:sp>
        <p:nvSpPr>
          <p:cNvPr id="1800" name="Google Shape;1800;p9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Thank you!</a:t>
            </a:r>
            <a:endParaRPr/>
          </a:p>
        </p:txBody>
      </p:sp>
      <p:sp>
        <p:nvSpPr>
          <p:cNvPr id="1801" name="Google Shape;1801;p93"/>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None/>
            </a:pPr>
            <a:r>
              <a:t/>
            </a:r>
            <a:endParaRPr/>
          </a:p>
        </p:txBody>
      </p:sp>
      <p:sp>
        <p:nvSpPr>
          <p:cNvPr id="1802" name="Google Shape;1802;p93"/>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1803" name="Google Shape;1803;p93"/>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1804" name="Google Shape;1804;p93"/>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8" name="Shape 1808"/>
        <p:cNvGrpSpPr/>
        <p:nvPr/>
      </p:nvGrpSpPr>
      <p:grpSpPr>
        <a:xfrm>
          <a:off x="0" y="0"/>
          <a:ext cx="0" cy="0"/>
          <a:chOff x="0" y="0"/>
          <a:chExt cx="0" cy="0"/>
        </a:xfrm>
      </p:grpSpPr>
      <p:sp>
        <p:nvSpPr>
          <p:cNvPr id="1809" name="Google Shape;1809;p9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Questions?</a:t>
            </a:r>
            <a:endParaRPr/>
          </a:p>
        </p:txBody>
      </p:sp>
      <p:sp>
        <p:nvSpPr>
          <p:cNvPr id="1810" name="Google Shape;1810;p94"/>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None/>
            </a:pPr>
            <a:r>
              <a:t/>
            </a:r>
            <a:endParaRPr/>
          </a:p>
        </p:txBody>
      </p:sp>
      <p:sp>
        <p:nvSpPr>
          <p:cNvPr id="1811" name="Google Shape;1811;p94"/>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1812" name="Google Shape;1812;p94"/>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1813" name="Google Shape;1813;p94"/>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7" name="Shape 1817"/>
        <p:cNvGrpSpPr/>
        <p:nvPr/>
      </p:nvGrpSpPr>
      <p:grpSpPr>
        <a:xfrm>
          <a:off x="0" y="0"/>
          <a:ext cx="0" cy="0"/>
          <a:chOff x="0" y="0"/>
          <a:chExt cx="0" cy="0"/>
        </a:xfrm>
      </p:grpSpPr>
      <p:sp>
        <p:nvSpPr>
          <p:cNvPr id="1818" name="Google Shape;1818;p9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Extra Slides</a:t>
            </a:r>
            <a:endParaRPr/>
          </a:p>
        </p:txBody>
      </p:sp>
      <p:sp>
        <p:nvSpPr>
          <p:cNvPr id="1819" name="Google Shape;1819;p95"/>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None/>
            </a:pPr>
            <a:r>
              <a:t/>
            </a:r>
            <a:endParaRPr/>
          </a:p>
        </p:txBody>
      </p:sp>
      <p:sp>
        <p:nvSpPr>
          <p:cNvPr id="1820" name="Google Shape;1820;p95"/>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1821" name="Google Shape;1821;p95"/>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1822" name="Google Shape;1822;p95"/>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Google Shape;290;p42"/>
          <p:cNvSpPr txBox="1"/>
          <p:nvPr>
            <p:ph type="title"/>
          </p:nvPr>
        </p:nvSpPr>
        <p:spPr>
          <a:xfrm>
            <a:off x="1981200" y="2499364"/>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Terminology</a:t>
            </a:r>
            <a:endParaRPr/>
          </a:p>
        </p:txBody>
      </p:sp>
      <p:sp>
        <p:nvSpPr>
          <p:cNvPr id="291" name="Google Shape;291;p42"/>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292" name="Google Shape;292;p42"/>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293" name="Google Shape;293;p42"/>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6" name="Shape 1826"/>
        <p:cNvGrpSpPr/>
        <p:nvPr/>
      </p:nvGrpSpPr>
      <p:grpSpPr>
        <a:xfrm>
          <a:off x="0" y="0"/>
          <a:ext cx="0" cy="0"/>
          <a:chOff x="0" y="0"/>
          <a:chExt cx="0" cy="0"/>
        </a:xfrm>
      </p:grpSpPr>
      <p:sp>
        <p:nvSpPr>
          <p:cNvPr id="1827" name="Google Shape;1827;p9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Why “1 GPS Month”?</a:t>
            </a:r>
            <a:endParaRPr/>
          </a:p>
        </p:txBody>
      </p:sp>
      <p:sp>
        <p:nvSpPr>
          <p:cNvPr id="1828" name="Google Shape;1828;p96"/>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Char char="•"/>
            </a:pPr>
            <a:r>
              <a:rPr lang="en-US" sz="2800"/>
              <a:t>The NSRS should be more accurate than everything built upon it</a:t>
            </a:r>
            <a:endParaRPr/>
          </a:p>
          <a:p>
            <a:pPr indent="-342900" lvl="0" marL="342900" rtl="0" algn="l">
              <a:spcBef>
                <a:spcPts val="560"/>
              </a:spcBef>
              <a:spcAft>
                <a:spcPts val="0"/>
              </a:spcAft>
              <a:buClr>
                <a:schemeClr val="dk1"/>
              </a:buClr>
              <a:buSzPts val="2800"/>
              <a:buChar char="•"/>
            </a:pPr>
            <a:r>
              <a:rPr lang="en-US" sz="2800"/>
              <a:t>Has everything to do with </a:t>
            </a:r>
            <a:r>
              <a:rPr i="1" lang="en-US" sz="2800"/>
              <a:t>systematic</a:t>
            </a:r>
            <a:r>
              <a:rPr lang="en-US" sz="2800"/>
              <a:t> movement of passive marks, not </a:t>
            </a:r>
            <a:r>
              <a:rPr i="1" lang="en-US" sz="2800"/>
              <a:t>random</a:t>
            </a:r>
            <a:r>
              <a:rPr lang="en-US" sz="2800"/>
              <a:t> error in GPS</a:t>
            </a:r>
            <a:endParaRPr/>
          </a:p>
          <a:p>
            <a:pPr indent="-342900" lvl="0" marL="342900" rtl="0" algn="l">
              <a:spcBef>
                <a:spcPts val="560"/>
              </a:spcBef>
              <a:spcAft>
                <a:spcPts val="0"/>
              </a:spcAft>
              <a:buClr>
                <a:schemeClr val="dk1"/>
              </a:buClr>
              <a:buSzPts val="2800"/>
              <a:buChar char="•"/>
            </a:pPr>
            <a:r>
              <a:rPr lang="en-US" sz="2800"/>
              <a:t>In order to properly adopt time-dependent coordinates, NGS must pick </a:t>
            </a:r>
            <a:r>
              <a:rPr i="1" lang="en-US" sz="2800"/>
              <a:t>some</a:t>
            </a:r>
            <a:r>
              <a:rPr lang="en-US" sz="2800"/>
              <a:t> time span that we call “simultaneous”</a:t>
            </a:r>
            <a:endParaRPr/>
          </a:p>
          <a:p>
            <a:pPr indent="-342900" lvl="0" marL="342900" rtl="0" algn="l">
              <a:spcBef>
                <a:spcPts val="560"/>
              </a:spcBef>
              <a:spcAft>
                <a:spcPts val="0"/>
              </a:spcAft>
              <a:buClr>
                <a:schemeClr val="dk1"/>
              </a:buClr>
              <a:buSzPts val="2800"/>
              <a:buChar char="•"/>
            </a:pPr>
            <a:r>
              <a:rPr lang="en-US" sz="2800"/>
              <a:t>During that time span, the mark must not move systematically (in the ITRF2014 frame) by more than some set threshold </a:t>
            </a:r>
            <a:endParaRPr/>
          </a:p>
        </p:txBody>
      </p:sp>
      <p:sp>
        <p:nvSpPr>
          <p:cNvPr id="1829" name="Google Shape;1829;p96"/>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1830" name="Google Shape;1830;p96"/>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1831" name="Google Shape;1831;p96"/>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8">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5" name="Shape 1835"/>
        <p:cNvGrpSpPr/>
        <p:nvPr/>
      </p:nvGrpSpPr>
      <p:grpSpPr>
        <a:xfrm>
          <a:off x="0" y="0"/>
          <a:ext cx="0" cy="0"/>
          <a:chOff x="0" y="0"/>
          <a:chExt cx="0" cy="0"/>
        </a:xfrm>
      </p:grpSpPr>
      <p:sp>
        <p:nvSpPr>
          <p:cNvPr id="1836" name="Google Shape;1836;p9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Why “1 GPS Month”?</a:t>
            </a:r>
            <a:endParaRPr/>
          </a:p>
        </p:txBody>
      </p:sp>
      <p:sp>
        <p:nvSpPr>
          <p:cNvPr id="1837" name="Google Shape;1837;p97"/>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Char char="•"/>
            </a:pPr>
            <a:r>
              <a:rPr lang="en-US" sz="2800"/>
              <a:t>What threshold to pick?</a:t>
            </a:r>
            <a:endParaRPr/>
          </a:p>
          <a:p>
            <a:pPr indent="-285750" lvl="1" marL="742950" rtl="0" algn="l">
              <a:spcBef>
                <a:spcPts val="480"/>
              </a:spcBef>
              <a:spcAft>
                <a:spcPts val="0"/>
              </a:spcAft>
              <a:buClr>
                <a:schemeClr val="dk1"/>
              </a:buClr>
              <a:buSzPts val="2400"/>
              <a:buChar char="–"/>
            </a:pPr>
            <a:r>
              <a:rPr lang="en-US" sz="2400"/>
              <a:t>Do NOT confuse </a:t>
            </a:r>
            <a:r>
              <a:rPr i="1" lang="en-US" sz="2400"/>
              <a:t>random</a:t>
            </a:r>
            <a:r>
              <a:rPr lang="en-US" sz="2400"/>
              <a:t> errors with </a:t>
            </a:r>
            <a:r>
              <a:rPr i="1" lang="en-US" sz="2400"/>
              <a:t>systematic</a:t>
            </a:r>
            <a:r>
              <a:rPr lang="en-US" sz="2400"/>
              <a:t> movement</a:t>
            </a:r>
            <a:endParaRPr/>
          </a:p>
        </p:txBody>
      </p:sp>
      <p:sp>
        <p:nvSpPr>
          <p:cNvPr id="1838" name="Google Shape;1838;p97"/>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1839" name="Google Shape;1839;p97"/>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1840" name="Google Shape;1840;p97"/>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841" name="Google Shape;1841;p97"/>
          <p:cNvPicPr preferRelativeResize="0"/>
          <p:nvPr/>
        </p:nvPicPr>
        <p:blipFill rotWithShape="1">
          <a:blip r:embed="rId3">
            <a:alphaModFix/>
          </a:blip>
          <a:srcRect b="0" l="0" r="0" t="0"/>
          <a:stretch/>
        </p:blipFill>
        <p:spPr>
          <a:xfrm>
            <a:off x="1524000" y="2536669"/>
            <a:ext cx="6667088" cy="3589497"/>
          </a:xfrm>
          <a:prstGeom prst="rect">
            <a:avLst/>
          </a:prstGeom>
          <a:noFill/>
          <a:ln>
            <a:noFill/>
          </a:ln>
        </p:spPr>
      </p:pic>
      <p:sp>
        <p:nvSpPr>
          <p:cNvPr id="1842" name="Google Shape;1842;p97"/>
          <p:cNvSpPr txBox="1"/>
          <p:nvPr/>
        </p:nvSpPr>
        <p:spPr>
          <a:xfrm>
            <a:off x="8077201" y="2969443"/>
            <a:ext cx="2373984" cy="249299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To the left is a daily</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set of GPS-derived heights (blue) collected from an antenna which was systematically lowered by 1 mm every week over 14 weeks.</a:t>
            </a:r>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US" sz="1200">
                <a:solidFill>
                  <a:schemeClr val="dk1"/>
                </a:solidFill>
                <a:latin typeface="Arial"/>
                <a:ea typeface="Arial"/>
                <a:cs typeface="Arial"/>
                <a:sym typeface="Arial"/>
              </a:rPr>
              <a:t>Random error: +/- 0.5 cm (OP)</a:t>
            </a:r>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US" sz="1200">
                <a:solidFill>
                  <a:schemeClr val="dk1"/>
                </a:solidFill>
                <a:latin typeface="Arial"/>
                <a:ea typeface="Arial"/>
                <a:cs typeface="Arial"/>
                <a:sym typeface="Arial"/>
              </a:rPr>
              <a:t>See that the “mm/week” trend is definitely manifest in the blue curve, despite the “half cm of noise”!</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6" name="Shape 1846"/>
        <p:cNvGrpSpPr/>
        <p:nvPr/>
      </p:nvGrpSpPr>
      <p:grpSpPr>
        <a:xfrm>
          <a:off x="0" y="0"/>
          <a:ext cx="0" cy="0"/>
          <a:chOff x="0" y="0"/>
          <a:chExt cx="0" cy="0"/>
        </a:xfrm>
      </p:grpSpPr>
      <p:sp>
        <p:nvSpPr>
          <p:cNvPr id="1847" name="Google Shape;1847;p9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Why “1 GPS Month”?</a:t>
            </a:r>
            <a:endParaRPr/>
          </a:p>
        </p:txBody>
      </p:sp>
      <p:sp>
        <p:nvSpPr>
          <p:cNvPr id="1848" name="Google Shape;1848;p98"/>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Char char="•"/>
            </a:pPr>
            <a:r>
              <a:rPr lang="en-US" sz="1800"/>
              <a:t>What threshold to pick?</a:t>
            </a:r>
            <a:endParaRPr/>
          </a:p>
          <a:p>
            <a:pPr indent="-285750" lvl="1" marL="742950" rtl="0" algn="l">
              <a:spcBef>
                <a:spcPts val="320"/>
              </a:spcBef>
              <a:spcAft>
                <a:spcPts val="0"/>
              </a:spcAft>
              <a:buClr>
                <a:schemeClr val="dk1"/>
              </a:buClr>
              <a:buSzPts val="1600"/>
              <a:buChar char="–"/>
            </a:pPr>
            <a:r>
              <a:rPr lang="en-US" sz="1600"/>
              <a:t>Because we are an agency that has long cared about </a:t>
            </a:r>
            <a:r>
              <a:rPr i="1" lang="en-US" sz="1600"/>
              <a:t>millimeters</a:t>
            </a:r>
            <a:r>
              <a:rPr lang="en-US" sz="1600"/>
              <a:t>…</a:t>
            </a:r>
            <a:endParaRPr/>
          </a:p>
          <a:p>
            <a:pPr indent="-228600" lvl="2" marL="1143000" rtl="0" algn="l">
              <a:spcBef>
                <a:spcPts val="240"/>
              </a:spcBef>
              <a:spcAft>
                <a:spcPts val="0"/>
              </a:spcAft>
              <a:buClr>
                <a:schemeClr val="dk1"/>
              </a:buClr>
              <a:buSzPts val="1200"/>
              <a:buChar char="•"/>
            </a:pPr>
            <a:r>
              <a:rPr lang="en-US" sz="1200"/>
              <a:t>See, for example, leveling accuracy.  See, for example, XYZ coordinates of all CORSs.</a:t>
            </a:r>
            <a:endParaRPr/>
          </a:p>
          <a:p>
            <a:pPr indent="-285750" lvl="1" marL="742950" rtl="0" algn="l">
              <a:spcBef>
                <a:spcPts val="320"/>
              </a:spcBef>
              <a:spcAft>
                <a:spcPts val="0"/>
              </a:spcAft>
              <a:buClr>
                <a:schemeClr val="dk1"/>
              </a:buClr>
              <a:buSzPts val="1600"/>
              <a:buChar char="–"/>
            </a:pPr>
            <a:r>
              <a:rPr lang="en-US" sz="1600"/>
              <a:t>Because </a:t>
            </a:r>
            <a:r>
              <a:rPr i="1" lang="en-US" sz="1600"/>
              <a:t>one half millimeter </a:t>
            </a:r>
            <a:r>
              <a:rPr lang="en-US" sz="1600"/>
              <a:t>is the most systematic error one can absorb before rounding error could make you “off by a millimeter”…</a:t>
            </a:r>
            <a:endParaRPr/>
          </a:p>
          <a:p>
            <a:pPr indent="-285750" lvl="1" marL="742950" rtl="0" algn="l">
              <a:spcBef>
                <a:spcPts val="320"/>
              </a:spcBef>
              <a:spcAft>
                <a:spcPts val="0"/>
              </a:spcAft>
              <a:buClr>
                <a:schemeClr val="dk1"/>
              </a:buClr>
              <a:buSzPts val="1600"/>
              <a:buChar char="–"/>
            </a:pPr>
            <a:r>
              <a:rPr lang="en-US" sz="1600"/>
              <a:t>Because GPS </a:t>
            </a:r>
            <a:r>
              <a:rPr i="1" lang="en-US" sz="1600"/>
              <a:t>noise</a:t>
            </a:r>
            <a:r>
              <a:rPr lang="en-US" sz="1600"/>
              <a:t> is not the same as systematic mark movement…</a:t>
            </a:r>
            <a:endParaRPr/>
          </a:p>
          <a:p>
            <a:pPr indent="-285750" lvl="1" marL="742950" rtl="0" algn="l">
              <a:spcBef>
                <a:spcPts val="320"/>
              </a:spcBef>
              <a:spcAft>
                <a:spcPts val="0"/>
              </a:spcAft>
              <a:buClr>
                <a:schemeClr val="dk1"/>
              </a:buClr>
              <a:buSzPts val="1600"/>
              <a:buChar char="–"/>
            </a:pPr>
            <a:r>
              <a:rPr lang="en-US" sz="1600"/>
              <a:t>Because a SOP which works for the </a:t>
            </a:r>
            <a:r>
              <a:rPr i="1" lang="en-US" sz="1600"/>
              <a:t>worst</a:t>
            </a:r>
            <a:r>
              <a:rPr lang="en-US" sz="1600"/>
              <a:t> case will work for </a:t>
            </a:r>
            <a:r>
              <a:rPr i="1" lang="en-US" sz="1600"/>
              <a:t>all</a:t>
            </a:r>
            <a:r>
              <a:rPr lang="en-US" sz="1600"/>
              <a:t> cases…</a:t>
            </a:r>
            <a:endParaRPr/>
          </a:p>
          <a:p>
            <a:pPr indent="-285750" lvl="1" marL="742950" rtl="0" algn="l">
              <a:spcBef>
                <a:spcPts val="320"/>
              </a:spcBef>
              <a:spcAft>
                <a:spcPts val="0"/>
              </a:spcAft>
              <a:buClr>
                <a:schemeClr val="dk1"/>
              </a:buClr>
              <a:buSzPts val="1600"/>
              <a:buChar char="–"/>
            </a:pPr>
            <a:r>
              <a:rPr lang="en-US" sz="1600"/>
              <a:t>Because the “worst case” (fastest horizontal movement) in the USA is in Hawaii at 0.5 mm in 3 days…</a:t>
            </a:r>
            <a:endParaRPr/>
          </a:p>
          <a:p>
            <a:pPr indent="-285750" lvl="1" marL="742950" rtl="0" algn="l">
              <a:spcBef>
                <a:spcPts val="320"/>
              </a:spcBef>
              <a:spcAft>
                <a:spcPts val="0"/>
              </a:spcAft>
              <a:buClr>
                <a:schemeClr val="dk1"/>
              </a:buClr>
              <a:buSzPts val="1600"/>
              <a:buChar char="–"/>
            </a:pPr>
            <a:r>
              <a:rPr lang="en-US" sz="1600"/>
              <a:t>Because the “worst case” (fastest subsidence we’ve ever observed in the USA) is around 0.5 mm in 1 day…</a:t>
            </a:r>
            <a:endParaRPr/>
          </a:p>
          <a:p>
            <a:pPr indent="-285750" lvl="1" marL="742950" rtl="0" algn="l">
              <a:spcBef>
                <a:spcPts val="320"/>
              </a:spcBef>
              <a:spcAft>
                <a:spcPts val="0"/>
              </a:spcAft>
              <a:buClr>
                <a:schemeClr val="dk1"/>
              </a:buClr>
              <a:buSzPts val="1600"/>
              <a:buChar char="–"/>
            </a:pPr>
            <a:r>
              <a:rPr lang="en-US" sz="1600"/>
              <a:t>The right answer should be “1 day”, but instead…</a:t>
            </a:r>
            <a:endParaRPr/>
          </a:p>
          <a:p>
            <a:pPr indent="-285750" lvl="1" marL="742950" rtl="0" algn="l">
              <a:spcBef>
                <a:spcPts val="320"/>
              </a:spcBef>
              <a:spcAft>
                <a:spcPts val="0"/>
              </a:spcAft>
              <a:buClr>
                <a:schemeClr val="dk1"/>
              </a:buClr>
              <a:buSzPts val="1600"/>
              <a:buChar char="–"/>
            </a:pPr>
            <a:r>
              <a:rPr lang="en-US" sz="1600"/>
              <a:t>NGS has proposed that we call “1 GPS Month” as “Simultaneous”, which is worse than the “1 day” or even “3 days” we should use, but which is a round number, easy to work with and not too far outside of capturing 0.5 mm of movement everywhere in the USA.</a:t>
            </a:r>
            <a:endParaRPr/>
          </a:p>
          <a:p>
            <a:pPr indent="-228600" lvl="2" marL="1143000" rtl="0" algn="l">
              <a:spcBef>
                <a:spcPts val="240"/>
              </a:spcBef>
              <a:spcAft>
                <a:spcPts val="0"/>
              </a:spcAft>
              <a:buClr>
                <a:schemeClr val="dk1"/>
              </a:buClr>
              <a:buSzPts val="1200"/>
              <a:buChar char="•"/>
            </a:pPr>
            <a:r>
              <a:rPr lang="en-US" sz="1200"/>
              <a:t>Plus when we do the “GPS month” adjustments, we will ALSO introduce the IFVM, which will help account for any systematic movement over the four week time span</a:t>
            </a:r>
            <a:endParaRPr/>
          </a:p>
          <a:p>
            <a:pPr indent="-228600" lvl="2" marL="1143000" rtl="0" algn="l">
              <a:spcBef>
                <a:spcPts val="240"/>
              </a:spcBef>
              <a:spcAft>
                <a:spcPts val="0"/>
              </a:spcAft>
              <a:buClr>
                <a:schemeClr val="dk1"/>
              </a:buClr>
              <a:buSzPts val="1200"/>
              <a:buChar char="•"/>
            </a:pPr>
            <a:r>
              <a:rPr lang="en-US" sz="1200"/>
              <a:t>And four weeks is the median length of time of most projects turned in to NGS</a:t>
            </a:r>
            <a:endParaRPr/>
          </a:p>
        </p:txBody>
      </p:sp>
      <p:sp>
        <p:nvSpPr>
          <p:cNvPr id="1849" name="Google Shape;1849;p98"/>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1850" name="Google Shape;1850;p98"/>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1851" name="Google Shape;1851;p98"/>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8">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8">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8">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8">
                                            <p:txEl>
                                              <p:pRg end="11" st="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5" name="Shape 1855"/>
        <p:cNvGrpSpPr/>
        <p:nvPr/>
      </p:nvGrpSpPr>
      <p:grpSpPr>
        <a:xfrm>
          <a:off x="0" y="0"/>
          <a:ext cx="0" cy="0"/>
          <a:chOff x="0" y="0"/>
          <a:chExt cx="0" cy="0"/>
        </a:xfrm>
      </p:grpSpPr>
      <p:sp>
        <p:nvSpPr>
          <p:cNvPr id="1856" name="Google Shape;1856;p9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3600"/>
              <a:t>New Way of Operating The CORS Network</a:t>
            </a:r>
            <a:endParaRPr/>
          </a:p>
        </p:txBody>
      </p:sp>
      <p:sp>
        <p:nvSpPr>
          <p:cNvPr id="1857" name="Google Shape;1857;p99"/>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Char char="•"/>
            </a:pPr>
            <a:r>
              <a:rPr lang="en-US" sz="2000"/>
              <a:t>100% of CORS available to OPUS every day will pass a regular statistical test for </a:t>
            </a:r>
            <a:r>
              <a:rPr b="1" i="1" lang="en-US" sz="2000" u="sng">
                <a:solidFill>
                  <a:srgbClr val="FF0000"/>
                </a:solidFill>
              </a:rPr>
              <a:t>persistent disagreement</a:t>
            </a:r>
            <a:endParaRPr/>
          </a:p>
          <a:p>
            <a:pPr indent="-285750" lvl="1" marL="742950" rtl="0" algn="l">
              <a:spcBef>
                <a:spcPts val="360"/>
              </a:spcBef>
              <a:spcAft>
                <a:spcPts val="0"/>
              </a:spcAft>
              <a:buClr>
                <a:schemeClr val="dk1"/>
              </a:buClr>
              <a:buSzPts val="1800"/>
              <a:buChar char="–"/>
            </a:pPr>
            <a:r>
              <a:rPr lang="en-US" sz="1800"/>
              <a:t>One </a:t>
            </a:r>
            <a:r>
              <a:rPr b="1" i="1" lang="en-US" sz="1800">
                <a:solidFill>
                  <a:srgbClr val="FF0000"/>
                </a:solidFill>
              </a:rPr>
              <a:t>possible</a:t>
            </a:r>
            <a:r>
              <a:rPr lang="en-US" sz="1800"/>
              <a:t> definition of “persistent disagreement”:  </a:t>
            </a:r>
            <a:r>
              <a:rPr i="1" lang="en-US" sz="1800" u="sng"/>
              <a:t>For 14 days in a row, the absolute value of the average of the difference between “daily solutions” and the “coordinate function” assigned to that CORS, since the last known discontinuity at that CORS, exceeds 5 mm in latitude or longitude or 10 mm in ellipsoid height</a:t>
            </a:r>
            <a:endParaRPr/>
          </a:p>
          <a:p>
            <a:pPr indent="-228600" lvl="2" marL="1143000" rtl="0" algn="l">
              <a:spcBef>
                <a:spcPts val="280"/>
              </a:spcBef>
              <a:spcAft>
                <a:spcPts val="0"/>
              </a:spcAft>
              <a:buClr>
                <a:schemeClr val="dk1"/>
              </a:buClr>
              <a:buSzPts val="1400"/>
              <a:buChar char="•"/>
            </a:pPr>
            <a:r>
              <a:rPr i="1" lang="en-US" sz="1400" u="sng"/>
              <a:t>Just as reasonable, we </a:t>
            </a:r>
            <a:r>
              <a:rPr b="1" i="1" lang="en-US" sz="1400" u="sng">
                <a:solidFill>
                  <a:srgbClr val="FF0000"/>
                </a:solidFill>
              </a:rPr>
              <a:t>might</a:t>
            </a:r>
            <a:r>
              <a:rPr i="1" lang="en-US" sz="1400" u="sng"/>
              <a:t> say “…since the last 6  months…” rather than “…since the last known discontinuity…” – More on that later.</a:t>
            </a:r>
            <a:endParaRPr/>
          </a:p>
          <a:p>
            <a:pPr indent="-228600" lvl="2" marL="1143000" rtl="0" algn="l">
              <a:spcBef>
                <a:spcPts val="360"/>
              </a:spcBef>
              <a:spcAft>
                <a:spcPts val="0"/>
              </a:spcAft>
              <a:buClr>
                <a:schemeClr val="dk1"/>
              </a:buClr>
              <a:buSzPts val="1800"/>
              <a:buChar char="•"/>
            </a:pPr>
            <a:r>
              <a:rPr lang="en-US" sz="1800"/>
              <a:t>If the CORS fails this test </a:t>
            </a:r>
            <a:r>
              <a:rPr b="1" i="1" lang="en-US" sz="1800" u="sng"/>
              <a:t>pull CORS out of OPUS</a:t>
            </a:r>
            <a:endParaRPr/>
          </a:p>
          <a:p>
            <a:pPr indent="-228600" lvl="3" marL="1600200" rtl="0" algn="l">
              <a:spcBef>
                <a:spcPts val="280"/>
              </a:spcBef>
              <a:spcAft>
                <a:spcPts val="0"/>
              </a:spcAft>
              <a:buClr>
                <a:schemeClr val="dk1"/>
              </a:buClr>
              <a:buSzPts val="1400"/>
              <a:buChar char="–"/>
            </a:pPr>
            <a:r>
              <a:rPr lang="en-US" sz="1400"/>
              <a:t>Watch, evaluate, update coordinate function and get the CORS back into OPUS as soon as the coordinate function has been updated so that the statistical test is passed</a:t>
            </a:r>
            <a:endParaRPr/>
          </a:p>
          <a:p>
            <a:pPr indent="-228600" lvl="3" marL="1600200" rtl="0" algn="l">
              <a:spcBef>
                <a:spcPts val="280"/>
              </a:spcBef>
              <a:spcAft>
                <a:spcPts val="0"/>
              </a:spcAft>
              <a:buClr>
                <a:srgbClr val="FF0000"/>
              </a:buClr>
              <a:buSzPts val="1400"/>
              <a:buChar char="–"/>
            </a:pPr>
            <a:r>
              <a:rPr b="1" i="1" lang="en-US" sz="1400" u="sng">
                <a:solidFill>
                  <a:srgbClr val="FF0000"/>
                </a:solidFill>
              </a:rPr>
              <a:t>Likely</a:t>
            </a:r>
            <a:r>
              <a:rPr lang="en-US" sz="1400"/>
              <a:t>:  Do NOT update function for any days BEFORE the failure, only AFTER.  This may mean introducing a </a:t>
            </a:r>
            <a:r>
              <a:rPr i="1" lang="en-US" sz="1400"/>
              <a:t>derivative</a:t>
            </a:r>
            <a:r>
              <a:rPr lang="en-US" sz="1400"/>
              <a:t> discontinuity, but not a </a:t>
            </a:r>
            <a:r>
              <a:rPr i="1" lang="en-US" sz="1400"/>
              <a:t>functional</a:t>
            </a:r>
            <a:r>
              <a:rPr lang="en-US" sz="1400"/>
              <a:t> discontinuity</a:t>
            </a:r>
            <a:endParaRPr/>
          </a:p>
          <a:p>
            <a:pPr indent="-228600" lvl="4" marL="2057400" rtl="0" algn="l">
              <a:spcBef>
                <a:spcPts val="280"/>
              </a:spcBef>
              <a:spcAft>
                <a:spcPts val="0"/>
              </a:spcAft>
              <a:buClr>
                <a:schemeClr val="dk1"/>
              </a:buClr>
              <a:buSzPts val="1400"/>
              <a:buChar char="»"/>
            </a:pPr>
            <a:r>
              <a:rPr lang="en-US" sz="1400"/>
              <a:t>This prevents users from having to continually respond to a changing historical function at each CORS</a:t>
            </a:r>
            <a:endParaRPr/>
          </a:p>
          <a:p>
            <a:pPr indent="-190500" lvl="0" marL="342900" rtl="0" algn="l">
              <a:spcBef>
                <a:spcPts val="480"/>
              </a:spcBef>
              <a:spcAft>
                <a:spcPts val="0"/>
              </a:spcAft>
              <a:buClr>
                <a:schemeClr val="dk1"/>
              </a:buClr>
              <a:buSzPts val="2400"/>
              <a:buNone/>
            </a:pPr>
            <a:r>
              <a:t/>
            </a:r>
            <a:endParaRPr sz="2400"/>
          </a:p>
        </p:txBody>
      </p:sp>
      <p:sp>
        <p:nvSpPr>
          <p:cNvPr id="1858" name="Google Shape;1858;p99"/>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1859" name="Google Shape;1859;p99"/>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1860" name="Google Shape;1860;p99"/>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5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5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5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5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5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5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5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57">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5" name="Shape 1865"/>
        <p:cNvGrpSpPr/>
        <p:nvPr/>
      </p:nvGrpSpPr>
      <p:grpSpPr>
        <a:xfrm>
          <a:off x="0" y="0"/>
          <a:ext cx="0" cy="0"/>
          <a:chOff x="0" y="0"/>
          <a:chExt cx="0" cy="0"/>
        </a:xfrm>
      </p:grpSpPr>
      <p:sp>
        <p:nvSpPr>
          <p:cNvPr id="1866" name="Google Shape;1866;p10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Persistent Disagreement</a:t>
            </a:r>
            <a:endParaRPr/>
          </a:p>
        </p:txBody>
      </p:sp>
      <p:pic>
        <p:nvPicPr>
          <p:cNvPr id="1867" name="Google Shape;1867;p100"/>
          <p:cNvPicPr preferRelativeResize="0"/>
          <p:nvPr>
            <p:ph idx="1" type="body"/>
          </p:nvPr>
        </p:nvPicPr>
        <p:blipFill rotWithShape="1">
          <a:blip r:embed="rId3">
            <a:alphaModFix/>
          </a:blip>
          <a:srcRect b="0" l="0" r="0" t="0"/>
          <a:stretch/>
        </p:blipFill>
        <p:spPr>
          <a:xfrm>
            <a:off x="2566116" y="1600201"/>
            <a:ext cx="7059768" cy="4525963"/>
          </a:xfrm>
          <a:prstGeom prst="rect">
            <a:avLst/>
          </a:prstGeom>
          <a:noFill/>
          <a:ln>
            <a:noFill/>
          </a:ln>
        </p:spPr>
      </p:pic>
      <p:sp>
        <p:nvSpPr>
          <p:cNvPr id="1868" name="Google Shape;1868;p100"/>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1869" name="Google Shape;1869;p100"/>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1870" name="Google Shape;1870;p100"/>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5" name="Shape 1875"/>
        <p:cNvGrpSpPr/>
        <p:nvPr/>
      </p:nvGrpSpPr>
      <p:grpSpPr>
        <a:xfrm>
          <a:off x="0" y="0"/>
          <a:ext cx="0" cy="0"/>
          <a:chOff x="0" y="0"/>
          <a:chExt cx="0" cy="0"/>
        </a:xfrm>
      </p:grpSpPr>
      <p:sp>
        <p:nvSpPr>
          <p:cNvPr id="1876" name="Google Shape;1876;p10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Persistent Disagreement…</a:t>
            </a:r>
            <a:endParaRPr/>
          </a:p>
        </p:txBody>
      </p:sp>
      <p:sp>
        <p:nvSpPr>
          <p:cNvPr id="1877" name="Google Shape;1877;p101"/>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1878" name="Google Shape;1878;p101"/>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1879" name="Google Shape;1879;p101"/>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880" name="Google Shape;1880;p101"/>
          <p:cNvPicPr preferRelativeResize="0"/>
          <p:nvPr>
            <p:ph idx="1" type="body"/>
          </p:nvPr>
        </p:nvPicPr>
        <p:blipFill rotWithShape="1">
          <a:blip r:embed="rId3">
            <a:alphaModFix/>
          </a:blip>
          <a:srcRect b="12872" l="0" r="0" t="0"/>
          <a:stretch/>
        </p:blipFill>
        <p:spPr>
          <a:xfrm>
            <a:off x="1981201" y="1161660"/>
            <a:ext cx="8136507" cy="5194693"/>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5" name="Shape 1885"/>
        <p:cNvGrpSpPr/>
        <p:nvPr/>
      </p:nvGrpSpPr>
      <p:grpSpPr>
        <a:xfrm>
          <a:off x="0" y="0"/>
          <a:ext cx="0" cy="0"/>
          <a:chOff x="0" y="0"/>
          <a:chExt cx="0" cy="0"/>
        </a:xfrm>
      </p:grpSpPr>
      <p:sp>
        <p:nvSpPr>
          <p:cNvPr id="1886" name="Google Shape;1886;p10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Persistent Disagreement…</a:t>
            </a:r>
            <a:endParaRPr/>
          </a:p>
        </p:txBody>
      </p:sp>
      <p:sp>
        <p:nvSpPr>
          <p:cNvPr id="1887" name="Google Shape;1887;p102"/>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1888" name="Google Shape;1888;p102"/>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1889" name="Google Shape;1889;p102"/>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890" name="Google Shape;1890;p102"/>
          <p:cNvPicPr preferRelativeResize="0"/>
          <p:nvPr>
            <p:ph idx="1" type="body"/>
          </p:nvPr>
        </p:nvPicPr>
        <p:blipFill rotWithShape="1">
          <a:blip r:embed="rId3">
            <a:alphaModFix/>
          </a:blip>
          <a:srcRect b="12872" l="0" r="0" t="0"/>
          <a:stretch/>
        </p:blipFill>
        <p:spPr>
          <a:xfrm>
            <a:off x="1981201" y="1161660"/>
            <a:ext cx="8136507" cy="5194693"/>
          </a:xfrm>
          <a:prstGeom prst="rect">
            <a:avLst/>
          </a:prstGeom>
          <a:noFill/>
          <a:ln>
            <a:noFill/>
          </a:ln>
        </p:spPr>
      </p:pic>
      <p:sp>
        <p:nvSpPr>
          <p:cNvPr id="1891" name="Google Shape;1891;p102"/>
          <p:cNvSpPr/>
          <p:nvPr/>
        </p:nvSpPr>
        <p:spPr>
          <a:xfrm>
            <a:off x="2752726" y="2243138"/>
            <a:ext cx="1362075" cy="3128962"/>
          </a:xfrm>
          <a:prstGeom prst="ellipse">
            <a:avLst/>
          </a:prstGeom>
          <a:noFill/>
          <a:ln cap="flat" cmpd="sng" w="9525">
            <a:solidFill>
              <a:srgbClr val="FF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6" name="Shape 1896"/>
        <p:cNvGrpSpPr/>
        <p:nvPr/>
      </p:nvGrpSpPr>
      <p:grpSpPr>
        <a:xfrm>
          <a:off x="0" y="0"/>
          <a:ext cx="0" cy="0"/>
          <a:chOff x="0" y="0"/>
          <a:chExt cx="0" cy="0"/>
        </a:xfrm>
      </p:grpSpPr>
      <p:sp>
        <p:nvSpPr>
          <p:cNvPr id="1897" name="Google Shape;1897;p10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Persistent Disagreement…</a:t>
            </a:r>
            <a:endParaRPr/>
          </a:p>
        </p:txBody>
      </p:sp>
      <p:sp>
        <p:nvSpPr>
          <p:cNvPr id="1898" name="Google Shape;1898;p103"/>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1899" name="Google Shape;1899;p103"/>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1900" name="Google Shape;1900;p103"/>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901" name="Google Shape;1901;p103"/>
          <p:cNvPicPr preferRelativeResize="0"/>
          <p:nvPr>
            <p:ph idx="1" type="body"/>
          </p:nvPr>
        </p:nvPicPr>
        <p:blipFill rotWithShape="1">
          <a:blip r:embed="rId3">
            <a:alphaModFix/>
          </a:blip>
          <a:srcRect b="12872" l="0" r="0" t="0"/>
          <a:stretch/>
        </p:blipFill>
        <p:spPr>
          <a:xfrm>
            <a:off x="1981201" y="1161660"/>
            <a:ext cx="8136507" cy="5194693"/>
          </a:xfrm>
          <a:prstGeom prst="rect">
            <a:avLst/>
          </a:prstGeom>
          <a:noFill/>
          <a:ln>
            <a:noFill/>
          </a:ln>
        </p:spPr>
      </p:pic>
      <p:cxnSp>
        <p:nvCxnSpPr>
          <p:cNvPr id="1902" name="Google Shape;1902;p103"/>
          <p:cNvCxnSpPr/>
          <p:nvPr/>
        </p:nvCxnSpPr>
        <p:spPr>
          <a:xfrm flipH="1" rot="10800000">
            <a:off x="4366353" y="3910989"/>
            <a:ext cx="2269475" cy="848299"/>
          </a:xfrm>
          <a:prstGeom prst="straightConnector1">
            <a:avLst/>
          </a:prstGeom>
          <a:noFill/>
          <a:ln cap="flat" cmpd="sng" w="76200">
            <a:solidFill>
              <a:srgbClr val="FF0000"/>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1903" name="Google Shape;1903;p103"/>
          <p:cNvCxnSpPr/>
          <p:nvPr/>
        </p:nvCxnSpPr>
        <p:spPr>
          <a:xfrm flipH="1" rot="10800000">
            <a:off x="4448705" y="3267419"/>
            <a:ext cx="1489113" cy="1287139"/>
          </a:xfrm>
          <a:prstGeom prst="straightConnector1">
            <a:avLst/>
          </a:prstGeom>
          <a:noFill/>
          <a:ln cap="flat" cmpd="sng" w="76200">
            <a:solidFill>
              <a:srgbClr val="FF0000"/>
            </a:solidFill>
            <a:prstDash val="solid"/>
            <a:round/>
            <a:headEnd len="sm" w="sm" type="none"/>
            <a:tailEnd len="med" w="med" type="triangle"/>
          </a:ln>
          <a:effectLst>
            <a:outerShdw blurRad="40000" rotWithShape="0" dir="5400000" dist="20000">
              <a:srgbClr val="000000">
                <a:alpha val="37647"/>
              </a:srgbClr>
            </a:outerShdw>
          </a:effectLst>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8" name="Shape 1908"/>
        <p:cNvGrpSpPr/>
        <p:nvPr/>
      </p:nvGrpSpPr>
      <p:grpSpPr>
        <a:xfrm>
          <a:off x="0" y="0"/>
          <a:ext cx="0" cy="0"/>
          <a:chOff x="0" y="0"/>
          <a:chExt cx="0" cy="0"/>
        </a:xfrm>
      </p:grpSpPr>
      <p:sp>
        <p:nvSpPr>
          <p:cNvPr id="1909" name="Google Shape;1909;p10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Persistent Disagreement…</a:t>
            </a:r>
            <a:endParaRPr/>
          </a:p>
        </p:txBody>
      </p:sp>
      <p:sp>
        <p:nvSpPr>
          <p:cNvPr id="1910" name="Google Shape;1910;p104"/>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1911" name="Google Shape;1911;p104"/>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1912" name="Google Shape;1912;p104"/>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913" name="Google Shape;1913;p104"/>
          <p:cNvPicPr preferRelativeResize="0"/>
          <p:nvPr>
            <p:ph idx="1" type="body"/>
          </p:nvPr>
        </p:nvPicPr>
        <p:blipFill rotWithShape="1">
          <a:blip r:embed="rId3">
            <a:alphaModFix/>
          </a:blip>
          <a:srcRect b="12872" l="0" r="0" t="0"/>
          <a:stretch/>
        </p:blipFill>
        <p:spPr>
          <a:xfrm>
            <a:off x="1981201" y="1161660"/>
            <a:ext cx="8136507" cy="5194693"/>
          </a:xfrm>
          <a:prstGeom prst="rect">
            <a:avLst/>
          </a:prstGeom>
          <a:noFill/>
          <a:ln>
            <a:noFill/>
          </a:ln>
        </p:spPr>
      </p:pic>
      <p:cxnSp>
        <p:nvCxnSpPr>
          <p:cNvPr id="1914" name="Google Shape;1914;p104"/>
          <p:cNvCxnSpPr/>
          <p:nvPr/>
        </p:nvCxnSpPr>
        <p:spPr>
          <a:xfrm>
            <a:off x="6049453" y="3933023"/>
            <a:ext cx="0" cy="451691"/>
          </a:xfrm>
          <a:prstGeom prst="straightConnector1">
            <a:avLst/>
          </a:prstGeom>
          <a:noFill/>
          <a:ln cap="flat" cmpd="sng" w="25400">
            <a:solidFill>
              <a:srgbClr val="FF0000"/>
            </a:solidFill>
            <a:prstDash val="solid"/>
            <a:round/>
            <a:headEnd len="sm" w="sm" type="none"/>
            <a:tailEnd len="sm" w="sm" type="none"/>
          </a:ln>
          <a:effectLst>
            <a:outerShdw blurRad="40000" rotWithShape="0" dir="5400000" dist="20000">
              <a:srgbClr val="000000">
                <a:alpha val="37647"/>
              </a:srgbClr>
            </a:outerShdw>
          </a:effectLst>
        </p:spPr>
      </p:cxnSp>
      <p:cxnSp>
        <p:nvCxnSpPr>
          <p:cNvPr id="1915" name="Google Shape;1915;p104"/>
          <p:cNvCxnSpPr/>
          <p:nvPr/>
        </p:nvCxnSpPr>
        <p:spPr>
          <a:xfrm>
            <a:off x="6135751" y="3933022"/>
            <a:ext cx="0" cy="451691"/>
          </a:xfrm>
          <a:prstGeom prst="straightConnector1">
            <a:avLst/>
          </a:prstGeom>
          <a:noFill/>
          <a:ln cap="flat" cmpd="sng" w="25400">
            <a:solidFill>
              <a:srgbClr val="FF0000"/>
            </a:solidFill>
            <a:prstDash val="solid"/>
            <a:round/>
            <a:headEnd len="sm" w="sm" type="none"/>
            <a:tailEnd len="sm" w="sm" type="none"/>
          </a:ln>
          <a:effectLst>
            <a:outerShdw blurRad="40000" rotWithShape="0" dir="5400000" dist="20000">
              <a:srgbClr val="000000">
                <a:alpha val="37647"/>
              </a:srgbClr>
            </a:outerShdw>
          </a:effectLst>
        </p:spPr>
      </p:cxnSp>
      <p:sp>
        <p:nvSpPr>
          <p:cNvPr id="1916" name="Google Shape;1916;p104"/>
          <p:cNvSpPr/>
          <p:nvPr/>
        </p:nvSpPr>
        <p:spPr>
          <a:xfrm>
            <a:off x="6084983" y="4406747"/>
            <a:ext cx="385590" cy="293728"/>
          </a:xfrm>
          <a:custGeom>
            <a:rect b="b" l="l" r="r" t="t"/>
            <a:pathLst>
              <a:path extrusionOk="0" h="293728" w="385590">
                <a:moveTo>
                  <a:pt x="0" y="0"/>
                </a:moveTo>
                <a:cubicBezTo>
                  <a:pt x="918" y="109250"/>
                  <a:pt x="1836" y="218501"/>
                  <a:pt x="66101" y="264405"/>
                </a:cubicBezTo>
                <a:cubicBezTo>
                  <a:pt x="130366" y="310309"/>
                  <a:pt x="257978" y="292865"/>
                  <a:pt x="385590" y="275422"/>
                </a:cubicBezTo>
              </a:path>
            </a:pathLst>
          </a:custGeom>
          <a:noFill/>
          <a:ln cap="flat" cmpd="sng" w="9525">
            <a:solidFill>
              <a:srgbClr val="FF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917" name="Google Shape;1917;p104"/>
          <p:cNvCxnSpPr/>
          <p:nvPr/>
        </p:nvCxnSpPr>
        <p:spPr>
          <a:xfrm flipH="1">
            <a:off x="2846025" y="4087259"/>
            <a:ext cx="6367749" cy="11017"/>
          </a:xfrm>
          <a:prstGeom prst="straightConnector1">
            <a:avLst/>
          </a:prstGeom>
          <a:noFill/>
          <a:ln cap="flat" cmpd="sng" w="50800">
            <a:solidFill>
              <a:schemeClr val="dk1"/>
            </a:solidFill>
            <a:prstDash val="solid"/>
            <a:round/>
            <a:headEnd len="sm" w="sm" type="none"/>
            <a:tailEnd len="sm" w="sm" type="none"/>
          </a:ln>
          <a:effectLst>
            <a:outerShdw blurRad="40000" rotWithShape="0" dir="5400000" dist="20000">
              <a:srgbClr val="000000">
                <a:alpha val="37647"/>
              </a:srgbClr>
            </a:outerShdw>
          </a:effectLst>
        </p:spPr>
      </p:cxnSp>
      <p:sp>
        <p:nvSpPr>
          <p:cNvPr id="1918" name="Google Shape;1918;p104"/>
          <p:cNvSpPr txBox="1"/>
          <p:nvPr/>
        </p:nvSpPr>
        <p:spPr>
          <a:xfrm>
            <a:off x="6541776" y="4270822"/>
            <a:ext cx="3711272" cy="203132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14 days in a row, the absolute</a:t>
            </a:r>
            <a:endParaRPr/>
          </a:p>
          <a:p>
            <a:pPr indent="0" lvl="0" marL="0" marR="0" rtl="0" algn="l">
              <a:spcBef>
                <a:spcPts val="0"/>
              </a:spcBef>
              <a:spcAft>
                <a:spcPts val="0"/>
              </a:spcAft>
              <a:buNone/>
            </a:pPr>
            <a:r>
              <a:rPr b="1" lang="en-US" sz="1800">
                <a:solidFill>
                  <a:schemeClr val="dk1"/>
                </a:solidFill>
                <a:latin typeface="Arial"/>
                <a:ea typeface="Arial"/>
                <a:cs typeface="Arial"/>
                <a:sym typeface="Arial"/>
              </a:rPr>
              <a:t> average disagreement (looking </a:t>
            </a:r>
            <a:endParaRPr/>
          </a:p>
          <a:p>
            <a:pPr indent="0" lvl="0" marL="0" marR="0" rtl="0" algn="l">
              <a:spcBef>
                <a:spcPts val="0"/>
              </a:spcBef>
              <a:spcAft>
                <a:spcPts val="0"/>
              </a:spcAft>
              <a:buNone/>
            </a:pPr>
            <a:r>
              <a:rPr b="1" lang="en-US" sz="1800">
                <a:solidFill>
                  <a:schemeClr val="dk1"/>
                </a:solidFill>
                <a:latin typeface="Arial"/>
                <a:ea typeface="Arial"/>
                <a:cs typeface="Arial"/>
                <a:sym typeface="Arial"/>
              </a:rPr>
              <a:t>back </a:t>
            </a:r>
            <a:r>
              <a:rPr b="1" i="1" lang="en-US" sz="1800" u="sng">
                <a:solidFill>
                  <a:srgbClr val="FF0000"/>
                </a:solidFill>
                <a:latin typeface="Arial"/>
                <a:ea typeface="Arial"/>
                <a:cs typeface="Arial"/>
                <a:sym typeface="Arial"/>
              </a:rPr>
              <a:t>the life of this CORS</a:t>
            </a:r>
            <a:r>
              <a:rPr b="1" lang="en-US" sz="1800">
                <a:solidFill>
                  <a:schemeClr val="dk1"/>
                </a:solidFill>
                <a:latin typeface="Arial"/>
                <a:ea typeface="Arial"/>
                <a:cs typeface="Arial"/>
                <a:sym typeface="Arial"/>
              </a:rPr>
              <a:t>)</a:t>
            </a:r>
            <a:endParaRPr/>
          </a:p>
          <a:p>
            <a:pPr indent="0" lvl="0" marL="0" marR="0" rtl="0" algn="l">
              <a:spcBef>
                <a:spcPts val="0"/>
              </a:spcBef>
              <a:spcAft>
                <a:spcPts val="0"/>
              </a:spcAft>
              <a:buNone/>
            </a:pPr>
            <a:r>
              <a:rPr b="1" lang="en-US" sz="1800">
                <a:solidFill>
                  <a:schemeClr val="dk1"/>
                </a:solidFill>
                <a:latin typeface="Arial"/>
                <a:ea typeface="Arial"/>
                <a:cs typeface="Arial"/>
                <a:sym typeface="Arial"/>
              </a:rPr>
              <a:t>exceeded 1 cm.</a:t>
            </a:r>
            <a:endParaRPr/>
          </a:p>
          <a:p>
            <a:pPr indent="0" lvl="0" marL="0" marR="0" rtl="0" algn="l">
              <a:spcBef>
                <a:spcPts val="0"/>
              </a:spcBef>
              <a:spcAft>
                <a:spcPts val="0"/>
              </a:spcAft>
              <a:buNone/>
            </a:pPr>
            <a:r>
              <a:t/>
            </a:r>
            <a:endParaRPr b="1" sz="1800">
              <a:solidFill>
                <a:schemeClr val="dk1"/>
              </a:solidFill>
              <a:latin typeface="Arial"/>
              <a:ea typeface="Arial"/>
              <a:cs typeface="Arial"/>
              <a:sym typeface="Arial"/>
            </a:endParaRPr>
          </a:p>
          <a:p>
            <a:pPr indent="0" lvl="0" marL="0" marR="0" rtl="0" algn="l">
              <a:spcBef>
                <a:spcPts val="0"/>
              </a:spcBef>
              <a:spcAft>
                <a:spcPts val="0"/>
              </a:spcAft>
              <a:buNone/>
            </a:pPr>
            <a:r>
              <a:rPr b="1" lang="en-US" sz="1800">
                <a:solidFill>
                  <a:schemeClr val="dk1"/>
                </a:solidFill>
                <a:latin typeface="Arial"/>
                <a:ea typeface="Arial"/>
                <a:cs typeface="Arial"/>
                <a:sym typeface="Arial"/>
              </a:rPr>
              <a:t>CORS went “bad” at 2 ½ years</a:t>
            </a:r>
            <a:endParaRPr/>
          </a:p>
          <a:p>
            <a:pPr indent="0" lvl="0" marL="0" marR="0" rtl="0" algn="l">
              <a:spcBef>
                <a:spcPts val="0"/>
              </a:spcBef>
              <a:spcAft>
                <a:spcPts val="0"/>
              </a:spcAft>
              <a:buNone/>
            </a:pPr>
            <a:r>
              <a:rPr b="1" lang="en-US" sz="1800">
                <a:solidFill>
                  <a:schemeClr val="dk1"/>
                </a:solidFill>
                <a:latin typeface="Arial"/>
                <a:ea typeface="Arial"/>
                <a:cs typeface="Arial"/>
                <a:sym typeface="Arial"/>
              </a:rPr>
              <a:t>after last known discontinuity</a:t>
            </a:r>
            <a:endParaRPr b="1" sz="1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3" name="Shape 1923"/>
        <p:cNvGrpSpPr/>
        <p:nvPr/>
      </p:nvGrpSpPr>
      <p:grpSpPr>
        <a:xfrm>
          <a:off x="0" y="0"/>
          <a:ext cx="0" cy="0"/>
          <a:chOff x="0" y="0"/>
          <a:chExt cx="0" cy="0"/>
        </a:xfrm>
      </p:grpSpPr>
      <p:sp>
        <p:nvSpPr>
          <p:cNvPr id="1924" name="Google Shape;1924;p10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Persistent Disagreement…</a:t>
            </a:r>
            <a:endParaRPr/>
          </a:p>
        </p:txBody>
      </p:sp>
      <p:sp>
        <p:nvSpPr>
          <p:cNvPr id="1925" name="Google Shape;1925;p105"/>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1926" name="Google Shape;1926;p105"/>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1927" name="Google Shape;1927;p105"/>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928" name="Google Shape;1928;p105"/>
          <p:cNvPicPr preferRelativeResize="0"/>
          <p:nvPr>
            <p:ph idx="1" type="body"/>
          </p:nvPr>
        </p:nvPicPr>
        <p:blipFill rotWithShape="1">
          <a:blip r:embed="rId3">
            <a:alphaModFix/>
          </a:blip>
          <a:srcRect b="12872" l="0" r="0" t="0"/>
          <a:stretch/>
        </p:blipFill>
        <p:spPr>
          <a:xfrm>
            <a:off x="1981201" y="1161660"/>
            <a:ext cx="8136507" cy="5194693"/>
          </a:xfrm>
          <a:prstGeom prst="rect">
            <a:avLst/>
          </a:prstGeom>
          <a:noFill/>
          <a:ln>
            <a:noFill/>
          </a:ln>
        </p:spPr>
      </p:pic>
      <p:cxnSp>
        <p:nvCxnSpPr>
          <p:cNvPr id="1929" name="Google Shape;1929;p105"/>
          <p:cNvCxnSpPr/>
          <p:nvPr/>
        </p:nvCxnSpPr>
        <p:spPr>
          <a:xfrm>
            <a:off x="4892682" y="3877939"/>
            <a:ext cx="0" cy="451691"/>
          </a:xfrm>
          <a:prstGeom prst="straightConnector1">
            <a:avLst/>
          </a:prstGeom>
          <a:noFill/>
          <a:ln cap="flat" cmpd="sng" w="25400">
            <a:solidFill>
              <a:srgbClr val="FF0000"/>
            </a:solidFill>
            <a:prstDash val="solid"/>
            <a:round/>
            <a:headEnd len="sm" w="sm" type="none"/>
            <a:tailEnd len="sm" w="sm" type="none"/>
          </a:ln>
          <a:effectLst>
            <a:outerShdw blurRad="40000" rotWithShape="0" dir="5400000" dist="20000">
              <a:srgbClr val="000000">
                <a:alpha val="37647"/>
              </a:srgbClr>
            </a:outerShdw>
          </a:effectLst>
        </p:spPr>
      </p:cxnSp>
      <p:cxnSp>
        <p:nvCxnSpPr>
          <p:cNvPr id="1930" name="Google Shape;1930;p105"/>
          <p:cNvCxnSpPr/>
          <p:nvPr/>
        </p:nvCxnSpPr>
        <p:spPr>
          <a:xfrm>
            <a:off x="4978980" y="3877938"/>
            <a:ext cx="0" cy="451691"/>
          </a:xfrm>
          <a:prstGeom prst="straightConnector1">
            <a:avLst/>
          </a:prstGeom>
          <a:noFill/>
          <a:ln cap="flat" cmpd="sng" w="25400">
            <a:solidFill>
              <a:srgbClr val="FF0000"/>
            </a:solidFill>
            <a:prstDash val="solid"/>
            <a:round/>
            <a:headEnd len="sm" w="sm" type="none"/>
            <a:tailEnd len="sm" w="sm" type="none"/>
          </a:ln>
          <a:effectLst>
            <a:outerShdw blurRad="40000" rotWithShape="0" dir="5400000" dist="20000">
              <a:srgbClr val="000000">
                <a:alpha val="37647"/>
              </a:srgbClr>
            </a:outerShdw>
          </a:effectLst>
        </p:spPr>
      </p:cxnSp>
      <p:sp>
        <p:nvSpPr>
          <p:cNvPr id="1931" name="Google Shape;1931;p105"/>
          <p:cNvSpPr/>
          <p:nvPr/>
        </p:nvSpPr>
        <p:spPr>
          <a:xfrm>
            <a:off x="4928212" y="4351663"/>
            <a:ext cx="385590" cy="293728"/>
          </a:xfrm>
          <a:custGeom>
            <a:rect b="b" l="l" r="r" t="t"/>
            <a:pathLst>
              <a:path extrusionOk="0" h="293728" w="385590">
                <a:moveTo>
                  <a:pt x="0" y="0"/>
                </a:moveTo>
                <a:cubicBezTo>
                  <a:pt x="918" y="109250"/>
                  <a:pt x="1836" y="218501"/>
                  <a:pt x="66101" y="264405"/>
                </a:cubicBezTo>
                <a:cubicBezTo>
                  <a:pt x="130366" y="310309"/>
                  <a:pt x="257978" y="292865"/>
                  <a:pt x="385590" y="275422"/>
                </a:cubicBezTo>
              </a:path>
            </a:pathLst>
          </a:custGeom>
          <a:noFill/>
          <a:ln cap="flat" cmpd="sng" w="9525">
            <a:solidFill>
              <a:srgbClr val="FF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32" name="Google Shape;1932;p105"/>
          <p:cNvSpPr txBox="1"/>
          <p:nvPr/>
        </p:nvSpPr>
        <p:spPr>
          <a:xfrm>
            <a:off x="5313803" y="4322225"/>
            <a:ext cx="4878259" cy="1754326"/>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14 days in a row, the absolute average</a:t>
            </a:r>
            <a:endParaRPr/>
          </a:p>
          <a:p>
            <a:pPr indent="0" lvl="0" marL="0" marR="0" rtl="0" algn="l">
              <a:spcBef>
                <a:spcPts val="0"/>
              </a:spcBef>
              <a:spcAft>
                <a:spcPts val="0"/>
              </a:spcAft>
              <a:buNone/>
            </a:pPr>
            <a:r>
              <a:rPr b="1" lang="en-US" sz="1800">
                <a:solidFill>
                  <a:schemeClr val="dk1"/>
                </a:solidFill>
                <a:latin typeface="Arial"/>
                <a:ea typeface="Arial"/>
                <a:cs typeface="Arial"/>
                <a:sym typeface="Arial"/>
              </a:rPr>
              <a:t>disagreement (looking back </a:t>
            </a:r>
            <a:r>
              <a:rPr b="1" i="1" lang="en-US" sz="1800" u="sng">
                <a:solidFill>
                  <a:srgbClr val="FF0000"/>
                </a:solidFill>
                <a:latin typeface="Arial"/>
                <a:ea typeface="Arial"/>
                <a:cs typeface="Arial"/>
                <a:sym typeface="Arial"/>
              </a:rPr>
              <a:t>just 6 months</a:t>
            </a:r>
            <a:r>
              <a:rPr b="1" lang="en-US" sz="1800">
                <a:solidFill>
                  <a:schemeClr val="dk1"/>
                </a:solidFill>
                <a:latin typeface="Arial"/>
                <a:ea typeface="Arial"/>
                <a:cs typeface="Arial"/>
                <a:sym typeface="Arial"/>
              </a:rPr>
              <a:t>)</a:t>
            </a:r>
            <a:endParaRPr/>
          </a:p>
          <a:p>
            <a:pPr indent="0" lvl="0" marL="0" marR="0" rtl="0" algn="l">
              <a:spcBef>
                <a:spcPts val="0"/>
              </a:spcBef>
              <a:spcAft>
                <a:spcPts val="0"/>
              </a:spcAft>
              <a:buNone/>
            </a:pPr>
            <a:r>
              <a:rPr b="1" lang="en-US" sz="1800">
                <a:solidFill>
                  <a:schemeClr val="dk1"/>
                </a:solidFill>
                <a:latin typeface="Arial"/>
                <a:ea typeface="Arial"/>
                <a:cs typeface="Arial"/>
                <a:sym typeface="Arial"/>
              </a:rPr>
              <a:t>exceeded 1 cm.</a:t>
            </a:r>
            <a:endParaRPr/>
          </a:p>
          <a:p>
            <a:pPr indent="0" lvl="0" marL="0" marR="0" rtl="0" algn="l">
              <a:spcBef>
                <a:spcPts val="0"/>
              </a:spcBef>
              <a:spcAft>
                <a:spcPts val="0"/>
              </a:spcAft>
              <a:buNone/>
            </a:pPr>
            <a:r>
              <a:t/>
            </a:r>
            <a:endParaRPr b="1" sz="1800">
              <a:solidFill>
                <a:schemeClr val="dk1"/>
              </a:solidFill>
              <a:latin typeface="Arial"/>
              <a:ea typeface="Arial"/>
              <a:cs typeface="Arial"/>
              <a:sym typeface="Arial"/>
            </a:endParaRPr>
          </a:p>
          <a:p>
            <a:pPr indent="0" lvl="0" marL="0" marR="0" rtl="0" algn="l">
              <a:spcBef>
                <a:spcPts val="0"/>
              </a:spcBef>
              <a:spcAft>
                <a:spcPts val="0"/>
              </a:spcAft>
              <a:buNone/>
            </a:pPr>
            <a:r>
              <a:rPr b="1" lang="en-US" sz="1800">
                <a:solidFill>
                  <a:schemeClr val="dk1"/>
                </a:solidFill>
                <a:latin typeface="Arial"/>
                <a:ea typeface="Arial"/>
                <a:cs typeface="Arial"/>
                <a:sym typeface="Arial"/>
              </a:rPr>
              <a:t>CORS went “bad” at 1 ½ years</a:t>
            </a:r>
            <a:endParaRPr/>
          </a:p>
          <a:p>
            <a:pPr indent="0" lvl="0" marL="0" marR="0" rtl="0" algn="l">
              <a:spcBef>
                <a:spcPts val="0"/>
              </a:spcBef>
              <a:spcAft>
                <a:spcPts val="0"/>
              </a:spcAft>
              <a:buNone/>
            </a:pPr>
            <a:r>
              <a:rPr b="1" lang="en-US" sz="1800">
                <a:solidFill>
                  <a:schemeClr val="dk1"/>
                </a:solidFill>
                <a:latin typeface="Arial"/>
                <a:ea typeface="Arial"/>
                <a:cs typeface="Arial"/>
                <a:sym typeface="Arial"/>
              </a:rPr>
              <a:t>after last known discontinuity</a:t>
            </a:r>
            <a:endParaRPr b="1" sz="1800">
              <a:solidFill>
                <a:schemeClr val="dk1"/>
              </a:solidFill>
              <a:latin typeface="Arial"/>
              <a:ea typeface="Arial"/>
              <a:cs typeface="Arial"/>
              <a:sym typeface="Arial"/>
            </a:endParaRPr>
          </a:p>
        </p:txBody>
      </p:sp>
      <p:cxnSp>
        <p:nvCxnSpPr>
          <p:cNvPr id="1933" name="Google Shape;1933;p105"/>
          <p:cNvCxnSpPr/>
          <p:nvPr/>
        </p:nvCxnSpPr>
        <p:spPr>
          <a:xfrm flipH="1">
            <a:off x="2846025" y="4087259"/>
            <a:ext cx="6367749" cy="11017"/>
          </a:xfrm>
          <a:prstGeom prst="straightConnector1">
            <a:avLst/>
          </a:prstGeom>
          <a:noFill/>
          <a:ln cap="flat" cmpd="sng" w="50800">
            <a:solidFill>
              <a:schemeClr val="dk1"/>
            </a:solidFill>
            <a:prstDash val="solid"/>
            <a:round/>
            <a:headEnd len="sm" w="sm" type="none"/>
            <a:tailEnd len="sm" w="sm" type="none"/>
          </a:ln>
          <a:effectLst>
            <a:outerShdw blurRad="40000" rotWithShape="0" dir="5400000" dist="20000">
              <a:srgbClr val="000000">
                <a:alpha val="37647"/>
              </a:srgbClr>
            </a:outerShdw>
          </a:effectLst>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Google Shape;298;p4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Terminology</a:t>
            </a:r>
            <a:endParaRPr/>
          </a:p>
        </p:txBody>
      </p:sp>
      <p:sp>
        <p:nvSpPr>
          <p:cNvPr id="299" name="Google Shape;299;p43"/>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US" sz="2400"/>
              <a:t>The following terms (and more) are defined meticulously in BP3 in a coordinated effort within NGS and with the IERS:</a:t>
            </a:r>
            <a:endParaRPr/>
          </a:p>
          <a:p>
            <a:pPr indent="-285750" lvl="1" marL="742950" rtl="0" algn="l">
              <a:spcBef>
                <a:spcPts val="400"/>
              </a:spcBef>
              <a:spcAft>
                <a:spcPts val="0"/>
              </a:spcAft>
              <a:buClr>
                <a:schemeClr val="dk1"/>
              </a:buClr>
              <a:buSzPts val="2000"/>
              <a:buChar char="–"/>
            </a:pPr>
            <a:r>
              <a:rPr lang="en-US" sz="2000"/>
              <a:t>Point, Mark, Station, Site, ARP, GRP, Site Marker, CORS, the NOAA CORS Network</a:t>
            </a:r>
            <a:endParaRPr/>
          </a:p>
          <a:p>
            <a:pPr indent="-228600" lvl="2" marL="1143000" rtl="0" algn="l">
              <a:spcBef>
                <a:spcPts val="320"/>
              </a:spcBef>
              <a:spcAft>
                <a:spcPts val="0"/>
              </a:spcAft>
              <a:buClr>
                <a:schemeClr val="dk1"/>
              </a:buClr>
              <a:buSzPts val="1600"/>
              <a:buChar char="•"/>
            </a:pPr>
            <a:r>
              <a:rPr lang="en-US" sz="1600"/>
              <a:t>GRP = Geometric Reference Point – the official point on a station to which all coordinates refer</a:t>
            </a:r>
            <a:endParaRPr/>
          </a:p>
          <a:p>
            <a:pPr indent="-342900" lvl="0" marL="342900" rtl="0" algn="l">
              <a:spcBef>
                <a:spcPts val="480"/>
              </a:spcBef>
              <a:spcAft>
                <a:spcPts val="0"/>
              </a:spcAft>
              <a:buClr>
                <a:schemeClr val="dk1"/>
              </a:buClr>
              <a:buSzPts val="2400"/>
              <a:buChar char="•"/>
            </a:pPr>
            <a:r>
              <a:rPr lang="en-US" sz="2400"/>
              <a:t>As a direct fallout:  NGS will no longer provide CORS coordinates at an </a:t>
            </a:r>
            <a:r>
              <a:rPr i="1" lang="en-US" sz="2400"/>
              <a:t>ARP</a:t>
            </a:r>
            <a:r>
              <a:rPr lang="en-US" sz="2400"/>
              <a:t>, only to a </a:t>
            </a:r>
            <a:r>
              <a:rPr i="1" lang="en-US" sz="2400"/>
              <a:t>GRP</a:t>
            </a:r>
            <a:endParaRPr/>
          </a:p>
          <a:p>
            <a:pPr indent="-285750" lvl="1" marL="742950" rtl="0" algn="l">
              <a:spcBef>
                <a:spcPts val="400"/>
              </a:spcBef>
              <a:spcAft>
                <a:spcPts val="0"/>
              </a:spcAft>
              <a:buClr>
                <a:schemeClr val="dk1"/>
              </a:buClr>
              <a:buSzPts val="2000"/>
              <a:buChar char="–"/>
            </a:pPr>
            <a:r>
              <a:rPr lang="en-US" sz="2000"/>
              <a:t>An </a:t>
            </a:r>
            <a:r>
              <a:rPr b="1" i="1" lang="en-US" sz="2000"/>
              <a:t>antenna</a:t>
            </a:r>
            <a:r>
              <a:rPr lang="en-US" sz="2000"/>
              <a:t> has an ARP.  </a:t>
            </a:r>
            <a:endParaRPr/>
          </a:p>
          <a:p>
            <a:pPr indent="-228600" lvl="2" marL="1143000" rtl="0" algn="l">
              <a:spcBef>
                <a:spcPts val="360"/>
              </a:spcBef>
              <a:spcAft>
                <a:spcPts val="0"/>
              </a:spcAft>
              <a:buClr>
                <a:schemeClr val="dk1"/>
              </a:buClr>
              <a:buSzPts val="1800"/>
              <a:buChar char="•"/>
            </a:pPr>
            <a:r>
              <a:rPr lang="en-US" sz="1800"/>
              <a:t>A CORS only </a:t>
            </a:r>
            <a:r>
              <a:rPr b="1" i="1" lang="en-US" sz="1800"/>
              <a:t>sometimes</a:t>
            </a:r>
            <a:r>
              <a:rPr lang="en-US" sz="1800"/>
              <a:t> has an antenna.  </a:t>
            </a:r>
            <a:endParaRPr/>
          </a:p>
          <a:p>
            <a:pPr indent="-228600" lvl="3" marL="1600200" rtl="0" algn="l">
              <a:spcBef>
                <a:spcPts val="280"/>
              </a:spcBef>
              <a:spcAft>
                <a:spcPts val="0"/>
              </a:spcAft>
              <a:buClr>
                <a:schemeClr val="dk1"/>
              </a:buClr>
              <a:buSzPts val="1400"/>
              <a:buChar char="–"/>
            </a:pPr>
            <a:r>
              <a:rPr lang="en-US" sz="1400"/>
              <a:t>Therefore a CORS only </a:t>
            </a:r>
            <a:r>
              <a:rPr b="1" i="1" lang="en-US" sz="1400"/>
              <a:t>sometimes</a:t>
            </a:r>
            <a:r>
              <a:rPr lang="en-US" sz="1400"/>
              <a:t> has an ARP.  </a:t>
            </a:r>
            <a:endParaRPr/>
          </a:p>
          <a:p>
            <a:pPr indent="-228600" lvl="3" marL="1600200" rtl="0" algn="l">
              <a:spcBef>
                <a:spcPts val="280"/>
              </a:spcBef>
              <a:spcAft>
                <a:spcPts val="0"/>
              </a:spcAft>
              <a:buClr>
                <a:schemeClr val="dk1"/>
              </a:buClr>
              <a:buSzPts val="1400"/>
              <a:buChar char="–"/>
            </a:pPr>
            <a:r>
              <a:rPr lang="en-US" sz="1400"/>
              <a:t>But it </a:t>
            </a:r>
            <a:r>
              <a:rPr b="1" i="1" lang="en-US" sz="1400" u="sng"/>
              <a:t>always</a:t>
            </a:r>
            <a:r>
              <a:rPr lang="en-US" sz="1400"/>
              <a:t> has a GRP.</a:t>
            </a:r>
            <a:endParaRPr/>
          </a:p>
          <a:p>
            <a:pPr indent="-228600" lvl="4" marL="2057400" rtl="0" algn="l">
              <a:spcBef>
                <a:spcPts val="280"/>
              </a:spcBef>
              <a:spcAft>
                <a:spcPts val="0"/>
              </a:spcAft>
              <a:buClr>
                <a:schemeClr val="dk1"/>
              </a:buClr>
              <a:buSzPts val="1400"/>
              <a:buChar char="»"/>
            </a:pPr>
            <a:r>
              <a:rPr lang="en-US" sz="1400"/>
              <a:t>The ARP and GRP are only </a:t>
            </a:r>
            <a:r>
              <a:rPr b="1" i="1" lang="en-US" sz="1400"/>
              <a:t>sometimes</a:t>
            </a:r>
            <a:r>
              <a:rPr lang="en-US" sz="1400"/>
              <a:t> coincident in space when the antenna is mounted at a CORS</a:t>
            </a:r>
            <a:endParaRPr/>
          </a:p>
          <a:p>
            <a:pPr indent="-285750" lvl="1" marL="742950" rtl="0" algn="l">
              <a:spcBef>
                <a:spcPts val="400"/>
              </a:spcBef>
              <a:spcAft>
                <a:spcPts val="0"/>
              </a:spcAft>
              <a:buClr>
                <a:schemeClr val="dk1"/>
              </a:buClr>
              <a:buSzPts val="2000"/>
              <a:buChar char="–"/>
            </a:pPr>
            <a:r>
              <a:rPr lang="en-US" sz="2000"/>
              <a:t>The GRP gets a Permanent Identifier (PID)</a:t>
            </a:r>
            <a:endParaRPr sz="2000"/>
          </a:p>
        </p:txBody>
      </p:sp>
      <p:sp>
        <p:nvSpPr>
          <p:cNvPr id="300" name="Google Shape;300;p43"/>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301" name="Google Shape;301;p43"/>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302" name="Google Shape;302;p43"/>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4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Terminology</a:t>
            </a:r>
            <a:endParaRPr/>
          </a:p>
        </p:txBody>
      </p:sp>
      <p:sp>
        <p:nvSpPr>
          <p:cNvPr id="308" name="Google Shape;308;p44"/>
          <p:cNvSpPr txBox="1"/>
          <p:nvPr>
            <p:ph idx="1" type="body"/>
          </p:nvPr>
        </p:nvSpPr>
        <p:spPr>
          <a:xfrm>
            <a:off x="1970202" y="1298545"/>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Char char="•"/>
            </a:pPr>
            <a:r>
              <a:rPr lang="en-US" sz="2000"/>
              <a:t>“CORS” is an acronym</a:t>
            </a:r>
            <a:endParaRPr/>
          </a:p>
          <a:p>
            <a:pPr indent="-285750" lvl="1" marL="742950" rtl="0" algn="l">
              <a:spcBef>
                <a:spcPts val="360"/>
              </a:spcBef>
              <a:spcAft>
                <a:spcPts val="0"/>
              </a:spcAft>
              <a:buClr>
                <a:schemeClr val="dk1"/>
              </a:buClr>
              <a:buSzPts val="1800"/>
              <a:buChar char="–"/>
            </a:pPr>
            <a:r>
              <a:rPr lang="en-US" sz="1800"/>
              <a:t>It is </a:t>
            </a:r>
            <a:r>
              <a:rPr i="1" lang="en-US" sz="1800"/>
              <a:t>singular</a:t>
            </a:r>
            <a:r>
              <a:rPr lang="en-US" sz="1800"/>
              <a:t> (S means “Station”, not “Stations”)</a:t>
            </a:r>
            <a:endParaRPr/>
          </a:p>
          <a:p>
            <a:pPr indent="-285750" lvl="1" marL="742950" rtl="0" algn="l">
              <a:spcBef>
                <a:spcPts val="360"/>
              </a:spcBef>
              <a:spcAft>
                <a:spcPts val="0"/>
              </a:spcAft>
              <a:buClr>
                <a:schemeClr val="dk1"/>
              </a:buClr>
              <a:buSzPts val="1800"/>
              <a:buChar char="–"/>
            </a:pPr>
            <a:r>
              <a:rPr lang="en-US" sz="1800" u="sng"/>
              <a:t>It will no longer be used to describe the </a:t>
            </a:r>
            <a:r>
              <a:rPr i="1" lang="en-US" sz="1800" u="sng"/>
              <a:t>network</a:t>
            </a:r>
            <a:r>
              <a:rPr lang="en-US" sz="1800" u="sng"/>
              <a:t> of all such stations</a:t>
            </a:r>
            <a:endParaRPr/>
          </a:p>
          <a:p>
            <a:pPr indent="-228600" lvl="2" marL="1143000" rtl="0" algn="l">
              <a:spcBef>
                <a:spcPts val="320"/>
              </a:spcBef>
              <a:spcAft>
                <a:spcPts val="0"/>
              </a:spcAft>
              <a:buClr>
                <a:schemeClr val="dk1"/>
              </a:buClr>
              <a:buSzPts val="1600"/>
              <a:buChar char="•"/>
            </a:pPr>
            <a:r>
              <a:rPr lang="en-US" sz="1600"/>
              <a:t>That will, for now, be called </a:t>
            </a:r>
            <a:r>
              <a:rPr b="1" lang="en-US" sz="1600">
                <a:solidFill>
                  <a:srgbClr val="FF0000"/>
                </a:solidFill>
              </a:rPr>
              <a:t>the NOAA CORS Network, or NCN</a:t>
            </a:r>
            <a:endParaRPr/>
          </a:p>
          <a:p>
            <a:pPr indent="-228600" lvl="3" marL="1600200" rtl="0" algn="l">
              <a:spcBef>
                <a:spcPts val="240"/>
              </a:spcBef>
              <a:spcAft>
                <a:spcPts val="0"/>
              </a:spcAft>
              <a:buClr>
                <a:schemeClr val="dk1"/>
              </a:buClr>
              <a:buSzPts val="1200"/>
              <a:buChar char="–"/>
            </a:pPr>
            <a:r>
              <a:rPr lang="en-US" sz="1200"/>
              <a:t>Which has a subset of stations called </a:t>
            </a:r>
            <a:r>
              <a:rPr b="1" lang="en-US" sz="1200">
                <a:solidFill>
                  <a:srgbClr val="FF0000"/>
                </a:solidFill>
              </a:rPr>
              <a:t>the NOAA Foundation CORS Network, or NFCN</a:t>
            </a:r>
            <a:endParaRPr/>
          </a:p>
          <a:p>
            <a:pPr indent="-285750" lvl="1" marL="742950" rtl="0" algn="l">
              <a:spcBef>
                <a:spcPts val="360"/>
              </a:spcBef>
              <a:spcAft>
                <a:spcPts val="0"/>
              </a:spcAft>
              <a:buClr>
                <a:schemeClr val="dk1"/>
              </a:buClr>
              <a:buSzPts val="1800"/>
              <a:buChar char="–"/>
            </a:pPr>
            <a:r>
              <a:rPr lang="en-US" sz="1800"/>
              <a:t>Its plural form is </a:t>
            </a:r>
            <a:r>
              <a:rPr b="1" lang="en-US" sz="1800">
                <a:solidFill>
                  <a:srgbClr val="FF0000"/>
                </a:solidFill>
              </a:rPr>
              <a:t>CORSs</a:t>
            </a:r>
            <a:endParaRPr/>
          </a:p>
          <a:p>
            <a:pPr indent="-228600" lvl="2" marL="1143000" rtl="0" algn="l">
              <a:spcBef>
                <a:spcPts val="320"/>
              </a:spcBef>
              <a:spcAft>
                <a:spcPts val="0"/>
              </a:spcAft>
              <a:buClr>
                <a:schemeClr val="dk1"/>
              </a:buClr>
              <a:buSzPts val="1600"/>
              <a:buChar char="•"/>
            </a:pPr>
            <a:r>
              <a:rPr b="1" lang="en-US" sz="1600"/>
              <a:t>No apostrophe, No “es” and no skipping the “s”</a:t>
            </a:r>
            <a:endParaRPr/>
          </a:p>
          <a:p>
            <a:pPr indent="-228600" lvl="2" marL="1143000" rtl="0" algn="l">
              <a:spcBef>
                <a:spcPts val="320"/>
              </a:spcBef>
              <a:spcAft>
                <a:spcPts val="0"/>
              </a:spcAft>
              <a:buClr>
                <a:schemeClr val="dk1"/>
              </a:buClr>
              <a:buSzPts val="1600"/>
              <a:buChar char="•"/>
            </a:pPr>
            <a:r>
              <a:rPr lang="en-US" sz="1600"/>
              <a:t>GODE is a CORS </a:t>
            </a:r>
            <a:endParaRPr/>
          </a:p>
          <a:p>
            <a:pPr indent="-228600" lvl="3" marL="1600200" rtl="0" algn="l">
              <a:spcBef>
                <a:spcPts val="280"/>
              </a:spcBef>
              <a:spcAft>
                <a:spcPts val="0"/>
              </a:spcAft>
              <a:buClr>
                <a:schemeClr val="dk1"/>
              </a:buClr>
              <a:buSzPts val="1400"/>
              <a:buChar char="–"/>
            </a:pPr>
            <a:r>
              <a:rPr lang="en-US" sz="1400"/>
              <a:t>Not “a CORS site” </a:t>
            </a:r>
            <a:endParaRPr/>
          </a:p>
          <a:p>
            <a:pPr indent="-228600" lvl="4" marL="2057400" rtl="0" algn="l">
              <a:spcBef>
                <a:spcPts val="280"/>
              </a:spcBef>
              <a:spcAft>
                <a:spcPts val="0"/>
              </a:spcAft>
              <a:buClr>
                <a:schemeClr val="dk1"/>
              </a:buClr>
              <a:buSzPts val="1400"/>
              <a:buChar char="»"/>
            </a:pPr>
            <a:r>
              <a:rPr lang="en-US" sz="1400"/>
              <a:t>And </a:t>
            </a:r>
            <a:r>
              <a:rPr b="1" i="1" lang="en-US" sz="1400" u="sng">
                <a:solidFill>
                  <a:srgbClr val="E36C09"/>
                </a:solidFill>
              </a:rPr>
              <a:t>definitely</a:t>
            </a:r>
            <a:r>
              <a:rPr lang="en-US" sz="1400"/>
              <a:t> NOT “a CORS Station”</a:t>
            </a:r>
            <a:endParaRPr/>
          </a:p>
          <a:p>
            <a:pPr indent="-228600" lvl="5" marL="2514600" rtl="0" algn="l">
              <a:spcBef>
                <a:spcPts val="280"/>
              </a:spcBef>
              <a:spcAft>
                <a:spcPts val="0"/>
              </a:spcAft>
              <a:buClr>
                <a:schemeClr val="dk1"/>
              </a:buClr>
              <a:buSzPts val="1400"/>
              <a:buChar char="•"/>
            </a:pPr>
            <a:r>
              <a:rPr lang="en-US" sz="1400"/>
              <a:t>That’s like “an ATM machine”</a:t>
            </a:r>
            <a:endParaRPr/>
          </a:p>
          <a:p>
            <a:pPr indent="-228600" lvl="2" marL="1143000" rtl="0" algn="l">
              <a:spcBef>
                <a:spcPts val="320"/>
              </a:spcBef>
              <a:spcAft>
                <a:spcPts val="0"/>
              </a:spcAft>
              <a:buClr>
                <a:schemeClr val="dk1"/>
              </a:buClr>
              <a:buSzPts val="1600"/>
              <a:buChar char="•"/>
            </a:pPr>
            <a:r>
              <a:rPr lang="en-US" sz="1600"/>
              <a:t>GODE and 1LSU are CORSs</a:t>
            </a:r>
            <a:endParaRPr/>
          </a:p>
          <a:p>
            <a:pPr indent="-228600" lvl="2" marL="1143000" rtl="0" algn="l">
              <a:spcBef>
                <a:spcPts val="320"/>
              </a:spcBef>
              <a:spcAft>
                <a:spcPts val="0"/>
              </a:spcAft>
              <a:buClr>
                <a:schemeClr val="dk1"/>
              </a:buClr>
              <a:buSzPts val="1600"/>
              <a:buChar char="•"/>
            </a:pPr>
            <a:r>
              <a:rPr lang="en-US" sz="1600"/>
              <a:t>GODE and 1LSU belong to the NOAA CORS Network</a:t>
            </a:r>
            <a:endParaRPr/>
          </a:p>
          <a:p>
            <a:pPr indent="-228600" lvl="2" marL="1143000" rtl="0" algn="l">
              <a:spcBef>
                <a:spcPts val="320"/>
              </a:spcBef>
              <a:spcAft>
                <a:spcPts val="0"/>
              </a:spcAft>
              <a:buClr>
                <a:schemeClr val="dk1"/>
              </a:buClr>
              <a:buSzPts val="1600"/>
              <a:buChar char="•"/>
            </a:pPr>
            <a:r>
              <a:rPr lang="en-US" sz="1600"/>
              <a:t>TMG2 is a NOAA Foundation CORS</a:t>
            </a:r>
            <a:endParaRPr/>
          </a:p>
          <a:p>
            <a:pPr indent="-228600" lvl="2" marL="1143000" rtl="0" algn="l">
              <a:spcBef>
                <a:spcPts val="320"/>
              </a:spcBef>
              <a:spcAft>
                <a:spcPts val="0"/>
              </a:spcAft>
              <a:buClr>
                <a:schemeClr val="dk1"/>
              </a:buClr>
              <a:buSzPts val="1600"/>
              <a:buChar char="•"/>
            </a:pPr>
            <a:r>
              <a:rPr lang="en-US" sz="1600"/>
              <a:t>TMG2 and FLF1 are NOAA Foundation CORSs</a:t>
            </a:r>
            <a:endParaRPr/>
          </a:p>
          <a:p>
            <a:pPr indent="-228600" lvl="2" marL="1143000" rtl="0" algn="l">
              <a:spcBef>
                <a:spcPts val="320"/>
              </a:spcBef>
              <a:spcAft>
                <a:spcPts val="0"/>
              </a:spcAft>
              <a:buClr>
                <a:schemeClr val="dk1"/>
              </a:buClr>
              <a:buSzPts val="1600"/>
              <a:buChar char="•"/>
            </a:pPr>
            <a:r>
              <a:rPr lang="en-US" sz="1600"/>
              <a:t>TMG2 and FLF1 belong to the NOAA Foundation CORS Network</a:t>
            </a:r>
            <a:endParaRPr/>
          </a:p>
          <a:p>
            <a:pPr indent="-127000" lvl="2" marL="1143000" rtl="0" algn="l">
              <a:spcBef>
                <a:spcPts val="320"/>
              </a:spcBef>
              <a:spcAft>
                <a:spcPts val="0"/>
              </a:spcAft>
              <a:buClr>
                <a:schemeClr val="dk1"/>
              </a:buClr>
              <a:buSzPts val="1600"/>
              <a:buNone/>
            </a:pPr>
            <a:r>
              <a:t/>
            </a:r>
            <a:endParaRPr sz="1600"/>
          </a:p>
        </p:txBody>
      </p:sp>
      <p:sp>
        <p:nvSpPr>
          <p:cNvPr id="309" name="Google Shape;309;p44"/>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310" name="Google Shape;310;p44"/>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311" name="Google Shape;311;p44"/>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
                                            <p:txEl>
                                              <p:pRg end="15" st="1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
                                            <p:txEl>
                                              <p:pRg end="16" st="1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Google Shape;316;p4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Terminology</a:t>
            </a:r>
            <a:endParaRPr/>
          </a:p>
        </p:txBody>
      </p:sp>
      <p:sp>
        <p:nvSpPr>
          <p:cNvPr id="317" name="Google Shape;317;p45"/>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“OPUS”</a:t>
            </a:r>
            <a:endParaRPr/>
          </a:p>
          <a:p>
            <a:pPr indent="-285750" lvl="1" marL="742950" rtl="0" algn="l">
              <a:spcBef>
                <a:spcPts val="560"/>
              </a:spcBef>
              <a:spcAft>
                <a:spcPts val="0"/>
              </a:spcAft>
              <a:buClr>
                <a:schemeClr val="dk1"/>
              </a:buClr>
              <a:buSzPts val="2800"/>
              <a:buChar char="–"/>
            </a:pPr>
            <a:r>
              <a:rPr lang="en-US"/>
              <a:t>Online Positioning User Service</a:t>
            </a:r>
            <a:endParaRPr/>
          </a:p>
          <a:p>
            <a:pPr indent="-285750" lvl="1" marL="742950" rtl="0" algn="l">
              <a:spcBef>
                <a:spcPts val="560"/>
              </a:spcBef>
              <a:spcAft>
                <a:spcPts val="0"/>
              </a:spcAft>
              <a:buClr>
                <a:schemeClr val="dk1"/>
              </a:buClr>
              <a:buSzPts val="2800"/>
              <a:buChar char="–"/>
            </a:pPr>
            <a:r>
              <a:rPr lang="en-US"/>
              <a:t>Adopted as the general term for all of our online positioning software</a:t>
            </a:r>
            <a:endParaRPr/>
          </a:p>
          <a:p>
            <a:pPr indent="-228600" lvl="2" marL="1143000" rtl="0" algn="l">
              <a:spcBef>
                <a:spcPts val="480"/>
              </a:spcBef>
              <a:spcAft>
                <a:spcPts val="0"/>
              </a:spcAft>
              <a:buClr>
                <a:schemeClr val="dk1"/>
              </a:buClr>
              <a:buSzPts val="2400"/>
              <a:buChar char="•"/>
            </a:pPr>
            <a:r>
              <a:rPr lang="en-US"/>
              <a:t>Rather than “-Projects” , “-S” , etc</a:t>
            </a:r>
            <a:endParaRPr/>
          </a:p>
          <a:p>
            <a:pPr indent="-228600" lvl="2" marL="1143000" rtl="0" algn="l">
              <a:spcBef>
                <a:spcPts val="480"/>
              </a:spcBef>
              <a:spcAft>
                <a:spcPts val="0"/>
              </a:spcAft>
              <a:buClr>
                <a:schemeClr val="dk1"/>
              </a:buClr>
              <a:buSzPts val="2400"/>
              <a:buChar char="•"/>
            </a:pPr>
            <a:r>
              <a:rPr lang="en-US"/>
              <a:t>Basically “</a:t>
            </a:r>
            <a:r>
              <a:rPr b="1" lang="en-US"/>
              <a:t>do it with OPUS</a:t>
            </a:r>
            <a:r>
              <a:rPr lang="en-US"/>
              <a:t>” should be applicable to a wide variety of tasks</a:t>
            </a:r>
            <a:endParaRPr/>
          </a:p>
          <a:p>
            <a:pPr indent="-228600" lvl="3" marL="1600200" rtl="0" algn="l">
              <a:spcBef>
                <a:spcPts val="400"/>
              </a:spcBef>
              <a:spcAft>
                <a:spcPts val="0"/>
              </a:spcAft>
              <a:buClr>
                <a:schemeClr val="dk1"/>
              </a:buClr>
              <a:buSzPts val="2000"/>
              <a:buChar char="–"/>
            </a:pPr>
            <a:r>
              <a:rPr lang="en-US"/>
              <a:t>Recon, Mark Recovery, GPS, Leveling, Gravity, Classical</a:t>
            </a:r>
            <a:endParaRPr/>
          </a:p>
        </p:txBody>
      </p:sp>
      <p:sp>
        <p:nvSpPr>
          <p:cNvPr id="318" name="Google Shape;318;p45"/>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May 6, 2019</a:t>
            </a:r>
            <a:endParaRPr/>
          </a:p>
        </p:txBody>
      </p:sp>
      <p:sp>
        <p:nvSpPr>
          <p:cNvPr id="319" name="Google Shape;319;p45"/>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2019 Geospatial Summit</a:t>
            </a:r>
            <a:endParaRPr/>
          </a:p>
        </p:txBody>
      </p:sp>
      <p:sp>
        <p:nvSpPr>
          <p:cNvPr id="320" name="Google Shape;320;p45"/>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