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71" r:id="rId3"/>
    <p:sldId id="272" r:id="rId4"/>
    <p:sldId id="273" r:id="rId5"/>
    <p:sldId id="270" r:id="rId6"/>
    <p:sldId id="26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78794" autoAdjust="0"/>
  </p:normalViewPr>
  <p:slideViewPr>
    <p:cSldViewPr>
      <p:cViewPr varScale="1">
        <p:scale>
          <a:sx n="63" d="100"/>
          <a:sy n="63" d="100"/>
        </p:scale>
        <p:origin x="162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2D3CB8-F761-43F7-A51D-5C5C9BF5A87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218BB36-1718-480C-BB23-9342A21DB0CF}" type="pres">
      <dgm:prSet presAssocID="{992D3CB8-F761-43F7-A51D-5C5C9BF5A87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30F2DD0B-AE4A-45E6-80DB-5888793E7CF2}" type="presOf" srcId="{992D3CB8-F761-43F7-A51D-5C5C9BF5A87C}" destId="{1218BB36-1718-480C-BB23-9342A21DB0CF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3C993-DF47-4599-80A3-4AB3BA1513BD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B2151E-999D-4A36-9651-6DC1428D3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52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B157DA-3052-4B09-95E6-579E5E4FA94E}" type="slidenum">
              <a:rPr lang="en-US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B157DA-3052-4B09-95E6-579E5E4FA94E}" type="slidenum">
              <a:rPr lang="en-US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276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B157DA-3052-4B09-95E6-579E5E4FA94E}" type="slidenum">
              <a:rPr lang="en-US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887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Work done under Comprehensive toolkit improvements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B157DA-3052-4B09-95E6-579E5E4FA94E}" type="slidenum">
              <a:rPr lang="en-US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478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Deprecate</a:t>
            </a:r>
            <a:r>
              <a:rPr lang="en-US" altLang="en-US" baseline="0" dirty="0" smtClean="0"/>
              <a:t> WMS and WFS and use </a:t>
            </a:r>
            <a:r>
              <a:rPr lang="en-US" altLang="en-US" baseline="0" dirty="0" err="1" smtClean="0"/>
              <a:t>GeoJSON</a:t>
            </a: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B157DA-3052-4B09-95E6-579E5E4FA94E}" type="slidenum">
              <a:rPr lang="en-US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078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Prefer</a:t>
            </a:r>
            <a:r>
              <a:rPr lang="en-US" altLang="en-US" baseline="0" dirty="0" smtClean="0"/>
              <a:t> to deprecate </a:t>
            </a:r>
            <a:r>
              <a:rPr lang="en-US" altLang="en-US" baseline="0" dirty="0" err="1" smtClean="0"/>
              <a:t>shapefiles</a:t>
            </a:r>
            <a:r>
              <a:rPr lang="en-US" altLang="en-US" baseline="0" dirty="0" smtClean="0"/>
              <a:t>?</a:t>
            </a: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B157DA-3052-4B09-95E6-579E5E4FA94E}" type="slidenum">
              <a:rPr lang="en-US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848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09D0D-BFBC-4BE7-B5F0-5218DDA9FC91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4E861-9FB8-4C41-949B-3285017C29C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918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50DAD-BA16-4801-9663-12CFB42DC118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07E2E-9F99-4C74-BCC2-37B9F368841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422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89D2B-E880-4B64-98C0-0B8CFE311557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CF276-3C8B-4ED2-B145-7FF460647DD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957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2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05E6D-C2A6-40D1-936D-E4B287334CA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755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63531-D5FB-4B60-BBF2-F2E5BD848E06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60CE7-1B9C-4F84-834C-F174F60640D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50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23FAE-EFB2-43ED-AFAF-BEFAB0DCC4BB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D8FD5-A788-43B1-80FA-3F6C96F8813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677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6A234-43C9-455E-BED9-A88606463AF4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0B809-7B17-4804-AF53-943E770A0E4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618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7A52B-D34C-44DD-B51E-7C16971E4378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1DAFB-21F6-4A0F-B41C-9371B967627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308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B9AE4-AF89-4527-B022-B04701E7102A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5BBC9-0A4B-4FE2-ACCA-E9680E77DC6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02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4756E-79C0-4C82-80BD-53D725A7DD96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37AC3-6563-4837-8F23-EE1780DD438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834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F3378-C692-4C76-8C77-F9F5E20419E3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38E0E-B1A7-4733-AA34-A754431DEDA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026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A67B9-EEA4-45B6-A95C-B261E4A1C309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81F19-E12B-438A-8B07-4B178CBCE93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445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 descr="Continuation Slide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8FDE98-654D-439F-B43C-244613382832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409BB50-462C-41A2-A1B0-402DDE6FCFB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87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171" name="Title 1"/>
          <p:cNvSpPr>
            <a:spLocks noGrp="1"/>
          </p:cNvSpPr>
          <p:nvPr>
            <p:ph type="title"/>
          </p:nvPr>
        </p:nvSpPr>
        <p:spPr>
          <a:xfrm>
            <a:off x="381000" y="2514600"/>
            <a:ext cx="8229600" cy="1143000"/>
          </a:xfrm>
        </p:spPr>
        <p:txBody>
          <a:bodyPr/>
          <a:lstStyle/>
          <a:p>
            <a:r>
              <a:rPr lang="en-US" alt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NCAT</a:t>
            </a:r>
            <a:br>
              <a:rPr lang="en-US" alt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NSRS Database</a:t>
            </a:r>
            <a:br>
              <a:rPr lang="en-US" alt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br>
              <a:rPr lang="en-US" alt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Web Services</a:t>
            </a:r>
          </a:p>
        </p:txBody>
      </p:sp>
      <p:sp>
        <p:nvSpPr>
          <p:cNvPr id="7172" name="TextBox 4"/>
          <p:cNvSpPr txBox="1">
            <a:spLocks noChangeArrowheads="1"/>
          </p:cNvSpPr>
          <p:nvPr/>
        </p:nvSpPr>
        <p:spPr bwMode="auto">
          <a:xfrm>
            <a:off x="3048000" y="4285367"/>
            <a:ext cx="251177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alt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Krishna</a:t>
            </a:r>
            <a:r>
              <a:rPr lang="en-US" altLang="en-US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Tadepalli</a:t>
            </a:r>
            <a:endParaRPr lang="en-US" altLang="en-US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lang="en-US" altLang="en-US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alt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05/08/2018</a:t>
            </a:r>
          </a:p>
        </p:txBody>
      </p:sp>
    </p:spTree>
    <p:extLst>
      <p:ext uri="{BB962C8B-B14F-4D97-AF65-F5344CB8AC3E}">
        <p14:creationId xmlns:p14="http://schemas.microsoft.com/office/powerpoint/2010/main" val="316625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990600"/>
          </a:xfrm>
        </p:spPr>
        <p:txBody>
          <a:bodyPr/>
          <a:lstStyle/>
          <a:p>
            <a:r>
              <a:rPr lang="en-US" dirty="0" smtClean="0"/>
              <a:t>NCAT</a:t>
            </a:r>
            <a:endParaRPr lang="en-US" alt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0284" y="1752600"/>
            <a:ext cx="6283431" cy="4876800"/>
          </a:xfrm>
        </p:spPr>
      </p:pic>
    </p:spTree>
    <p:extLst>
      <p:ext uri="{BB962C8B-B14F-4D97-AF65-F5344CB8AC3E}">
        <p14:creationId xmlns:p14="http://schemas.microsoft.com/office/powerpoint/2010/main" val="403949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990600"/>
          </a:xfrm>
        </p:spPr>
        <p:txBody>
          <a:bodyPr/>
          <a:lstStyle/>
          <a:p>
            <a:r>
              <a:rPr lang="en-US" dirty="0" smtClean="0"/>
              <a:t>NCAT</a:t>
            </a:r>
            <a:endParaRPr lang="en-US" alt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/>
          <a:lstStyle/>
          <a:p>
            <a:r>
              <a:rPr lang="en-US" altLang="en-US" dirty="0"/>
              <a:t>Integrated platform for </a:t>
            </a:r>
            <a:r>
              <a:rPr lang="en-US" altLang="en-US" dirty="0" smtClean="0"/>
              <a:t>coordinate conversion </a:t>
            </a:r>
            <a:r>
              <a:rPr lang="en-US" altLang="en-US" dirty="0"/>
              <a:t>and transformation</a:t>
            </a:r>
          </a:p>
          <a:p>
            <a:r>
              <a:rPr lang="en-US" altLang="en-US" dirty="0"/>
              <a:t>Deprecates legacy tools</a:t>
            </a:r>
          </a:p>
          <a:p>
            <a:r>
              <a:rPr lang="en-US" altLang="en-US" dirty="0"/>
              <a:t>Single and </a:t>
            </a:r>
            <a:r>
              <a:rPr lang="en-US" altLang="en-US" dirty="0" smtClean="0"/>
              <a:t>multipoint conversions/transformations</a:t>
            </a:r>
            <a:r>
              <a:rPr lang="en-US" altLang="en-US" dirty="0"/>
              <a:t>, and web services</a:t>
            </a:r>
          </a:p>
          <a:p>
            <a:r>
              <a:rPr lang="en-US" altLang="en-US" dirty="0"/>
              <a:t>Multiple formats for export</a:t>
            </a:r>
          </a:p>
          <a:p>
            <a:r>
              <a:rPr lang="en-US" altLang="en-US" dirty="0"/>
              <a:t>Responsive web design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19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990600"/>
          </a:xfrm>
        </p:spPr>
        <p:txBody>
          <a:bodyPr/>
          <a:lstStyle/>
          <a:p>
            <a:r>
              <a:rPr lang="en-US" dirty="0" smtClean="0"/>
              <a:t>NCAT</a:t>
            </a:r>
            <a:endParaRPr lang="en-US" alt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What’s Next</a:t>
            </a:r>
            <a:r>
              <a:rPr lang="en-US" dirty="0" smtClean="0"/>
              <a:t>?</a:t>
            </a:r>
            <a:endParaRPr lang="en-US" dirty="0"/>
          </a:p>
          <a:p>
            <a:pPr marL="0" indent="0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Vertcon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Geoid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and more …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10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990600"/>
          </a:xfrm>
        </p:spPr>
        <p:txBody>
          <a:bodyPr/>
          <a:lstStyle/>
          <a:p>
            <a:r>
              <a:rPr lang="en-US" dirty="0" smtClean="0"/>
              <a:t>Web Services</a:t>
            </a:r>
            <a:endParaRPr lang="en-US" alt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/>
          <a:lstStyle/>
          <a:p>
            <a:r>
              <a:rPr lang="en-US" dirty="0" smtClean="0"/>
              <a:t>RESTful</a:t>
            </a:r>
            <a:endParaRPr lang="en-US" dirty="0"/>
          </a:p>
          <a:p>
            <a:r>
              <a:rPr lang="en-US" dirty="0" smtClean="0"/>
              <a:t>JSON format</a:t>
            </a:r>
          </a:p>
          <a:p>
            <a:r>
              <a:rPr lang="en-US" dirty="0" smtClean="0"/>
              <a:t>Integrated, easy to discover</a:t>
            </a:r>
          </a:p>
          <a:p>
            <a:r>
              <a:rPr lang="en-US" dirty="0" smtClean="0"/>
              <a:t>NCAT API (available now) </a:t>
            </a:r>
          </a:p>
          <a:p>
            <a:r>
              <a:rPr lang="en-US" dirty="0" smtClean="0"/>
              <a:t>API for Gravity, Geoid, Data Explorer, </a:t>
            </a:r>
            <a:r>
              <a:rPr lang="en-US" dirty="0" err="1" smtClean="0"/>
              <a:t>VDatum</a:t>
            </a:r>
            <a:r>
              <a:rPr lang="en-US" dirty="0" smtClean="0"/>
              <a:t> (to be launched soon)</a:t>
            </a:r>
          </a:p>
          <a:p>
            <a:r>
              <a:rPr lang="en-US" dirty="0" smtClean="0"/>
              <a:t>Aligns with NOS IT 2020 Vision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Deprecate software downloads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9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990600"/>
          </a:xfrm>
        </p:spPr>
        <p:txBody>
          <a:bodyPr/>
          <a:lstStyle/>
          <a:p>
            <a:r>
              <a:rPr lang="en-US" dirty="0" smtClean="0"/>
              <a:t>NSRS Database</a:t>
            </a:r>
            <a:endParaRPr lang="en-US" alt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/>
          <a:lstStyle/>
          <a:p>
            <a:r>
              <a:rPr lang="en-US" dirty="0"/>
              <a:t>Geospatial Database</a:t>
            </a:r>
          </a:p>
          <a:p>
            <a:r>
              <a:rPr lang="en-US" dirty="0" smtClean="0"/>
              <a:t>Extensible metadata</a:t>
            </a:r>
          </a:p>
          <a:p>
            <a:r>
              <a:rPr lang="en-US" dirty="0" smtClean="0"/>
              <a:t>Raw </a:t>
            </a:r>
            <a:r>
              <a:rPr lang="en-US" dirty="0"/>
              <a:t>data and metadata about </a:t>
            </a:r>
            <a:r>
              <a:rPr lang="en-US" dirty="0" smtClean="0"/>
              <a:t>tools/processes preserved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etrievals support geospatial formats and web services; modernized datasheet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Design ties into a unified web-centric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workflow being developed for survey projects</a:t>
            </a:r>
          </a:p>
          <a:p>
            <a:pPr marL="0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69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1943</TotalTime>
  <Words>141</Words>
  <Application>Microsoft Office PowerPoint</Application>
  <PresentationFormat>On-screen Show (4:3)</PresentationFormat>
  <Paragraphs>41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1_Office Theme</vt:lpstr>
      <vt:lpstr>NCAT NSRS Database and Web Services</vt:lpstr>
      <vt:lpstr>NCAT</vt:lpstr>
      <vt:lpstr>NCAT</vt:lpstr>
      <vt:lpstr>NCAT</vt:lpstr>
      <vt:lpstr>Web Services</vt:lpstr>
      <vt:lpstr>NSRS Database</vt:lpstr>
    </vt:vector>
  </TitlesOfParts>
  <Company>NOS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Tadepalli</dc:creator>
  <cp:lastModifiedBy>Krishna Tadepalli</cp:lastModifiedBy>
  <cp:revision>96</cp:revision>
  <dcterms:created xsi:type="dcterms:W3CDTF">2014-10-16T20:38:57Z</dcterms:created>
  <dcterms:modified xsi:type="dcterms:W3CDTF">2018-04-26T17:57:03Z</dcterms:modified>
</cp:coreProperties>
</file>