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73" r:id="rId2"/>
  </p:sldMasterIdLst>
  <p:sldIdLst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200"/>
    <a:srgbClr val="207245"/>
    <a:srgbClr val="5E5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5" d="100"/>
          <a:sy n="125" d="100"/>
        </p:scale>
        <p:origin x="4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fppt.com/officetimeline" TargetMode="External"/><Relationship Id="rId7" Type="http://schemas.openxmlformats.org/officeDocument/2006/relationships/hyperlink" Target="http://www.officetimeline.com/download-officetimeline.aspx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hyperlink" Target="http://www.officetimeline.com/fwlink.aspx?linkid=1030" TargetMode="External"/><Relationship Id="rId11" Type="http://schemas.openxmlformats.org/officeDocument/2006/relationships/image" Target="../media/image6.png"/><Relationship Id="rId5" Type="http://schemas.microsoft.com/office/2007/relationships/hdphoto" Target="../media/hdphoto1.wdp"/><Relationship Id="rId10" Type="http://schemas.openxmlformats.org/officeDocument/2006/relationships/image" Target="../media/image5.jpeg"/><Relationship Id="rId4" Type="http://schemas.openxmlformats.org/officeDocument/2006/relationships/image" Target="../media/image2.png"/><Relationship Id="rId9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3147-0E44-4133-97BA-A7F256A3258D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61A0-CF93-442B-BEE7-465390D1D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28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3147-0E44-4133-97BA-A7F256A3258D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61A0-CF93-442B-BEE7-465390D1D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1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3147-0E44-4133-97BA-A7F256A3258D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61A0-CF93-442B-BEE7-465390D1D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855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7E1-9278-46FA-A61C-AA2805A442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45D4B-39CC-4AC7-AD55-0119B83211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706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7E1-9278-46FA-A61C-AA2805A442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45D4B-39CC-4AC7-AD55-0119B83211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676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7E1-9278-46FA-A61C-AA2805A442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45D4B-39CC-4AC7-AD55-0119B83211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49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7E1-9278-46FA-A61C-AA2805A442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45D4B-39CC-4AC7-AD55-0119B83211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44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7E1-9278-46FA-A61C-AA2805A442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45D4B-39CC-4AC7-AD55-0119B83211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651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7E1-9278-46FA-A61C-AA2805A442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45D4B-39CC-4AC7-AD55-0119B83211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3866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7E1-9278-46FA-A61C-AA2805A442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45D4B-39CC-4AC7-AD55-0119B83211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622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7E1-9278-46FA-A61C-AA2805A442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45D4B-39CC-4AC7-AD55-0119B83211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16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3147-0E44-4133-97BA-A7F256A3258D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61A0-CF93-442B-BEE7-465390D1D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331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7E1-9278-46FA-A61C-AA2805A442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45D4B-39CC-4AC7-AD55-0119B83211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9473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7E1-9278-46FA-A61C-AA2805A442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45D4B-39CC-4AC7-AD55-0119B83211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9303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37E1-9278-46FA-A61C-AA2805A4427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45D4B-39CC-4AC7-AD55-0119B83211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5877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D247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 descr="Create Timeline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00" y="139448"/>
            <a:ext cx="266700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Straight Connector 26"/>
          <p:cNvCxnSpPr/>
          <p:nvPr userDrawn="1"/>
        </p:nvCxnSpPr>
        <p:spPr>
          <a:xfrm flipH="1">
            <a:off x="1979944" y="1195820"/>
            <a:ext cx="5131468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2">
                    <a:lumMod val="100000"/>
                    <a:alpha val="0"/>
                  </a:schemeClr>
                </a:gs>
                <a:gs pos="50000">
                  <a:schemeClr val="accent2">
                    <a:lumMod val="20000"/>
                    <a:lumOff val="80000"/>
                    <a:alpha val="39000"/>
                  </a:schemeClr>
                </a:gs>
                <a:gs pos="100000">
                  <a:schemeClr val="accent2">
                    <a:lumMod val="100000"/>
                    <a:alpha val="0"/>
                  </a:schemeClr>
                </a:gs>
              </a:gsLst>
              <a:lin ang="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 userDrawn="1"/>
        </p:nvGrpSpPr>
        <p:grpSpPr>
          <a:xfrm>
            <a:off x="5905500" y="5691821"/>
            <a:ext cx="3025436" cy="788196"/>
            <a:chOff x="5902728" y="2160769"/>
            <a:chExt cx="3025436" cy="788196"/>
          </a:xfrm>
        </p:grpSpPr>
        <p:sp>
          <p:nvSpPr>
            <p:cNvPr id="29" name="Rounded Rectangle 28">
              <a:hlinkClick r:id="rId3"/>
            </p:cNvPr>
            <p:cNvSpPr/>
            <p:nvPr/>
          </p:nvSpPr>
          <p:spPr>
            <a:xfrm>
              <a:off x="5902728" y="2160769"/>
              <a:ext cx="2630808" cy="577955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>
                  <a:solidFill>
                    <a:prstClr val="white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Download Now</a:t>
              </a:r>
            </a:p>
          </p:txBody>
        </p:sp>
        <p:pic>
          <p:nvPicPr>
            <p:cNvPr id="30" name="Picture 6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9045" y="2288673"/>
              <a:ext cx="359477" cy="342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1" name="TextBox 30">
              <a:hlinkClick r:id="rId6"/>
            </p:cNvPr>
            <p:cNvSpPr txBox="1"/>
            <p:nvPr/>
          </p:nvSpPr>
          <p:spPr>
            <a:xfrm>
              <a:off x="5902728" y="2641188"/>
              <a:ext cx="30254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u="sng" dirty="0">
                  <a:solidFill>
                    <a:prstClr val="white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  <a:hlinkClick r:id="rId7"/>
                </a:rPr>
                <a:t>www.OfficeTimeline.com/download</a:t>
              </a:r>
              <a:endParaRPr lang="en-US" sz="1400" u="sng" dirty="0">
                <a:solidFill>
                  <a:prstClr val="white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32" name="Rounded Rectangle 31">
            <a:hlinkClick r:id="rId6"/>
          </p:cNvPr>
          <p:cNvSpPr/>
          <p:nvPr userDrawn="1"/>
        </p:nvSpPr>
        <p:spPr>
          <a:xfrm>
            <a:off x="1616502" y="1399996"/>
            <a:ext cx="4189739" cy="62546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prstClr val="white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Get the Free Edition Now</a:t>
            </a:r>
          </a:p>
        </p:txBody>
      </p:sp>
      <p:sp>
        <p:nvSpPr>
          <p:cNvPr id="33" name="TextBox 32"/>
          <p:cNvSpPr txBox="1"/>
          <p:nvPr userDrawn="1"/>
        </p:nvSpPr>
        <p:spPr>
          <a:xfrm>
            <a:off x="1616502" y="1939492"/>
            <a:ext cx="4659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504D">
                    <a:lumMod val="40000"/>
                    <a:lumOff val="60000"/>
                  </a:srgbClr>
                </a:solidFill>
                <a:ea typeface="Segoe UI" pitchFamily="34" charset="0"/>
                <a:cs typeface="Segoe UI" pitchFamily="34" charset="0"/>
              </a:rPr>
              <a:t>Easily edit this template and create other </a:t>
            </a:r>
            <a:br>
              <a:rPr lang="en-US" sz="1600" dirty="0">
                <a:solidFill>
                  <a:srgbClr val="C0504D">
                    <a:lumMod val="40000"/>
                    <a:lumOff val="60000"/>
                  </a:srgbClr>
                </a:solidFill>
                <a:ea typeface="Segoe UI" pitchFamily="34" charset="0"/>
                <a:cs typeface="Segoe UI" pitchFamily="34" charset="0"/>
              </a:rPr>
            </a:br>
            <a:r>
              <a:rPr lang="en-US" sz="1600" dirty="0">
                <a:solidFill>
                  <a:srgbClr val="C0504D">
                    <a:lumMod val="40000"/>
                    <a:lumOff val="60000"/>
                  </a:srgbClr>
                </a:solidFill>
                <a:ea typeface="Segoe UI" pitchFamily="34" charset="0"/>
                <a:cs typeface="Segoe UI" pitchFamily="34" charset="0"/>
              </a:rPr>
              <a:t>beautiful timelines quickly, right inside PowerPoint.</a:t>
            </a:r>
          </a:p>
        </p:txBody>
      </p:sp>
      <p:grpSp>
        <p:nvGrpSpPr>
          <p:cNvPr id="37" name="Group 36"/>
          <p:cNvGrpSpPr/>
          <p:nvPr userDrawn="1"/>
        </p:nvGrpSpPr>
        <p:grpSpPr>
          <a:xfrm>
            <a:off x="0" y="2867867"/>
            <a:ext cx="9144000" cy="2668464"/>
            <a:chOff x="0" y="2742826"/>
            <a:chExt cx="9144000" cy="2668464"/>
          </a:xfrm>
        </p:grpSpPr>
        <p:grpSp>
          <p:nvGrpSpPr>
            <p:cNvPr id="38" name="Group 37"/>
            <p:cNvGrpSpPr/>
            <p:nvPr/>
          </p:nvGrpSpPr>
          <p:grpSpPr>
            <a:xfrm>
              <a:off x="0" y="2742826"/>
              <a:ext cx="9144000" cy="2668464"/>
              <a:chOff x="0" y="1141536"/>
              <a:chExt cx="9144000" cy="2668464"/>
            </a:xfrm>
          </p:grpSpPr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r="36007"/>
              <a:stretch/>
            </p:blipFill>
            <p:spPr>
              <a:xfrm>
                <a:off x="6339247" y="1240324"/>
                <a:ext cx="2804753" cy="2464725"/>
              </a:xfrm>
              <a:prstGeom prst="rect">
                <a:avLst/>
              </a:prstGeom>
            </p:spPr>
          </p:pic>
          <p:pic>
            <p:nvPicPr>
              <p:cNvPr id="41" name="Picture 6" descr="https://www.officetimeline.com/img/hero/example-timeline-consulting.jpg"/>
              <p:cNvPicPr>
                <a:picLocks noChangeAspect="1" noChangeArrowheads="1"/>
              </p:cNvPicPr>
              <p:nvPr/>
            </p:nvPicPr>
            <p:blipFill rotWithShape="1">
              <a:blip r:embed="rId9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0" y="1238466"/>
                <a:ext cx="2633785" cy="24691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42" name="Straight Connector 41"/>
              <p:cNvCxnSpPr/>
              <p:nvPr/>
            </p:nvCxnSpPr>
            <p:spPr>
              <a:xfrm>
                <a:off x="2381641" y="1150235"/>
                <a:ext cx="0" cy="2659765"/>
              </a:xfrm>
              <a:prstGeom prst="line">
                <a:avLst/>
              </a:prstGeom>
              <a:ln w="1905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6713830" y="1141536"/>
                <a:ext cx="0" cy="2659765"/>
              </a:xfrm>
              <a:prstGeom prst="line">
                <a:avLst/>
              </a:prstGeom>
              <a:ln w="1905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4" name="Picture 4" descr="http://localhost:39329/img/hero/example-timeline-IT.jpg"/>
              <p:cNvPicPr>
                <a:picLocks noChangeAspect="1" noChangeArrowheads="1"/>
              </p:cNvPicPr>
              <p:nvPr/>
            </p:nvPicPr>
            <p:blipFill rotWithShape="1"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2389662" y="1238467"/>
                <a:ext cx="4312032" cy="2469116"/>
              </a:xfrm>
              <a:prstGeom prst="rect">
                <a:avLst/>
              </a:prstGeom>
              <a:noFill/>
              <a:effectLst>
                <a:outerShdw blurRad="165100" algn="ct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9" name="TextBox 38"/>
            <p:cNvSpPr txBox="1"/>
            <p:nvPr/>
          </p:nvSpPr>
          <p:spPr>
            <a:xfrm>
              <a:off x="3355363" y="5107008"/>
              <a:ext cx="264527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dirty="0">
                  <a:solidFill>
                    <a:prstClr val="white">
                      <a:lumMod val="75000"/>
                    </a:prstClr>
                  </a:solidFill>
                </a:rPr>
                <a:t>Copyright © 2012, Office Timeline, LLC.  All rights reserved.</a:t>
              </a:r>
            </a:p>
          </p:txBody>
        </p:sp>
      </p:grpSp>
      <p:pic>
        <p:nvPicPr>
          <p:cNvPr id="49" name="Picture 48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281832" y="1368241"/>
            <a:ext cx="1231499" cy="120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217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3147-0E44-4133-97BA-A7F256A3258D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61A0-CF93-442B-BEE7-465390D1D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90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3147-0E44-4133-97BA-A7F256A3258D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61A0-CF93-442B-BEE7-465390D1D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47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3147-0E44-4133-97BA-A7F256A3258D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61A0-CF93-442B-BEE7-465390D1D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8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3147-0E44-4133-97BA-A7F256A3258D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61A0-CF93-442B-BEE7-465390D1D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24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3147-0E44-4133-97BA-A7F256A3258D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61A0-CF93-442B-BEE7-465390D1D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46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3147-0E44-4133-97BA-A7F256A3258D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61A0-CF93-442B-BEE7-465390D1D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8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3147-0E44-4133-97BA-A7F256A3258D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61A0-CF93-442B-BEE7-465390D1D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19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73147-0E44-4133-97BA-A7F256A3258D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B61A0-CF93-442B-BEE7-465390D1D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11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73147-0E44-4133-97BA-A7F256A3258D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B61A0-CF93-442B-BEE7-465390D1D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0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97" Type="http://schemas.openxmlformats.org/officeDocument/2006/relationships/tags" Target="../tags/tag9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slideLayout" Target="../slideLayouts/slideLayout18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81" name="OTLSHAPE_M_7f583de0854a4cacb89837f3a379bb4a_Connector1"/>
          <p:cNvCxnSpPr/>
          <p:nvPr>
            <p:custDataLst>
              <p:tags r:id="rId2"/>
            </p:custDataLst>
          </p:nvPr>
        </p:nvCxnSpPr>
        <p:spPr>
          <a:xfrm>
            <a:off x="8190618" y="2483981"/>
            <a:ext cx="0" cy="659269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0" name="OTLSHAPE_M_6a283b367375415b92b0e5fc4e16a0cc_Connector1"/>
          <p:cNvCxnSpPr/>
          <p:nvPr>
            <p:custDataLst>
              <p:tags r:id="rId3"/>
            </p:custDataLst>
          </p:nvPr>
        </p:nvCxnSpPr>
        <p:spPr>
          <a:xfrm>
            <a:off x="5758512" y="2739390"/>
            <a:ext cx="0" cy="378460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9" name="OTLSHAPE_M_a54bc827b05146d18b559f618723e2b4_Connector1"/>
          <p:cNvCxnSpPr/>
          <p:nvPr>
            <p:custDataLst>
              <p:tags r:id="rId4"/>
            </p:custDataLst>
          </p:nvPr>
        </p:nvCxnSpPr>
        <p:spPr>
          <a:xfrm>
            <a:off x="3095453" y="2646681"/>
            <a:ext cx="0" cy="471169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8" name="OTLSHAPE_M_a58f29487c0343c08abcf41913e40cae_Connector1"/>
          <p:cNvCxnSpPr/>
          <p:nvPr>
            <p:custDataLst>
              <p:tags r:id="rId5"/>
            </p:custDataLst>
          </p:nvPr>
        </p:nvCxnSpPr>
        <p:spPr>
          <a:xfrm>
            <a:off x="1203384" y="2316216"/>
            <a:ext cx="0" cy="827034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55" name="OTLSHAPE_TB_00000000000000000000000000000000_LeftEndCaps" hidden="1"/>
          <p:cNvSpPr txBox="1"/>
          <p:nvPr>
            <p:custDataLst>
              <p:tags r:id="rId6"/>
            </p:custDataLst>
          </p:nvPr>
        </p:nvSpPr>
        <p:spPr>
          <a:xfrm>
            <a:off x="317500" y="319421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rgbClr val="A6B727"/>
                </a:solidFill>
                <a:latin typeface="Calibri" panose="020F0502020204030204" pitchFamily="34" charset="0"/>
              </a:rPr>
              <a:t>2015</a:t>
            </a:r>
            <a:endParaRPr lang="en-US" b="1">
              <a:solidFill>
                <a:srgbClr val="A6B727"/>
              </a:solidFill>
              <a:latin typeface="Calibri" panose="020F0502020204030204" pitchFamily="34" charset="0"/>
            </a:endParaRPr>
          </a:p>
        </p:txBody>
      </p:sp>
      <p:sp>
        <p:nvSpPr>
          <p:cNvPr id="6256" name="OTLSHAPE_TB_00000000000000000000000000000000_RightEndCaps" hidden="1"/>
          <p:cNvSpPr txBox="1"/>
          <p:nvPr>
            <p:custDataLst>
              <p:tags r:id="rId7"/>
            </p:custDataLst>
          </p:nvPr>
        </p:nvSpPr>
        <p:spPr>
          <a:xfrm>
            <a:off x="8363034" y="319421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2"/>
                </a:solidFill>
                <a:latin typeface="Calibri" panose="020F0502020204030204" pitchFamily="34" charset="0"/>
              </a:rPr>
              <a:t>2016</a:t>
            </a:r>
            <a:endParaRPr lang="en-US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6257" name="OTLSHAPE_TB_00000000000000000000000000000000_ScaleContainer"/>
          <p:cNvSpPr/>
          <p:nvPr>
            <p:custDataLst>
              <p:tags r:id="rId8"/>
            </p:custDataLst>
          </p:nvPr>
        </p:nvSpPr>
        <p:spPr>
          <a:xfrm>
            <a:off x="933365" y="3143250"/>
            <a:ext cx="7289800" cy="381000"/>
          </a:xfrm>
          <a:prstGeom prst="rect">
            <a:avLst/>
          </a:prstGeom>
          <a:gradFill flip="none" rotWithShape="1">
            <a:gsLst>
              <a:gs pos="0">
                <a:srgbClr val="44546A"/>
              </a:gs>
              <a:gs pos="0">
                <a:schemeClr val="dk2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8" name="OTLSHAPE_TB_00000000000000000000000000000000_ElapsedTime" hidden="1"/>
          <p:cNvSpPr/>
          <p:nvPr>
            <p:custDataLst>
              <p:tags r:id="rId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9" name="OTLSHAPE_TB_00000000000000000000000000000000_TodayMarkerShape" hidden="1"/>
          <p:cNvSpPr/>
          <p:nvPr>
            <p:custDataLst>
              <p:tags r:id="rId10"/>
            </p:custDataLst>
          </p:nvPr>
        </p:nvSpPr>
        <p:spPr>
          <a:xfrm>
            <a:off x="878937" y="352425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60" name="OTLSHAPE_TB_00000000000000000000000000000000_TodayMarkerText" hidden="1"/>
          <p:cNvSpPr txBox="1"/>
          <p:nvPr>
            <p:custDataLst>
              <p:tags r:id="rId11"/>
            </p:custDataLst>
          </p:nvPr>
        </p:nvSpPr>
        <p:spPr>
          <a:xfrm>
            <a:off x="933365" y="365125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261" name="OTLSHAPE_TB_00000000000000000000000000000000_TimescaleInterval1"/>
          <p:cNvSpPr txBox="1"/>
          <p:nvPr>
            <p:custDataLst>
              <p:tags r:id="rId12"/>
            </p:custDataLst>
          </p:nvPr>
        </p:nvSpPr>
        <p:spPr>
          <a:xfrm>
            <a:off x="996865" y="3263984"/>
            <a:ext cx="206788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6" smtClean="0">
                <a:solidFill>
                  <a:schemeClr val="lt1"/>
                </a:solidFill>
                <a:latin typeface="Calibri" panose="020F0502020204030204" pitchFamily="34" charset="0"/>
              </a:rPr>
              <a:t>May</a:t>
            </a:r>
            <a:endParaRPr lang="en-US" sz="900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6262" name="OTLSHAPE_TB_00000000000000000000000000000000_Separator1"/>
          <p:cNvCxnSpPr/>
          <p:nvPr>
            <p:custDataLst>
              <p:tags r:id="rId13"/>
            </p:custDataLst>
          </p:nvPr>
        </p:nvCxnSpPr>
        <p:spPr>
          <a:xfrm>
            <a:off x="1750739" y="323215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63" name="OTLSHAPE_TB_00000000000000000000000000000000_TimescaleInterval2"/>
          <p:cNvSpPr txBox="1"/>
          <p:nvPr>
            <p:custDataLst>
              <p:tags r:id="rId14"/>
            </p:custDataLst>
          </p:nvPr>
        </p:nvSpPr>
        <p:spPr>
          <a:xfrm>
            <a:off x="1814240" y="3263984"/>
            <a:ext cx="158698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 smtClean="0">
                <a:solidFill>
                  <a:schemeClr val="lt1"/>
                </a:solidFill>
                <a:latin typeface="Calibri" panose="020F0502020204030204" pitchFamily="34" charset="0"/>
              </a:rPr>
              <a:t>Jun</a:t>
            </a:r>
            <a:endParaRPr lang="en-US" sz="900" spc="-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6264" name="OTLSHAPE_TB_00000000000000000000000000000000_Separator2"/>
          <p:cNvCxnSpPr/>
          <p:nvPr>
            <p:custDataLst>
              <p:tags r:id="rId15"/>
            </p:custDataLst>
          </p:nvPr>
        </p:nvCxnSpPr>
        <p:spPr>
          <a:xfrm>
            <a:off x="2541747" y="323215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65" name="OTLSHAPE_TB_00000000000000000000000000000000_TimescaleInterval3"/>
          <p:cNvSpPr txBox="1"/>
          <p:nvPr>
            <p:custDataLst>
              <p:tags r:id="rId16"/>
            </p:custDataLst>
          </p:nvPr>
        </p:nvSpPr>
        <p:spPr>
          <a:xfrm>
            <a:off x="2605247" y="3263984"/>
            <a:ext cx="1270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4" smtClean="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  <a:endParaRPr lang="en-US" sz="900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6266" name="OTLSHAPE_TB_00000000000000000000000000000000_Separator3"/>
          <p:cNvCxnSpPr/>
          <p:nvPr>
            <p:custDataLst>
              <p:tags r:id="rId17"/>
            </p:custDataLst>
          </p:nvPr>
        </p:nvCxnSpPr>
        <p:spPr>
          <a:xfrm>
            <a:off x="3359122" y="323215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67" name="OTLSHAPE_TB_00000000000000000000000000000000_TimescaleInterval4"/>
          <p:cNvSpPr txBox="1"/>
          <p:nvPr>
            <p:custDataLst>
              <p:tags r:id="rId18"/>
            </p:custDataLst>
          </p:nvPr>
        </p:nvSpPr>
        <p:spPr>
          <a:xfrm>
            <a:off x="3422622" y="3263984"/>
            <a:ext cx="182742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 smtClean="0">
                <a:solidFill>
                  <a:schemeClr val="lt1"/>
                </a:solidFill>
                <a:latin typeface="Calibri" panose="020F0502020204030204" pitchFamily="34" charset="0"/>
              </a:rPr>
              <a:t>Aug</a:t>
            </a:r>
            <a:endParaRPr lang="en-US" sz="900" spc="-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6268" name="OTLSHAPE_TB_00000000000000000000000000000000_Separator4"/>
          <p:cNvCxnSpPr/>
          <p:nvPr>
            <p:custDataLst>
              <p:tags r:id="rId19"/>
            </p:custDataLst>
          </p:nvPr>
        </p:nvCxnSpPr>
        <p:spPr>
          <a:xfrm>
            <a:off x="4176496" y="323215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69" name="OTLSHAPE_TB_00000000000000000000000000000000_TimescaleInterval5"/>
          <p:cNvSpPr txBox="1"/>
          <p:nvPr>
            <p:custDataLst>
              <p:tags r:id="rId20"/>
            </p:custDataLst>
          </p:nvPr>
        </p:nvSpPr>
        <p:spPr>
          <a:xfrm>
            <a:off x="4239996" y="3263984"/>
            <a:ext cx="170752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 smtClean="0">
                <a:solidFill>
                  <a:schemeClr val="lt1"/>
                </a:solidFill>
                <a:latin typeface="Calibri" panose="020F0502020204030204" pitchFamily="34" charset="0"/>
              </a:rPr>
              <a:t>Sep</a:t>
            </a:r>
            <a:endParaRPr lang="en-US" sz="900" spc="-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6270" name="OTLSHAPE_TB_00000000000000000000000000000000_Separator5"/>
          <p:cNvCxnSpPr/>
          <p:nvPr>
            <p:custDataLst>
              <p:tags r:id="rId21"/>
            </p:custDataLst>
          </p:nvPr>
        </p:nvCxnSpPr>
        <p:spPr>
          <a:xfrm>
            <a:off x="4967504" y="323215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71" name="OTLSHAPE_TB_00000000000000000000000000000000_TimescaleInterval6"/>
          <p:cNvSpPr txBox="1"/>
          <p:nvPr>
            <p:custDataLst>
              <p:tags r:id="rId22"/>
            </p:custDataLst>
          </p:nvPr>
        </p:nvSpPr>
        <p:spPr>
          <a:xfrm>
            <a:off x="5031004" y="3263984"/>
            <a:ext cx="1651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mtClean="0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  <a:endParaRPr lang="en-US" sz="9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6272" name="OTLSHAPE_TB_00000000000000000000000000000000_Separator6"/>
          <p:cNvCxnSpPr/>
          <p:nvPr>
            <p:custDataLst>
              <p:tags r:id="rId23"/>
            </p:custDataLst>
          </p:nvPr>
        </p:nvCxnSpPr>
        <p:spPr>
          <a:xfrm>
            <a:off x="5784878" y="323215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73" name="OTLSHAPE_TB_00000000000000000000000000000000_TimescaleInterval7"/>
          <p:cNvSpPr txBox="1"/>
          <p:nvPr>
            <p:custDataLst>
              <p:tags r:id="rId24"/>
            </p:custDataLst>
          </p:nvPr>
        </p:nvSpPr>
        <p:spPr>
          <a:xfrm>
            <a:off x="5848378" y="3263984"/>
            <a:ext cx="1905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pc="-2" smtClean="0">
                <a:solidFill>
                  <a:schemeClr val="lt1"/>
                </a:solidFill>
                <a:latin typeface="Calibri" panose="020F0502020204030204" pitchFamily="34" charset="0"/>
              </a:rPr>
              <a:t>Nov</a:t>
            </a:r>
            <a:endParaRPr lang="en-US" sz="900" spc="-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6274" name="OTLSHAPE_TB_00000000000000000000000000000000_Separator7"/>
          <p:cNvCxnSpPr/>
          <p:nvPr>
            <p:custDataLst>
              <p:tags r:id="rId25"/>
            </p:custDataLst>
          </p:nvPr>
        </p:nvCxnSpPr>
        <p:spPr>
          <a:xfrm>
            <a:off x="6575885" y="323215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75" name="OTLSHAPE_TB_00000000000000000000000000000000_TimescaleInterval8"/>
          <p:cNvSpPr txBox="1"/>
          <p:nvPr>
            <p:custDataLst>
              <p:tags r:id="rId26"/>
            </p:custDataLst>
          </p:nvPr>
        </p:nvSpPr>
        <p:spPr>
          <a:xfrm>
            <a:off x="6639386" y="3263984"/>
            <a:ext cx="177800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mtClean="0">
                <a:solidFill>
                  <a:schemeClr val="lt1"/>
                </a:solidFill>
                <a:latin typeface="Calibri" panose="020F0502020204030204" pitchFamily="34" charset="0"/>
              </a:rPr>
              <a:t>Dec</a:t>
            </a:r>
            <a:endParaRPr lang="en-US" sz="9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6276" name="OTLSHAPE_TB_00000000000000000000000000000000_Separator8"/>
          <p:cNvCxnSpPr/>
          <p:nvPr>
            <p:custDataLst>
              <p:tags r:id="rId27"/>
            </p:custDataLst>
          </p:nvPr>
        </p:nvCxnSpPr>
        <p:spPr>
          <a:xfrm>
            <a:off x="7393260" y="323215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77" name="OTLSHAPE_TB_00000000000000000000000000000000_TimescaleInterval9"/>
          <p:cNvSpPr txBox="1"/>
          <p:nvPr>
            <p:custDataLst>
              <p:tags r:id="rId28"/>
            </p:custDataLst>
          </p:nvPr>
        </p:nvSpPr>
        <p:spPr>
          <a:xfrm>
            <a:off x="7456760" y="3263984"/>
            <a:ext cx="230832" cy="13953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900" smtClean="0">
                <a:solidFill>
                  <a:schemeClr val="lt1"/>
                </a:solidFill>
                <a:latin typeface="Calibri" panose="020F0502020204030204" pitchFamily="34" charset="0"/>
              </a:rPr>
              <a:t>2016</a:t>
            </a:r>
            <a:endParaRPr lang="en-US" sz="9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282" name="OTLSHAPE_M_a58f29487c0343c08abcf41913e40cae_Title"/>
          <p:cNvSpPr txBox="1"/>
          <p:nvPr>
            <p:custDataLst>
              <p:tags r:id="rId29"/>
            </p:custDataLst>
          </p:nvPr>
        </p:nvSpPr>
        <p:spPr>
          <a:xfrm>
            <a:off x="1425634" y="2311347"/>
            <a:ext cx="330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 smtClean="0">
                <a:solidFill>
                  <a:srgbClr val="737373"/>
                </a:solidFill>
                <a:latin typeface="Calibri" panose="020F0502020204030204" pitchFamily="34" charset="0"/>
              </a:rPr>
              <a:t>Kick Off</a:t>
            </a:r>
            <a:endParaRPr lang="en-US" sz="800" b="1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283" name="OTLSHAPE_M_a58f29487c0343c08abcf41913e40cae_Date" hidden="1"/>
          <p:cNvSpPr txBox="1"/>
          <p:nvPr>
            <p:custDataLst>
              <p:tags r:id="rId30"/>
            </p:custDataLst>
          </p:nvPr>
        </p:nvSpPr>
        <p:spPr>
          <a:xfrm>
            <a:off x="1425634" y="244808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600" smtClean="0">
                <a:solidFill>
                  <a:srgbClr val="A6A6A6"/>
                </a:solidFill>
                <a:latin typeface="Calibri" panose="020F0502020204030204" pitchFamily="34" charset="0"/>
              </a:rPr>
              <a:t>May 10, 2015</a:t>
            </a:r>
            <a:endParaRPr lang="en-US" sz="600">
              <a:solidFill>
                <a:srgbClr val="A6A6A6"/>
              </a:solidFill>
              <a:latin typeface="Calibri" panose="020F0502020204030204" pitchFamily="34" charset="0"/>
            </a:endParaRPr>
          </a:p>
        </p:txBody>
      </p:sp>
      <p:sp>
        <p:nvSpPr>
          <p:cNvPr id="6284" name="OTLSHAPE_M_a58f29487c0343c08abcf41913e40cae_Shape"/>
          <p:cNvSpPr/>
          <p:nvPr>
            <p:custDataLst>
              <p:tags r:id="rId31"/>
            </p:custDataLst>
          </p:nvPr>
        </p:nvSpPr>
        <p:spPr>
          <a:xfrm rot="16200000">
            <a:off x="1228784" y="2316216"/>
            <a:ext cx="165100" cy="165100"/>
          </a:xfrm>
          <a:prstGeom prst="flowChartMerg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5" name="OTLSHAPE_M_52743de8bb6d4044896f473898fe9da7_Title"/>
          <p:cNvSpPr txBox="1"/>
          <p:nvPr>
            <p:custDataLst>
              <p:tags r:id="rId32"/>
            </p:custDataLst>
          </p:nvPr>
        </p:nvSpPr>
        <p:spPr>
          <a:xfrm>
            <a:off x="1654575" y="2773807"/>
            <a:ext cx="558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800" b="1" smtClean="0">
                <a:solidFill>
                  <a:srgbClr val="737373"/>
                </a:solidFill>
                <a:latin typeface="Calibri" panose="020F0502020204030204" pitchFamily="34" charset="0"/>
              </a:rPr>
              <a:t>Milestone #1</a:t>
            </a:r>
            <a:endParaRPr lang="en-US" sz="800" b="1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286" name="OTLSHAPE_M_52743de8bb6d4044896f473898fe9da7_Date"/>
          <p:cNvSpPr txBox="1"/>
          <p:nvPr>
            <p:custDataLst>
              <p:tags r:id="rId33"/>
            </p:custDataLst>
          </p:nvPr>
        </p:nvSpPr>
        <p:spPr>
          <a:xfrm>
            <a:off x="1848842" y="2910544"/>
            <a:ext cx="1651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600" smtClean="0">
                <a:solidFill>
                  <a:srgbClr val="A6A6A6"/>
                </a:solidFill>
                <a:latin typeface="Calibri" panose="020F0502020204030204" pitchFamily="34" charset="0"/>
              </a:rPr>
              <a:t>Jun 7</a:t>
            </a:r>
            <a:endParaRPr lang="en-US" sz="600">
              <a:solidFill>
                <a:srgbClr val="A6A6A6"/>
              </a:solidFill>
              <a:latin typeface="Calibri" panose="020F0502020204030204" pitchFamily="34" charset="0"/>
            </a:endParaRPr>
          </a:p>
        </p:txBody>
      </p:sp>
      <p:sp>
        <p:nvSpPr>
          <p:cNvPr id="6287" name="OTLSHAPE_M_52743de8bb6d4044896f473898fe9da7_Shape"/>
          <p:cNvSpPr/>
          <p:nvPr>
            <p:custDataLst>
              <p:tags r:id="rId34"/>
            </p:custDataLst>
          </p:nvPr>
        </p:nvSpPr>
        <p:spPr>
          <a:xfrm>
            <a:off x="1859108" y="3028950"/>
            <a:ext cx="152400" cy="177800"/>
          </a:xfrm>
          <a:prstGeom prst="diamond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8" name="OTLSHAPE_M_a54bc827b05146d18b559f618723e2b4_Title"/>
          <p:cNvSpPr txBox="1"/>
          <p:nvPr>
            <p:custDataLst>
              <p:tags r:id="rId35"/>
            </p:custDataLst>
          </p:nvPr>
        </p:nvSpPr>
        <p:spPr>
          <a:xfrm>
            <a:off x="2814719" y="2391538"/>
            <a:ext cx="558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800" b="1" smtClean="0">
                <a:solidFill>
                  <a:srgbClr val="737373"/>
                </a:solidFill>
                <a:latin typeface="Calibri" panose="020F0502020204030204" pitchFamily="34" charset="0"/>
              </a:rPr>
              <a:t>Milestone #2</a:t>
            </a:r>
            <a:endParaRPr lang="en-US" sz="800" b="1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289" name="OTLSHAPE_M_a54bc827b05146d18b559f618723e2b4_Date"/>
          <p:cNvSpPr txBox="1"/>
          <p:nvPr>
            <p:custDataLst>
              <p:tags r:id="rId36"/>
            </p:custDataLst>
          </p:nvPr>
        </p:nvSpPr>
        <p:spPr>
          <a:xfrm>
            <a:off x="3000965" y="2528275"/>
            <a:ext cx="1778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600" smtClean="0">
                <a:solidFill>
                  <a:srgbClr val="A6A6A6"/>
                </a:solidFill>
                <a:latin typeface="Calibri" panose="020F0502020204030204" pitchFamily="34" charset="0"/>
              </a:rPr>
              <a:t>Jul 21</a:t>
            </a:r>
            <a:endParaRPr lang="en-US" sz="600">
              <a:solidFill>
                <a:srgbClr val="A6A6A6"/>
              </a:solidFill>
              <a:latin typeface="Calibri" panose="020F0502020204030204" pitchFamily="34" charset="0"/>
            </a:endParaRPr>
          </a:p>
        </p:txBody>
      </p:sp>
      <p:sp>
        <p:nvSpPr>
          <p:cNvPr id="6290" name="OTLSHAPE_M_a54bc827b05146d18b559f618723e2b4_Shape"/>
          <p:cNvSpPr/>
          <p:nvPr>
            <p:custDataLst>
              <p:tags r:id="rId37"/>
            </p:custDataLst>
          </p:nvPr>
        </p:nvSpPr>
        <p:spPr>
          <a:xfrm>
            <a:off x="3019253" y="3028950"/>
            <a:ext cx="152400" cy="177800"/>
          </a:xfrm>
          <a:prstGeom prst="diamond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91" name="OTLSHAPE_M_93afb554552a4221a5380f7919409aa7_Title"/>
          <p:cNvSpPr txBox="1"/>
          <p:nvPr>
            <p:custDataLst>
              <p:tags r:id="rId38"/>
            </p:custDataLst>
          </p:nvPr>
        </p:nvSpPr>
        <p:spPr>
          <a:xfrm>
            <a:off x="3390114" y="2773807"/>
            <a:ext cx="558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800" b="1" smtClean="0">
                <a:solidFill>
                  <a:srgbClr val="737373"/>
                </a:solidFill>
                <a:latin typeface="Calibri" panose="020F0502020204030204" pitchFamily="34" charset="0"/>
              </a:rPr>
              <a:t>Checkpoint A</a:t>
            </a:r>
            <a:endParaRPr lang="en-US" sz="800" b="1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292" name="OTLSHAPE_M_93afb554552a4221a5380f7919409aa7_Date"/>
          <p:cNvSpPr txBox="1"/>
          <p:nvPr>
            <p:custDataLst>
              <p:tags r:id="rId39"/>
            </p:custDataLst>
          </p:nvPr>
        </p:nvSpPr>
        <p:spPr>
          <a:xfrm>
            <a:off x="3561945" y="2910544"/>
            <a:ext cx="2159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600" smtClean="0">
                <a:solidFill>
                  <a:srgbClr val="A6A6A6"/>
                </a:solidFill>
                <a:latin typeface="Calibri" panose="020F0502020204030204" pitchFamily="34" charset="0"/>
              </a:rPr>
              <a:t>Aug 12</a:t>
            </a:r>
            <a:endParaRPr lang="en-US" sz="600">
              <a:solidFill>
                <a:srgbClr val="A6A6A6"/>
              </a:solidFill>
              <a:latin typeface="Calibri" panose="020F0502020204030204" pitchFamily="34" charset="0"/>
            </a:endParaRPr>
          </a:p>
        </p:txBody>
      </p:sp>
      <p:sp>
        <p:nvSpPr>
          <p:cNvPr id="6293" name="OTLSHAPE_M_93afb554552a4221a5380f7919409aa7_Shape"/>
          <p:cNvSpPr/>
          <p:nvPr>
            <p:custDataLst>
              <p:tags r:id="rId40"/>
            </p:custDataLst>
          </p:nvPr>
        </p:nvSpPr>
        <p:spPr>
          <a:xfrm>
            <a:off x="3599325" y="3028950"/>
            <a:ext cx="152400" cy="177800"/>
          </a:xfrm>
          <a:prstGeom prst="diamond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94" name="OTLSHAPE_M_95f339bb5c8846ebaef02014bccbd531_Title"/>
          <p:cNvSpPr txBox="1"/>
          <p:nvPr>
            <p:custDataLst>
              <p:tags r:id="rId41"/>
            </p:custDataLst>
          </p:nvPr>
        </p:nvSpPr>
        <p:spPr>
          <a:xfrm>
            <a:off x="4423101" y="2766187"/>
            <a:ext cx="558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800" b="1" smtClean="0">
                <a:solidFill>
                  <a:srgbClr val="737373"/>
                </a:solidFill>
                <a:latin typeface="Calibri" panose="020F0502020204030204" pitchFamily="34" charset="0"/>
              </a:rPr>
              <a:t>Milestone #3</a:t>
            </a:r>
            <a:endParaRPr lang="en-US" sz="800" b="1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295" name="OTLSHAPE_M_95f339bb5c8846ebaef02014bccbd531_Date"/>
          <p:cNvSpPr txBox="1"/>
          <p:nvPr>
            <p:custDataLst>
              <p:tags r:id="rId42"/>
            </p:custDataLst>
          </p:nvPr>
        </p:nvSpPr>
        <p:spPr>
          <a:xfrm>
            <a:off x="4593768" y="2902924"/>
            <a:ext cx="2159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600" smtClean="0">
                <a:solidFill>
                  <a:srgbClr val="A6A6A6"/>
                </a:solidFill>
                <a:latin typeface="Calibri" panose="020F0502020204030204" pitchFamily="34" charset="0"/>
              </a:rPr>
              <a:t>Sep 20</a:t>
            </a:r>
            <a:endParaRPr lang="en-US" sz="600">
              <a:solidFill>
                <a:srgbClr val="A6A6A6"/>
              </a:solidFill>
              <a:latin typeface="Calibri" panose="020F0502020204030204" pitchFamily="34" charset="0"/>
            </a:endParaRPr>
          </a:p>
        </p:txBody>
      </p:sp>
      <p:sp>
        <p:nvSpPr>
          <p:cNvPr id="6296" name="OTLSHAPE_M_95f339bb5c8846ebaef02014bccbd531_Shape"/>
          <p:cNvSpPr/>
          <p:nvPr>
            <p:custDataLst>
              <p:tags r:id="rId43"/>
            </p:custDataLst>
          </p:nvPr>
        </p:nvSpPr>
        <p:spPr>
          <a:xfrm>
            <a:off x="4627635" y="3028950"/>
            <a:ext cx="152400" cy="177800"/>
          </a:xfrm>
          <a:prstGeom prst="diamond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97" name="OTLSHAPE_M_6a283b367375415b92b0e5fc4e16a0cc_Title"/>
          <p:cNvSpPr txBox="1"/>
          <p:nvPr>
            <p:custDataLst>
              <p:tags r:id="rId44"/>
            </p:custDataLst>
          </p:nvPr>
        </p:nvSpPr>
        <p:spPr>
          <a:xfrm>
            <a:off x="5477778" y="2484247"/>
            <a:ext cx="558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800" b="1" smtClean="0">
                <a:solidFill>
                  <a:srgbClr val="737373"/>
                </a:solidFill>
                <a:latin typeface="Calibri" panose="020F0502020204030204" pitchFamily="34" charset="0"/>
              </a:rPr>
              <a:t>Milestone #5</a:t>
            </a:r>
            <a:endParaRPr lang="en-US" sz="800" b="1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298" name="OTLSHAPE_M_6a283b367375415b92b0e5fc4e16a0cc_Date"/>
          <p:cNvSpPr txBox="1"/>
          <p:nvPr>
            <p:custDataLst>
              <p:tags r:id="rId45"/>
            </p:custDataLst>
          </p:nvPr>
        </p:nvSpPr>
        <p:spPr>
          <a:xfrm>
            <a:off x="5650837" y="2620984"/>
            <a:ext cx="2032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600" smtClean="0">
                <a:solidFill>
                  <a:srgbClr val="A6A6A6"/>
                </a:solidFill>
                <a:latin typeface="Calibri" panose="020F0502020204030204" pitchFamily="34" charset="0"/>
              </a:rPr>
              <a:t>Oct 30</a:t>
            </a:r>
            <a:endParaRPr lang="en-US" sz="600">
              <a:solidFill>
                <a:srgbClr val="A6A6A6"/>
              </a:solidFill>
              <a:latin typeface="Calibri" panose="020F0502020204030204" pitchFamily="34" charset="0"/>
            </a:endParaRPr>
          </a:p>
        </p:txBody>
      </p:sp>
      <p:sp>
        <p:nvSpPr>
          <p:cNvPr id="6299" name="OTLSHAPE_M_6a283b367375415b92b0e5fc4e16a0cc_Shape"/>
          <p:cNvSpPr/>
          <p:nvPr>
            <p:custDataLst>
              <p:tags r:id="rId46"/>
            </p:custDataLst>
          </p:nvPr>
        </p:nvSpPr>
        <p:spPr>
          <a:xfrm>
            <a:off x="5682312" y="3028950"/>
            <a:ext cx="152400" cy="177800"/>
          </a:xfrm>
          <a:prstGeom prst="diamond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0" name="OTLSHAPE_M_7b0996464ffd4cd3a3b383ab1ba22438_Title"/>
          <p:cNvSpPr txBox="1"/>
          <p:nvPr>
            <p:custDataLst>
              <p:tags r:id="rId47"/>
            </p:custDataLst>
          </p:nvPr>
        </p:nvSpPr>
        <p:spPr>
          <a:xfrm>
            <a:off x="6820120" y="2773807"/>
            <a:ext cx="558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800" b="1" smtClean="0">
                <a:solidFill>
                  <a:srgbClr val="737373"/>
                </a:solidFill>
                <a:latin typeface="Calibri" panose="020F0502020204030204" pitchFamily="34" charset="0"/>
              </a:rPr>
              <a:t>Checkpoint B</a:t>
            </a:r>
            <a:endParaRPr lang="en-US" sz="800" b="1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301" name="OTLSHAPE_M_7b0996464ffd4cd3a3b383ab1ba22438_Date"/>
          <p:cNvSpPr txBox="1"/>
          <p:nvPr>
            <p:custDataLst>
              <p:tags r:id="rId48"/>
            </p:custDataLst>
          </p:nvPr>
        </p:nvSpPr>
        <p:spPr>
          <a:xfrm>
            <a:off x="6991147" y="2910544"/>
            <a:ext cx="215900" cy="9300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600" smtClean="0">
                <a:solidFill>
                  <a:srgbClr val="A6A6A6"/>
                </a:solidFill>
                <a:latin typeface="Calibri" panose="020F0502020204030204" pitchFamily="34" charset="0"/>
              </a:rPr>
              <a:t>Dec 20</a:t>
            </a:r>
            <a:endParaRPr lang="en-US" sz="600">
              <a:solidFill>
                <a:srgbClr val="A6A6A6"/>
              </a:solidFill>
              <a:latin typeface="Calibri" panose="020F0502020204030204" pitchFamily="34" charset="0"/>
            </a:endParaRPr>
          </a:p>
        </p:txBody>
      </p:sp>
      <p:sp>
        <p:nvSpPr>
          <p:cNvPr id="6302" name="OTLSHAPE_M_7b0996464ffd4cd3a3b383ab1ba22438_Shape"/>
          <p:cNvSpPr/>
          <p:nvPr>
            <p:custDataLst>
              <p:tags r:id="rId49"/>
            </p:custDataLst>
          </p:nvPr>
        </p:nvSpPr>
        <p:spPr>
          <a:xfrm>
            <a:off x="7027025" y="3028950"/>
            <a:ext cx="152400" cy="1778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3" name="OTLSHAPE_M_7f583de0854a4cacb89837f3a379bb4a_Title"/>
          <p:cNvSpPr txBox="1"/>
          <p:nvPr>
            <p:custDataLst>
              <p:tags r:id="rId50"/>
            </p:custDataLst>
          </p:nvPr>
        </p:nvSpPr>
        <p:spPr>
          <a:xfrm>
            <a:off x="8412868" y="2479113"/>
            <a:ext cx="330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 smtClean="0">
                <a:solidFill>
                  <a:srgbClr val="737373"/>
                </a:solidFill>
                <a:latin typeface="Calibri" panose="020F0502020204030204" pitchFamily="34" charset="0"/>
              </a:rPr>
              <a:t>Sign Off</a:t>
            </a:r>
            <a:endParaRPr lang="en-US" sz="800" b="1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304" name="OTLSHAPE_M_7f583de0854a4cacb89837f3a379bb4a_Date" hidden="1"/>
          <p:cNvSpPr txBox="1"/>
          <p:nvPr>
            <p:custDataLst>
              <p:tags r:id="rId51"/>
            </p:custDataLst>
          </p:nvPr>
        </p:nvSpPr>
        <p:spPr>
          <a:xfrm>
            <a:off x="8412868" y="26158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600" smtClean="0">
                <a:solidFill>
                  <a:srgbClr val="A6A6A6"/>
                </a:solidFill>
                <a:latin typeface="Calibri" panose="020F0502020204030204" pitchFamily="34" charset="0"/>
              </a:rPr>
              <a:t>Jan 30, 2016</a:t>
            </a:r>
            <a:endParaRPr lang="en-US" sz="600">
              <a:solidFill>
                <a:srgbClr val="A6A6A6"/>
              </a:solidFill>
              <a:latin typeface="Calibri" panose="020F0502020204030204" pitchFamily="34" charset="0"/>
            </a:endParaRPr>
          </a:p>
        </p:txBody>
      </p:sp>
      <p:sp>
        <p:nvSpPr>
          <p:cNvPr id="6305" name="OTLSHAPE_M_7f583de0854a4cacb89837f3a379bb4a_Shape"/>
          <p:cNvSpPr/>
          <p:nvPr>
            <p:custDataLst>
              <p:tags r:id="rId52"/>
            </p:custDataLst>
          </p:nvPr>
        </p:nvSpPr>
        <p:spPr>
          <a:xfrm rot="16200000">
            <a:off x="8216018" y="2483981"/>
            <a:ext cx="165100" cy="165100"/>
          </a:xfrm>
          <a:prstGeom prst="flowChartMerg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6" name="OTLSHAPE_T_7c518fb37f2142bb8e0445920d0403b5_Shape"/>
          <p:cNvSpPr/>
          <p:nvPr>
            <p:custDataLst>
              <p:tags r:id="rId53"/>
            </p:custDataLst>
          </p:nvPr>
        </p:nvSpPr>
        <p:spPr>
          <a:xfrm>
            <a:off x="3174554" y="3727450"/>
            <a:ext cx="215900" cy="152400"/>
          </a:xfrm>
          <a:prstGeom prst="round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7" name="OTLSHAPE_T_7c518fb37f2142bb8e0445920d0403b5_ShapePercentage"/>
          <p:cNvSpPr/>
          <p:nvPr>
            <p:custDataLst>
              <p:tags r:id="rId54"/>
            </p:custDataLst>
          </p:nvPr>
        </p:nvSpPr>
        <p:spPr>
          <a:xfrm>
            <a:off x="3174554" y="3727450"/>
            <a:ext cx="215900" cy="152400"/>
          </a:xfrm>
          <a:prstGeom prst="roundRect">
            <a:avLst/>
          </a:prstGeom>
          <a:solidFill>
            <a:schemeClr val="dk2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8" name="OTLSHAPE_T_7c518fb37f2142bb8e0445920d0403b5_Duration" hidden="1"/>
          <p:cNvSpPr txBox="1"/>
          <p:nvPr>
            <p:custDataLst>
              <p:tags r:id="rId55"/>
            </p:custDataLst>
          </p:nvPr>
        </p:nvSpPr>
        <p:spPr>
          <a:xfrm>
            <a:off x="0" y="3727450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8 days</a:t>
            </a:r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6309" name="OTLSHAPE_T_7c518fb37f2142bb8e0445920d0403b5_StartDate" hidden="1"/>
          <p:cNvSpPr txBox="1"/>
          <p:nvPr>
            <p:custDataLst>
              <p:tags r:id="rId56"/>
            </p:custDataLst>
          </p:nvPr>
        </p:nvSpPr>
        <p:spPr>
          <a:xfrm>
            <a:off x="0" y="3882475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310" name="OTLSHAPE_T_7c518fb37f2142bb8e0445920d0403b5_EndDate" hidden="1"/>
          <p:cNvSpPr txBox="1"/>
          <p:nvPr>
            <p:custDataLst>
              <p:tags r:id="rId57"/>
            </p:custDataLst>
          </p:nvPr>
        </p:nvSpPr>
        <p:spPr>
          <a:xfrm>
            <a:off x="0" y="3882475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311" name="OTLSHAPE_T_7c518fb37f2142bb8e0445920d0403b5_Title"/>
          <p:cNvSpPr txBox="1"/>
          <p:nvPr>
            <p:custDataLst>
              <p:tags r:id="rId58"/>
            </p:custDataLst>
          </p:nvPr>
        </p:nvSpPr>
        <p:spPr>
          <a:xfrm>
            <a:off x="2357647" y="3744532"/>
            <a:ext cx="774700" cy="1182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700" b="1" smtClean="0">
                <a:solidFill>
                  <a:srgbClr val="737373"/>
                </a:solidFill>
                <a:latin typeface="Segoe UI" panose="020B0502040204020203" pitchFamily="34" charset="0"/>
              </a:rPr>
              <a:t>Preparatory Phase</a:t>
            </a:r>
            <a:endParaRPr lang="en-US" sz="700" b="1">
              <a:solidFill>
                <a:srgbClr val="737373"/>
              </a:solidFill>
              <a:latin typeface="Segoe UI" panose="020B0502040204020203" pitchFamily="34" charset="0"/>
            </a:endParaRPr>
          </a:p>
        </p:txBody>
      </p:sp>
      <p:sp>
        <p:nvSpPr>
          <p:cNvPr id="6312" name="OTLSHAPE_T_7c518fb37f2142bb8e0445920d0403b5_JoinedDate"/>
          <p:cNvSpPr txBox="1"/>
          <p:nvPr>
            <p:custDataLst>
              <p:tags r:id="rId59"/>
            </p:custDataLst>
          </p:nvPr>
        </p:nvSpPr>
        <p:spPr>
          <a:xfrm>
            <a:off x="3436289" y="3749400"/>
            <a:ext cx="4826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700" smtClean="0">
                <a:solidFill>
                  <a:srgbClr val="737373"/>
                </a:solidFill>
                <a:latin typeface="Calibri" panose="020F0502020204030204" pitchFamily="34" charset="0"/>
              </a:rPr>
              <a:t>Jul 25 - Aug 1</a:t>
            </a:r>
            <a:endParaRPr lang="en-US" sz="7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313" name="OTLSHAPE_T_7c518fb37f2142bb8e0445920d0403b5_TextPercentage"/>
          <p:cNvSpPr txBox="1"/>
          <p:nvPr>
            <p:custDataLst>
              <p:tags r:id="rId60"/>
            </p:custDataLst>
          </p:nvPr>
        </p:nvSpPr>
        <p:spPr>
          <a:xfrm>
            <a:off x="3250361" y="3749400"/>
            <a:ext cx="1397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00" smtClean="0">
                <a:solidFill>
                  <a:schemeClr val="lt1"/>
                </a:solidFill>
                <a:latin typeface="Calibri" panose="020F0502020204030204" pitchFamily="34" charset="0"/>
              </a:rPr>
              <a:t>100</a:t>
            </a:r>
            <a:endParaRPr lang="en-US" sz="7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314" name="OTLSHAPE_T_be3ae38f60b3402d8a13f1e91eec41f5_Shape"/>
          <p:cNvSpPr/>
          <p:nvPr>
            <p:custDataLst>
              <p:tags r:id="rId61"/>
            </p:custDataLst>
          </p:nvPr>
        </p:nvSpPr>
        <p:spPr>
          <a:xfrm>
            <a:off x="3728259" y="3943350"/>
            <a:ext cx="635000" cy="152400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15" name="OTLSHAPE_T_be3ae38f60b3402d8a13f1e91eec41f5_ShapePercentage"/>
          <p:cNvSpPr/>
          <p:nvPr>
            <p:custDataLst>
              <p:tags r:id="rId62"/>
            </p:custDataLst>
          </p:nvPr>
        </p:nvSpPr>
        <p:spPr>
          <a:xfrm>
            <a:off x="3728259" y="3943350"/>
            <a:ext cx="635000" cy="152400"/>
          </a:xfrm>
          <a:prstGeom prst="roundRect">
            <a:avLst/>
          </a:prstGeom>
          <a:solidFill>
            <a:schemeClr val="dk2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16" name="OTLSHAPE_T_be3ae38f60b3402d8a13f1e91eec41f5_Duration" hidden="1"/>
          <p:cNvSpPr txBox="1"/>
          <p:nvPr>
            <p:custDataLst>
              <p:tags r:id="rId63"/>
            </p:custDataLst>
          </p:nvPr>
        </p:nvSpPr>
        <p:spPr>
          <a:xfrm>
            <a:off x="0" y="3943350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24 days</a:t>
            </a:r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6317" name="OTLSHAPE_T_be3ae38f60b3402d8a13f1e91eec41f5_StartDate" hidden="1"/>
          <p:cNvSpPr txBox="1"/>
          <p:nvPr>
            <p:custDataLst>
              <p:tags r:id="rId64"/>
            </p:custDataLst>
          </p:nvPr>
        </p:nvSpPr>
        <p:spPr>
          <a:xfrm>
            <a:off x="0" y="4098375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318" name="OTLSHAPE_T_be3ae38f60b3402d8a13f1e91eec41f5_EndDate" hidden="1"/>
          <p:cNvSpPr txBox="1"/>
          <p:nvPr>
            <p:custDataLst>
              <p:tags r:id="rId65"/>
            </p:custDataLst>
          </p:nvPr>
        </p:nvSpPr>
        <p:spPr>
          <a:xfrm>
            <a:off x="0" y="4098375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319" name="OTLSHAPE_T_be3ae38f60b3402d8a13f1e91eec41f5_Title"/>
          <p:cNvSpPr txBox="1"/>
          <p:nvPr>
            <p:custDataLst>
              <p:tags r:id="rId66"/>
            </p:custDataLst>
          </p:nvPr>
        </p:nvSpPr>
        <p:spPr>
          <a:xfrm>
            <a:off x="2840867" y="3960432"/>
            <a:ext cx="838200" cy="1182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700" b="1" smtClean="0">
                <a:solidFill>
                  <a:srgbClr val="737373"/>
                </a:solidFill>
                <a:latin typeface="Segoe UI" panose="020B0502040204020203" pitchFamily="34" charset="0"/>
              </a:rPr>
              <a:t>Phase 1 Work Effort</a:t>
            </a:r>
            <a:endParaRPr lang="en-US" sz="700" b="1">
              <a:solidFill>
                <a:srgbClr val="737373"/>
              </a:solidFill>
              <a:latin typeface="Segoe UI" panose="020B0502040204020203" pitchFamily="34" charset="0"/>
            </a:endParaRPr>
          </a:p>
        </p:txBody>
      </p:sp>
      <p:sp>
        <p:nvSpPr>
          <p:cNvPr id="6320" name="OTLSHAPE_T_be3ae38f60b3402d8a13f1e91eec41f5_JoinedDate"/>
          <p:cNvSpPr txBox="1"/>
          <p:nvPr>
            <p:custDataLst>
              <p:tags r:id="rId67"/>
            </p:custDataLst>
          </p:nvPr>
        </p:nvSpPr>
        <p:spPr>
          <a:xfrm>
            <a:off x="4411865" y="3965300"/>
            <a:ext cx="5207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700" smtClean="0">
                <a:solidFill>
                  <a:srgbClr val="737373"/>
                </a:solidFill>
                <a:latin typeface="Calibri" panose="020F0502020204030204" pitchFamily="34" charset="0"/>
              </a:rPr>
              <a:t>Aug 15 - Sep 7</a:t>
            </a:r>
            <a:endParaRPr lang="en-US" sz="7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321" name="OTLSHAPE_T_be3ae38f60b3402d8a13f1e91eec41f5_TextPercentage"/>
          <p:cNvSpPr txBox="1"/>
          <p:nvPr>
            <p:custDataLst>
              <p:tags r:id="rId68"/>
            </p:custDataLst>
          </p:nvPr>
        </p:nvSpPr>
        <p:spPr>
          <a:xfrm>
            <a:off x="4162394" y="3965300"/>
            <a:ext cx="2032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00" smtClean="0">
                <a:solidFill>
                  <a:schemeClr val="lt1"/>
                </a:solidFill>
                <a:latin typeface="Calibri" panose="020F0502020204030204" pitchFamily="34" charset="0"/>
              </a:rPr>
              <a:t>100%</a:t>
            </a:r>
            <a:endParaRPr lang="en-US" sz="7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322" name="OTLSHAPE_T_9aa183d65df24b0c8fecd0a002471583_Shape"/>
          <p:cNvSpPr/>
          <p:nvPr>
            <p:custDataLst>
              <p:tags r:id="rId69"/>
            </p:custDataLst>
          </p:nvPr>
        </p:nvSpPr>
        <p:spPr>
          <a:xfrm>
            <a:off x="3728259" y="4159250"/>
            <a:ext cx="901700" cy="152400"/>
          </a:xfrm>
          <a:prstGeom prst="round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23" name="OTLSHAPE_T_9aa183d65df24b0c8fecd0a002471583_ShapePercentage"/>
          <p:cNvSpPr/>
          <p:nvPr>
            <p:custDataLst>
              <p:tags r:id="rId70"/>
            </p:custDataLst>
          </p:nvPr>
        </p:nvSpPr>
        <p:spPr>
          <a:xfrm>
            <a:off x="3728259" y="4159250"/>
            <a:ext cx="723900" cy="15240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24" name="OTLSHAPE_T_9aa183d65df24b0c8fecd0a002471583_Duration" hidden="1"/>
          <p:cNvSpPr txBox="1"/>
          <p:nvPr>
            <p:custDataLst>
              <p:tags r:id="rId71"/>
            </p:custDataLst>
          </p:nvPr>
        </p:nvSpPr>
        <p:spPr>
          <a:xfrm>
            <a:off x="0" y="4159250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34 days</a:t>
            </a:r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6325" name="OTLSHAPE_T_9aa183d65df24b0c8fecd0a002471583_StartDate" hidden="1"/>
          <p:cNvSpPr txBox="1"/>
          <p:nvPr>
            <p:custDataLst>
              <p:tags r:id="rId72"/>
            </p:custDataLst>
          </p:nvPr>
        </p:nvSpPr>
        <p:spPr>
          <a:xfrm>
            <a:off x="0" y="4314275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326" name="OTLSHAPE_T_9aa183d65df24b0c8fecd0a002471583_EndDate" hidden="1"/>
          <p:cNvSpPr txBox="1"/>
          <p:nvPr>
            <p:custDataLst>
              <p:tags r:id="rId73"/>
            </p:custDataLst>
          </p:nvPr>
        </p:nvSpPr>
        <p:spPr>
          <a:xfrm>
            <a:off x="0" y="4314275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327" name="OTLSHAPE_T_9aa183d65df24b0c8fecd0a002471583_Title"/>
          <p:cNvSpPr txBox="1"/>
          <p:nvPr>
            <p:custDataLst>
              <p:tags r:id="rId74"/>
            </p:custDataLst>
          </p:nvPr>
        </p:nvSpPr>
        <p:spPr>
          <a:xfrm>
            <a:off x="2840867" y="4176332"/>
            <a:ext cx="838200" cy="1182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700" b="1" smtClean="0">
                <a:solidFill>
                  <a:srgbClr val="737373"/>
                </a:solidFill>
                <a:latin typeface="Segoe UI" panose="020B0502040204020203" pitchFamily="34" charset="0"/>
              </a:rPr>
              <a:t>Phase 2 Work Effort</a:t>
            </a:r>
            <a:endParaRPr lang="en-US" sz="700" b="1">
              <a:solidFill>
                <a:srgbClr val="737373"/>
              </a:solidFill>
              <a:latin typeface="Segoe UI" panose="020B0502040204020203" pitchFamily="34" charset="0"/>
            </a:endParaRPr>
          </a:p>
        </p:txBody>
      </p:sp>
      <p:sp>
        <p:nvSpPr>
          <p:cNvPr id="6328" name="OTLSHAPE_T_9aa183d65df24b0c8fecd0a002471583_JoinedDate"/>
          <p:cNvSpPr txBox="1"/>
          <p:nvPr>
            <p:custDataLst>
              <p:tags r:id="rId75"/>
            </p:custDataLst>
          </p:nvPr>
        </p:nvSpPr>
        <p:spPr>
          <a:xfrm>
            <a:off x="4675534" y="4181200"/>
            <a:ext cx="5715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700" smtClean="0">
                <a:solidFill>
                  <a:srgbClr val="737373"/>
                </a:solidFill>
                <a:latin typeface="Calibri" panose="020F0502020204030204" pitchFamily="34" charset="0"/>
              </a:rPr>
              <a:t>Aug 15 - Sep 17</a:t>
            </a:r>
            <a:endParaRPr lang="en-US" sz="7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329" name="OTLSHAPE_T_9aa183d65df24b0c8fecd0a002471583_TextPercentage"/>
          <p:cNvSpPr txBox="1"/>
          <p:nvPr>
            <p:custDataLst>
              <p:tags r:id="rId76"/>
            </p:custDataLst>
          </p:nvPr>
        </p:nvSpPr>
        <p:spPr>
          <a:xfrm>
            <a:off x="4291811" y="4181200"/>
            <a:ext cx="1651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00" smtClean="0">
                <a:solidFill>
                  <a:schemeClr val="lt1"/>
                </a:solidFill>
                <a:latin typeface="Calibri" panose="020F0502020204030204" pitchFamily="34" charset="0"/>
              </a:rPr>
              <a:t>80%</a:t>
            </a:r>
            <a:endParaRPr lang="en-US" sz="7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330" name="OTLSHAPE_T_06a6a20021ea4acdac20b41f7b37b0dd_Shape"/>
          <p:cNvSpPr/>
          <p:nvPr>
            <p:custDataLst>
              <p:tags r:id="rId77"/>
            </p:custDataLst>
          </p:nvPr>
        </p:nvSpPr>
        <p:spPr>
          <a:xfrm>
            <a:off x="4361065" y="4375150"/>
            <a:ext cx="609600" cy="152400"/>
          </a:xfrm>
          <a:prstGeom prst="round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1" name="OTLSHAPE_T_06a6a20021ea4acdac20b41f7b37b0dd_ShapePercentage"/>
          <p:cNvSpPr/>
          <p:nvPr>
            <p:custDataLst>
              <p:tags r:id="rId78"/>
            </p:custDataLst>
          </p:nvPr>
        </p:nvSpPr>
        <p:spPr>
          <a:xfrm>
            <a:off x="4361065" y="4375150"/>
            <a:ext cx="368300" cy="15240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2" name="OTLSHAPE_T_06a6a20021ea4acdac20b41f7b37b0dd_Duration" hidden="1"/>
          <p:cNvSpPr txBox="1"/>
          <p:nvPr>
            <p:custDataLst>
              <p:tags r:id="rId79"/>
            </p:custDataLst>
          </p:nvPr>
        </p:nvSpPr>
        <p:spPr>
          <a:xfrm>
            <a:off x="0" y="4375150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23 days</a:t>
            </a:r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6333" name="OTLSHAPE_T_06a6a20021ea4acdac20b41f7b37b0dd_StartDate" hidden="1"/>
          <p:cNvSpPr txBox="1"/>
          <p:nvPr>
            <p:custDataLst>
              <p:tags r:id="rId80"/>
            </p:custDataLst>
          </p:nvPr>
        </p:nvSpPr>
        <p:spPr>
          <a:xfrm>
            <a:off x="0" y="4530175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334" name="OTLSHAPE_T_06a6a20021ea4acdac20b41f7b37b0dd_EndDate" hidden="1"/>
          <p:cNvSpPr txBox="1"/>
          <p:nvPr>
            <p:custDataLst>
              <p:tags r:id="rId81"/>
            </p:custDataLst>
          </p:nvPr>
        </p:nvSpPr>
        <p:spPr>
          <a:xfrm>
            <a:off x="0" y="4530175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335" name="OTLSHAPE_T_06a6a20021ea4acdac20b41f7b37b0dd_Title"/>
          <p:cNvSpPr txBox="1"/>
          <p:nvPr>
            <p:custDataLst>
              <p:tags r:id="rId82"/>
            </p:custDataLst>
          </p:nvPr>
        </p:nvSpPr>
        <p:spPr>
          <a:xfrm>
            <a:off x="3473674" y="4392232"/>
            <a:ext cx="838200" cy="1182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700" b="1" smtClean="0">
                <a:solidFill>
                  <a:srgbClr val="737373"/>
                </a:solidFill>
                <a:latin typeface="Segoe UI" panose="020B0502040204020203" pitchFamily="34" charset="0"/>
              </a:rPr>
              <a:t>Phase 3 Work Effort</a:t>
            </a:r>
            <a:endParaRPr lang="en-US" sz="700" b="1">
              <a:solidFill>
                <a:srgbClr val="737373"/>
              </a:solidFill>
              <a:latin typeface="Segoe UI" panose="020B0502040204020203" pitchFamily="34" charset="0"/>
            </a:endParaRPr>
          </a:p>
        </p:txBody>
      </p:sp>
      <p:sp>
        <p:nvSpPr>
          <p:cNvPr id="6336" name="OTLSHAPE_T_06a6a20021ea4acdac20b41f7b37b0dd_JoinedDate"/>
          <p:cNvSpPr txBox="1"/>
          <p:nvPr>
            <p:custDataLst>
              <p:tags r:id="rId83"/>
            </p:custDataLst>
          </p:nvPr>
        </p:nvSpPr>
        <p:spPr>
          <a:xfrm>
            <a:off x="5018304" y="4397100"/>
            <a:ext cx="5080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700" smtClean="0">
                <a:solidFill>
                  <a:srgbClr val="737373"/>
                </a:solidFill>
                <a:latin typeface="Calibri" panose="020F0502020204030204" pitchFamily="34" charset="0"/>
              </a:rPr>
              <a:t>Sep 8 - Sep 30</a:t>
            </a:r>
            <a:endParaRPr lang="en-US" sz="7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337" name="OTLSHAPE_T_06a6a20021ea4acdac20b41f7b37b0dd_TextPercentage"/>
          <p:cNvSpPr txBox="1"/>
          <p:nvPr>
            <p:custDataLst>
              <p:tags r:id="rId84"/>
            </p:custDataLst>
          </p:nvPr>
        </p:nvSpPr>
        <p:spPr>
          <a:xfrm>
            <a:off x="4571300" y="4397100"/>
            <a:ext cx="1651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00" smtClean="0">
                <a:solidFill>
                  <a:schemeClr val="lt1"/>
                </a:solidFill>
                <a:latin typeface="Calibri" panose="020F0502020204030204" pitchFamily="34" charset="0"/>
              </a:rPr>
              <a:t>60%</a:t>
            </a:r>
            <a:endParaRPr lang="en-US" sz="7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338" name="OTLSHAPE_T_e6f5c918bdd649a1ac919cf22468a23b_Shape"/>
          <p:cNvSpPr/>
          <p:nvPr>
            <p:custDataLst>
              <p:tags r:id="rId85"/>
            </p:custDataLst>
          </p:nvPr>
        </p:nvSpPr>
        <p:spPr>
          <a:xfrm>
            <a:off x="5046605" y="4591050"/>
            <a:ext cx="927100" cy="152400"/>
          </a:xfrm>
          <a:prstGeom prst="roundRect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9" name="OTLSHAPE_T_e6f5c918bdd649a1ac919cf22468a23b_ShapePercentage" hidden="1"/>
          <p:cNvSpPr/>
          <p:nvPr>
            <p:custDataLst>
              <p:tags r:id="rId86"/>
            </p:custDataLst>
          </p:nvPr>
        </p:nvSpPr>
        <p:spPr>
          <a:xfrm>
            <a:off x="5046605" y="4591050"/>
            <a:ext cx="127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0" name="OTLSHAPE_T_e6f5c918bdd649a1ac919cf22468a23b_Duration" hidden="1"/>
          <p:cNvSpPr txBox="1"/>
          <p:nvPr>
            <p:custDataLst>
              <p:tags r:id="rId87"/>
            </p:custDataLst>
          </p:nvPr>
        </p:nvSpPr>
        <p:spPr>
          <a:xfrm>
            <a:off x="0" y="4591050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35 days</a:t>
            </a:r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6341" name="OTLSHAPE_T_e6f5c918bdd649a1ac919cf22468a23b_StartDate" hidden="1"/>
          <p:cNvSpPr txBox="1"/>
          <p:nvPr>
            <p:custDataLst>
              <p:tags r:id="rId88"/>
            </p:custDataLst>
          </p:nvPr>
        </p:nvSpPr>
        <p:spPr>
          <a:xfrm>
            <a:off x="0" y="4746075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342" name="OTLSHAPE_T_e6f5c918bdd649a1ac919cf22468a23b_EndDate" hidden="1"/>
          <p:cNvSpPr txBox="1"/>
          <p:nvPr>
            <p:custDataLst>
              <p:tags r:id="rId89"/>
            </p:custDataLst>
          </p:nvPr>
        </p:nvSpPr>
        <p:spPr>
          <a:xfrm>
            <a:off x="0" y="4746075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343" name="OTLSHAPE_T_e6f5c918bdd649a1ac919cf22468a23b_Title"/>
          <p:cNvSpPr txBox="1"/>
          <p:nvPr>
            <p:custDataLst>
              <p:tags r:id="rId90"/>
            </p:custDataLst>
          </p:nvPr>
        </p:nvSpPr>
        <p:spPr>
          <a:xfrm>
            <a:off x="4428157" y="4608132"/>
            <a:ext cx="571500" cy="1182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700" b="1" spc="-4" smtClean="0">
                <a:solidFill>
                  <a:srgbClr val="737373"/>
                </a:solidFill>
                <a:latin typeface="Segoe UI" panose="020B0502040204020203" pitchFamily="34" charset="0"/>
              </a:rPr>
              <a:t>Testing Phase</a:t>
            </a:r>
            <a:endParaRPr lang="en-US" sz="700" b="1" spc="-4">
              <a:solidFill>
                <a:srgbClr val="737373"/>
              </a:solidFill>
              <a:latin typeface="Segoe UI" panose="020B0502040204020203" pitchFamily="34" charset="0"/>
            </a:endParaRPr>
          </a:p>
        </p:txBody>
      </p:sp>
      <p:sp>
        <p:nvSpPr>
          <p:cNvPr id="6344" name="OTLSHAPE_T_e6f5c918bdd649a1ac919cf22468a23b_JoinedDate"/>
          <p:cNvSpPr txBox="1"/>
          <p:nvPr>
            <p:custDataLst>
              <p:tags r:id="rId91"/>
            </p:custDataLst>
          </p:nvPr>
        </p:nvSpPr>
        <p:spPr>
          <a:xfrm>
            <a:off x="6020247" y="4613000"/>
            <a:ext cx="4699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700" smtClean="0">
                <a:solidFill>
                  <a:srgbClr val="737373"/>
                </a:solidFill>
                <a:latin typeface="Calibri" panose="020F0502020204030204" pitchFamily="34" charset="0"/>
              </a:rPr>
              <a:t>Oct 4 - Nov 7</a:t>
            </a:r>
            <a:endParaRPr lang="en-US" sz="7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345" name="OTLSHAPE_T_e6f5c918bdd649a1ac919cf22468a23b_TextPercentage" hidden="1"/>
          <p:cNvSpPr txBox="1"/>
          <p:nvPr>
            <p:custDataLst>
              <p:tags r:id="rId92"/>
            </p:custDataLst>
          </p:nvPr>
        </p:nvSpPr>
        <p:spPr>
          <a:xfrm>
            <a:off x="5059305" y="466725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6346" name="OTLSHAPE_T_c109be9d91f84f3e99e4929ce565dd0c_Shape"/>
          <p:cNvSpPr/>
          <p:nvPr>
            <p:custDataLst>
              <p:tags r:id="rId93"/>
            </p:custDataLst>
          </p:nvPr>
        </p:nvSpPr>
        <p:spPr>
          <a:xfrm>
            <a:off x="6048547" y="4806950"/>
            <a:ext cx="825500" cy="152400"/>
          </a:xfrm>
          <a:prstGeom prst="round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7" name="OTLSHAPE_T_c109be9d91f84f3e99e4929ce565dd0c_ShapePercentage" hidden="1"/>
          <p:cNvSpPr/>
          <p:nvPr>
            <p:custDataLst>
              <p:tags r:id="rId94"/>
            </p:custDataLst>
          </p:nvPr>
        </p:nvSpPr>
        <p:spPr>
          <a:xfrm>
            <a:off x="6048547" y="4806950"/>
            <a:ext cx="12700" cy="152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8" name="OTLSHAPE_T_c109be9d91f84f3e99e4929ce565dd0c_Duration" hidden="1"/>
          <p:cNvSpPr txBox="1"/>
          <p:nvPr>
            <p:custDataLst>
              <p:tags r:id="rId95"/>
            </p:custDataLst>
          </p:nvPr>
        </p:nvSpPr>
        <p:spPr>
          <a:xfrm>
            <a:off x="0" y="4806950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chemeClr val="accent2"/>
                </a:solidFill>
                <a:latin typeface="Calibri" panose="020F0502020204030204" pitchFamily="34" charset="0"/>
              </a:rPr>
              <a:t>31 days</a:t>
            </a:r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6349" name="OTLSHAPE_T_c109be9d91f84f3e99e4929ce565dd0c_StartDate" hidden="1"/>
          <p:cNvSpPr txBox="1"/>
          <p:nvPr>
            <p:custDataLst>
              <p:tags r:id="rId96"/>
            </p:custDataLst>
          </p:nvPr>
        </p:nvSpPr>
        <p:spPr>
          <a:xfrm>
            <a:off x="0" y="4961975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350" name="OTLSHAPE_T_c109be9d91f84f3e99e4929ce565dd0c_EndDate" hidden="1"/>
          <p:cNvSpPr txBox="1"/>
          <p:nvPr>
            <p:custDataLst>
              <p:tags r:id="rId97"/>
            </p:custDataLst>
          </p:nvPr>
        </p:nvSpPr>
        <p:spPr>
          <a:xfrm>
            <a:off x="0" y="4961975"/>
            <a:ext cx="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7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351" name="OTLSHAPE_T_c109be9d91f84f3e99e4929ce565dd0c_Title"/>
          <p:cNvSpPr txBox="1"/>
          <p:nvPr>
            <p:custDataLst>
              <p:tags r:id="rId98"/>
            </p:custDataLst>
          </p:nvPr>
        </p:nvSpPr>
        <p:spPr>
          <a:xfrm>
            <a:off x="5383703" y="4824032"/>
            <a:ext cx="622300" cy="1182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700" b="1" smtClean="0">
                <a:solidFill>
                  <a:srgbClr val="737373"/>
                </a:solidFill>
                <a:latin typeface="Segoe UI" panose="020B0502040204020203" pitchFamily="34" charset="0"/>
              </a:rPr>
              <a:t>Delivery Phase</a:t>
            </a:r>
            <a:endParaRPr lang="en-US" sz="700" b="1">
              <a:solidFill>
                <a:srgbClr val="737373"/>
              </a:solidFill>
              <a:latin typeface="Segoe UI" panose="020B0502040204020203" pitchFamily="34" charset="0"/>
            </a:endParaRPr>
          </a:p>
        </p:txBody>
      </p:sp>
      <p:sp>
        <p:nvSpPr>
          <p:cNvPr id="6352" name="OTLSHAPE_T_c109be9d91f84f3e99e4929ce565dd0c_JoinedDate"/>
          <p:cNvSpPr txBox="1"/>
          <p:nvPr>
            <p:custDataLst>
              <p:tags r:id="rId99"/>
            </p:custDataLst>
          </p:nvPr>
        </p:nvSpPr>
        <p:spPr>
          <a:xfrm>
            <a:off x="6916722" y="4828900"/>
            <a:ext cx="5715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700" smtClean="0">
                <a:solidFill>
                  <a:srgbClr val="737373"/>
                </a:solidFill>
                <a:latin typeface="Calibri" panose="020F0502020204030204" pitchFamily="34" charset="0"/>
              </a:rPr>
              <a:t>Nov 11 - Dec 11</a:t>
            </a:r>
            <a:endParaRPr lang="en-US" sz="700">
              <a:solidFill>
                <a:srgbClr val="737373"/>
              </a:solidFill>
              <a:latin typeface="Calibri" panose="020F0502020204030204" pitchFamily="34" charset="0"/>
            </a:endParaRPr>
          </a:p>
        </p:txBody>
      </p:sp>
      <p:sp>
        <p:nvSpPr>
          <p:cNvPr id="6353" name="OTLSHAPE_T_c109be9d91f84f3e99e4929ce565dd0c_TextPercentage" hidden="1"/>
          <p:cNvSpPr txBox="1"/>
          <p:nvPr>
            <p:custDataLst>
              <p:tags r:id="rId100"/>
            </p:custDataLst>
          </p:nvPr>
        </p:nvSpPr>
        <p:spPr>
          <a:xfrm>
            <a:off x="6061247" y="488315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600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3934" y="1582387"/>
            <a:ext cx="4083297" cy="2268498"/>
          </a:xfrm>
          <a:prstGeom prst="rect">
            <a:avLst/>
          </a:prstGeom>
          <a:effectLst>
            <a:outerShdw blurRad="165100" dir="5400000" algn="ctr" rotWithShape="0">
              <a:srgbClr val="000000">
                <a:alpha val="30000"/>
              </a:srgb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191726" y="319846"/>
            <a:ext cx="8828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D24726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To change and update this template </a:t>
            </a:r>
            <a:r>
              <a:rPr lang="en-US" sz="2400" dirty="0" smtClean="0">
                <a:solidFill>
                  <a:srgbClr val="D24726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automatically, </a:t>
            </a:r>
            <a:endParaRPr lang="en-US" sz="2400" dirty="0">
              <a:solidFill>
                <a:srgbClr val="D24726"/>
              </a:solidFill>
              <a:latin typeface="Segoe UI Light" panose="020B0502040204020203" pitchFamily="34" charset="0"/>
              <a:ea typeface="Segoe UI" pitchFamily="34" charset="0"/>
              <a:cs typeface="Segoe UI Light" panose="020B0502040204020203" pitchFamily="34" charset="0"/>
            </a:endParaRPr>
          </a:p>
          <a:p>
            <a:pPr algn="ctr"/>
            <a:r>
              <a:rPr lang="en-US" sz="2400" dirty="0">
                <a:solidFill>
                  <a:srgbClr val="D24726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download the </a:t>
            </a:r>
            <a:r>
              <a:rPr lang="en-US" sz="2400" dirty="0" smtClean="0">
                <a:solidFill>
                  <a:srgbClr val="D24726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free Office </a:t>
            </a:r>
            <a:r>
              <a:rPr lang="en-US" sz="2400" dirty="0">
                <a:solidFill>
                  <a:srgbClr val="D24726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Timeline PowerPoint add-in!</a:t>
            </a:r>
          </a:p>
        </p:txBody>
      </p:sp>
      <p:sp>
        <p:nvSpPr>
          <p:cNvPr id="7" name="Rectangle 6"/>
          <p:cNvSpPr/>
          <p:nvPr/>
        </p:nvSpPr>
        <p:spPr>
          <a:xfrm>
            <a:off x="5521984" y="1770434"/>
            <a:ext cx="29936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Office Timeline is a </a:t>
            </a:r>
            <a:r>
              <a:rPr lang="en-US" sz="16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award winning, timeline maker that's really easy to use.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521984" y="2750716"/>
            <a:ext cx="3102377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D24726"/>
                </a:solidFill>
              </a:rPr>
              <a:t>Simple, easy-to-use wizards.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D24726"/>
                </a:solidFill>
              </a:rPr>
              <a:t>Professional, quick results.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D24726"/>
                </a:solidFill>
              </a:rPr>
              <a:t>Built directly into PowerPoint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3935" y="4226010"/>
            <a:ext cx="4081992" cy="2267773"/>
          </a:xfrm>
          <a:prstGeom prst="rect">
            <a:avLst/>
          </a:prstGeom>
          <a:effectLst>
            <a:outerShdw blurRad="165100" dir="5400000" algn="ctr" rotWithShape="0">
              <a:srgbClr val="000000">
                <a:alpha val="30000"/>
              </a:srgbClr>
            </a:outerShdw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39085" y="1851321"/>
            <a:ext cx="405602" cy="40560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79061" y="4482068"/>
            <a:ext cx="3851449" cy="1615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330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11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TdGFuZGFyZCIsIklzVGVtcGxhdGUiOnRydWUsIlZlcnNpb24iOnsiJGlkIjoiMiIsIlZlcnNpb24iOiIzLjAuMSIsIk9yaWdpbmFsQXNzZW1ibHlWZXJzaW9uIjoiMS4wMC4wMC4wMCIsIkVkaXRpb24iOiJQbHVzIiwiSXNQbHVzRWRpdGlvbiI6dHJ1ZX0sIkVmZmVjdCI6MSwiU3R5bGUiOnsiJGlkIjoiMyIsIlRpbWViYW5kU3R5bGUiOnsiJGlkIjoiNCIsIlNjYWxlTWFya2luZyI6MCwiU2hhcGUiOjAsIlNoYXBlU3R5bGUiOnsiJGlkIjoiNSIsIk1hcmdpbiI6eyIkaWQiOiI2IiwiVG9wIjowLCJMZWZ0IjoxMiwiUmlnaHQiOjEyLCJCb3R0b20iOjB9LCJQYWRkaW5nIjp7IiRpZCI6IjciLCJUb3AiOjUsIkxlZnQiOjAsIlJpZ2h0IjowLCJCb3R0b20iOjV9LCJCYWNrZ3JvdW5kIjp7IiRpZCI6IjgiLCJDb2xvciI6eyIkaWQiOiI5IiwiQSI6MjU1LCJSIjo2OCwiRyI6ODQsIkIiOjEwNn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M3LCJHIjoxMjUsIkIiOjQ5fX0sIk1heFdpZHRoIjoiSW5maW5pdHkiLCJNYXhIZWlnaHQiOiJJbmZpbml0eSIsIlNtYXJ0Rm9yZWdyb3VuZElzQWN0aXZlIjpmYWxzZSwiSG9yaXpvbnRhbEFsaWdubWVudCI6MCwiVmVydGljYWxBbGlnbm1lbnQiOjAsIlNtYXJ0Rm9yZWdyb3VuZCI6bnVsbCwiTWFyZ2luIjp7IiRpZCI6IjE3IiwiVG9wIjowLCJMZWZ0IjowLCJSaWdodCI6MjUsIkJvdHRvbSI6MH0sIlBhZGRpbmciOnsiJGlkIjoiMTgiLCJUb3AiOjAsIkxlZnQiOjAsIlJpZ2h0IjowLCJCb3R0b20iOjB9LCJCYWNrZ3JvdW5kIjp7IiRpZCI6IjE5IiwiQ29sb3IiOnsiJGlkIjoiMjAiLCJBIjo4OSwiUiI6MCwiRyI6MCwiQiI6MH19LCJJc1Zpc2libGUiOmZhbHN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TY2LCJHIjoxODMsIkIiOjM5fX0sIk1heFdpZHRoIjoiSW5maW5pdHkiLCJNYXhIZWlnaHQiOiJJbmZpbml0eSIsIlNtYXJ0Rm9yZWdyb3VuZElzQWN0aXZlIjpmYWxzZSwiSG9yaXpvbnRhbEFsaWdubWVudCI6MCwiVmVydGljYWxBbGlnbm1lbnQiOjAsIlNtYXJ0Rm9yZWdyb3VuZCI6bnVsbCwiTWFyZ2luIjp7IiRpZCI6IjI1IiwiVG9wIjowLCJMZWZ0IjoyNSwiUmlnaHQiOjAsIkJvdHRvbSI6MH0sIlBhZGRpbmciOnsiJGlkIjoiMjYiLCJUb3AiOjAsIkxlZnQiOjAsIlJpZ2h0IjowLCJCb3R0b20iOjB9LCJCYWNrZ3JvdW5kIjp7IiRpZCI6IjI3IiwiQ29sb3IiOnsiJHJlZiI6IjIwIn19LCJJc1Zpc2libGUiOmZhbHN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nRydWUsIlNlZ21lbnRTZXBhcmF0b3JPcGFjaXR5IjozMCwiRm9udFNldHRpbmdzIjp7IiRpZCI6IjQxIiwiRm9udFNpemUiOjksIkZvbnROYW1lIjoiQ2FsaWJya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c3LCJSIjowLCJHIjowLCJCIjowfX0sIkFwcGVuZFllYXJPblllYXJDaGFuZ2UiOnRydWUsIkVsYXBzZWRUaW1lRm9ybWF0IjowLCJUb2RheU1hcmtlclBvc2l0aW9uIjowLCJRdWlja1Bvc2l0aW9uIjozLCJBYnNvbHV0ZVBvc2l0aW9uIjoyNDcuNSwiTWFyZ2luIjp7IiRpZCI6IjQ5IiwiVG9wIjowLCJMZWZ0IjoxMCwiUmlnaHQiOjEwLCJCb3R0b20iOjB9LCJQYWRkaW5nIjp7IiRpZCI6IjUwIiwiVG9wIjowLCJMZWZ0IjowLCJSaWdodCI6MCwiQm90dG9tIjowfSwiQmFja2dyb3VuZCI6eyIkaWQiOiI1MSIsIkNvbG9yIjp7IiRpZCI6IjUyIiwiQSI6MjU1LCJSIjozMSwiRyI6NzMsIkIiOjEyNX19LCJJc1Zpc2libGUiOnRydWUsIldpZHRoIjowLjAsIkhlaWdodCI6MC4wLCJCb3JkZXJTdHlsZSI6bnVsbCwiUGFyZW50U3R5bGUiOm51bGx9LCJEZWZhdWx0TWlsZXN0b25lU3R5bGUiOnsiJGlkIjoiNTMiLCJTaGFwZSI6MCwiQ29ubmVjdG9yTWFyZ2luIjp7IiRpZCI6IjU0IiwiVG9wIjowLCJMZWZ0IjoyLCJSaWdodCI6MiwiQm90dG9tIjowfSwiQ29ubmVjdG9yU3R5bGUiOnsiJGlkIjoiNTUiLCJMaW5lQ29sb3IiOnsiJGlkIjoiNTYiLCIkdHlwZSI6Ik5MUkUuQ29tbW9uLkRvbS5Tb2xpZENvbG9yQnJ1c2gsIE5MUkUuQ29tbW9uIiwiQ29sb3IiOnsiJGlkIjoiNTciLCJBIjoyNTUsIlIiOjMxLCJHIjo3MywiQiI6MTI2fX0sIkxpbmVXZWlnaHQiOjEuMCwiTGluZVR5cGUiOjAsIlBhcmVudFN0eWxlIjpudWxsfSwiSXNCZWxvd1RpbWViYW5kIjpmYWxzZSwiSGlkZURhdGUiOmZhbHNlLCJTaGFwZVNpemUiOjEsIlNwYWNpbmciOjEuMCwiUGFkZGluZyI6eyIkaWQiOiI1OCIsIlRvcCI6NywiTGVmdCI6MywiUmlnaHQiOjAsIkJvdHRvbSI6Mn0sIlNoYXBlU3R5bGUiOnsiJGlkIjoiNTkiLCJNYXJnaW4iOnsiJGlkIjoiNjAiLCJUb3AiOjAsIkxlZnQiOjAsIlJpZ2h0IjowLCJCb3R0b20iOjB9LCJQYWRkaW5nIjp7IiRpZCI6IjYxIiwiVG9wIjowLCJMZWZ0IjowLCJSaWdodCI6MCwiQm90dG9tIjowfSwiQmFja2dyb3VuZCI6bnVsbCwiSXNWaXNpYmxlIjp0cnVlLCJXaWR0aCI6MTguMCwiSGVpZ2h0IjoyMC4wLCJCb3JkZXJTdHlsZSI6eyIkaWQiOiI2MiIsIkxpbmVDb2xvciI6eyIkaWQiOiI2MyIsIiR0eXBlIjoiTkxSRS5Db21tb24uRG9tLlNvbGlkQ29sb3JCcnVzaCwgTkxSRS5Db21tb24iLCJDb2xvciI6eyIkaWQiOiI2NCIsIkEiOjI1NSwiUiI6MjU1LCJHIjowLCJCIjowfX0sIkxpbmVXZWlnaHQiOjAuMCwiTGluZVR5cGUiOjAsIlBhcmVudFN0eWxlIjpudWxsfSwiUGFyZW50U3R5bGUiOm51bGx9LCJUaXRsZVN0eWxlIjp7IiRpZCI6IjY1IiwiRm9udFNldHRpbmdzIjp7IiRpZCI6IjY2IiwiRm9udFNpemUiOjExLCJGb250TmFtZSI6IkNhbGlicmkiLCJJc0JvbGQiOnRydWUsIklzSXRhbGljIjpmYWxzZSwiSXNVbmRlcmxpbmVkIjpmYWxzZSwiUGFyZW50U3R5bGUiOm51bGx9LCJBdXRvU2l6ZSI6MCwiRm9yZWdyb3VuZCI6eyIkaWQiOiI2NyIsIkNvbG9yIjp7IiRpZCI6IjY4IiwiQSI6MjU1LCJSIjowLCJHIjowLCJCIjowfX0sIk1heFdpZHRoIjoyMDAuMCwiTWF4SGVpZ2h0IjoiSW5maW5pdHkiLCJTbWFydEZvcmVncm91bmRJc0FjdGl2ZSI6ZmFsc2UsIkhvcml6b250YWxBbGlnbm1lbnQiOjEsIlZlcnRpY2FsQWxpZ25tZW50IjowLCJTbWFydEZvcmVncm91bmQiOm51bGwsIk1hcmdpbiI6eyIkaWQiOiI2OSIsIlRvcCI6MCwiTGVmdCI6MCwiUmlnaHQiOjAsIkJvdHRvbSI6MH0sIlBhZGRpbmciOnsiJGlkIjoiNzAiLCJUb3AiOjAsIkxlZnQiOjAsIlJpZ2h0IjowLCJCb3R0b20iOjB9LCJCYWNrZ3JvdW5kIjp7IiRpZCI6IjcxIiwiQ29sb3IiOnsiJHJlZiI6IjIwIn19LCJJc1Zpc2libGUiOnRydWUsIldpZHRoIjowLjAsIkhlaWdodCI6MC4wLCJCb3JkZXJTdHlsZSI6bnVsbCwiUGFyZW50U3R5bGUiOm51bGx9LCJEYXRlU3R5bGUiOnsiJGlkIjoiNzIiLCJGb250U2V0dGluZ3MiOnsiJGlkIjoiNzMiLCJGb250U2l6ZSI6MTAsIkZvbnROYW1lIjoiQ2FsaWJyaSIsIklzQm9sZCI6ZmFsc2UsIklzSXRhbGljIjpmYWxzZSwiSXNVbmRlcmxpbmVkIjpmYWxzZSwiUGFyZW50U3R5bGUiOm51bGx9LCJBdXRvU2l6ZSI6MCwiRm9yZWdyb3VuZCI6eyIkaWQiOiI3NCIsIkNvbG9yIjp7IiRpZCI6Ijc1IiwiQSI6MjU1LCJSIjo5NCwiRyI6OTQsIkIiOjk0fX0sIk1heFdpZHRoIjoyMDAuMCwiTWF4SGVpZ2h0IjoiSW5maW5pdHkiLCJTbWFydEZvcmVncm91bmRJc0FjdGl2ZSI6ZmFsc2UsIkhvcml6b250YWxBbGlnbm1lbnQiOjAsIlZlcnRpY2FsQWxpZ25tZW50IjowLCJTbWFydEZvcmVncm91bmQiOm51bGwsIk1hcmdpbiI6eyIkaWQiOiI3NiIsIlRvcCI6MCwiTGVmdCI6MCwiUmlnaHQiOjAsIkJvdHRvbSI6MH0sIlBhZGRpbmciOnsiJGlkIjoiNzciLCJUb3AiOjAsIkxlZnQiOjAsIlJpZ2h0IjowLCJCb3R0b20iOjB9LCJCYWNrZ3JvdW5kIjp7IiRpZCI6Ijc4IiwiQ29sb3IiOnsiJHJlZiI6IjIwIn19LCJJc1Zpc2libGUiOnRydWUsIldpZHRoIjowLjAsIkhlaWdodCI6MC4wLCJCb3JkZXJTdHlsZSI6bnVsbCwiUGFyZW50U3R5bGUiOm51bGx9LCJEYXRlRm9ybWF0Ijp7IiRpZCI6Ijc5IiwiRm9ybWF0U3RyaW5nIjoiTU1NIGQiLCJTZXBhcmF0b3IiOiIvIiwiVXNlSW50ZXJuYXRpb25hbERhdGVGb3JtYXQiOmZhbHNlfSwiSXNWaXNpYmxlIjp0cnVlLCJQYXJlbnRTdHlsZSI6bnVsbH0sIkRlZmF1bHRUYXNrU3R5bGUiOnsiJGlkIjoiODAiLCJTaGFwZSI6MCwiU2hhcGVUaGlja25lc3MiOjEsIkR1cmF0aW9uRm9ybWF0IjowLCJJbmNsdWRlTm9uV29ya2luZ0RheXNJbkR1cmF0aW9uIjp0cnVlLCJQZXJjZW50YWdlQ29tcGxldGVTdHlsZSI6eyIkaWQiOiI4MSIsIkZvbnRTZXR0aW5ncyI6eyIkaWQiOiI4MiIsIkZvbnRTaXplIjoxMCwiRm9udE5hbWUiOiJDYWxpYnJpIiwiSXNCb2xkIjpmYWxzZSwiSXNJdGFsaWMiOmZhbHNlLCJJc1VuZGVybGluZWQiOmZhbHNlLCJQYXJlbnRTdHlsZSI6bnVsbH0sIkF1dG9TaXplIjowLCJGb3JlZ3JvdW5kIjp7IiRpZCI6IjgzIiwiQ29sb3IiOnsiJGlkIjoiODQiLCJBIjoyNTUsIlIiOjIzOCwiRyI6MjM2LCJCIjoyMjV9fSwiTWF4V2lkdGgiOjIwMC4wLCJNYXhIZWlnaHQiOiJJbmZpbml0eSIsIlNtYXJ0Rm9yZWdyb3VuZElzQWN0aXZlIjpmYWxzZSwiSG9yaXpvbnRhbEFsaWdubWVudCI6MCwiVmVydGljYWxBbGlnbm1lbnQiOjAsIlNtYXJ0Rm9yZWdyb3VuZCI6bnVsbCwiTWFyZ2luIjp7IiRpZCI6Ijg1IiwiVG9wIjowLCJMZWZ0IjowLCJSaWdodCI6MCwiQm90dG9tIjowfSwiUGFkZGluZyI6eyIkaWQiOiI4NiIsIlRvcCI6MCwiTGVmdCI6MCwiUmlnaHQiOjAsIkJvdHRvbSI6MH0sIkJhY2tncm91bmQiOnsiJGlkIjoiODciLCJDb2xvciI6eyIkcmVmIjoiMjAifX0sIklzVmlzaWJsZSI6dHJ1ZSwiV2lkdGgiOjAuMCwiSGVpZ2h0IjowLjAsIkJvcmRlclN0eWxlIjpudWxsLCJQYXJlbnRTdHlsZSI6bnVsbH0sIkR1cmF0aW9uU3R5bGUiOnsiJGlkIjoiODgiLCJGb250U2V0dGluZ3MiOnsiJGlkIjoiODkiLCJGb250U2l6ZSI6MTAsIkZvbnROYW1lIjoiQ2FsaWJyaSIsIklzQm9sZCI6ZmFsc2UsIklzSXRhbGljIjpmYWxzZSwiSXNVbmRlcmxpbmVkIjpmYWxzZSwiUGFyZW50U3R5bGUiOm51bGx9LCJBdXRvU2l6ZSI6MCwiRm9yZWdyb3VuZCI6eyIkaWQiOiI5MCIsIkNvbG9yIjp7IiRpZCI6IjkxIiwiQSI6MjU1LCJSIjoyMzcsIkciOjEyNSwiQiI6NDl9fSwiTWF4V2lkdGgiOjIwMC4wLCJNYXhIZWlnaHQiOiJJbmZpbml0eSIsIlNtYXJ0Rm9yZWdyb3VuZElzQWN0aXZlIjpmYWxzZSwiSG9yaXpvbnRhbEFsaWdubWVudCI6MCwiVmVydGljYWxBbGlnbm1lbnQiOjAsIlNtYXJ0Rm9yZWdyb3VuZCI6bnVsbCwiTWFyZ2luIjp7IiRpZCI6IjkyIiwiVG9wIjowLCJMZWZ0IjowLCJSaWdodCI6MCwiQm90dG9tIjowfSwiUGFkZGluZyI6eyIkaWQiOiI5MyIsIlRvcCI6MCwiTGVmdCI6MCwiUmlnaHQiOjAsIkJvdHRvbSI6MH0sIkJhY2tncm91bmQiOnsiJGlkIjoiOTQiLCJDb2xvciI6eyIkcmVmIjoiMjAifX0sIklzVmlzaWJsZSI6dHJ1ZSwiV2lkdGgiOjAuMCwiSGVpZ2h0IjowLjAsIkJvcmRlclN0eWxlIjpudWxsLCJQYXJlbnRTdHlsZSI6bnVsbH0sIkhvcml6b250YWxDb25uZWN0b3JTdHlsZSI6eyIkaWQiOiI5NSIsIkxpbmVDb2xvciI6eyIkaWQiOiI5NiIsIiR0eXBlIjoiTkxSRS5Db21tb24uRG9tLlNvbGlkQ29sb3JCcnVzaCwgTkxSRS5Db21tb24iLCJDb2xvciI6eyIkaWQiOiI5NyIsIkEiOjI1NSwiUiI6MjA0LCJHIjoyMDQsIkIiOjIwNH19LCJMaW5lV2VpZ2h0IjowLjAsIkxpbmVUeXBlIjowLCJQYXJlbnRTdHlsZSI6bnVsbH0sIlZlcnRpY2FsQ29ubmVjdG9yU3R5bGUiOnsiJGlkIjoiOTgiLCJMaW5lQ29sb3IiOnsiJGlkIjoiOTkiLCIkdHlwZSI6Ik5MUkUuQ29tbW9uLkRvbS5Tb2xpZENvbG9yQnJ1c2gsIE5MUkUuQ29tbW9uIiwiQ29sb3IiOnsiJGlkIjoiMTAwIiwiQSI6MjU1LCJSIjoyMDQsIkciOjIwNCwiQiI6MjA0fX0sIkxpbmVXZWlnaHQiOjAuMCwiTGluZVR5cGUiOjAsIlBhcmVudFN0eWxlIjpudWxsfSwiTWFyZ2luIjpudWxsLCJTdGFydERhdGVQb3NpdGlvbiI6NCwiRW5kRGF0ZVBvc2l0aW9uIjo0LCJUaXRsZVBvc2l0aW9uIjozLCJEdXJhdGlvblBvc2l0aW9uIjo2LCJQZXJjZW50YWdlQ29tcGxldGVkUG9zaXRpb24iOjIsIlNwYWNpbmciOjUsIklzQmVsb3dUaW1lYmFuZCI6dHJ1ZSwiUGVyY2VudGFnZUNvbXBsZXRlU2hhcGVPcGFjaXR5IjozNSwiU2hhcGVTdHlsZSI6eyIkaWQiOiIxMDEiLCJNYXJnaW4iOnsiJGlkIjoiMTAyIiwiVG9wIjowLCJMZWZ0Ijo0LCJSaWdodCI6NCwiQm90dG9tIjowfSwiUGFkZGluZyI6eyIkaWQiOiIxMDMiLCJUb3AiOjAsIkxlZnQiOjAsIlJpZ2h0IjowLCJCb3R0b20iOjB9LCJCYWNrZ3JvdW5kIjpudWxsLCJJc1Zpc2libGUiOnRydWUsIldpZHRoIjowLjAsIkhlaWdodCI6MTYuMCwiQm9yZGVyU3R5bGUiOnsiJGlkIjoiMTA0IiwiTGluZUNvbG9yIjp7IiRpZCI6IjEwNSIsIiR0eXBlIjoiTkxSRS5Db21tb24uRG9tLlNvbGlkQ29sb3JCcnVzaCwgTkxSRS5Db21tb24iLCJDb2xvciI6eyIkaWQiOiIxMDYiLCJBIjoyNTUsIlIiOjI1NSwiRyI6MCwiQiI6MH19LCJMaW5lV2VpZ2h0IjowLjAsIkxpbmVUeXBlIjowLCJQYXJlbnRTdHlsZSI6bnVsbH0sIlBhcmVudFN0eWxlIjpudWxsfSwiVGl0bGVTdHlsZSI6eyIkaWQiOiIxMDciLCJGb250U2V0dGluZ3MiOnsiJGlkIjoiMTA4IiwiRm9udFNpemUiOjEyLCJGb250TmFtZSI6IkNhbGlicmkiLCJJc0JvbGQiOnRydWUsIklzSXRhbGljIjpmYWxzZSwiSXNVbmRlcmxpbmVkIjpmYWxzZSwiUGFyZW50U3R5bGUiOm51bGx9LCJBdXRvU2l6ZSI6MCwiRm9yZWdyb3VuZCI6eyIkaWQiOiIxMDkiLCJDb2xvciI6eyIkaWQiOiIxMTAiLCJBIjoyNTUsIlIiOjk0LCJHIjo5NCwiQiI6OTR9fSwiTWF4V2lkdGgiOjIwMC4wLCJNYXhIZWlnaHQiOiJJbmZpbml0eSIsIlNtYXJ0Rm9yZWdyb3VuZElzQWN0aXZlIjpmYWxzZSwiSG9yaXpvbnRhbEFsaWdubWVudCI6MiwiVmVydGljYWxBbGlnbm1lbnQiOjAsIlNtYXJ0Rm9yZWdyb3VuZCI6bnVsbCwiTWFyZ2luIjp7IiRpZCI6IjExMSIsIlRvcCI6MCwiTGVmdCI6MCwiUmlnaHQiOjAsIkJvdHRvbSI6MH0sIlBhZGRpbmciOnsiJGlkIjoiMTEyIiwiVG9wIjowLCJMZWZ0IjowLCJSaWdodCI6MCwiQm90dG9tIjowfSwiQmFja2dyb3VuZCI6eyIkaWQiOiIxMTMiLCJDb2xvciI6eyIkcmVmIjoiMjAifX0sIklzVmlzaWJsZSI6dHJ1ZSwiV2lkdGgiOjAuMCwiSGVpZ2h0IjowLjAsIkJvcmRlclN0eWxlIjpudWxsLCJQYXJlbnRTdHlsZSI6bnVsbH0sIkRhdGVTdHlsZSI6eyIkaWQiOiIxMTQiLCJGb250U2V0dGluZ3MiOnsiJGlkIjoiMTE1IiwiRm9udFNpemUiOjEwLCJGb250TmFtZSI6IkNhbGlicmkiLCJJc0JvbGQiOmZhbHNlLCJJc0l0YWxpYyI6ZmFsc2UsIklzVW5kZXJsaW5lZCI6ZmFsc2UsIlBhcmVudFN0eWxlIjpudWxsfSwiQXV0b1NpemUiOjAsIkZvcmVncm91bmQiOnsiJGlkIjoiMTE2IiwiQ29sb3IiOnsiJGlkIjoiMTE3IiwiQSI6MjU1LCJSIjoyMjMsIkciOjgzLCJCIjozOX19LCJNYXhXaWR0aCI6MjAwLjAsIk1heEhlaWdodCI6IkluZmluaXR5IiwiU21hcnRGb3JlZ3JvdW5kSXNBY3RpdmUiOmZhbHNlLCJIb3Jpem9udGFsQWxpZ25tZW50IjowLCJWZXJ0aWNhbEFsaWdubWVudCI6MCwiU21hcnRGb3JlZ3JvdW5kIjpudWxsLCJNYXJnaW4iOnsiJGlkIjoiMTE4IiwiVG9wIjowLCJMZWZ0IjowLCJSaWdodCI6MCwiQm90dG9tIjowfSwiUGFkZGluZyI6eyIkaWQiOiIxMTkiLCJUb3AiOjAsIkxlZnQiOjAsIlJpZ2h0IjowLCJCb3R0b20iOjB9LCJCYWNrZ3JvdW5kIjp7IiRpZCI6IjEyMCIsIkNvbG9yIjp7IiRyZWYiOiIyMCJ9fSwiSXNWaXNpYmxlIjp0cnVlLCJXaWR0aCI6MC4wLCJIZWlnaHQiOjAuMCwiQm9yZGVyU3R5bGUiOm51bGwsIlBhcmVudFN0eWxlIjpudWxsfSwiRGF0ZUZvcm1hdCI6eyIkaWQiOiIxMjEiLCJGb3JtYXRTdHJpbmciOiJNTU0gZCIsIlNlcGFyYXRvciI6Ii8iLCJVc2VJbnRlcm5hdGlvbmFsRGF0ZUZvcm1hdCI6ZmFsc2V9LCJJc1Zpc2libGUiOnRydWUsIlBhcmVudFN0eWxlIjpudWxsfSwiU2hvd0VsYXBzZWRUaW1lR3JhZGllbnRTdHlsZSI6ZmFsc2V9LCJTY2FsZSI6eyIkaWQiOiIxMjIiLCJTdGFydERhdGUiOiIyMDE1LTA1LTEwVDIzOjU5OjU5Ljk5OVoiLCJFbmREYXRlIjoiMjAxNi0wMS0zMFQyMzo1OTo1OS45OTlaIiwiRm9ybWF0IjoiTU1NIiwiVHlwZSI6MiwiQXV0b0RhdGVSYW5nZSI6dHJ1ZSwiV29ya2luZ0RheXMiOjMxLCJUb2RheU1hcmtlclRleHQiOiJUb2RheSIsIkF1dG9TY2FsZVR5cGUiOnRydWV9LCJNaWxlc3RvbmVzIjpbeyIkaWQiOiIxMjMiLCJEYXRlIjoiMjAxNS0wNS0xMFQyMzo1OTo1OS45OTlaIiwiU3R5bGUiOnsiJGlkIjoiMTI0IiwiU2hhcGUiOjIsIkNvbm5lY3Rvck1hcmdpbiI6eyIkcmVmIjoiNTQifSwiQ29ubmVjdG9yU3R5bGUiOnsiJGlkIjoiMTI1IiwiTGluZUNvbG9yIjp7IiRpZCI6IjEyNiIsIiR0eXBlIjoiTkxSRS5Db21tb24uRG9tLlNvbGlkQ29sb3JCcnVzaCwgTkxSRS5Db21tb24iLCJDb2xvciI6eyIkaWQiOiIxMjciLCJBIjoyNTUsIlIiOjAsIkciOjExNCwiQiI6MTg4fX0sIkxpbmVXZWlnaHQiOjEuMCwiTGluZVR5cGUiOjAsIlBhcmVudFN0eWxlIjp7IiRyZWYiOiI1NSJ9fSwiSXNCZWxvd1RpbWViYW5kIjpmYWxzZSwiSGlkZURhdGUiOmZhbHNlLCJTaGFwZVNpemUiOjEsIlNwYWNpbmciOjEuMCwiUGFkZGluZyI6eyIkcmVmIjoiNTgifSwiU2hhcGVTdHlsZSI6eyIkaWQiOiIxMjgiLCJNYXJnaW4iOnsiJHJlZiI6IjYwIn0sIlBhZGRpbmciOnsiJHJlZiI6IjYxIn0sIkJhY2tncm91bmQiOnsiJGlkIjoiMTI5IiwiQ29sb3IiOnsiJGlkIjoiMTMwIiwiQSI6MjU1LCJSIjowLCJHIjoxMTQsIkIiOjE4OH19LCJJc1Zpc2libGUiOnRydWUsIldpZHRoIjoxMy4wLCJIZWlnaHQiOjEzLjAsIkJvcmRlclN0eWxlIjp7IiRpZCI6IjEzMSIsIkxpbmVDb2xvciI6eyIkcmVmIjoiNjMifSwiTGluZVdlaWdodCI6MC4wLCJMaW5lVHlwZSI6MCwiUGFyZW50U3R5bGUiOnsiJHJlZiI6IjYyIn19LCJQYXJlbnRTdHlsZSI6eyIkcmVmIjoiNTkifX0sIlRpdGxlU3R5bGUiOnsiJGlkIjoiMTMyIiwiRm9udFNldHRpbmdzIjp7IiRpZCI6IjEzMyIsIkZvbnRTaXplIjo4LCJGb250TmFtZSI6IkNhbGlicmkiLCJJc0JvbGQiOnRydWUsIklzSXRhbGljIjpmYWxzZSwiSXNVbmRlcmxpbmVkIjpmYWxzZSwiUGFyZW50U3R5bGUiOnsiJHJlZiI6IjY2In19LCJBdXRvU2l6ZSI6MiwiRm9yZWdyb3VuZCI6eyIkaWQiOiIxMzQiLCJDb2xvciI6eyIkaWQiOiIxMzUiLCJBIjoyNTUsIlIiOjExNSwiRyI6MTE1LCJCIjoxMTV9fSwiTWF4V2lkdGgiOjI3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zNiIsIkxpbmVDb2xvciI6bnVsbCwiTGluZVdlaWdodCI6MC4wLCJMaW5lVHlwZSI6MCwiUGFyZW50U3R5bGUiOm51bGx9LCJQYXJlbnRTdHlsZSI6eyIkcmVmIjoiNjUifX0sIkRhdGVTdHlsZSI6eyIkaWQiOiIxMzciLCJGb250U2V0dGluZ3MiOnsiJGlkIjoiMTM4IiwiRm9udFNpemUiOjYsIkZvbnROYW1lIjoiQ2FsaWJyaSIsIklzQm9sZCI6ZmFsc2UsIklzSXRhbGljIjpmYWxzZSwiSXNVbmRlcmxpbmVkIjpmYWxzZSwiUGFyZW50U3R5bGUiOnsiJHJlZiI6IjczIn19LCJBdXRvU2l6ZSI6MiwiRm9yZWdyb3VuZCI6eyIkaWQiOiIxMzkiLCJDb2xvciI6eyIkaWQiOiIxNDAiLCJBIjoyNTUsIlIiOjE2NiwiRyI6MTY2LCJCIjoxNjZ9fSwiTWF4V2lkdGgiOjM3LjU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ZmFsc2UsIldpZHRoIjowLjAsIkhlaWdodCI6MC4wLCJCb3JkZXJTdHlsZSI6eyIkaWQiOiIxNDEiLCJMaW5lQ29sb3IiOm51bGwsIkxpbmVXZWlnaHQiOjAuMCwiTGluZVR5cGUiOjAsIlBhcmVudFN0eWxlIjpudWxsfSwiUGFyZW50U3R5bGUiOnsiJHJlZiI6IjcyIn19LCJEYXRlRm9ybWF0Ijp7IiRpZCI6IjE0MiIsIkZvcm1hdFN0cmluZyI6Ik1NTSBkLCB5eXl5IiwiU2VwYXJhdG9yIjoiLyIsIlVzZUludGVybmF0aW9uYWxEYXRlRm9ybWF0IjpmYWxzZX0sIklzVmlzaWJsZSI6dHJ1ZSwiUGFyZW50U3R5bGUiOnsiJHJlZiI6IjUzIn19LCJQb3NpdGlvbiI6eyJSYXRpbyI6MC4xMzA1NjMyNDQ0NzgyMDIxNywiSXNDdXN0b20iOnRydWV9LCJJZCI6ImE1OGYyOTQ4LTdjMDMtNDNjMC04YWJjLWY0MTkxM2U0MGNhZSIsIkltcG9ydElkIjpudWxsLCJUaXRsZSI6IktpY2sgT2ZmIiwiTm90ZSI6bnVsbCwiSHlwZXJsaW5rIjpudWxsLCJJc0NoYW5nZWQiOmZhbHNlLCJJc05ldyI6dHJ1ZX0seyIkaWQiOiIxNDMiLCJEYXRlIjoiMjAxNS0wNi0wN1QyMzo1OTo1OS45OTlaIiwiU3R5bGUiOnsiJGlkIjoiMTQ0IiwiU2hhcGUiOjEsIkNvbm5lY3Rvck1hcmdpbiI6eyIkcmVmIjoiNTQifSwiQ29ubmVjdG9yU3R5bGUiOnsiJGlkIjoiMTQ1IiwiTGluZUNvbG9yIjp7IiRpZCI6IjE0NiIsIiR0eXBlIjoiTkxSRS5Db21tb24uRG9tLlNvbGlkQ29sb3JCcnVzaCwgTkxSRS5Db21tb24iLCJDb2xvciI6eyIkaWQiOiIxNDciLCJBIjoyNTUsIlIiOjkxLCJHIjoxNTUsIkIiOjIxM319LCJMaW5lV2VpZ2h0IjoxLjAsIkxpbmVUeXBlIjowLCJQYXJlbnRTdHlsZSI6eyIkcmVmIjoiNTUifX0sIklzQmVsb3dUaW1lYmFuZCI6ZmFsc2UsIkhpZGVEYXRlIjpmYWxzZSwiU2hhcGVTaXplIjowLCJTcGFjaW5nIjoxLjAsIlBhZGRpbmciOnsiJHJlZiI6IjU4In0sIlNoYXBlU3R5bGUiOnsiJGlkIjoiMTQ4IiwiTWFyZ2luIjp7IiRyZWYiOiI2MCJ9LCJQYWRkaW5nIjp7IiRyZWYiOiI2MSJ9LCJCYWNrZ3JvdW5kIjp7IiRpZCI6IjE0OSIsIkNvbG9yIjp7IiRpZCI6IjE1MCIsIkEiOjI1NSwiUiI6OTEsIkciOjE1NSwiQiI6MjEzfX0sIklzVmlzaWJsZSI6dHJ1ZSwiV2lkdGgiOjEyLjAsIkhlaWdodCI6MTQuMCwiQm9yZGVyU3R5bGUiOnsiJGlkIjoiMTUxIiwiTGluZUNvbG9yIjp7IiRyZWYiOiI2MyJ9LCJMaW5lV2VpZ2h0IjowLjAsIkxpbmVUeXBlIjowLCJQYXJlbnRTdHlsZSI6eyIkcmVmIjoiNjIifX0sIlBhcmVudFN0eWxlIjp7IiRyZWYiOiI1OSJ9fSwiVGl0bGVTdHlsZSI6eyIkaWQiOiIxNTIiLCJGb250U2V0dGluZ3MiOnsiJGlkIjoiMTUzIiwiRm9udFNpemUiOjgsIkZvbnROYW1lIjoiQ2FsaWJyaSIsIklzQm9sZCI6dHJ1ZSwiSXNJdGFsaWMiOmZhbHNlLCJJc1VuZGVybGluZWQiOmZhbHNlLCJQYXJlbnRTdHlsZSI6eyIkcmVmIjoiNjYifX0sIkF1dG9TaXplIjoyLCJGb3JlZ3JvdW5kIjp7IiRpZCI6IjE1NCIsIkNvbG9yIjp7IiRpZCI6IjE1NSIsIkEiOjI1NSwiUiI6MTE1LCJHIjoxMTUsIkIiOjExNX19LCJNYXhXaWR0aCI6NDU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U2IiwiTGluZUNvbG9yIjpudWxsLCJMaW5lV2VpZ2h0IjowLjAsIkxpbmVUeXBlIjowLCJQYXJlbnRTdHlsZSI6bnVsbH0sIlBhcmVudFN0eWxlIjp7IiRyZWYiOiI2NSJ9fSwiRGF0ZVN0eWxlIjp7IiRpZCI6IjE1NyIsIkZvbnRTZXR0aW5ncyI6eyIkaWQiOiIxNTgiLCJGb250U2l6ZSI6NiwiRm9udE5hbWUiOiJDYWxpYnJpIiwiSXNCb2xkIjpmYWxzZSwiSXNJdGFsaWMiOmZhbHNlLCJJc1VuZGVybGluZWQiOmZhbHNlLCJQYXJlbnRTdHlsZSI6eyIkcmVmIjoiNzMifX0sIkF1dG9TaXplIjoyLCJGb3JlZ3JvdW5kIjp7IiRpZCI6IjE1OSIsIkNvbG9yIjp7IiRpZCI6IjE2MCIsIkEiOjI1NSwiUiI6MTY2LCJHIjoxNjYsIkIiOjE2Nn19LCJNYXhXaWR0aCI6MTQuMjU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2MSIsIkxpbmVDb2xvciI6bnVsbCwiTGluZVdlaWdodCI6MC4wLCJMaW5lVHlwZSI6MCwiUGFyZW50U3R5bGUiOm51bGx9LCJQYXJlbnRTdHlsZSI6eyIkcmVmIjoiNzIifX0sIkRhdGVGb3JtYXQiOnsiJHJlZiI6Ijc5In0sIklzVmlzaWJsZSI6dHJ1ZSwiUGFyZW50U3R5bGUiOnsiJHJlZiI6IjUzIn19LCJQb3NpdGlvbiI6eyJSYXRpbyI6MC4wNzQzMzc4NTMzMjU3Mzc4NDksIklzQ3VzdG9tIjpmYWxzZX0sIklkIjoiNTI3NDNkZTgtYmI2ZC00MDQ0LTg5NmYtNDczODk4ZmU5ZGE3IiwiSW1wb3J0SWQiOm51bGwsIlRpdGxlIjoiTWlsZXN0b25lICMxIiwiTm90ZSI6bnVsbCwiSHlwZXJsaW5rIjpudWxsLCJJc0NoYW5nZWQiOmZhbHNlLCJJc05ldyI6dHJ1ZX0seyIkaWQiOiIxNjIiLCJEYXRlIjoiMjAxNS0wNy0yMVQyMzo1OTo1OS45OTlaIiwiU3R5bGUiOnsiJGlkIjoiMTYzIiwiU2hhcGUiOjEsIkNvbm5lY3Rvck1hcmdpbiI6eyIkcmVmIjoiNTQifSwiQ29ubmVjdG9yU3R5bGUiOnsiJGlkIjoiMTY0IiwiTGluZUNvbG9yIjp7IiRpZCI6IjE2NSIsIiR0eXBlIjoiTkxSRS5Db21tb24uRG9tLlNvbGlkQ29sb3JCcnVzaCwgTkxSRS5Db21tb24iLCJDb2xvciI6eyIkaWQiOiIxNjYiLCJBIjoyNTUsIlIiOjIzNywiRyI6MTI1LCJCIjo0OX19LCJMaW5lV2VpZ2h0IjoxLjAsIkxpbmVUeXBlIjowLCJQYXJlbnRTdHlsZSI6eyIkcmVmIjoiNTUifX0sIklzQmVsb3dUaW1lYmFuZCI6ZmFsc2UsIkhpZGVEYXRlIjpmYWxzZSwiU2hhcGVTaXplIjowLCJTcGFjaW5nIjoxLjAsIlBhZGRpbmciOnsiJHJlZiI6IjU4In0sIlNoYXBlU3R5bGUiOnsiJGlkIjoiMTY3IiwiTWFyZ2luIjp7IiRyZWYiOiI2MCJ9LCJQYWRkaW5nIjp7IiRyZWYiOiI2MSJ9LCJCYWNrZ3JvdW5kIjp7IiRpZCI6IjE2OCIsIkNvbG9yIjp7IiRpZCI6IjE2OSIsIkEiOjI1NSwiUiI6MjM3LCJHIjoxMjUsIkIiOjQ5fX0sIklzVmlzaWJsZSI6dHJ1ZSwiV2lkdGgiOjEyLjAsIkhlaWdodCI6MTQuMCwiQm9yZGVyU3R5bGUiOnsiJGlkIjoiMTcwIiwiTGluZUNvbG9yIjp7IiRyZWYiOiI2MyJ9LCJMaW5lV2VpZ2h0IjowLjAsIkxpbmVUeXBlIjowLCJQYXJlbnRTdHlsZSI6eyIkcmVmIjoiNjIifX0sIlBhcmVudFN0eWxlIjp7IiRyZWYiOiI1OSJ9fSwiVGl0bGVTdHlsZSI6eyIkaWQiOiIxNzEiLCJGb250U2V0dGluZ3MiOnsiJGlkIjoiMTcyIiwiRm9udFNpemUiOjgsIkZvbnROYW1lIjoiQ2FsaWJyaSIsIklzQm9sZCI6dHJ1ZSwiSXNJdGFsaWMiOmZhbHNlLCJJc1VuZGVybGluZWQiOmZhbHNlLCJQYXJlbnRTdHlsZSI6eyIkcmVmIjoiNjYifX0sIkF1dG9TaXplIjoyLCJGb3JlZ3JvdW5kIjp7IiRpZCI6IjE3MyIsIkNvbG9yIjp7IiRpZCI6IjE3NCIsIkEiOjI1NSwiUiI6MTE1LCJHIjoxMTUsIkIiOjExNX19LCJNYXhXaWR0aCI6NDU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c1IiwiTGluZUNvbG9yIjpudWxsLCJMaW5lV2VpZ2h0IjowLjAsIkxpbmVUeXBlIjowLCJQYXJlbnRTdHlsZSI6bnVsbH0sIlBhcmVudFN0eWxlIjp7IiRyZWYiOiI2NSJ9fSwiRGF0ZVN0eWxlIjp7IiRpZCI6IjE3NiIsIkZvbnRTZXR0aW5ncyI6eyIkaWQiOiIxNzciLCJGb250U2l6ZSI6NiwiRm9udE5hbWUiOiJDYWxpYnJpIiwiSXNCb2xkIjpmYWxzZSwiSXNJdGFsaWMiOmZhbHNlLCJJc1VuZGVybGluZWQiOmZhbHNlLCJQYXJlbnRTdHlsZSI6eyIkcmVmIjoiNzMifX0sIkF1dG9TaXplIjoyLCJGb3JlZ3JvdW5kIjp7IiRpZCI6IjE3OCIsIkNvbG9yIjp7IiRpZCI6IjE3OSIsIkEiOjI1NSwiUiI6MTY2LCJHIjoxNjYsIkIiOjE2Nn19LCJNYXhXaWR0aCI6MTUuNzU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4MCIsIkxpbmVDb2xvciI6bnVsbCwiTGluZVdlaWdodCI6MC4wLCJMaW5lVHlwZSI6MCwiUGFyZW50U3R5bGUiOm51bGx9LCJQYXJlbnRTdHlsZSI6eyIkcmVmIjoiNzIifX0sIkRhdGVGb3JtYXQiOnsiJHJlZiI6Ijc5In0sIklzVmlzaWJsZSI6dHJ1ZSwiUGFyZW50U3R5bGUiOnsiJHJlZiI6IjUzIn19LCJQb3NpdGlvbiI6eyJSYXRpbyI6MC4xMTg4NzAyMzM2MDY0MDkxNCwiSXNDdXN0b20iOnRydWV9LCJJZCI6ImE1NGJjODI3LWIwNTEtNDZkMS04YjU1LTlmNjE4NzIzZTJiNCIsIkltcG9ydElkIjpudWxsLCJUaXRsZSI6Ik1pbGVzdG9uZSAjMiIsIk5vdGUiOm51bGwsIkh5cGVybGluayI6bnVsbCwiSXNDaGFuZ2VkIjpmYWxzZSwiSXNOZXciOnRydWV9LHsiJGlkIjoiMTgxIiwiRGF0ZSI6IjIwMTUtMDgtMTJUMjM6NTk6NTkuOTk5WiIsIlN0eWxlIjp7IiRpZCI6IjE4MiIsIlNoYXBlIjoxLCJDb25uZWN0b3JNYXJnaW4iOnsiJHJlZiI6IjU0In0sIkNvbm5lY3RvclN0eWxlIjp7IiRpZCI6IjE4MyIsIkxpbmVDb2xvciI6eyIkaWQiOiIxODQiLCIkdHlwZSI6Ik5MUkUuQ29tbW9uLkRvbS5Tb2xpZENvbG9yQnJ1c2gsIE5MUkUuQ29tbW9uIiwiQ29sb3IiOnsiJGlkIjoiMTg1IiwiQSI6MjU1LCJSIjoxMTUsIkciOjExNSwiQiI6MTE1fX0sIkxpbmVXZWlnaHQiOjEuMCwiTGluZVR5cGUiOjAsIlBhcmVudFN0eWxlIjp7IiRyZWYiOiI1NSJ9fSwiSXNCZWxvd1RpbWViYW5kIjpmYWxzZSwiSGlkZURhdGUiOmZhbHNlLCJTaGFwZVNpemUiOjAsIlNwYWNpbmciOjEuMCwiUGFkZGluZyI6eyIkcmVmIjoiNTgifSwiU2hhcGVTdHlsZSI6eyIkaWQiOiIxODYiLCJNYXJnaW4iOnsiJHJlZiI6IjYwIn0sIlBhZGRpbmciOnsiJHJlZiI6IjYxIn0sIkJhY2tncm91bmQiOnsiJGlkIjoiMTg3IiwiQ29sb3IiOnsiJGlkIjoiMTg4IiwiQSI6MjU1LCJSIjoxNjUsIkciOjE2NSwiQiI6MTY1fX0sIklzVmlzaWJsZSI6dHJ1ZSwiV2lkdGgiOjEyLjAsIkhlaWdodCI6MTQuMCwiQm9yZGVyU3R5bGUiOnsiJGlkIjoiMTg5IiwiTGluZUNvbG9yIjp7IiRyZWYiOiI2MyJ9LCJMaW5lV2VpZ2h0IjowLjAsIkxpbmVUeXBlIjowLCJQYXJlbnRTdHlsZSI6eyIkcmVmIjoiNjIifX0sIlBhcmVudFN0eWxlIjp7IiRyZWYiOiI1OSJ9fSwiVGl0bGVTdHlsZSI6eyIkaWQiOiIxOTAiLCJGb250U2V0dGluZ3MiOnsiJGlkIjoiMTkxIiwiRm9udFNpemUiOjgsIkZvbnROYW1lIjoiQ2FsaWJyaSIsIklzQm9sZCI6dHJ1ZSwiSXNJdGFsaWMiOmZhbHNlLCJJc1VuZGVybGluZWQiOmZhbHNlLCJQYXJlbnRTdHlsZSI6eyIkcmVmIjoiNjYifX0sIkF1dG9TaXplIjoyLCJGb3JlZ3JvdW5kIjp7IiRpZCI6IjE5MiIsIkNvbG9yIjp7IiRpZCI6IjE5MyIsIkEiOjI1NSwiUiI6MTE1LCJHIjoxMTUsIkIiOjExNX19LCJNYXhXaWR0aCI6NDUuNzU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5NCIsIkxpbmVDb2xvciI6bnVsbCwiTGluZVdlaWdodCI6MC4wLCJMaW5lVHlwZSI6MCwiUGFyZW50U3R5bGUiOm51bGx9LCJQYXJlbnRTdHlsZSI6eyIkcmVmIjoiNjUifX0sIkRhdGVTdHlsZSI6eyIkaWQiOiIxOTUiLCJGb250U2V0dGluZ3MiOnsiJGlkIjoiMTk2IiwiRm9udFNpemUiOjYsIkZvbnROYW1lIjoiQ2FsaWJyaSIsIklzQm9sZCI6ZmFsc2UsIklzSXRhbGljIjpmYWxzZSwiSXNVbmRlcmxpbmVkIjpmYWxzZSwiUGFyZW50U3R5bGUiOnsiJHJlZiI6IjczIn19LCJBdXRvU2l6ZSI6MiwiRm9yZWdyb3VuZCI6eyIkaWQiOiIxOTciLCJDb2xvciI6eyIkaWQiOiIxOTgiLCJBIjoyNTUsIlIiOjE2NiwiRyI6MTY2LCJCIjoxNjZ9fSwiTWF4V2lkdGgiOjE5LjU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5OSIsIkxpbmVDb2xvciI6bnVsbCwiTGluZVdlaWdodCI6MC4wLCJMaW5lVHlwZSI6MCwiUGFyZW50U3R5bGUiOm51bGx9LCJQYXJlbnRTdHlsZSI6eyIkcmVmIjoiNzIifX0sIkRhdGVGb3JtYXQiOnsiJHJlZiI6Ijc5In0sIklzVmlzaWJsZSI6dHJ1ZSwiUGFyZW50U3R5bGUiOnsiJHJlZiI6IjUzIn19LCJQb3NpdGlvbiI6eyJSYXRpbyI6MC4xMTg1ODM1NjYxNzExNTE2MiwiSXNDdXN0b20iOmZhbHNlfSwiSWQiOiI5M2FmYjU1NC01NTJhLTQyMjEtYTUzOC0wZjc5MTk0MDlhYTciLCJJbXBvcnRJZCI6bnVsbCwiVGl0bGUiOiJDaGVja3BvaW50IEEiLCJOb3RlIjpudWxsLCJIeXBlcmxpbmsiOm51bGwsIklzQ2hhbmdlZCI6ZmFsc2UsIklzTmV3Ijp0cnVlfSx7IiRpZCI6IjIwMCIsIkRhdGUiOiIyMDE1LTA5LTIwVDIzOjU5OjU5Ljk5OVoiLCJTdHlsZSI6eyIkaWQiOiIyMDEiLCJTaGFwZSI6MSwiQ29ubmVjdG9yTWFyZ2luIjp7IiRyZWYiOiI1NCJ9LCJDb25uZWN0b3JTdHlsZSI6eyIkaWQiOiIyMDIiLCJMaW5lQ29sb3IiOnsiJGlkIjoiMjAzIiwiJHR5cGUiOiJOTFJFLkNvbW1vbi5Eb20uU29saWRDb2xvckJydXNoLCBOTFJFLkNvbW1vbiIsIkNvbG9yIjp7IiRpZCI6IjIwNCIsIkEiOjI1NSwiUiI6MjU1LCJHIjoxOTIsIkIiOjB9fSwiTGluZVdlaWdodCI6MS4wLCJMaW5lVHlwZSI6MCwiUGFyZW50U3R5bGUiOnsiJHJlZiI6IjU1In19LCJJc0JlbG93VGltZWJhbmQiOmZhbHNlLCJIaWRlRGF0ZSI6ZmFsc2UsIlNoYXBlU2l6ZSI6MCwiU3BhY2luZyI6MS4wLCJQYWRkaW5nIjp7IiRyZWYiOiI1OCJ9LCJTaGFwZVN0eWxlIjp7IiRpZCI6IjIwNSIsIk1hcmdpbiI6eyIkcmVmIjoiNjAifSwiUGFkZGluZyI6eyIkcmVmIjoiNjEifSwiQmFja2dyb3VuZCI6eyIkaWQiOiIyMDYiLCJDb2xvciI6eyIkaWQiOiIyMDciLCJBIjoyNTUsIlIiOjI1NCwiRyI6MTg2LCJCIjoxMH19LCJJc1Zpc2libGUiOnRydWUsIldpZHRoIjoxMi4wLCJIZWlnaHQiOjE0LjAsIkJvcmRlclN0eWxlIjp7IiRpZCI6IjIwOCIsIkxpbmVDb2xvciI6eyIkcmVmIjoiNjMifSwiTGluZVdlaWdodCI6MC4wLCJMaW5lVHlwZSI6MCwiUGFyZW50U3R5bGUiOnsiJHJlZiI6IjYyIn19LCJQYXJlbnRTdHlsZSI6eyIkcmVmIjoiNTkifX0sIlRpdGxlU3R5bGUiOnsiJGlkIjoiMjA5IiwiRm9udFNldHRpbmdzIjp7IiRpZCI6IjIxMCIsIkZvbnRTaXplIjo4LCJGb250TmFtZSI6IkNhbGlicmkiLCJJc0JvbGQiOnRydWUsIklzSXRhbGljIjpmYWxzZSwiSXNVbmRlcmxpbmVkIjpmYWxzZSwiUGFyZW50U3R5bGUiOnsiJHJlZiI6IjY2In19LCJBdXRvU2l6ZSI6MiwiRm9yZWdyb3VuZCI6eyIkaWQiOiIyMTEiLCJDb2xvciI6eyIkaWQiOiIyMTIiLCJBIjoyNTUsIlIiOjExNSwiRyI6MTE1LCJCIjoxMTV9fSwiTWF4V2lkdGgiOjQ1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xMyIsIkxpbmVDb2xvciI6bnVsbCwiTGluZVdlaWdodCI6MC4wLCJMaW5lVHlwZSI6MCwiUGFyZW50U3R5bGUiOm51bGx9LCJQYXJlbnRTdHlsZSI6eyIkcmVmIjoiNjUifX0sIkRhdGVTdHlsZSI6eyIkaWQiOiIyMTQiLCJGb250U2V0dGluZ3MiOnsiJGlkIjoiMjE1IiwiRm9udFNpemUiOjYsIkZvbnROYW1lIjoiQ2FsaWJyaSIsIklzQm9sZCI6ZmFsc2UsIklzSXRhbGljIjpmYWxzZSwiSXNVbmRlcmxpbmVkIjpmYWxzZSwiUGFyZW50U3R5bGUiOnsiJHJlZiI6IjczIn19LCJBdXRvU2l6ZSI6MiwiRm9yZWdyb3VuZCI6eyIkaWQiOiIyMTYiLCJDb2xvciI6eyIkaWQiOiIyMTciLCJBIjoyNTUsIlIiOjE2NiwiRyI6MTY2LCJCIjoxNjZ9fSwiTWF4V2lkdGgiOjE4Ljc1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TgiLCJMaW5lQ29sb3IiOm51bGwsIkxpbmVXZWlnaHQiOjAuMCwiTGluZVR5cGUiOjAsIlBhcmVudFN0eWxlIjpudWxsfSwiUGFyZW50U3R5bGUiOnsiJHJlZiI6IjcyIn19LCJEYXRlRm9ybWF0Ijp7IiRyZWYiOiI3OSJ9LCJJc1Zpc2libGUiOnRydWUsIlBhcmVudFN0eWxlIjp7IiRyZWYiOiI1MyJ9fSwiUG9zaXRpb24iOnsiUmF0aW8iOjAuMDY0MjQwNzQ1MjYxODYzNDIyLCJJc0N1c3RvbSI6dHJ1ZX0sIklkIjoiOTVmMzM5YmItNWM4OC00NmViLWFlZjAtMjAxNGJjY2JkNTMxIiwiSW1wb3J0SWQiOm51bGwsIlRpdGxlIjoiTWlsZXN0b25lICMzIiwiTm90ZSI6bnVsbCwiSHlwZXJsaW5rIjpudWxsLCJJc0NoYW5nZWQiOmZhbHNlLCJJc05ldyI6dHJ1ZX0seyIkaWQiOiIyMTkiLCJEYXRlIjoiMjAxNS0xMC0zMFQyMzo1OTo1OS45OTlaIiwiU3R5bGUiOnsiJGlkIjoiMjIwIiwiU2hhcGUiOjEsIkNvbm5lY3Rvck1hcmdpbiI6eyIkcmVmIjoiNTQifSwiQ29ubmVjdG9yU3R5bGUiOnsiJGlkIjoiMjIxIiwiTGluZUNvbG9yIjp7IiRpZCI6IjIyMiIsIiR0eXBlIjoiTkxSRS5Db21tb24uRG9tLlNvbGlkQ29sb3JCcnVzaCwgTkxSRS5Db21tb24iLCJDb2xvciI6eyIkaWQiOiIyMjMiLCJBIjoyNTUsIlIiOjAsIkciOjExNCwiQiI6MTg4fX0sIkxpbmVXZWlnaHQiOjEuMCwiTGluZVR5cGUiOjAsIlBhcmVudFN0eWxlIjp7IiRyZWYiOiI1NSJ9fSwiSXNCZWxvd1RpbWViYW5kIjpmYWxzZSwiSGlkZURhdGUiOmZhbHNlLCJTaGFwZVNpemUiOjAsIlNwYWNpbmciOjEuMCwiUGFkZGluZyI6eyIkcmVmIjoiNTgifSwiU2hhcGVTdHlsZSI6eyIkaWQiOiIyMjQiLCJNYXJnaW4iOnsiJHJlZiI6IjYwIn0sIlBhZGRpbmciOnsiJHJlZiI6IjYxIn0sIkJhY2tncm91bmQiOnsiJGlkIjoiMjI1IiwiQ29sb3IiOnsiJGlkIjoiMjI2IiwiQSI6MjU1LCJSIjowLCJHIjoxMTQsIkIiOjE4OH19LCJJc1Zpc2libGUiOnRydWUsIldpZHRoIjoxMi4wLCJIZWlnaHQiOjE0LjAsIkJvcmRlclN0eWxlIjp7IiRpZCI6IjIyNyIsIkxpbmVDb2xvciI6eyIkcmVmIjoiNjMifSwiTGluZVdlaWdodCI6MC4wLCJMaW5lVHlwZSI6MCwiUGFyZW50U3R5bGUiOnsiJHJlZiI6IjYyIn19LCJQYXJlbnRTdHlsZSI6eyIkcmVmIjoiNTkifX0sIlRpdGxlU3R5bGUiOnsiJGlkIjoiMjI4IiwiRm9udFNldHRpbmdzIjp7IiRpZCI6IjIyOSIsIkZvbnRTaXplIjo4LCJGb250TmFtZSI6IkNhbGlicmkiLCJJc0JvbGQiOnRydWUsIklzSXRhbGljIjpmYWxzZSwiSXNVbmRlcmxpbmVkIjpmYWxzZSwiUGFyZW50U3R5bGUiOnsiJHJlZiI6IjY2In19LCJBdXRvU2l6ZSI6MiwiRm9yZWdyb3VuZCI6eyIkaWQiOiIyMzAiLCJDb2xvciI6eyIkaWQiOiIyMzEiLCJBIjoyNTUsIlIiOjExNSwiRyI6MTE1LCJCIjoxMTV9fSwiTWF4V2lkdGgiOjQ1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zMiIsIkxpbmVDb2xvciI6bnVsbCwiTGluZVdlaWdodCI6MC4wLCJMaW5lVHlwZSI6MCwiUGFyZW50U3R5bGUiOm51bGx9LCJQYXJlbnRTdHlsZSI6eyIkcmVmIjoiNjUifX0sIkRhdGVTdHlsZSI6eyIkaWQiOiIyMzMiLCJGb250U2V0dGluZ3MiOnsiJGlkIjoiMjM0IiwiRm9udFNpemUiOjYsIkZvbnROYW1lIjoiQ2FsaWJyaSIsIklzQm9sZCI6ZmFsc2UsIklzSXRhbGljIjpmYWxzZSwiSXNVbmRlcmxpbmVkIjpmYWxzZSwiUGFyZW50U3R5bGUiOnsiJHJlZiI6IjczIn19LCJBdXRvU2l6ZSI6MiwiRm9yZWdyb3VuZCI6eyIkaWQiOiIyMzUiLCJDb2xvciI6eyIkaWQiOiIyMzYiLCJBIjoyNTUsIlIiOjE2NiwiRyI6MTY2LCJCIjoxNjZ9fSwiTWF4V2lkdGgiOjE4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zNyIsIkxpbmVDb2xvciI6bnVsbCwiTGluZVdlaWdodCI6MC4wLCJMaW5lVHlwZSI6MCwiUGFyZW50U3R5bGUiOm51bGx9LCJQYXJlbnRTdHlsZSI6eyIkcmVmIjoiNzIifX0sIkRhdGVGb3JtYXQiOnsiJHJlZiI6Ijc5In0sIklzVmlzaWJsZSI6dHJ1ZSwiUGFyZW50U3R5bGUiOnsiJHJlZiI6IjUzIn19LCJQb3NpdGlvbiI6eyJSYXRpbyI6MC4xMDUzNTE4NTA3MjE1NzExOCwiSXNDdXN0b20iOnRydWV9LCJJZCI6IjZhMjgzYjM2LTczNzUtNDE1Yi05MmIwLWU1ZmM0ZTE2YTBjYyIsIkltcG9ydElkIjpudWxsLCJUaXRsZSI6Ik1pbGVzdG9uZSAjNSIsIk5vdGUiOm51bGwsIkh5cGVybGluayI6bnVsbCwiSXNDaGFuZ2VkIjpmYWxzZSwiSXNOZXciOnRydWV9LHsiJGlkIjoiMjM4IiwiRGF0ZSI6IjIwMTUtMTItMjBUMjM6NTk6NTkuOTk5WiIsIlN0eWxlIjp7IiRpZCI6IjIzOSIsIlNoYXBlIjoxLCJDb25uZWN0b3JNYXJnaW4iOnsiJHJlZiI6IjU0In0sIkNvbm5lY3RvclN0eWxlIjp7IiRpZCI6IjI0MCIsIkxpbmVDb2xvciI6eyIkaWQiOiIyNDEiLCIkdHlwZSI6Ik5MUkUuQ29tbW9uLkRvbS5Tb2xpZENvbG9yQnJ1c2gsIE5MUkUuQ29tbW9uIiwiQ29sb3IiOnsiJGlkIjoiMjQyIiwiQSI6MjU1LCJSIjoxMTIsIkciOjE3MywiQiI6NzF9fSwiTGluZVdlaWdodCI6MS4wLCJMaW5lVHlwZSI6MCwiUGFyZW50U3R5bGUiOnsiJHJlZiI6IjU1In19LCJJc0JlbG93VGltZWJhbmQiOmZhbHNlLCJIaWRlRGF0ZSI6ZmFsc2UsIlNoYXBlU2l6ZSI6MCwiU3BhY2luZyI6MS4wLCJQYWRkaW5nIjp7IiRyZWYiOiI1OCJ9LCJTaGFwZVN0eWxlIjp7IiRpZCI6IjI0MyIsIk1hcmdpbiI6eyIkcmVmIjoiNjAifSwiUGFkZGluZyI6eyIkcmVmIjoiNjEifSwiQmFja2dyb3VuZCI6eyIkaWQiOiIyNDQiLCJDb2xvciI6eyIkaWQiOiIyNDUiLCJBIjoyNTUsIlIiOjExMiwiRyI6MTczLCJCIjo3MX19LCJJc1Zpc2libGUiOnRydWUsIldpZHRoIjoxMi4wLCJIZWlnaHQiOjE0LjAsIkJvcmRlclN0eWxlIjp7IiRpZCI6IjI0NiIsIkxpbmVDb2xvciI6eyIkcmVmIjoiNjMifSwiTGluZVdlaWdodCI6MC4wLCJMaW5lVHlwZSI6MCwiUGFyZW50U3R5bGUiOnsiJHJlZiI6IjYyIn19LCJQYXJlbnRTdHlsZSI6eyIkcmVmIjoiNTkifX0sIlRpdGxlU3R5bGUiOnsiJGlkIjoiMjQ3IiwiRm9udFNldHRpbmdzIjp7IiRpZCI6IjI0OCIsIkZvbnRTaXplIjo4LCJGb250TmFtZSI6IkNhbGlicmkiLCJJc0JvbGQiOnRydWUsIklzSXRhbGljIjpmYWxzZSwiSXNVbmRlcmxpbmVkIjpmYWxzZSwiUGFyZW50U3R5bGUiOnsiJHJlZiI6IjY2In19LCJBdXRvU2l6ZSI6MiwiRm9yZWdyb3VuZCI6eyIkaWQiOiIyNDkiLCJDb2xvciI6eyIkaWQiOiIyNTAiLCJBIjoyNTUsIlIiOjExNSwiRyI6MTE1LCJCIjoxMTV9fSwiTWF4V2lkdGgiOjQ1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1MSIsIkxpbmVDb2xvciI6bnVsbCwiTGluZVdlaWdodCI6MC4wLCJMaW5lVHlwZSI6MCwiUGFyZW50U3R5bGUiOm51bGx9LCJQYXJlbnRTdHlsZSI6eyIkcmVmIjoiNjUifX0sIkRhdGVTdHlsZSI6eyIkaWQiOiIyNTIiLCJGb250U2V0dGluZ3MiOnsiJGlkIjoiMjUzIiwiRm9udFNpemUiOjYsIkZvbnROYW1lIjoiQ2FsaWJyaSIsIklzQm9sZCI6ZmFsc2UsIklzSXRhbGljIjpmYWxzZSwiSXNVbmRlcmxpbmVkIjpmYWxzZSwiUGFyZW50U3R5bGUiOnsiJHJlZiI6IjczIn19LCJBdXRvU2l6ZSI6MiwiRm9yZWdyb3VuZCI6eyIkaWQiOiIyNTQiLCJDb2xvciI6eyIkaWQiOiIyNTUiLCJBIjoyNTUsIlIiOjE2NiwiRyI6MTY2LCJCIjoxNjZ9fSwiTWF4V2lkdGgiOjE4Ljc1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NTYiLCJMaW5lQ29sb3IiOm51bGwsIkxpbmVXZWlnaHQiOjAuMCwiTGluZVR5cGUiOjAsIlBhcmVudFN0eWxlIjpudWxsfSwiUGFyZW50U3R5bGUiOnsiJHJlZiI6IjcyIn19LCJEYXRlRm9ybWF0Ijp7IiRyZWYiOiI3OSJ9LCJJc1Zpc2libGUiOnRydWUsIlBhcmVudFN0eWxlIjp7IiRyZWYiOiI1MyJ9fSwiUG9zaXRpb24iOnsiUmF0aW8iOjAuMDYzMTI5NjIyODQ3OTQ1NiwiSXNDdXN0b20iOnRydWV9LCJJZCI6IjdiMDk5NjQ2LTRmZmQtNGNkMy1hM2IzLTgzYWIxYmEyMjQzOCIsIkltcG9ydElkIjpudWxsLCJUaXRsZSI6IkNoZWNrcG9pbnQgQiIsIk5vdGUiOm51bGwsIkh5cGVybGluayI6bnVsbCwiSXNDaGFuZ2VkIjpmYWxzZSwiSXNOZXciOnRydWV9LHsiJGlkIjoiMjU3IiwiRGF0ZSI6IjIwMTYtMDEtMzBUMjM6NTk6NTkuOTk5WiIsIlN0eWxlIjp7IiRpZCI6IjI1OCIsIlNoYXBlIjoyLCJDb25uZWN0b3JNYXJnaW4iOnsiJHJlZiI6IjU0In0sIkNvbm5lY3RvclN0eWxlIjp7IiRpZCI6IjI1OSIsIkxpbmVDb2xvciI6eyIkaWQiOiIyNjAiLCIkdHlwZSI6Ik5MUkUuQ29tbW9uLkRvbS5Tb2xpZENvbG9yQnJ1c2gsIE5MUkUuQ29tbW9uIiwiQ29sb3IiOnsiJGlkIjoiMjYxIiwiQSI6MjU1LCJSIjoyMzcsIkciOjEyNSwiQiI6NDl9fSwiTGluZVdlaWdodCI6MS4wLCJMaW5lVHlwZSI6MCwiUGFyZW50U3R5bGUiOnsiJHJlZiI6IjU1In19LCJJc0JlbG93VGltZWJhbmQiOmZhbHNlLCJIaWRlRGF0ZSI6ZmFsc2UsIlNoYXBlU2l6ZSI6MSwiU3BhY2luZyI6MS4wLCJQYWRkaW5nIjp7IiRyZWYiOiI1OCJ9LCJTaGFwZVN0eWxlIjp7IiRpZCI6IjI2MiIsIk1hcmdpbiI6eyIkcmVmIjoiNjAifSwiUGFkZGluZyI6eyIkcmVmIjoiNjEifSwiQmFja2dyb3VuZCI6eyIkaWQiOiIyNjMiLCJDb2xvciI6eyIkaWQiOiIyNjQiLCJBIjoyNTUsIlIiOjIzNywiRyI6MTI1LCJCIjo0OX19LCJJc1Zpc2libGUiOnRydWUsIldpZHRoIjoxMy4wLCJIZWlnaHQiOjEzLjAsIkJvcmRlclN0eWxlIjp7IiRpZCI6IjI2NSIsIkxpbmVDb2xvciI6eyIkcmVmIjoiNjMifSwiTGluZVdlaWdodCI6MC4wLCJMaW5lVHlwZSI6MCwiUGFyZW50U3R5bGUiOnsiJHJlZiI6IjYyIn19LCJQYXJlbnRTdHlsZSI6eyIkcmVmIjoiNTkifX0sIlRpdGxlU3R5bGUiOnsiJGlkIjoiMjY2IiwiRm9udFNldHRpbmdzIjp7IiRpZCI6IjI2NyIsIkZvbnRTaXplIjo4LCJGb250TmFtZSI6IkNhbGlicmkiLCJJc0JvbGQiOnRydWUsIklzSXRhbGljIjpmYWxzZSwiSXNVbmRlcmxpbmVkIjpmYWxzZSwiUGFyZW50U3R5bGUiOnsiJHJlZiI6IjY2In19LCJBdXRvU2l6ZSI6MiwiRm9yZWdyb3VuZCI6eyIkaWQiOiIyNjgiLCJDb2xvciI6eyIkaWQiOiIyNjkiLCJBIjoyNTUsIlIiOjExNSwiRyI6MTE1LCJCIjoxMTV9fSwiTWF4V2lkdGgiOjI3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3MCIsIkxpbmVDb2xvciI6bnVsbCwiTGluZVdlaWdodCI6MC4wLCJMaW5lVHlwZSI6MCwiUGFyZW50U3R5bGUiOm51bGx9LCJQYXJlbnRTdHlsZSI6eyIkcmVmIjoiNjUifX0sIkRhdGVTdHlsZSI6eyIkaWQiOiIyNzEiLCJGb250U2V0dGluZ3MiOnsiJGlkIjoiMjcyIiwiRm9udFNpemUiOjYsIkZvbnROYW1lIjoiQ2FsaWJyaSIsIklzQm9sZCI6ZmFsc2UsIklzSXRhbGljIjpmYWxzZSwiSXNVbmRlcmxpbmVkIjpmYWxzZSwiUGFyZW50U3R5bGUiOnsiJHJlZiI6IjczIn19LCJBdXRvU2l6ZSI6MiwiRm9yZWdyb3VuZCI6eyIkaWQiOiIyNzMiLCJDb2xvciI6eyIkaWQiOiIyNzQiLCJBIjoyNTUsIlIiOjE2NiwiRyI6MTY2LCJCIjoxNjZ9fSwiTWF4V2lkdGgiOjM0LjU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ZmFsc2UsIldpZHRoIjowLjAsIkhlaWdodCI6MC4wLCJCb3JkZXJTdHlsZSI6eyIkaWQiOiIyNzUiLCJMaW5lQ29sb3IiOm51bGwsIkxpbmVXZWlnaHQiOjAuMCwiTGluZVR5cGUiOjAsIlBhcmVudFN0eWxlIjpudWxsfSwiUGFyZW50U3R5bGUiOnsiJHJlZiI6IjcyIn19LCJEYXRlRm9ybWF0Ijp7IiRpZCI6IjI3NiIsIkZvcm1hdFN0cmluZyI6Ik1NTSBkLCB5eXl5IiwiU2VwYXJhdG9yIjoiLyIsIlVzZUludGVybmF0aW9uYWxEYXRlRm9ybWF0IjpmYWxzZX0sIklzVmlzaWJsZSI6dHJ1ZSwiUGFyZW50U3R5bGUiOnsiJHJlZiI6IjUzIn19LCJQb3NpdGlvbiI6eyJSYXRpbyI6MC4xMDYxMDA0NjM4NjcxODc0OSwiSXNDdXN0b20iOnRydWV9LCJJZCI6IjdmNTgzZGUwLTg1NGEtNGNhYy1iODk4LTM3ZjNhMzc5YmI0YSIsIkltcG9ydElkIjpudWxsLCJUaXRsZSI6IlNpZ24gT2ZmIiwiTm90ZSI6bnVsbCwiSHlwZXJsaW5rIjpudWxsLCJJc0NoYW5nZWQiOmZhbHNlLCJJc05ldyI6dHJ1ZX1dLCJUYXNrcyI6W3siJGlkIjoiMjc3IiwiR3JvdXBOYW1lIjpudWxsLCJTdGFydERhdGUiOiIyMDE1LTA3LTI1VDAwOjAwOjAwWiIsIkVuZERhdGUiOiIyMDE1LTA4LTAxVDIzOjU5OjU5Ljk5OVoiLCJQZXJjZW50YWdlQ29tcGxldGUiOjEwMC4wLCJTdHlsZSI6eyIkaWQiOiIyNzgiLCJTaGFwZSI6MSwiU2hhcGVUaGlja25lc3MiOjMsIkR1cmF0aW9uRm9ybWF0IjowLCJJbmNsdWRlTm9uV29ya2luZ0RheXNJbkR1cmF0aW9uIjp0cnVlLCJQZXJjZW50YWdlQ29tcGxldGVTdHlsZSI6eyIkaWQiOiIyNzkiLCJGb250U2V0dGluZ3MiOnsiJGlkIjoiMjgwIiwiRm9udFNpemUiOjcsIkZvbnROYW1lIjoiQ2FsaWJyaSIsIklzQm9sZCI6ZmFsc2UsIklzSXRhbGljIjpmYWxzZSwiSXNVbmRlcmxpbmVkIjpmYWxzZSwiUGFyZW50U3R5bGUiOnsiJHJlZiI6IjgyIn19LCJBdXRvU2l6ZSI6MCwiRm9yZWdyb3VuZCI6eyIkaWQiOiIyODEiLCJDb2xvciI6eyIkaWQiOiIyODIiLCJBIjoyNTUsIlIiOjI1NSwiRyI6MjU1LCJCIjoyNTV9fSwiTWF4V2lkdGgiOjIwMC4wLCJNYXhIZWlnaHQiOiJJbmZpbml0eSIsIlNtYXJ0Rm9yZWdyb3VuZElzQWN0aXZlIjpmYWxzZSwiSG9yaXpvbnRhbEFsaWdubWVudCI6MCwiVmVydGljYWxBbGlnbm1lbnQiOjAsIlNtYXJ0Rm9yZWdyb3VuZCI6bnVsbCwiTWFyZ2luIjp7IiRyZWYiOiI4NSJ9LCJQYWRkaW5nIjp7IiRyZWYiOiI4NiJ9LCJCYWNrZ3JvdW5kIjp7IiRpZCI6IjI4MyIsIkNvbG9yIjp7IiRpZCI6IjI4NCIsIkEiOjg5LCJSIjo2OCwiRyI6ODQsIkIiOjEwNn19LCJJc1Zpc2libGUiOnRydWUsIldpZHRoIjowLjAsIkhlaWdodCI6MC4wLCJCb3JkZXJTdHlsZSI6eyIkaWQiOiIyODUiLCJMaW5lQ29sb3IiOm51bGwsIkxpbmVXZWlnaHQiOjAuMCwiTGluZVR5cGUiOjAsIlBhcmVudFN0eWxlIjpudWxsfSwiUGFyZW50U3R5bGUiOnsiJHJlZiI6IjgxIn19LCJEdXJhdGlvblN0eWxlIjp7IiRpZCI6IjI4NiIsIkZvbnRTZXR0aW5ncyI6eyIkaWQiOiIyODc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yODgiLCJMaW5lQ29sb3IiOm51bGwsIkxpbmVXZWlnaHQiOjAuMCwiTGluZVR5cGUiOjAsIlBhcmVudFN0eWxlIjpudWxsfSwiUGFyZW50U3R5bGUiOnsiJHJlZiI6Ijg4In19LCJIb3Jpem9udGFsQ29ubmVjdG9yU3R5bGUiOnsiJGlkIjoiMjg5IiwiTGluZUNvbG9yIjp7IiRyZWYiOiI5NiJ9LCJMaW5lV2VpZ2h0IjowLjAsIkxpbmVUeXBlIjowLCJQYXJlbnRTdHlsZSI6eyIkcmVmIjoiOTUifX0sIlZlcnRpY2FsQ29ubmVjdG9yU3R5bGUiOnsiJGlkIjoiMjkwIiwiTGluZUNvbG9yIjp7IiRyZWYiOiI5OSJ9LCJMaW5lV2VpZ2h0IjowLjAsIkxpbmVUeXBlIjowLCJQYXJlbnRTdHlsZSI6eyIkcmVmIjoiOTgifX0sIk1hcmdpbiI6bnVsbCwiU3RhcnREYXRlUG9zaXRpb24iOjQsIkVuZERhdGVQb3NpdGlvbiI6NCwiVGl0bGVQb3NpdGlvbiI6MywiRHVyYXRpb25Qb3NpdGlvbiI6NiwiUGVyY2VudGFnZUNvbXBsZXRlZFBvc2l0aW9uIjoyLCJTcGFjaW5nIjo1LCJJc0JlbG93VGltZWJhbmQiOnRydWUsIlBlcmNlbnRhZ2VDb21wbGV0ZVNoYXBlT3BhY2l0eSI6MzUsIlNoYXBlU3R5bGUiOnsiJGlkIjoiMjkxIiwiTWFyZ2luIjp7IiRyZWYiOiIxMDIifSwiUGFkZGluZyI6eyIkcmVmIjoiMTAzIn0sIkJhY2tncm91bmQiOnsiJGlkIjoiMjkyIiwiQ29sb3IiOnsiJGlkIjoiMjkzIiwiQSI6MjU1LCJSIjo2OCwiRyI6ODQsIkIiOjEwNn19LCJJc1Zpc2libGUiOnRydWUsIldpZHRoIjowLjAsIkhlaWdodCI6MTIuMCwiQm9yZGVyU3R5bGUiOnsiJGlkIjoiMjk0IiwiTGluZUNvbG9yIjp7IiRyZWYiOiIxMDUifSwiTGluZVdlaWdodCI6MC4wLCJMaW5lVHlwZSI6MCwiUGFyZW50U3R5bGUiOm51bGx9LCJQYXJlbnRTdHlsZSI6eyIkcmVmIjoiMTAxIn19LCJUaXRsZVN0eWxlIjp7IiRpZCI6IjI5NSIsIkZvbnRTZXR0aW5ncyI6eyIkaWQiOiIyOTYiLCJGb250U2l6ZSI6NywiRm9udE5hbWUiOiJTZWdvZSBVSSIsIklzQm9sZCI6dHJ1ZSwiSXNJdGFsaWMiOmZhbHNlLCJJc1VuZGVybGluZWQiOmZhbHNlLCJQYXJlbnRTdHlsZSI6eyIkcmVmIjoiMTA4In19LCJBdXRvU2l6ZSI6MiwiRm9yZWdyb3VuZCI6eyIkaWQiOiIyOTciLCJDb2xvciI6eyIkaWQiOiIyOTgiLCJBIjoyNTUsIlIiOjExNSwiRyI6MTE1LCJCIjoxMTV9fSwiTWF4V2lkdGgiOjY1LjI1LCJNYXhIZWlnaHQiOiJJbmZpbml0eSIsIlNtYXJ0Rm9yZWdyb3VuZElzQWN0aXZlIjpmYWxzZSwiSG9yaXpvbnRhbEFsaWdubWVudCI6MiwiVmVydGljYWxBbGlnbm1lbnQiOjAsIlNtYXJ0Rm9yZWdyb3VuZCI6bnVsbCwiTWFyZ2luIjp7IiRyZWYiOiIxMTEifSwiUGFkZGluZyI6eyIkcmVmIjoiMTEyIn0sIkJhY2tncm91bmQiOnsiJHJlZiI6IjExMyJ9LCJJc1Zpc2libGUiOnRydWUsIldpZHRoIjowLjAsIkhlaWdodCI6MC4wLCJCb3JkZXJTdHlsZSI6eyIkaWQiOiIyOTkiLCJMaW5lQ29sb3IiOm51bGwsIkxpbmVXZWlnaHQiOjAuMCwiTGluZVR5cGUiOjAsIlBhcmVudFN0eWxlIjpudWxsfSwiUGFyZW50U3R5bGUiOnsiJHJlZiI6IjEwNyJ9fSwiRGF0ZVN0eWxlIjp7IiRpZCI6IjMwMCIsIkZvbnRTZXR0aW5ncyI6eyIkaWQiOiIzMDEiLCJGb250U2l6ZSI6NywiRm9udE5hbWUiOiJDYWxpYnJpIiwiSXNCb2xkIjpmYWxzZSwiSXNJdGFsaWMiOmZhbHNlLCJJc1VuZGVybGluZWQiOmZhbHNlLCJQYXJlbnRTdHlsZSI6eyIkcmVmIjoiMTE1In19LCJBdXRvU2l6ZSI6MiwiRm9yZWdyb3VuZCI6eyIkaWQiOiIzMDIiLCJDb2xvciI6eyIkaWQiOiIzMDMiLCJBIjoyNTUsIlIiOjExNSwiRyI6MTE1LCJCIjoxMTV9fSwiTWF4V2lkdGgiOjQwLjU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MwNCIsIkxpbmVDb2xvciI6bnVsbCwiTGluZVdlaWdodCI6MC4wLCJMaW5lVHlwZSI6MCwiUGFyZW50U3R5bGUiOm51bGx9LCJQYXJlbnRTdHlsZSI6eyIkcmVmIjoiMTE0In19LCJEYXRlRm9ybWF0Ijp7IiRyZWYiOiIxMjEifSwiSXNWaXNpYmxlIjp0cnVlLCJQYXJlbnRTdHlsZSI6eyIkcmVmIjoiODAifX0sIkluZGV4IjoxLCJJZCI6IjdjNTE4ZmIzLTdmMjEtNDJiYi04ZTA0LTQ1OTIwZDA0MDNiNSIsIkltcG9ydElkIjpudWxsLCJUaXRsZSI6IlByZXBhcmF0b3J5IFBoYXNlIiwiTm90ZSI6bnVsbCwiSHlwZXJsaW5rIjpudWxsLCJJc0NoYW5nZWQiOmZhbHNlLCJJc05ldyI6dHJ1ZX0seyIkaWQiOiIzMDUiLCJHcm91cE5hbWUiOm51bGwsIlN0YXJ0RGF0ZSI6IjIwMTUtMDgtMTVUMDA6MDA6MDBaIiwiRW5kRGF0ZSI6IjIwMTUtMDktMDdUMjM6NTk6NTkuOTk5WiIsIlBlcmNlbnRhZ2VDb21wbGV0ZSI6MTAwLjAsIlN0eWxlIjp7IiRpZCI6IjMwNiIsIlNoYXBlIjoxLCJTaGFwZVRoaWNrbmVzcyI6MywiRHVyYXRpb25Gb3JtYXQiOjAsIkluY2x1ZGVOb25Xb3JraW5nRGF5c0luRHVyYXRpb24iOnRydWUsIlBlcmNlbnRhZ2VDb21wbGV0ZVN0eWxlIjp7IiRpZCI6IjMwNyIsIkZvbnRTZXR0aW5ncyI6eyIkaWQiOiIzMDgiLCJGb250U2l6ZSI6NywiRm9udE5hbWUiOiJDYWxpYnJpIiwiSXNCb2xkIjpmYWxzZSwiSXNJdGFsaWMiOmZhbHNlLCJJc1VuZGVybGluZWQiOmZhbHNlLCJQYXJlbnRTdHlsZSI6eyIkcmVmIjoiODIifX0sIkF1dG9TaXplIjowLCJGb3JlZ3JvdW5kIjp7IiRpZCI6IjMwOSIsIkNvbG9yIjp7IiRpZCI6IjMxMCIsIkEiOjI1NSwiUiI6MjU1LCJHIjoyNTUsIkIiOjI1NX19LCJNYXhXaWR0aCI6MjAwLjAsIk1heEhlaWdodCI6IkluZmluaXR5IiwiU21hcnRGb3JlZ3JvdW5kSXNBY3RpdmUiOmZhbHNlLCJIb3Jpem9udGFsQWxpZ25tZW50IjowLCJWZXJ0aWNhbEFsaWdubWVudCI6MCwiU21hcnRGb3JlZ3JvdW5kIjpudWxsLCJNYXJnaW4iOnsiJHJlZiI6Ijg1In0sIlBhZGRpbmciOnsiJHJlZiI6Ijg2In0sIkJhY2tncm91bmQiOnsiJGlkIjoiMzExIiwiQ29sb3IiOnsiJGlkIjoiMzEyIiwiQSI6ODksIlIiOjY4LCJHIjo4NCwiQiI6MTA2fX0sIklzVmlzaWJsZSI6dHJ1ZSwiV2lkdGgiOjAuMCwiSGVpZ2h0IjowLjAsIkJvcmRlclN0eWxlIjp7IiRpZCI6IjMxMyIsIkxpbmVDb2xvciI6bnVsbCwiTGluZVdlaWdodCI6MC4wLCJMaW5lVHlwZSI6MCwiUGFyZW50U3R5bGUiOm51bGx9LCJQYXJlbnRTdHlsZSI6eyIkcmVmIjoiODEifX0sIkR1cmF0aW9uU3R5bGUiOnsiJGlkIjoiMzE0IiwiRm9udFNldHRpbmdzIjp7IiRpZCI6IjMxNS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xNiIsIkxpbmVDb2xvciI6bnVsbCwiTGluZVdlaWdodCI6MC4wLCJMaW5lVHlwZSI6MCwiUGFyZW50U3R5bGUiOm51bGx9LCJQYXJlbnRTdHlsZSI6eyIkcmVmIjoiODgifX0sIkhvcml6b250YWxDb25uZWN0b3JTdHlsZSI6eyIkaWQiOiIzMTciLCJMaW5lQ29sb3IiOnsiJHJlZiI6Ijk2In0sIkxpbmVXZWlnaHQiOjAuMCwiTGluZVR5cGUiOjAsIlBhcmVudFN0eWxlIjp7IiRyZWYiOiI5NSJ9fSwiVmVydGljYWxDb25uZWN0b3JTdHlsZSI6eyIkaWQiOiIzMTgiLCJMaW5lQ29sb3IiOnsiJHJlZiI6Ijk5In0sIkxpbmVXZWlnaHQiOjAuMCwiTGluZVR5cGUiOjAsIlBhcmVudFN0eWxlIjp7IiRyZWYiOiI5OCJ9fSwiTWFyZ2luIjpudWxsLCJTdGFydERhdGVQb3NpdGlvbiI6NCwiRW5kRGF0ZVBvc2l0aW9uIjo0LCJUaXRsZVBvc2l0aW9uIjozLCJEdXJhdGlvblBvc2l0aW9uIjo2LCJQZXJjZW50YWdlQ29tcGxldGVkUG9zaXRpb24iOjIsIlNwYWNpbmciOjUsIklzQmVsb3dUaW1lYmFuZCI6dHJ1ZSwiUGVyY2VudGFnZUNvbXBsZXRlU2hhcGVPcGFjaXR5IjozNSwiU2hhcGVTdHlsZSI6eyIkaWQiOiIzMTkiLCJNYXJnaW4iOnsiJHJlZiI6IjEwMiJ9LCJQYWRkaW5nIjp7IiRyZWYiOiIxMDMifSwiQmFja2dyb3VuZCI6eyIkaWQiOiIzMjAiLCJDb2xvciI6eyIkaWQiOiIzMjEiLCJBIjoyNTUsIlIiOjkxLCJHIjoxNTUsIkIiOjIxM319LCJJc1Zpc2libGUiOnRydWUsIldpZHRoIjowLjAsIkhlaWdodCI6MTIuMCwiQm9yZGVyU3R5bGUiOnsiJGlkIjoiMzIyIiwiTGluZUNvbG9yIjp7IiRyZWYiOiIxMDUifSwiTGluZVdlaWdodCI6MC4wLCJMaW5lVHlwZSI6MCwiUGFyZW50U3R5bGUiOm51bGx9LCJQYXJlbnRTdHlsZSI6eyIkcmVmIjoiMTAxIn19LCJUaXRsZVN0eWxlIjp7IiRpZCI6IjMyMyIsIkZvbnRTZXR0aW5ncyI6eyIkaWQiOiIzMjQiLCJGb250U2l6ZSI6NywiRm9udE5hbWUiOiJTZWdvZSBVSSIsIklzQm9sZCI6dHJ1ZSwiSXNJdGFsaWMiOmZhbHNlLCJJc1VuZGVybGluZWQiOmZhbHNlLCJQYXJlbnRTdHlsZSI6eyIkcmVmIjoiMTA4In19LCJBdXRvU2l6ZSI6MiwiRm9yZWdyb3VuZCI6eyIkaWQiOiIzMjUiLCJDb2xvciI6eyIkaWQiOiIzMjYiLCJBIjoyNTUsIlIiOjExNSwiRyI6MTE1LCJCIjoxMTV9fSwiTWF4V2lkdGgiOjcxLjI1LCJNYXhIZWlnaHQiOiJJbmZpbml0eSIsIlNtYXJ0Rm9yZWdyb3VuZElzQWN0aXZlIjpmYWxzZSwiSG9yaXpvbnRhbEFsaWdubWVudCI6MiwiVmVydGljYWxBbGlnbm1lbnQiOjAsIlNtYXJ0Rm9yZWdyb3VuZCI6bnVsbCwiTWFyZ2luIjp7IiRyZWYiOiIxMTEifSwiUGFkZGluZyI6eyIkcmVmIjoiMTEyIn0sIkJhY2tncm91bmQiOnsiJHJlZiI6IjExMyJ9LCJJc1Zpc2libGUiOnRydWUsIldpZHRoIjowLjAsIkhlaWdodCI6MC4wLCJCb3JkZXJTdHlsZSI6eyIkaWQiOiIzMjciLCJMaW5lQ29sb3IiOm51bGwsIkxpbmVXZWlnaHQiOjAuMCwiTGluZVR5cGUiOjAsIlBhcmVudFN0eWxlIjpudWxsfSwiUGFyZW50U3R5bGUiOnsiJHJlZiI6IjEwNyJ9fSwiRGF0ZVN0eWxlIjp7IiRpZCI6IjMyOCIsIkZvbnRTZXR0aW5ncyI6eyIkaWQiOiIzMjkiLCJGb250U2l6ZSI6NywiRm9udE5hbWUiOiJDYWxpYnJpIiwiSXNCb2xkIjpmYWxzZSwiSXNJdGFsaWMiOmZhbHNlLCJJc1VuZGVybGluZWQiOmZhbHNlLCJQYXJlbnRTdHlsZSI6eyIkcmVmIjoiMTE1In19LCJBdXRvU2l6ZSI6MiwiRm9yZWdyb3VuZCI6eyIkaWQiOiIzMzAiLCJDb2xvciI6eyIkaWQiOiIzMzEiLCJBIjoyNTUsIlIiOjExNSwiRyI6MTE1LCJCIjoxMTV9fSwiTWF4V2lkdGgiOjQzLjU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MzMiIsIkxpbmVDb2xvciI6bnVsbCwiTGluZVdlaWdodCI6MC4wLCJMaW5lVHlwZSI6MCwiUGFyZW50U3R5bGUiOm51bGx9LCJQYXJlbnRTdHlsZSI6eyIkcmVmIjoiMTE0In19LCJEYXRlRm9ybWF0Ijp7IiRyZWYiOiIxMjEifSwiSXNWaXNpYmxlIjp0cnVlLCJQYXJlbnRTdHlsZSI6eyIkcmVmIjoiODAifX0sIkluZGV4IjoyLCJJZCI6ImJlM2FlMzhmLTYwYjMtNDAyZC04YTEzLWYxZTkxZWVjNDFmNSIsIkltcG9ydElkIjpudWxsLCJUaXRsZSI6IlBoYXNlIDEgV29yayBFZmZvcnQiLCJOb3RlIjpudWxsLCJIeXBlcmxpbmsiOm51bGwsIklzQ2hhbmdlZCI6ZmFsc2UsIklzTmV3Ijp0cnVlfSx7IiRpZCI6IjMzMyIsIkdyb3VwTmFtZSI6bnVsbCwiU3RhcnREYXRlIjoiMjAxNS0wOC0xNVQwMDowMDowMFoiLCJFbmREYXRlIjoiMjAxNS0wOS0xN1QyMzo1OTo1OS45OTlaIiwiUGVyY2VudGFnZUNvbXBsZXRlIjo4MC4wLCJTdHlsZSI6eyIkaWQiOiIzMzQiLCJTaGFwZSI6MSwiU2hhcGVUaGlja25lc3MiOjMsIkR1cmF0aW9uRm9ybWF0IjowLCJJbmNsdWRlTm9uV29ya2luZ0RheXNJbkR1cmF0aW9uIjp0cnVlLCJQZXJjZW50YWdlQ29tcGxldGVTdHlsZSI6eyIkaWQiOiIzMzUiLCJGb250U2V0dGluZ3MiOnsiJGlkIjoiMzM2IiwiRm9udFNpemUiOjcsIkZvbnROYW1lIjoiQ2FsaWJyaSIsIklzQm9sZCI6ZmFsc2UsIklzSXRhbGljIjpmYWxzZSwiSXNVbmRlcmxpbmVkIjpmYWxzZSwiUGFyZW50U3R5bGUiOnsiJHJlZiI6IjgyIn19LCJBdXRvU2l6ZSI6MCwiRm9yZWdyb3VuZCI6eyIkaWQiOiIzMzciLCJDb2xvciI6eyIkaWQiOiIzMzgiLCJBIjoyNTUsIlIiOjI1NSwiRyI6MjU1LCJCIjoyNTV9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MzkiLCJMaW5lQ29sb3IiOm51bGwsIkxpbmVXZWlnaHQiOjAuMCwiTGluZVR5cGUiOjAsIlBhcmVudFN0eWxlIjpudWxsfSwiUGFyZW50U3R5bGUiOnsiJHJlZiI6IjgxIn19LCJEdXJhdGlvblN0eWxlIjp7IiRpZCI6IjM0MCIsIkZvbnRTZXR0aW5ncyI6eyIkaWQiOiIzNDE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NDIiLCJMaW5lQ29sb3IiOm51bGwsIkxpbmVXZWlnaHQiOjAuMCwiTGluZVR5cGUiOjAsIlBhcmVudFN0eWxlIjpudWxsfSwiUGFyZW50U3R5bGUiOnsiJHJlZiI6Ijg4In19LCJIb3Jpem9udGFsQ29ubmVjdG9yU3R5bGUiOnsiJGlkIjoiMzQzIiwiTGluZUNvbG9yIjp7IiRyZWYiOiI5NiJ9LCJMaW5lV2VpZ2h0IjowLjAsIkxpbmVUeXBlIjowLCJQYXJlbnRTdHlsZSI6eyIkcmVmIjoiOTUifX0sIlZlcnRpY2FsQ29ubmVjdG9yU3R5bGUiOnsiJGlkIjoiMzQ0IiwiTGluZUNvbG9yIjp7IiRyZWYiOiI5OSJ9LCJMaW5lV2VpZ2h0IjowLjAsIkxpbmVUeXBlIjowLCJQYXJlbnRTdHlsZSI6eyIkcmVmIjoiOTgifX0sIk1hcmdpbiI6bnVsbCwiU3RhcnREYXRlUG9zaXRpb24iOjQsIkVuZERhdGVQb3NpdGlvbiI6NCwiVGl0bGVQb3NpdGlvbiI6MywiRHVyYXRpb25Qb3NpdGlvbiI6NiwiUGVyY2VudGFnZUNvbXBsZXRlZFBvc2l0aW9uIjoyLCJTcGFjaW5nIjo1LCJJc0JlbG93VGltZWJhbmQiOnRydWUsIlBlcmNlbnRhZ2VDb21wbGV0ZVNoYXBlT3BhY2l0eSI6MzUsIlNoYXBlU3R5bGUiOnsiJGlkIjoiMzQ1IiwiTWFyZ2luIjp7IiRyZWYiOiIxMDIifSwiUGFkZGluZyI6eyIkcmVmIjoiMTAzIn0sIkJhY2tncm91bmQiOnsiJGlkIjoiMzQ2IiwiQ29sb3IiOnsiJGlkIjoiMzQ3IiwiQSI6MjU1LCJSIjoyMzcsIkciOjEyNSwiQiI6NDl9fSwiSXNWaXNpYmxlIjp0cnVlLCJXaWR0aCI6MC4wLCJIZWlnaHQiOjEyLjAsIkJvcmRlclN0eWxlIjp7IiRpZCI6IjM0OCIsIkxpbmVDb2xvciI6eyIkcmVmIjoiMTA1In0sIkxpbmVXZWlnaHQiOjAuMCwiTGluZVR5cGUiOjAsIlBhcmVudFN0eWxlIjpudWxsfSwiUGFyZW50U3R5bGUiOnsiJHJlZiI6IjEwMSJ9fSwiVGl0bGVTdHlsZSI6eyIkaWQiOiIzNDkiLCJGb250U2V0dGluZ3MiOnsiJGlkIjoiMzUwIiwiRm9udFNpemUiOjcsIkZvbnROYW1lIjoiU2Vnb2UgVUkiLCJJc0JvbGQiOnRydWUsIklzSXRhbGljIjpmYWxzZSwiSXNVbmRlcmxpbmVkIjpmYWxzZSwiUGFyZW50U3R5bGUiOnsiJHJlZiI6IjEwOCJ9fSwiQXV0b1NpemUiOjIsIkZvcmVncm91bmQiOnsiJGlkIjoiMzUxIiwiQ29sb3IiOnsiJGlkIjoiMzUyIiwiQSI6MjU1LCJSIjoxMTUsIkciOjExNSwiQiI6MTE1fX0sIk1heFdpZHRoIjo3MS4yNSwiTWF4SGVpZ2h0IjoiSW5maW5pdHkiLCJTbWFydEZvcmVncm91bmRJc0FjdGl2ZSI6ZmFsc2UsIkhvcml6b250YWxBbGlnbm1lbnQiOjIsIlZlcnRpY2FsQWxpZ25tZW50IjowLCJTbWFydEZvcmVncm91bmQiOm51bGwsIk1hcmdpbiI6eyIkcmVmIjoiMTExIn0sIlBhZGRpbmciOnsiJHJlZiI6IjExMiJ9LCJCYWNrZ3JvdW5kIjp7IiRyZWYiOiIxMTMifSwiSXNWaXNpYmxlIjp0cnVlLCJXaWR0aCI6MC4wLCJIZWlnaHQiOjAuMCwiQm9yZGVyU3R5bGUiOnsiJGlkIjoiMzUzIiwiTGluZUNvbG9yIjpudWxsLCJMaW5lV2VpZ2h0IjowLjAsIkxpbmVUeXBlIjowLCJQYXJlbnRTdHlsZSI6bnVsbH0sIlBhcmVudFN0eWxlIjp7IiRyZWYiOiIxMDcifX0sIkRhdGVTdHlsZSI6eyIkaWQiOiIzNTQiLCJGb250U2V0dGluZ3MiOnsiJGlkIjoiMzU1IiwiRm9udFNpemUiOjcsIkZvbnROYW1lIjoiQ2FsaWJyaSIsIklzQm9sZCI6ZmFsc2UsIklzSXRhbGljIjpmYWxzZSwiSXNVbmRlcmxpbmVkIjpmYWxzZSwiUGFyZW50U3R5bGUiOnsiJHJlZiI6IjExNSJ9fSwiQXV0b1NpemUiOjIsIkZvcmVncm91bmQiOnsiJGlkIjoiMzU2IiwiQ29sb3IiOnsiJGlkIjoiMzU3IiwiQSI6MjU1LCJSIjoxMTUsIkciOjExNSwiQiI6MTE1fX0sIk1heFdpZHRoIjo0Ny4yNS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zU4IiwiTGluZUNvbG9yIjpudWxsLCJMaW5lV2VpZ2h0IjowLjAsIkxpbmVUeXBlIjowLCJQYXJlbnRTdHlsZSI6bnVsbH0sIlBhcmVudFN0eWxlIjp7IiRyZWYiOiIxMTQifX0sIkRhdGVGb3JtYXQiOnsiJHJlZiI6IjEyMSJ9LCJJc1Zpc2libGUiOnRydWUsIlBhcmVudFN0eWxlIjp7IiRyZWYiOiI4MCJ9fSwiSW5kZXgiOjMsIklkIjoiOWFhMTgzZDYtNWRmMi00YjBjLThmZWMtZDBhMDAyNDcxNTgzIiwiSW1wb3J0SWQiOm51bGwsIlRpdGxlIjoiUGhhc2UgMiBXb3JrIEVmZm9ydCIsIk5vdGUiOm51bGwsIkh5cGVybGluayI6bnVsbCwiSXNDaGFuZ2VkIjpmYWxzZSwiSXNOZXciOnRydWV9LHsiJGlkIjoiMzU5IiwiR3JvdXBOYW1lIjpudWxsLCJTdGFydERhdGUiOiIyMDE1LTA5LTA4VDAwOjAwOjAwWiIsIkVuZERhdGUiOiIyMDE1LTA5LTMwVDIzOjU5OjU5Ljk5OVoiLCJQZXJjZW50YWdlQ29tcGxldGUiOjYwLjAsIlN0eWxlIjp7IiRpZCI6IjM2MCIsIlNoYXBlIjoxLCJTaGFwZVRoaWNrbmVzcyI6MywiRHVyYXRpb25Gb3JtYXQiOjAsIkluY2x1ZGVOb25Xb3JraW5nRGF5c0luRHVyYXRpb24iOnRydWUsIlBlcmNlbnRhZ2VDb21wbGV0ZVN0eWxlIjp7IiRpZCI6IjM2MSIsIkZvbnRTZXR0aW5ncyI6eyIkaWQiOiIzNjIiLCJGb250U2l6ZSI6NywiRm9udE5hbWUiOiJDYWxpYnJpIiwiSXNCb2xkIjpmYWxzZSwiSXNJdGFsaWMiOmZhbHNlLCJJc1VuZGVybGluZWQiOmZhbHNlLCJQYXJlbnRTdHlsZSI6eyIkcmVmIjoiODIifX0sIkF1dG9TaXplIjowLCJGb3JlZ3JvdW5kIjp7IiRpZCI6IjM2MyIsIkNvbG9yIjp7IiRpZCI6IjM2NCIsIkEiOjI1NSwiUiI6MjU1LCJHIjoyNTUsIkIiOjI1NX1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2NSIsIkxpbmVDb2xvciI6bnVsbCwiTGluZVdlaWdodCI6MC4wLCJMaW5lVHlwZSI6MCwiUGFyZW50U3R5bGUiOm51bGx9LCJQYXJlbnRTdHlsZSI6eyIkcmVmIjoiODEifX0sIkR1cmF0aW9uU3R5bGUiOnsiJGlkIjoiMzY2IiwiRm9udFNldHRpbmdzIjp7IiRpZCI6IjM2Ny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2OCIsIkxpbmVDb2xvciI6bnVsbCwiTGluZVdlaWdodCI6MC4wLCJMaW5lVHlwZSI6MCwiUGFyZW50U3R5bGUiOm51bGx9LCJQYXJlbnRTdHlsZSI6eyIkcmVmIjoiODgifX0sIkhvcml6b250YWxDb25uZWN0b3JTdHlsZSI6eyIkaWQiOiIzNjkiLCJMaW5lQ29sb3IiOnsiJHJlZiI6Ijk2In0sIkxpbmVXZWlnaHQiOjAuMCwiTGluZVR5cGUiOjAsIlBhcmVudFN0eWxlIjp7IiRyZWYiOiI5NSJ9fSwiVmVydGljYWxDb25uZWN0b3JTdHlsZSI6eyIkaWQiOiIzNzAiLCJMaW5lQ29sb3IiOnsiJHJlZiI6Ijk5In0sIkxpbmVXZWlnaHQiOjAuMCwiTGluZVR5cGUiOjAsIlBhcmVudFN0eWxlIjp7IiRyZWYiOiI5OCJ9fSwiTWFyZ2luIjpudWxsLCJTdGFydERhdGVQb3NpdGlvbiI6NCwiRW5kRGF0ZVBvc2l0aW9uIjo0LCJUaXRsZVBvc2l0aW9uIjozLCJEdXJhdGlvblBvc2l0aW9uIjo2LCJQZXJjZW50YWdlQ29tcGxldGVkUG9zaXRpb24iOjIsIlNwYWNpbmciOjUsIklzQmVsb3dUaW1lYmFuZCI6dHJ1ZSwiUGVyY2VudGFnZUNvbXBsZXRlU2hhcGVPcGFjaXR5IjozNSwiU2hhcGVTdHlsZSI6eyIkaWQiOiIzNzEiLCJNYXJnaW4iOnsiJHJlZiI6IjEwMiJ9LCJQYWRkaW5nIjp7IiRyZWYiOiIxMDMifSwiQmFja2dyb3VuZCI6eyIkaWQiOiIzNzIiLCJDb2xvciI6eyIkaWQiOiIzNzMiLCJBIjoyNTUsIlIiOjE2NSwiRyI6MTY1LCJCIjoxNjV9fSwiSXNWaXNpYmxlIjp0cnVlLCJXaWR0aCI6MC4wLCJIZWlnaHQiOjEyLjAsIkJvcmRlclN0eWxlIjp7IiRpZCI6IjM3NCIsIkxpbmVDb2xvciI6eyIkcmVmIjoiMTA1In0sIkxpbmVXZWlnaHQiOjAuMCwiTGluZVR5cGUiOjAsIlBhcmVudFN0eWxlIjpudWxsfSwiUGFyZW50U3R5bGUiOnsiJHJlZiI6IjEwMSJ9fSwiVGl0bGVTdHlsZSI6eyIkaWQiOiIzNzUiLCJGb250U2V0dGluZ3MiOnsiJGlkIjoiMzc2IiwiRm9udFNpemUiOjcsIkZvbnROYW1lIjoiU2Vnb2UgVUkiLCJJc0JvbGQiOnRydWUsIklzSXRhbGljIjpmYWxzZSwiSXNVbmRlcmxpbmVkIjpmYWxzZSwiUGFyZW50U3R5bGUiOnsiJHJlZiI6IjEwOCJ9fSwiQXV0b1NpemUiOjIsIkZvcmVncm91bmQiOnsiJGlkIjoiMzc3IiwiQ29sb3IiOnsiJGlkIjoiMzc4IiwiQSI6MjU1LCJSIjoxMTUsIkciOjExNSwiQiI6MTE1fX0sIk1heFdpZHRoIjo3MS4yNSwiTWF4SGVpZ2h0IjoiSW5maW5pdHkiLCJTbWFydEZvcmVncm91bmRJc0FjdGl2ZSI6ZmFsc2UsIkhvcml6b250YWxBbGlnbm1lbnQiOjIsIlZlcnRpY2FsQWxpZ25tZW50IjowLCJTbWFydEZvcmVncm91bmQiOm51bGwsIk1hcmdpbiI6eyIkcmVmIjoiMTExIn0sIlBhZGRpbmciOnsiJHJlZiI6IjExMiJ9LCJCYWNrZ3JvdW5kIjp7IiRyZWYiOiIxMTMifSwiSXNWaXNpYmxlIjp0cnVlLCJXaWR0aCI6MC4wLCJIZWlnaHQiOjAuMCwiQm9yZGVyU3R5bGUiOnsiJGlkIjoiMzc5IiwiTGluZUNvbG9yIjpudWxsLCJMaW5lV2VpZ2h0IjowLjAsIkxpbmVUeXBlIjowLCJQYXJlbnRTdHlsZSI6bnVsbH0sIlBhcmVudFN0eWxlIjp7IiRyZWYiOiIxMDcifX0sIkRhdGVTdHlsZSI6eyIkaWQiOiIzODAiLCJGb250U2V0dGluZ3MiOnsiJGlkIjoiMzgxIiwiRm9udFNpemUiOjcsIkZvbnROYW1lIjoiQ2FsaWJyaSIsIklzQm9sZCI6ZmFsc2UsIklzSXRhbGljIjpmYWxzZSwiSXNVbmRlcmxpbmVkIjpmYWxzZSwiUGFyZW50U3R5bGUiOnsiJHJlZiI6IjExNSJ9fSwiQXV0b1NpemUiOjIsIkZvcmVncm91bmQiOnsiJGlkIjoiMzgyIiwiQ29sb3IiOnsiJGlkIjoiMzgzIiwiQSI6MjU1LCJSIjoxMTUsIkciOjExNSwiQiI6MTE1fX0sIk1heFdpZHRoIjo0Mi43NS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zg0IiwiTGluZUNvbG9yIjpudWxsLCJMaW5lV2VpZ2h0IjowLjAsIkxpbmVUeXBlIjowLCJQYXJlbnRTdHlsZSI6bnVsbH0sIlBhcmVudFN0eWxlIjp7IiRyZWYiOiIxMTQifX0sIkRhdGVGb3JtYXQiOnsiJHJlZiI6IjEyMSJ9LCJJc1Zpc2libGUiOnRydWUsIlBhcmVudFN0eWxlIjp7IiRyZWYiOiI4MCJ9fSwiSW5kZXgiOjQsIklkIjoiMDZhNmEyMDAtMjFlYS00YWNkLWFjMjAtYjQxZjdiMzdiMGRkIiwiSW1wb3J0SWQiOm51bGwsIlRpdGxlIjoiUGhhc2UgMyBXb3JrIEVmZm9ydCIsIk5vdGUiOm51bGwsIkh5cGVybGluayI6bnVsbCwiSXNDaGFuZ2VkIjpmYWxzZSwiSXNOZXciOnRydWV9LHsiJGlkIjoiMzg1IiwiR3JvdXBOYW1lIjpudWxsLCJTdGFydERhdGUiOiIyMDE1LTEwLTA0VDAwOjAwOjAwWiIsIkVuZERhdGUiOiIyMDE1LTExLTA3VDIzOjU5OjU5Ljk5OVoiLCJQZXJjZW50YWdlQ29tcGxldGUiOm51bGwsIlN0eWxlIjp7IiRpZCI6IjM4NiIsIlNoYXBlIjoxLCJTaGFwZVRoaWNrbmVzcyI6MywiRHVyYXRpb25Gb3JtYXQiOjAsIkluY2x1ZGVOb25Xb3JraW5nRGF5c0luRHVyYXRpb24iOnRydWUsIlBlcmNlbnRhZ2VDb21wbGV0ZVN0eWxlIjp7IiRpZCI6IjM4NyIsIkZvbnRTZXR0aW5ncyI6eyIkaWQiOiIzODg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ODkiLCJMaW5lQ29sb3IiOm51bGwsIkxpbmVXZWlnaHQiOjAuMCwiTGluZVR5cGUiOjAsIlBhcmVudFN0eWxlIjpudWxsfSwiUGFyZW50U3R5bGUiOnsiJHJlZiI6IjgxIn19LCJEdXJhdGlvblN0eWxlIjp7IiRpZCI6IjM5MCIsIkZvbnRTZXR0aW5ncyI6eyIkaWQiOiIzOTE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OTIiLCJMaW5lQ29sb3IiOm51bGwsIkxpbmVXZWlnaHQiOjAuMCwiTGluZVR5cGUiOjAsIlBhcmVudFN0eWxlIjpudWxsfSwiUGFyZW50U3R5bGUiOnsiJHJlZiI6Ijg4In19LCJIb3Jpem9udGFsQ29ubmVjdG9yU3R5bGUiOnsiJGlkIjoiMzkzIiwiTGluZUNvbG9yIjp7IiRyZWYiOiI5NiJ9LCJMaW5lV2VpZ2h0IjowLjAsIkxpbmVUeXBlIjowLCJQYXJlbnRTdHlsZSI6eyIkcmVmIjoiOTUifX0sIlZlcnRpY2FsQ29ubmVjdG9yU3R5bGUiOnsiJGlkIjoiMzk0IiwiTGluZUNvbG9yIjp7IiRyZWYiOiI5OSJ9LCJMaW5lV2VpZ2h0IjowLjAsIkxpbmVUeXBlIjowLCJQYXJlbnRTdHlsZSI6eyIkcmVmIjoiOTgifX0sIk1hcmdpbiI6bnVsbCwiU3RhcnREYXRlUG9zaXRpb24iOjQsIkVuZERhdGVQb3NpdGlvbiI6NCwiVGl0bGVQb3NpdGlvbiI6MywiRHVyYXRpb25Qb3NpdGlvbiI6NiwiUGVyY2VudGFnZUNvbXBsZXRlZFBvc2l0aW9uIjoyLCJTcGFjaW5nIjo1LCJJc0JlbG93VGltZWJhbmQiOnRydWUsIlBlcmNlbnRhZ2VDb21wbGV0ZVNoYXBlT3BhY2l0eSI6MzUsIlNoYXBlU3R5bGUiOnsiJGlkIjoiMzk1IiwiTWFyZ2luIjp7IiRyZWYiOiIxMDIifSwiUGFkZGluZyI6eyIkcmVmIjoiMTAzIn0sIkJhY2tncm91bmQiOnsiJGlkIjoiMzk2IiwiQ29sb3IiOnsiJGlkIjoiMzk3IiwiQSI6MjU1LCJSIjoyNTQsIkciOjE4NiwiQiI6MTB9fSwiSXNWaXNpYmxlIjp0cnVlLCJXaWR0aCI6MC4wLCJIZWlnaHQiOjEyLjAsIkJvcmRlclN0eWxlIjp7IiRpZCI6IjM5OCIsIkxpbmVDb2xvciI6eyIkcmVmIjoiMTA1In0sIkxpbmVXZWlnaHQiOjAuMCwiTGluZVR5cGUiOjAsIlBhcmVudFN0eWxlIjpudWxsfSwiUGFyZW50U3R5bGUiOnsiJHJlZiI6IjEwMSJ9fSwiVGl0bGVTdHlsZSI6eyIkaWQiOiIzOTkiLCJGb250U2V0dGluZ3MiOnsiJGlkIjoiNDAwIiwiRm9udFNpemUiOjcsIkZvbnROYW1lIjoiU2Vnb2UgVUkiLCJJc0JvbGQiOnRydWUsIklzSXRhbGljIjpmYWxzZSwiSXNVbmRlcmxpbmVkIjpmYWxzZSwiUGFyZW50U3R5bGUiOnsiJHJlZiI6IjEwOCJ9fSwiQXV0b1NpemUiOjIsIkZvcmVncm91bmQiOnsiJGlkIjoiNDAxIiwiQ29sb3IiOnsiJGlkIjoiNDAyIiwiQSI6MjU1LCJSIjoxMTUsIkciOjExNSwiQiI6MTE1fX0sIk1heFdpZHRoIjo0OC4wLCJNYXhIZWlnaHQiOiJJbmZpbml0eSIsIlNtYXJ0Rm9yZWdyb3VuZElzQWN0aXZlIjpmYWxzZSwiSG9yaXpvbnRhbEFsaWdubWVudCI6MiwiVmVydGljYWxBbGlnbm1lbnQiOjAsIlNtYXJ0Rm9yZWdyb3VuZCI6bnVsbCwiTWFyZ2luIjp7IiRyZWYiOiIxMTEifSwiUGFkZGluZyI6eyIkcmVmIjoiMTEyIn0sIkJhY2tncm91bmQiOnsiJHJlZiI6IjExMyJ9LCJJc1Zpc2libGUiOnRydWUsIldpZHRoIjowLjAsIkhlaWdodCI6MC4wLCJCb3JkZXJTdHlsZSI6eyIkaWQiOiI0MDMiLCJMaW5lQ29sb3IiOm51bGwsIkxpbmVXZWlnaHQiOjAuMCwiTGluZVR5cGUiOjAsIlBhcmVudFN0eWxlIjpudWxsfSwiUGFyZW50U3R5bGUiOnsiJHJlZiI6IjEwNyJ9fSwiRGF0ZVN0eWxlIjp7IiRpZCI6IjQwNCIsIkZvbnRTZXR0aW5ncyI6eyIkaWQiOiI0MDUiLCJGb250U2l6ZSI6NywiRm9udE5hbWUiOiJDYWxpYnJpIiwiSXNCb2xkIjpmYWxzZSwiSXNJdGFsaWMiOmZhbHNlLCJJc1VuZGVybGluZWQiOmZhbHNlLCJQYXJlbnRTdHlsZSI6eyIkcmVmIjoiMTE1In19LCJBdXRvU2l6ZSI6MiwiRm9yZWdyb3VuZCI6eyIkaWQiOiI0MDYiLCJDb2xvciI6eyIkaWQiOiI0MDciLCJBIjoyNTUsIlIiOjExNSwiRyI6MTE1LCJCIjoxMTV9fSwiTWF4V2lkdGgiOjM5Ljc1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0MDgiLCJMaW5lQ29sb3IiOm51bGwsIkxpbmVXZWlnaHQiOjAuMCwiTGluZVR5cGUiOjAsIlBhcmVudFN0eWxlIjpudWxsfSwiUGFyZW50U3R5bGUiOnsiJHJlZiI6IjExNCJ9fSwiRGF0ZUZvcm1hdCI6eyIkcmVmIjoiMTIxIn0sIklzVmlzaWJsZSI6dHJ1ZSwiUGFyZW50U3R5bGUiOnsiJHJlZiI6IjgwIn19LCJJbmRleCI6NSwiSWQiOiJlNmY1YzkxOC1iZGQ2LTQ5YTEtYWM5MS05Y2YyMjQ2OGEyM2IiLCJJbXBvcnRJZCI6bnVsbCwiVGl0bGUiOiJUZXN0aW5nIFBoYXNlIiwiTm90ZSI6bnVsbCwiSHlwZXJsaW5rIjpudWxsLCJJc0NoYW5nZWQiOmZhbHNlLCJJc05ldyI6dHJ1ZX0seyIkaWQiOiI0MDkiLCJHcm91cE5hbWUiOm51bGwsIlN0YXJ0RGF0ZSI6IjIwMTUtMTEtMTFUMDA6MDA6MDBaIiwiRW5kRGF0ZSI6IjIwMTUtMTItMTFUMjM6NTk6NTkuOTk5WiIsIlBlcmNlbnRhZ2VDb21wbGV0ZSI6bnVsbCwiU3R5bGUiOnsiJGlkIjoiNDEwIiwiU2hhcGUiOjEsIlNoYXBlVGhpY2tuZXNzIjozLCJEdXJhdGlvbkZvcm1hdCI6MCwiSW5jbHVkZU5vbldvcmtpbmdEYXlzSW5EdXJhdGlvbiI6dHJ1ZSwiUGVyY2VudGFnZUNvbXBsZXRlU3R5bGUiOnsiJGlkIjoiNDExIiwiRm9udFNldHRpbmdzIjp7IiRpZCI6IjQxMi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QxMyIsIkxpbmVDb2xvciI6bnVsbCwiTGluZVdlaWdodCI6MC4wLCJMaW5lVHlwZSI6MCwiUGFyZW50U3R5bGUiOm51bGx9LCJQYXJlbnRTdHlsZSI6eyIkcmVmIjoiODEifX0sIkR1cmF0aW9uU3R5bGUiOnsiJGlkIjoiNDE0IiwiRm9udFNldHRpbmdzIjp7IiRpZCI6IjQxNS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QxNiIsIkxpbmVDb2xvciI6bnVsbCwiTGluZVdlaWdodCI6MC4wLCJMaW5lVHlwZSI6MCwiUGFyZW50U3R5bGUiOm51bGx9LCJQYXJlbnRTdHlsZSI6eyIkcmVmIjoiODgifX0sIkhvcml6b250YWxDb25uZWN0b3JTdHlsZSI6eyIkaWQiOiI0MTciLCJMaW5lQ29sb3IiOnsiJHJlZiI6Ijk2In0sIkxpbmVXZWlnaHQiOjAuMCwiTGluZVR5cGUiOjAsIlBhcmVudFN0eWxlIjp7IiRyZWYiOiI5NSJ9fSwiVmVydGljYWxDb25uZWN0b3JTdHlsZSI6eyIkaWQiOiI0MTgiLCJMaW5lQ29sb3IiOnsiJHJlZiI6Ijk5In0sIkxpbmVXZWlnaHQiOjAuMCwiTGluZVR5cGUiOjAsIlBhcmVudFN0eWxlIjp7IiRyZWYiOiI5OCJ9fSwiTWFyZ2luIjpudWxsLCJTdGFydERhdGVQb3NpdGlvbiI6NCwiRW5kRGF0ZVBvc2l0aW9uIjo0LCJUaXRsZVBvc2l0aW9uIjozLCJEdXJhdGlvblBvc2l0aW9uIjo2LCJQZXJjZW50YWdlQ29tcGxldGVkUG9zaXRpb24iOjIsIlNwYWNpbmciOjUsIklzQmVsb3dUaW1lYmFuZCI6dHJ1ZSwiUGVyY2VudGFnZUNvbXBsZXRlU2hhcGVPcGFjaXR5IjozNSwiU2hhcGVTdHlsZSI6eyIkaWQiOiI0MTkiLCJNYXJnaW4iOnsiJHJlZiI6IjEwMiJ9LCJQYWRkaW5nIjp7IiRyZWYiOiIxMDMifSwiQmFja2dyb3VuZCI6eyIkaWQiOiI0MjAiLCJDb2xvciI6eyIkaWQiOiI0MjEiLCJBIjoyNTUsIlIiOjY4LCJHIjoxMTQsIkIiOjE5Nn19LCJJc1Zpc2libGUiOnRydWUsIldpZHRoIjowLjAsIkhlaWdodCI6MTIuMCwiQm9yZGVyU3R5bGUiOnsiJGlkIjoiNDIyIiwiTGluZUNvbG9yIjp7IiRyZWYiOiIxMDUifSwiTGluZVdlaWdodCI6MC4wLCJMaW5lVHlwZSI6MCwiUGFyZW50U3R5bGUiOm51bGx9LCJQYXJlbnRTdHlsZSI6eyIkcmVmIjoiMTAxIn19LCJUaXRsZVN0eWxlIjp7IiRpZCI6IjQyMyIsIkZvbnRTZXR0aW5ncyI6eyIkaWQiOiI0MjQiLCJGb250U2l6ZSI6NywiRm9udE5hbWUiOiJTZWdvZSBVSSIsIklzQm9sZCI6dHJ1ZSwiSXNJdGFsaWMiOmZhbHNlLCJJc1VuZGVybGluZWQiOmZhbHNlLCJQYXJlbnRTdHlsZSI6eyIkcmVmIjoiMTA4In19LCJBdXRvU2l6ZSI6MiwiRm9yZWdyb3VuZCI6eyIkaWQiOiI0MjUiLCJDb2xvciI6eyIkaWQiOiI0MjYiLCJBIjoyNTUsIlIiOjExNSwiRyI6MTE1LCJCIjoxMTV9fSwiTWF4V2lkdGgiOjUyLjUsIk1heEhlaWdodCI6IkluZmluaXR5IiwiU21hcnRGb3JlZ3JvdW5kSXNBY3RpdmUiOmZhbHNlLCJIb3Jpem9udGFsQWxpZ25tZW50IjoyLCJWZXJ0aWNhbEFsaWdubWVudCI6MCwiU21hcnRGb3JlZ3JvdW5kIjpudWxsLCJNYXJnaW4iOnsiJHJlZiI6IjExMSJ9LCJQYWRkaW5nIjp7IiRyZWYiOiIxMTIifSwiQmFja2dyb3VuZCI6eyIkcmVmIjoiMTEzIn0sIklzVmlzaWJsZSI6dHJ1ZSwiV2lkdGgiOjAuMCwiSGVpZ2h0IjowLjAsIkJvcmRlclN0eWxlIjp7IiRpZCI6IjQyNyIsIkxpbmVDb2xvciI6bnVsbCwiTGluZVdlaWdodCI6MC4wLCJMaW5lVHlwZSI6MCwiUGFyZW50U3R5bGUiOm51bGx9LCJQYXJlbnRTdHlsZSI6eyIkcmVmIjoiMTA3In19LCJEYXRlU3R5bGUiOnsiJGlkIjoiNDI4IiwiRm9udFNldHRpbmdzIjp7IiRpZCI6IjQyOSIsIkZvbnRTaXplIjo3LCJGb250TmFtZSI6IkNhbGlicmkiLCJJc0JvbGQiOmZhbHNlLCJJc0l0YWxpYyI6ZmFsc2UsIklzVW5kZXJsaW5lZCI6ZmFsc2UsIlBhcmVudFN0eWxlIjp7IiRyZWYiOiIxMTUifX0sIkF1dG9TaXplIjoyLCJGb3JlZ3JvdW5kIjp7IiRpZCI6IjQzMCIsIkNvbG9yIjp7IiRpZCI6IjQzMSIsIkEiOjI1NSwiUiI6MTE1LCJHIjoxMTUsIkIiOjExNX19LCJNYXhXaWR0aCI6NDg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NDMyIiwiTGluZUNvbG9yIjpudWxsLCJMaW5lV2VpZ2h0IjowLjAsIkxpbmVUeXBlIjowLCJQYXJlbnRTdHlsZSI6bnVsbH0sIlBhcmVudFN0eWxlIjp7IiRyZWYiOiIxMTQifX0sIkRhdGVGb3JtYXQiOnsiJHJlZiI6IjEyMSJ9LCJJc1Zpc2libGUiOnRydWUsIlBhcmVudFN0eWxlIjp7IiRyZWYiOiI4MCJ9fSwiSW5kZXgiOjYsIklkIjoiYzEwOWJlOWQtOTFmOC00ZjNlLTk5ZTQtOTI5Y2U1NjVkZDBjIiwiSW1wb3J0SWQiOm51bGwsIlRpdGxlIjoiRGVsaXZlcnkgUGhhc2UiLCJOb3RlIjpudWxsLCJIeXBlcmxpbmsiOm51bGwsIklzQ2hhbmdlZCI6ZmFsc2UsIklzTmV3Ijp0cnVlfV0sIk1zUHJvamVjdEl0ZW1zVHJlZSI6eyIkaWQiOiI0MzMiLCJSb290Ijp7IkltcG9ydElkIjpudWxsLCJJc0ltcG9ydGVkIjpmYWxzZSwiQ2hpbGRyZW4iOltdfX0sIk1ldGFkYXRhIjp7IiRpZCI6IjQzNCJ9LCJTZXR0aW5ncyI6eyIkaWQiOiI0MzUiLCJJbXBhT3B0aW9ucyI6bnVsbC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dHJ1ZSwiU21hcnRUaW1lbGluZVRhc2tQZXJjZW50YWdlRml0IjpmYWxzZX0sIklzTmV3Ijp0cnVlLCJJbXBvcnRUeXBlIjowLCJGaWxlUGF0aCI6bnVsbCwiVGltZWxpbmVJbXBvcnRlZCI6ZmFsc2V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On-screen Show (4:3)</PresentationFormat>
  <Paragraphs>56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Segoe UI Light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2015-08-03T18:17:59Z</dcterms:created>
  <dcterms:modified xsi:type="dcterms:W3CDTF">2016-09-01T09:56:26Z</dcterms:modified>
</cp:coreProperties>
</file>