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heme/theme29.xml" ContentType="application/vnd.openxmlformats-officedocument.theme+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slides/slide221.xml" ContentType="application/vnd.openxmlformats-officedocument.presentationml.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s/slide136.xml" ContentType="application/vnd.openxmlformats-officedocument.presentationml.slide+xml"/>
  <Override PartName="/ppt/slides/slide183.xml" ContentType="application/vnd.openxmlformats-officedocument.presentationml.slide+xml"/>
  <Override PartName="/ppt/slideLayouts/slideLayout203.xml" ContentType="application/vnd.openxmlformats-officedocument.presentationml.slideLayout+xml"/>
  <Override PartName="/ppt/theme/theme32.xml" ContentType="application/vnd.openxmlformats-officedocument.theme+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drawings/drawing3.xml" ContentType="application/vnd.openxmlformats-officedocument.drawingml.chartshapes+xml"/>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s/slide177.xml" ContentType="application/vnd.openxmlformats-officedocument.presentationml.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s/slide209.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theme/themeOverride3.xml" ContentType="application/vnd.openxmlformats-officedocument.themeOverr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theme/theme23.xml" ContentType="application/vnd.openxmlformats-officedocument.them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theme/theme39.xml" ContentType="application/vnd.openxmlformats-officedocument.theme+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theme/theme42.xml" ContentType="application/vnd.openxmlformats-officedocument.them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124.xml" ContentType="application/vnd.openxmlformats-officedocument.presentationml.slide+xml"/>
  <Override PartName="/ppt/slides/slide171.xml" ContentType="application/vnd.openxmlformats-officedocument.presentationml.slide+xml"/>
  <Override PartName="/ppt/slideLayouts/slideLayout97.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notesSlides/notesSlide67.xml" ContentType="application/vnd.openxmlformats-officedocument.presentationml.notesSlide+xml"/>
  <Override PartName="/ppt/slideMasters/slideMaster37.xml" ContentType="application/vnd.openxmlformats-officedocument.presentationml.slideMaster+xml"/>
  <Override PartName="/ppt/slides/slide225.xml" ContentType="application/vnd.openxmlformats-officedocument.presentationml.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theme/theme36.xml" ContentType="application/vnd.openxmlformats-officedocument.theme+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slides/slide118.xml" ContentType="application/vnd.openxmlformats-officedocument.presentationml.slide+xml"/>
  <Override PartName="/ppt/slides/slide165.xml" ContentType="application/vnd.openxmlformats-officedocument.presentationml.slide+xml"/>
  <Override PartName="/ppt/slideLayouts/slideLayout232.xml" ContentType="application/vnd.openxmlformats-officedocument.presentationml.slideLayout+xml"/>
  <Override PartName="/ppt/slides/slide143.xml" ContentType="application/vnd.openxmlformats-officedocument.presentationml.slide+xml"/>
  <Override PartName="/ppt/slides/slide190.xml" ContentType="application/vnd.openxmlformats-officedocument.presentationml.slide+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200.xml" ContentType="application/vnd.openxmlformats-officedocument.presentationml.slide+xml"/>
  <Override PartName="/ppt/theme/theme33.xml" ContentType="application/vnd.openxmlformats-officedocument.them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charts/chart4.xml" ContentType="application/vnd.openxmlformats-officedocument.drawingml.chart+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ppt/slideLayouts/slideLayout88.xml" ContentType="application/vnd.openxmlformats-officedocument.presentationml.slideLayout+xml"/>
  <Override PartName="/ppt/slides/slide67.xml" ContentType="application/vnd.openxmlformats-officedocument.presentationml.slide+xml"/>
  <Override PartName="/ppt/slides/slide238.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s/slide216.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Default Extension="xls" ContentType="application/vnd.ms-exce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s/slide178.xml" ContentType="application/vnd.openxmlformats-officedocument.presentationml.slide+xml"/>
  <Override PartName="/ppt/theme/theme27.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134.xml" ContentType="application/vnd.openxmlformats-officedocument.presentationml.slide+xml"/>
  <Override PartName="/ppt/slides/slide181.xml" ContentType="application/vnd.openxmlformats-officedocument.presentationml.slide+xml"/>
  <Override PartName="/ppt/theme/theme30.xml" ContentType="application/vnd.openxmlformats-officedocument.theme+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drawings/drawing1.xml" ContentType="application/vnd.openxmlformats-officedocument.drawingml.chartshapes+xml"/>
  <Override PartName="/ppt/notesSlides/notesSlide77.xml" ContentType="application/vnd.openxmlformats-officedocument.presentationml.notesSlide+xml"/>
  <Override PartName="/ppt/slides/slide235.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theme/themeOverride4.xml" ContentType="application/vnd.openxmlformats-officedocument.themeOverrid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42.xml" ContentType="application/vnd.openxmlformats-officedocument.presentationml.slide+xml"/>
  <Override PartName="/ppt/slides/slide213.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theme/theme24.xml" ContentType="application/vnd.openxmlformats-officedocument.them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s/slide207.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theme/theme43.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theme/theme21.xml" ContentType="application/vnd.openxmlformats-officedocument.them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04.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Masters/slideMaster41.xml" ContentType="application/vnd.openxmlformats-officedocument.presentationml.slideMaster+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theme/theme40.xml" ContentType="application/vnd.openxmlformats-officedocument.them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Masters/slideMaster35.xml" ContentType="application/vnd.openxmlformats-officedocument.presentationml.slideMaster+xml"/>
  <Override PartName="/ppt/slides/slide223.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Layouts/slideLayout205.xml" ContentType="application/vnd.openxmlformats-officedocument.presentationml.slideLayout+xml"/>
  <Override PartName="/ppt/theme/theme34.xml" ContentType="application/vnd.openxmlformats-officedocument.theme+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12.xml" ContentType="application/vnd.openxmlformats-officedocument.them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s/slide141.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s/slide179.xml" ContentType="application/vnd.openxmlformats-officedocument.presentationml.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charts/chart2.xml" ContentType="application/vnd.openxmlformats-officedocument.drawingml.chart+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drawings/drawing2.xml" ContentType="application/vnd.openxmlformats-officedocument.drawingml.chartshap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s/slide214.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theme/theme25.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s/slide233.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s/slide211.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theme/theme44.xml" ContentType="application/vnd.openxmlformats-officedocument.theme+xml"/>
  <Override PartName="/ppt/slides/slide148.xml" ContentType="application/vnd.openxmlformats-officedocument.presentationml.slide+xml"/>
  <Override PartName="/ppt/slides/slide195.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Override PartName="/ppt/notesSlides/notesSlide31.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227.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189.xml" ContentType="application/vnd.openxmlformats-officedocument.presentationml.slide+xml"/>
  <Override PartName="/ppt/slides/slide205.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slides/slide167.xml" ContentType="application/vnd.openxmlformats-officedocument.presentationml.slid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s/slide145.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theme/theme41.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Masters/slideMaster36.xml" ContentType="application/vnd.openxmlformats-officedocument.presentationml.slideMaster+xml"/>
  <Override PartName="/ppt/slides/slide31.xml" ContentType="application/vnd.openxmlformats-officedocument.presentationml.slide+xml"/>
  <Override PartName="/ppt/slides/slide224.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4016" r:id="rId2"/>
    <p:sldMasterId id="2147484104" r:id="rId3"/>
    <p:sldMasterId id="2147484116" r:id="rId4"/>
    <p:sldMasterId id="2147484118" r:id="rId5"/>
    <p:sldMasterId id="2147484120" r:id="rId6"/>
    <p:sldMasterId id="2147484122" r:id="rId7"/>
    <p:sldMasterId id="2147484124" r:id="rId8"/>
    <p:sldMasterId id="2147484136" r:id="rId9"/>
    <p:sldMasterId id="2147484138" r:id="rId10"/>
    <p:sldMasterId id="2147484140" r:id="rId11"/>
    <p:sldMasterId id="2147484147" r:id="rId12"/>
    <p:sldMasterId id="2147484161" r:id="rId13"/>
    <p:sldMasterId id="2147484163" r:id="rId14"/>
    <p:sldMasterId id="2147484165" r:id="rId15"/>
    <p:sldMasterId id="2147484177" r:id="rId16"/>
    <p:sldMasterId id="2147484189" r:id="rId17"/>
    <p:sldMasterId id="2147484201" r:id="rId18"/>
    <p:sldMasterId id="2147484226" r:id="rId19"/>
    <p:sldMasterId id="2147484239" r:id="rId20"/>
    <p:sldMasterId id="2147484252" r:id="rId21"/>
    <p:sldMasterId id="2147484265" r:id="rId22"/>
    <p:sldMasterId id="2147484279" r:id="rId23"/>
    <p:sldMasterId id="2147484291" r:id="rId24"/>
    <p:sldMasterId id="2147484293" r:id="rId25"/>
    <p:sldMasterId id="2147484295" r:id="rId26"/>
    <p:sldMasterId id="2147484297" r:id="rId27"/>
    <p:sldMasterId id="2147484299" r:id="rId28"/>
    <p:sldMasterId id="2147484311" r:id="rId29"/>
    <p:sldMasterId id="2147484313" r:id="rId30"/>
    <p:sldMasterId id="2147484315" r:id="rId31"/>
    <p:sldMasterId id="2147484322" r:id="rId32"/>
    <p:sldMasterId id="2147484336" r:id="rId33"/>
    <p:sldMasterId id="2147484338" r:id="rId34"/>
    <p:sldMasterId id="2147484340" r:id="rId35"/>
    <p:sldMasterId id="2147484352" r:id="rId36"/>
    <p:sldMasterId id="2147484364" r:id="rId37"/>
    <p:sldMasterId id="2147484376" r:id="rId38"/>
    <p:sldMasterId id="2147484388" r:id="rId39"/>
    <p:sldMasterId id="2147484401" r:id="rId40"/>
    <p:sldMasterId id="2147484414" r:id="rId41"/>
    <p:sldMasterId id="2147484427" r:id="rId42"/>
  </p:sldMasterIdLst>
  <p:notesMasterIdLst>
    <p:notesMasterId r:id="rId286"/>
  </p:notesMasterIdLst>
  <p:handoutMasterIdLst>
    <p:handoutMasterId r:id="rId287"/>
  </p:handoutMasterIdLst>
  <p:sldIdLst>
    <p:sldId id="349" r:id="rId43"/>
    <p:sldId id="725" r:id="rId44"/>
    <p:sldId id="714" r:id="rId45"/>
    <p:sldId id="378" r:id="rId46"/>
    <p:sldId id="419" r:id="rId47"/>
    <p:sldId id="562" r:id="rId48"/>
    <p:sldId id="732" r:id="rId49"/>
    <p:sldId id="742" r:id="rId50"/>
    <p:sldId id="741" r:id="rId51"/>
    <p:sldId id="743" r:id="rId52"/>
    <p:sldId id="360" r:id="rId53"/>
    <p:sldId id="366" r:id="rId54"/>
    <p:sldId id="367" r:id="rId55"/>
    <p:sldId id="368" r:id="rId56"/>
    <p:sldId id="382" r:id="rId57"/>
    <p:sldId id="580" r:id="rId58"/>
    <p:sldId id="753" r:id="rId59"/>
    <p:sldId id="754" r:id="rId60"/>
    <p:sldId id="755" r:id="rId61"/>
    <p:sldId id="756" r:id="rId62"/>
    <p:sldId id="757" r:id="rId63"/>
    <p:sldId id="758" r:id="rId64"/>
    <p:sldId id="759" r:id="rId65"/>
    <p:sldId id="746" r:id="rId66"/>
    <p:sldId id="738" r:id="rId67"/>
    <p:sldId id="736" r:id="rId68"/>
    <p:sldId id="737" r:id="rId69"/>
    <p:sldId id="739" r:id="rId70"/>
    <p:sldId id="373" r:id="rId71"/>
    <p:sldId id="561" r:id="rId72"/>
    <p:sldId id="384" r:id="rId73"/>
    <p:sldId id="385" r:id="rId74"/>
    <p:sldId id="564" r:id="rId75"/>
    <p:sldId id="565" r:id="rId76"/>
    <p:sldId id="389" r:id="rId77"/>
    <p:sldId id="390" r:id="rId78"/>
    <p:sldId id="391" r:id="rId79"/>
    <p:sldId id="733" r:id="rId80"/>
    <p:sldId id="597" r:id="rId81"/>
    <p:sldId id="598" r:id="rId82"/>
    <p:sldId id="599" r:id="rId83"/>
    <p:sldId id="600" r:id="rId84"/>
    <p:sldId id="604" r:id="rId85"/>
    <p:sldId id="601" r:id="rId86"/>
    <p:sldId id="602" r:id="rId87"/>
    <p:sldId id="603" r:id="rId88"/>
    <p:sldId id="605" r:id="rId89"/>
    <p:sldId id="606" r:id="rId90"/>
    <p:sldId id="608" r:id="rId91"/>
    <p:sldId id="610" r:id="rId92"/>
    <p:sldId id="607" r:id="rId93"/>
    <p:sldId id="609" r:id="rId94"/>
    <p:sldId id="611" r:id="rId95"/>
    <p:sldId id="740" r:id="rId96"/>
    <p:sldId id="563" r:id="rId97"/>
    <p:sldId id="392" r:id="rId98"/>
    <p:sldId id="388" r:id="rId99"/>
    <p:sldId id="393" r:id="rId100"/>
    <p:sldId id="394" r:id="rId101"/>
    <p:sldId id="567" r:id="rId102"/>
    <p:sldId id="760" r:id="rId103"/>
    <p:sldId id="410" r:id="rId104"/>
    <p:sldId id="764" r:id="rId105"/>
    <p:sldId id="761" r:id="rId106"/>
    <p:sldId id="730" r:id="rId107"/>
    <p:sldId id="728" r:id="rId108"/>
    <p:sldId id="734" r:id="rId109"/>
    <p:sldId id="765" r:id="rId110"/>
    <p:sldId id="766" r:id="rId111"/>
    <p:sldId id="402" r:id="rId112"/>
    <p:sldId id="403" r:id="rId113"/>
    <p:sldId id="568" r:id="rId114"/>
    <p:sldId id="614" r:id="rId115"/>
    <p:sldId id="408" r:id="rId116"/>
    <p:sldId id="409" r:id="rId117"/>
    <p:sldId id="550" r:id="rId118"/>
    <p:sldId id="404" r:id="rId119"/>
    <p:sldId id="406" r:id="rId120"/>
    <p:sldId id="549" r:id="rId121"/>
    <p:sldId id="407" r:id="rId122"/>
    <p:sldId id="735" r:id="rId123"/>
    <p:sldId id="767" r:id="rId124"/>
    <p:sldId id="411" r:id="rId125"/>
    <p:sldId id="371" r:id="rId126"/>
    <p:sldId id="412" r:id="rId127"/>
    <p:sldId id="372" r:id="rId128"/>
    <p:sldId id="413" r:id="rId129"/>
    <p:sldId id="374" r:id="rId130"/>
    <p:sldId id="416" r:id="rId131"/>
    <p:sldId id="414" r:id="rId132"/>
    <p:sldId id="415" r:id="rId133"/>
    <p:sldId id="417" r:id="rId134"/>
    <p:sldId id="418" r:id="rId135"/>
    <p:sldId id="420" r:id="rId136"/>
    <p:sldId id="421" r:id="rId137"/>
    <p:sldId id="713" r:id="rId138"/>
    <p:sldId id="423" r:id="rId139"/>
    <p:sldId id="424" r:id="rId140"/>
    <p:sldId id="425" r:id="rId141"/>
    <p:sldId id="747" r:id="rId142"/>
    <p:sldId id="748" r:id="rId143"/>
    <p:sldId id="749" r:id="rId144"/>
    <p:sldId id="750" r:id="rId145"/>
    <p:sldId id="752" r:id="rId146"/>
    <p:sldId id="428" r:id="rId147"/>
    <p:sldId id="623" r:id="rId148"/>
    <p:sldId id="377" r:id="rId149"/>
    <p:sldId id="701" r:id="rId150"/>
    <p:sldId id="702" r:id="rId151"/>
    <p:sldId id="703" r:id="rId152"/>
    <p:sldId id="704" r:id="rId153"/>
    <p:sldId id="705" r:id="rId154"/>
    <p:sldId id="706" r:id="rId155"/>
    <p:sldId id="707" r:id="rId156"/>
    <p:sldId id="715" r:id="rId157"/>
    <p:sldId id="716" r:id="rId158"/>
    <p:sldId id="717" r:id="rId159"/>
    <p:sldId id="718" r:id="rId160"/>
    <p:sldId id="719" r:id="rId161"/>
    <p:sldId id="720" r:id="rId162"/>
    <p:sldId id="722" r:id="rId163"/>
    <p:sldId id="723" r:id="rId164"/>
    <p:sldId id="624" r:id="rId165"/>
    <p:sldId id="431" r:id="rId166"/>
    <p:sldId id="727" r:id="rId167"/>
    <p:sldId id="572" r:id="rId168"/>
    <p:sldId id="433" r:id="rId169"/>
    <p:sldId id="434" r:id="rId170"/>
    <p:sldId id="708" r:id="rId171"/>
    <p:sldId id="435" r:id="rId172"/>
    <p:sldId id="745" r:id="rId173"/>
    <p:sldId id="768" r:id="rId174"/>
    <p:sldId id="769" r:id="rId175"/>
    <p:sldId id="770" r:id="rId176"/>
    <p:sldId id="571" r:id="rId177"/>
    <p:sldId id="625" r:id="rId178"/>
    <p:sldId id="587" r:id="rId179"/>
    <p:sldId id="588" r:id="rId180"/>
    <p:sldId id="589" r:id="rId181"/>
    <p:sldId id="590" r:id="rId182"/>
    <p:sldId id="591" r:id="rId183"/>
    <p:sldId id="592" r:id="rId184"/>
    <p:sldId id="593" r:id="rId185"/>
    <p:sldId id="626" r:id="rId186"/>
    <p:sldId id="546" r:id="rId187"/>
    <p:sldId id="547" r:id="rId188"/>
    <p:sldId id="548" r:id="rId189"/>
    <p:sldId id="557" r:id="rId190"/>
    <p:sldId id="559" r:id="rId191"/>
    <p:sldId id="558" r:id="rId192"/>
    <p:sldId id="551" r:id="rId193"/>
    <p:sldId id="573" r:id="rId194"/>
    <p:sldId id="556" r:id="rId195"/>
    <p:sldId id="627" r:id="rId196"/>
    <p:sldId id="574" r:id="rId197"/>
    <p:sldId id="437" r:id="rId198"/>
    <p:sldId id="575" r:id="rId199"/>
    <p:sldId id="576" r:id="rId200"/>
    <p:sldId id="577" r:id="rId201"/>
    <p:sldId id="578" r:id="rId202"/>
    <p:sldId id="441" r:id="rId203"/>
    <p:sldId id="442" r:id="rId204"/>
    <p:sldId id="443" r:id="rId205"/>
    <p:sldId id="444" r:id="rId206"/>
    <p:sldId id="628" r:id="rId207"/>
    <p:sldId id="629" r:id="rId208"/>
    <p:sldId id="630" r:id="rId209"/>
    <p:sldId id="631" r:id="rId210"/>
    <p:sldId id="632" r:id="rId211"/>
    <p:sldId id="633" r:id="rId212"/>
    <p:sldId id="634" r:id="rId213"/>
    <p:sldId id="635" r:id="rId214"/>
    <p:sldId id="636" r:id="rId215"/>
    <p:sldId id="637" r:id="rId216"/>
    <p:sldId id="638" r:id="rId217"/>
    <p:sldId id="639" r:id="rId218"/>
    <p:sldId id="640" r:id="rId219"/>
    <p:sldId id="449" r:id="rId220"/>
    <p:sldId id="641" r:id="rId221"/>
    <p:sldId id="642" r:id="rId222"/>
    <p:sldId id="643" r:id="rId223"/>
    <p:sldId id="644" r:id="rId224"/>
    <p:sldId id="645" r:id="rId225"/>
    <p:sldId id="646" r:id="rId226"/>
    <p:sldId id="647" r:id="rId227"/>
    <p:sldId id="648" r:id="rId228"/>
    <p:sldId id="649" r:id="rId229"/>
    <p:sldId id="455" r:id="rId230"/>
    <p:sldId id="650" r:id="rId231"/>
    <p:sldId id="652" r:id="rId232"/>
    <p:sldId id="653" r:id="rId233"/>
    <p:sldId id="458" r:id="rId234"/>
    <p:sldId id="468" r:id="rId235"/>
    <p:sldId id="662" r:id="rId236"/>
    <p:sldId id="654" r:id="rId237"/>
    <p:sldId id="655" r:id="rId238"/>
    <p:sldId id="656" r:id="rId239"/>
    <p:sldId id="657" r:id="rId240"/>
    <p:sldId id="658" r:id="rId241"/>
    <p:sldId id="659" r:id="rId242"/>
    <p:sldId id="660" r:id="rId243"/>
    <p:sldId id="663" r:id="rId244"/>
    <p:sldId id="664" r:id="rId245"/>
    <p:sldId id="665" r:id="rId246"/>
    <p:sldId id="709" r:id="rId247"/>
    <p:sldId id="710" r:id="rId248"/>
    <p:sldId id="711" r:id="rId249"/>
    <p:sldId id="661" r:id="rId250"/>
    <p:sldId id="499" r:id="rId251"/>
    <p:sldId id="500" r:id="rId252"/>
    <p:sldId id="666" r:id="rId253"/>
    <p:sldId id="667" r:id="rId254"/>
    <p:sldId id="668" r:id="rId255"/>
    <p:sldId id="669" r:id="rId256"/>
    <p:sldId id="670" r:id="rId257"/>
    <p:sldId id="671" r:id="rId258"/>
    <p:sldId id="672" r:id="rId259"/>
    <p:sldId id="673" r:id="rId260"/>
    <p:sldId id="674" r:id="rId261"/>
    <p:sldId id="678" r:id="rId262"/>
    <p:sldId id="679" r:id="rId263"/>
    <p:sldId id="680" r:id="rId264"/>
    <p:sldId id="681" r:id="rId265"/>
    <p:sldId id="682" r:id="rId266"/>
    <p:sldId id="683" r:id="rId267"/>
    <p:sldId id="684" r:id="rId268"/>
    <p:sldId id="685" r:id="rId269"/>
    <p:sldId id="686" r:id="rId270"/>
    <p:sldId id="688" r:id="rId271"/>
    <p:sldId id="689" r:id="rId272"/>
    <p:sldId id="690" r:id="rId273"/>
    <p:sldId id="691" r:id="rId274"/>
    <p:sldId id="692" r:id="rId275"/>
    <p:sldId id="693" r:id="rId276"/>
    <p:sldId id="694" r:id="rId277"/>
    <p:sldId id="695" r:id="rId278"/>
    <p:sldId id="696" r:id="rId279"/>
    <p:sldId id="697" r:id="rId280"/>
    <p:sldId id="698" r:id="rId281"/>
    <p:sldId id="724" r:id="rId282"/>
    <p:sldId id="712" r:id="rId283"/>
    <p:sldId id="744" r:id="rId284"/>
    <p:sldId id="596" r:id="rId28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3300"/>
    <a:srgbClr val="FFFFCC"/>
    <a:srgbClr val="AFFFAF"/>
    <a:srgbClr val="006400"/>
    <a:srgbClr val="FFFF00"/>
    <a:srgbClr val="CC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72" autoAdjust="0"/>
    <p:restoredTop sz="67901" autoAdjust="0"/>
  </p:normalViewPr>
  <p:slideViewPr>
    <p:cSldViewPr snapToGrid="0">
      <p:cViewPr varScale="1">
        <p:scale>
          <a:sx n="93" d="100"/>
          <a:sy n="93" d="100"/>
        </p:scale>
        <p:origin x="-1176" y="-90"/>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5" d="100"/>
          <a:sy n="65" d="100"/>
        </p:scale>
        <p:origin x="-1680"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slide" Target="slides/slide184.xml"/><Relationship Id="rId247" Type="http://schemas.openxmlformats.org/officeDocument/2006/relationships/slide" Target="slides/slide205.xml"/><Relationship Id="rId107" Type="http://schemas.openxmlformats.org/officeDocument/2006/relationships/slide" Target="slides/slide65.xml"/><Relationship Id="rId268" Type="http://schemas.openxmlformats.org/officeDocument/2006/relationships/slide" Target="slides/slide226.xml"/><Relationship Id="rId289"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37" Type="http://schemas.openxmlformats.org/officeDocument/2006/relationships/slide" Target="slides/slide195.xml"/><Relationship Id="rId258" Type="http://schemas.openxmlformats.org/officeDocument/2006/relationships/slide" Target="slides/slide216.xml"/><Relationship Id="rId279" Type="http://schemas.openxmlformats.org/officeDocument/2006/relationships/slide" Target="slides/slide237.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290" Type="http://schemas.openxmlformats.org/officeDocument/2006/relationships/theme" Target="theme/theme1.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slide" Target="slides/slide185.xml"/><Relationship Id="rId248" Type="http://schemas.openxmlformats.org/officeDocument/2006/relationships/slide" Target="slides/slide206.xml"/><Relationship Id="rId269" Type="http://schemas.openxmlformats.org/officeDocument/2006/relationships/slide" Target="slides/slide22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280" Type="http://schemas.openxmlformats.org/officeDocument/2006/relationships/slide" Target="slides/slide238.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217" Type="http://schemas.openxmlformats.org/officeDocument/2006/relationships/slide" Target="slides/slide175.xml"/><Relationship Id="rId6" Type="http://schemas.openxmlformats.org/officeDocument/2006/relationships/slideMaster" Target="slideMasters/slideMaster6.xml"/><Relationship Id="rId238" Type="http://schemas.openxmlformats.org/officeDocument/2006/relationships/slide" Target="slides/slide196.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291" Type="http://schemas.openxmlformats.org/officeDocument/2006/relationships/tableStyles" Target="tableStyles.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228" Type="http://schemas.openxmlformats.org/officeDocument/2006/relationships/slide" Target="slides/slide186.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281" Type="http://schemas.openxmlformats.org/officeDocument/2006/relationships/slide" Target="slides/slide239.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183" Type="http://schemas.openxmlformats.org/officeDocument/2006/relationships/slide" Target="slides/slide141.xml"/><Relationship Id="rId213" Type="http://schemas.openxmlformats.org/officeDocument/2006/relationships/slide" Target="slides/slide171.xml"/><Relationship Id="rId218" Type="http://schemas.openxmlformats.org/officeDocument/2006/relationships/slide" Target="slides/slide176.xml"/><Relationship Id="rId234" Type="http://schemas.openxmlformats.org/officeDocument/2006/relationships/slide" Target="slides/slide192.xml"/><Relationship Id="rId239" Type="http://schemas.openxmlformats.org/officeDocument/2006/relationships/slide" Target="slides/slide19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208.xml"/><Relationship Id="rId255" Type="http://schemas.openxmlformats.org/officeDocument/2006/relationships/slide" Target="slides/slide213.xml"/><Relationship Id="rId271" Type="http://schemas.openxmlformats.org/officeDocument/2006/relationships/slide" Target="slides/slide229.xml"/><Relationship Id="rId276" Type="http://schemas.openxmlformats.org/officeDocument/2006/relationships/slide" Target="slides/slide234.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199" Type="http://schemas.openxmlformats.org/officeDocument/2006/relationships/slide" Target="slides/slide157.xml"/><Relationship Id="rId203" Type="http://schemas.openxmlformats.org/officeDocument/2006/relationships/slide" Target="slides/slide161.xml"/><Relationship Id="rId208" Type="http://schemas.openxmlformats.org/officeDocument/2006/relationships/slide" Target="slides/slide166.xml"/><Relationship Id="rId229" Type="http://schemas.openxmlformats.org/officeDocument/2006/relationships/slide" Target="slides/slide187.xml"/><Relationship Id="rId19" Type="http://schemas.openxmlformats.org/officeDocument/2006/relationships/slideMaster" Target="slideMasters/slideMaster19.xml"/><Relationship Id="rId224" Type="http://schemas.openxmlformats.org/officeDocument/2006/relationships/slide" Target="slides/slide182.xml"/><Relationship Id="rId240" Type="http://schemas.openxmlformats.org/officeDocument/2006/relationships/slide" Target="slides/slide198.xml"/><Relationship Id="rId245" Type="http://schemas.openxmlformats.org/officeDocument/2006/relationships/slide" Target="slides/slide203.xml"/><Relationship Id="rId261" Type="http://schemas.openxmlformats.org/officeDocument/2006/relationships/slide" Target="slides/slide219.xml"/><Relationship Id="rId266" Type="http://schemas.openxmlformats.org/officeDocument/2006/relationships/slide" Target="slides/slide224.xml"/><Relationship Id="rId287" Type="http://schemas.openxmlformats.org/officeDocument/2006/relationships/handoutMaster" Target="handoutMasters/handoutMaster1.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282" Type="http://schemas.openxmlformats.org/officeDocument/2006/relationships/slide" Target="slides/slide240.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189" Type="http://schemas.openxmlformats.org/officeDocument/2006/relationships/slide" Target="slides/slide147.xml"/><Relationship Id="rId21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172.xml"/><Relationship Id="rId230" Type="http://schemas.openxmlformats.org/officeDocument/2006/relationships/slide" Target="slides/slide188.xml"/><Relationship Id="rId235" Type="http://schemas.openxmlformats.org/officeDocument/2006/relationships/slide" Target="slides/slide193.xml"/><Relationship Id="rId251" Type="http://schemas.openxmlformats.org/officeDocument/2006/relationships/slide" Target="slides/slide209.xml"/><Relationship Id="rId256" Type="http://schemas.openxmlformats.org/officeDocument/2006/relationships/slide" Target="slides/slide214.xml"/><Relationship Id="rId277" Type="http://schemas.openxmlformats.org/officeDocument/2006/relationships/slide" Target="slides/slide235.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72" Type="http://schemas.openxmlformats.org/officeDocument/2006/relationships/slide" Target="slides/slide23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220" Type="http://schemas.openxmlformats.org/officeDocument/2006/relationships/slide" Target="slides/slide178.xml"/><Relationship Id="rId225" Type="http://schemas.openxmlformats.org/officeDocument/2006/relationships/slide" Target="slides/slide183.xml"/><Relationship Id="rId241" Type="http://schemas.openxmlformats.org/officeDocument/2006/relationships/slide" Target="slides/slide199.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262" Type="http://schemas.openxmlformats.org/officeDocument/2006/relationships/slide" Target="slides/slide220.xml"/><Relationship Id="rId283" Type="http://schemas.openxmlformats.org/officeDocument/2006/relationships/slide" Target="slides/slide24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joe.evjen\My%20Documents\OPUS-DB\OPUS-DB-review\OPUS-DB-use.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Documents%20and%20Settings\Joe.Evjen\My%20Documents\websites\ANTCAL\ant_info.003.xls" TargetMode="External"/><Relationship Id="rId2" Type="http://schemas.openxmlformats.org/officeDocument/2006/relationships/image" Target="../media/image75.wmf"/><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Documents%20and%20Settings\Joe.Evjen\My%20Documents\websites\ANTCAL\ant_info.003.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Documents%20and%20Settings\Joe.Evjen\My%20Documents\websites\ANTCAL\ant_info.003.xls"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Calibri"/>
                <a:ea typeface="Calibri"/>
                <a:cs typeface="Calibri"/>
              </a:defRPr>
            </a:pPr>
            <a:r>
              <a:rPr lang="en-US" dirty="0"/>
              <a:t>marks published</a:t>
            </a:r>
          </a:p>
        </c:rich>
      </c:tx>
      <c:layout>
        <c:manualLayout>
          <c:xMode val="edge"/>
          <c:yMode val="edge"/>
          <c:x val="0.40211221122112212"/>
          <c:y val="0"/>
        </c:manualLayout>
      </c:layout>
      <c:overlay val="1"/>
    </c:title>
    <c:plotArea>
      <c:layout>
        <c:manualLayout>
          <c:layoutTarget val="inner"/>
          <c:xMode val="edge"/>
          <c:yMode val="edge"/>
          <c:x val="7.0481536342610784E-2"/>
          <c:y val="4.2455225011767163E-2"/>
          <c:w val="0.89636478608490677"/>
          <c:h val="0.89277249918228319"/>
        </c:manualLayout>
      </c:layout>
      <c:scatterChart>
        <c:scatterStyle val="lineMarker"/>
        <c:ser>
          <c:idx val="2"/>
          <c:order val="0"/>
          <c:tx>
            <c:v>marks published</c:v>
          </c:tx>
          <c:spPr>
            <a:ln w="12700">
              <a:solidFill>
                <a:srgbClr val="92D050">
                  <a:alpha val="50000"/>
                </a:srgbClr>
              </a:solidFill>
            </a:ln>
          </c:spPr>
          <c:xVal>
            <c:numRef>
              <c:f>Marks!$G$3:$G$5108</c:f>
              <c:numCache>
                <c:formatCode>m/d/yyyy</c:formatCode>
                <c:ptCount val="5106"/>
                <c:pt idx="0">
                  <c:v>39427</c:v>
                </c:pt>
                <c:pt idx="1">
                  <c:v>39427</c:v>
                </c:pt>
                <c:pt idx="2">
                  <c:v>39433</c:v>
                </c:pt>
                <c:pt idx="3">
                  <c:v>39434</c:v>
                </c:pt>
                <c:pt idx="4">
                  <c:v>39437</c:v>
                </c:pt>
                <c:pt idx="5">
                  <c:v>39461</c:v>
                </c:pt>
                <c:pt idx="6">
                  <c:v>39462</c:v>
                </c:pt>
                <c:pt idx="7">
                  <c:v>39462</c:v>
                </c:pt>
                <c:pt idx="8">
                  <c:v>39462</c:v>
                </c:pt>
                <c:pt idx="9">
                  <c:v>39464</c:v>
                </c:pt>
                <c:pt idx="10">
                  <c:v>39464</c:v>
                </c:pt>
                <c:pt idx="11">
                  <c:v>39464</c:v>
                </c:pt>
                <c:pt idx="12">
                  <c:v>39465</c:v>
                </c:pt>
                <c:pt idx="13">
                  <c:v>39465</c:v>
                </c:pt>
                <c:pt idx="14">
                  <c:v>39465</c:v>
                </c:pt>
                <c:pt idx="15">
                  <c:v>39465</c:v>
                </c:pt>
                <c:pt idx="16">
                  <c:v>39465</c:v>
                </c:pt>
                <c:pt idx="17">
                  <c:v>39465</c:v>
                </c:pt>
                <c:pt idx="18">
                  <c:v>39465</c:v>
                </c:pt>
                <c:pt idx="19">
                  <c:v>39465</c:v>
                </c:pt>
                <c:pt idx="20">
                  <c:v>39465</c:v>
                </c:pt>
                <c:pt idx="21">
                  <c:v>39476</c:v>
                </c:pt>
                <c:pt idx="22">
                  <c:v>39477</c:v>
                </c:pt>
                <c:pt idx="23">
                  <c:v>39477</c:v>
                </c:pt>
                <c:pt idx="24">
                  <c:v>39482</c:v>
                </c:pt>
                <c:pt idx="25">
                  <c:v>39483</c:v>
                </c:pt>
                <c:pt idx="26">
                  <c:v>39483</c:v>
                </c:pt>
                <c:pt idx="27">
                  <c:v>39483</c:v>
                </c:pt>
                <c:pt idx="28">
                  <c:v>39483</c:v>
                </c:pt>
                <c:pt idx="29">
                  <c:v>39483</c:v>
                </c:pt>
                <c:pt idx="30">
                  <c:v>39483</c:v>
                </c:pt>
                <c:pt idx="31">
                  <c:v>39483</c:v>
                </c:pt>
                <c:pt idx="32">
                  <c:v>39483</c:v>
                </c:pt>
                <c:pt idx="33">
                  <c:v>39483</c:v>
                </c:pt>
                <c:pt idx="34">
                  <c:v>39483</c:v>
                </c:pt>
                <c:pt idx="35">
                  <c:v>39483</c:v>
                </c:pt>
                <c:pt idx="36">
                  <c:v>39483</c:v>
                </c:pt>
                <c:pt idx="37">
                  <c:v>39483</c:v>
                </c:pt>
                <c:pt idx="38">
                  <c:v>39483</c:v>
                </c:pt>
                <c:pt idx="39">
                  <c:v>39491</c:v>
                </c:pt>
                <c:pt idx="40">
                  <c:v>39507</c:v>
                </c:pt>
                <c:pt idx="41">
                  <c:v>39507</c:v>
                </c:pt>
                <c:pt idx="42">
                  <c:v>39518</c:v>
                </c:pt>
                <c:pt idx="43">
                  <c:v>39518</c:v>
                </c:pt>
                <c:pt idx="44">
                  <c:v>39518</c:v>
                </c:pt>
                <c:pt idx="45">
                  <c:v>39527</c:v>
                </c:pt>
                <c:pt idx="46">
                  <c:v>39527</c:v>
                </c:pt>
                <c:pt idx="47">
                  <c:v>39527</c:v>
                </c:pt>
                <c:pt idx="48">
                  <c:v>39527</c:v>
                </c:pt>
                <c:pt idx="49">
                  <c:v>39527</c:v>
                </c:pt>
                <c:pt idx="50">
                  <c:v>39527</c:v>
                </c:pt>
                <c:pt idx="51">
                  <c:v>39527</c:v>
                </c:pt>
                <c:pt idx="52">
                  <c:v>39527</c:v>
                </c:pt>
                <c:pt idx="53">
                  <c:v>39527</c:v>
                </c:pt>
                <c:pt idx="54">
                  <c:v>39527</c:v>
                </c:pt>
                <c:pt idx="55">
                  <c:v>39533</c:v>
                </c:pt>
                <c:pt idx="56">
                  <c:v>39534</c:v>
                </c:pt>
                <c:pt idx="57">
                  <c:v>39540</c:v>
                </c:pt>
                <c:pt idx="58">
                  <c:v>39542</c:v>
                </c:pt>
                <c:pt idx="59">
                  <c:v>39547</c:v>
                </c:pt>
                <c:pt idx="60">
                  <c:v>39548</c:v>
                </c:pt>
                <c:pt idx="61">
                  <c:v>39548</c:v>
                </c:pt>
                <c:pt idx="62">
                  <c:v>39552</c:v>
                </c:pt>
                <c:pt idx="63">
                  <c:v>39552</c:v>
                </c:pt>
                <c:pt idx="64">
                  <c:v>39560</c:v>
                </c:pt>
                <c:pt idx="65">
                  <c:v>39560</c:v>
                </c:pt>
                <c:pt idx="66">
                  <c:v>39563</c:v>
                </c:pt>
                <c:pt idx="67">
                  <c:v>39563</c:v>
                </c:pt>
                <c:pt idx="68">
                  <c:v>39569</c:v>
                </c:pt>
                <c:pt idx="69">
                  <c:v>39577</c:v>
                </c:pt>
                <c:pt idx="70">
                  <c:v>39577</c:v>
                </c:pt>
                <c:pt idx="71">
                  <c:v>39577</c:v>
                </c:pt>
                <c:pt idx="72">
                  <c:v>39581</c:v>
                </c:pt>
                <c:pt idx="73">
                  <c:v>39582</c:v>
                </c:pt>
                <c:pt idx="74">
                  <c:v>39582</c:v>
                </c:pt>
                <c:pt idx="75">
                  <c:v>39582</c:v>
                </c:pt>
                <c:pt idx="76">
                  <c:v>39582</c:v>
                </c:pt>
                <c:pt idx="77">
                  <c:v>39582</c:v>
                </c:pt>
                <c:pt idx="78">
                  <c:v>39582</c:v>
                </c:pt>
                <c:pt idx="79">
                  <c:v>39582</c:v>
                </c:pt>
                <c:pt idx="80">
                  <c:v>39582</c:v>
                </c:pt>
                <c:pt idx="81">
                  <c:v>39582</c:v>
                </c:pt>
                <c:pt idx="82">
                  <c:v>39582</c:v>
                </c:pt>
                <c:pt idx="83">
                  <c:v>39582</c:v>
                </c:pt>
                <c:pt idx="84">
                  <c:v>39582</c:v>
                </c:pt>
                <c:pt idx="85">
                  <c:v>39583</c:v>
                </c:pt>
                <c:pt idx="86">
                  <c:v>39583</c:v>
                </c:pt>
                <c:pt idx="87">
                  <c:v>39583</c:v>
                </c:pt>
                <c:pt idx="88">
                  <c:v>39584</c:v>
                </c:pt>
                <c:pt idx="89">
                  <c:v>39584</c:v>
                </c:pt>
                <c:pt idx="90">
                  <c:v>39584</c:v>
                </c:pt>
                <c:pt idx="91">
                  <c:v>39584</c:v>
                </c:pt>
                <c:pt idx="92">
                  <c:v>39584</c:v>
                </c:pt>
                <c:pt idx="93">
                  <c:v>39584</c:v>
                </c:pt>
                <c:pt idx="94">
                  <c:v>39584</c:v>
                </c:pt>
                <c:pt idx="95">
                  <c:v>39584</c:v>
                </c:pt>
                <c:pt idx="96">
                  <c:v>39584</c:v>
                </c:pt>
                <c:pt idx="97">
                  <c:v>39584</c:v>
                </c:pt>
                <c:pt idx="98">
                  <c:v>39584</c:v>
                </c:pt>
                <c:pt idx="99">
                  <c:v>39584</c:v>
                </c:pt>
                <c:pt idx="100">
                  <c:v>39584</c:v>
                </c:pt>
                <c:pt idx="101">
                  <c:v>39584</c:v>
                </c:pt>
                <c:pt idx="102">
                  <c:v>39584</c:v>
                </c:pt>
                <c:pt idx="103">
                  <c:v>39584</c:v>
                </c:pt>
                <c:pt idx="104">
                  <c:v>39588</c:v>
                </c:pt>
                <c:pt idx="105">
                  <c:v>39611</c:v>
                </c:pt>
                <c:pt idx="106">
                  <c:v>39611</c:v>
                </c:pt>
                <c:pt idx="107">
                  <c:v>39611</c:v>
                </c:pt>
                <c:pt idx="108">
                  <c:v>39611</c:v>
                </c:pt>
                <c:pt idx="109">
                  <c:v>39611</c:v>
                </c:pt>
                <c:pt idx="110">
                  <c:v>39611</c:v>
                </c:pt>
                <c:pt idx="111">
                  <c:v>39611</c:v>
                </c:pt>
                <c:pt idx="112">
                  <c:v>39611</c:v>
                </c:pt>
                <c:pt idx="113">
                  <c:v>39612</c:v>
                </c:pt>
                <c:pt idx="114">
                  <c:v>39612</c:v>
                </c:pt>
                <c:pt idx="115">
                  <c:v>39612</c:v>
                </c:pt>
                <c:pt idx="116">
                  <c:v>39612</c:v>
                </c:pt>
                <c:pt idx="117">
                  <c:v>39612</c:v>
                </c:pt>
                <c:pt idx="118">
                  <c:v>39612</c:v>
                </c:pt>
                <c:pt idx="119">
                  <c:v>39612</c:v>
                </c:pt>
                <c:pt idx="120">
                  <c:v>39612</c:v>
                </c:pt>
                <c:pt idx="121">
                  <c:v>39612</c:v>
                </c:pt>
                <c:pt idx="122">
                  <c:v>39612</c:v>
                </c:pt>
                <c:pt idx="123">
                  <c:v>39615</c:v>
                </c:pt>
                <c:pt idx="124">
                  <c:v>39615</c:v>
                </c:pt>
                <c:pt idx="125">
                  <c:v>39615</c:v>
                </c:pt>
                <c:pt idx="126">
                  <c:v>39627</c:v>
                </c:pt>
                <c:pt idx="127">
                  <c:v>39630</c:v>
                </c:pt>
                <c:pt idx="128">
                  <c:v>39632</c:v>
                </c:pt>
                <c:pt idx="129">
                  <c:v>39636</c:v>
                </c:pt>
                <c:pt idx="130">
                  <c:v>39636</c:v>
                </c:pt>
                <c:pt idx="131">
                  <c:v>39636</c:v>
                </c:pt>
                <c:pt idx="132">
                  <c:v>39636</c:v>
                </c:pt>
                <c:pt idx="133">
                  <c:v>39636</c:v>
                </c:pt>
                <c:pt idx="134">
                  <c:v>39636</c:v>
                </c:pt>
                <c:pt idx="135">
                  <c:v>39636</c:v>
                </c:pt>
                <c:pt idx="136">
                  <c:v>39636</c:v>
                </c:pt>
                <c:pt idx="137">
                  <c:v>39636</c:v>
                </c:pt>
                <c:pt idx="138">
                  <c:v>39638</c:v>
                </c:pt>
                <c:pt idx="139">
                  <c:v>39638</c:v>
                </c:pt>
                <c:pt idx="140">
                  <c:v>39638</c:v>
                </c:pt>
                <c:pt idx="141">
                  <c:v>39638</c:v>
                </c:pt>
                <c:pt idx="142">
                  <c:v>39638</c:v>
                </c:pt>
                <c:pt idx="143">
                  <c:v>39638</c:v>
                </c:pt>
                <c:pt idx="144">
                  <c:v>39638</c:v>
                </c:pt>
                <c:pt idx="145">
                  <c:v>39638</c:v>
                </c:pt>
                <c:pt idx="146">
                  <c:v>39638</c:v>
                </c:pt>
                <c:pt idx="147">
                  <c:v>39638</c:v>
                </c:pt>
                <c:pt idx="148">
                  <c:v>39638</c:v>
                </c:pt>
                <c:pt idx="149">
                  <c:v>39638</c:v>
                </c:pt>
                <c:pt idx="150">
                  <c:v>39639</c:v>
                </c:pt>
                <c:pt idx="151">
                  <c:v>39639</c:v>
                </c:pt>
                <c:pt idx="152">
                  <c:v>39646</c:v>
                </c:pt>
                <c:pt idx="153">
                  <c:v>39646</c:v>
                </c:pt>
                <c:pt idx="154">
                  <c:v>39650</c:v>
                </c:pt>
                <c:pt idx="155">
                  <c:v>39650</c:v>
                </c:pt>
                <c:pt idx="156">
                  <c:v>39650</c:v>
                </c:pt>
                <c:pt idx="157">
                  <c:v>39650</c:v>
                </c:pt>
                <c:pt idx="158">
                  <c:v>39650</c:v>
                </c:pt>
                <c:pt idx="159">
                  <c:v>39650</c:v>
                </c:pt>
                <c:pt idx="160">
                  <c:v>39653</c:v>
                </c:pt>
                <c:pt idx="161">
                  <c:v>39653</c:v>
                </c:pt>
                <c:pt idx="162">
                  <c:v>39655</c:v>
                </c:pt>
                <c:pt idx="163">
                  <c:v>39658</c:v>
                </c:pt>
                <c:pt idx="164">
                  <c:v>39658</c:v>
                </c:pt>
                <c:pt idx="165">
                  <c:v>39659</c:v>
                </c:pt>
                <c:pt idx="166">
                  <c:v>39661</c:v>
                </c:pt>
                <c:pt idx="167">
                  <c:v>39661</c:v>
                </c:pt>
                <c:pt idx="168">
                  <c:v>39661</c:v>
                </c:pt>
                <c:pt idx="169">
                  <c:v>39661</c:v>
                </c:pt>
                <c:pt idx="170">
                  <c:v>39666</c:v>
                </c:pt>
                <c:pt idx="171">
                  <c:v>39666</c:v>
                </c:pt>
                <c:pt idx="172">
                  <c:v>39666</c:v>
                </c:pt>
                <c:pt idx="173">
                  <c:v>39666</c:v>
                </c:pt>
                <c:pt idx="174">
                  <c:v>39666</c:v>
                </c:pt>
                <c:pt idx="175">
                  <c:v>39666</c:v>
                </c:pt>
                <c:pt idx="176">
                  <c:v>39666</c:v>
                </c:pt>
                <c:pt idx="177">
                  <c:v>39667</c:v>
                </c:pt>
                <c:pt idx="178">
                  <c:v>39667</c:v>
                </c:pt>
                <c:pt idx="179">
                  <c:v>39672</c:v>
                </c:pt>
                <c:pt idx="180">
                  <c:v>39672</c:v>
                </c:pt>
                <c:pt idx="181">
                  <c:v>39673</c:v>
                </c:pt>
                <c:pt idx="182">
                  <c:v>39673</c:v>
                </c:pt>
                <c:pt idx="183">
                  <c:v>39673</c:v>
                </c:pt>
                <c:pt idx="184">
                  <c:v>39673</c:v>
                </c:pt>
                <c:pt idx="185">
                  <c:v>39674</c:v>
                </c:pt>
                <c:pt idx="186">
                  <c:v>39674</c:v>
                </c:pt>
                <c:pt idx="187">
                  <c:v>39674</c:v>
                </c:pt>
                <c:pt idx="188">
                  <c:v>39678</c:v>
                </c:pt>
                <c:pt idx="189">
                  <c:v>39681</c:v>
                </c:pt>
                <c:pt idx="190">
                  <c:v>39681</c:v>
                </c:pt>
                <c:pt idx="191">
                  <c:v>39681</c:v>
                </c:pt>
                <c:pt idx="192">
                  <c:v>39681</c:v>
                </c:pt>
                <c:pt idx="193">
                  <c:v>39681</c:v>
                </c:pt>
                <c:pt idx="194">
                  <c:v>39681</c:v>
                </c:pt>
                <c:pt idx="195">
                  <c:v>39682</c:v>
                </c:pt>
                <c:pt idx="196">
                  <c:v>39682</c:v>
                </c:pt>
                <c:pt idx="197">
                  <c:v>39688</c:v>
                </c:pt>
                <c:pt idx="198">
                  <c:v>39688</c:v>
                </c:pt>
                <c:pt idx="199">
                  <c:v>39688</c:v>
                </c:pt>
                <c:pt idx="200">
                  <c:v>39688</c:v>
                </c:pt>
                <c:pt idx="201">
                  <c:v>39688</c:v>
                </c:pt>
                <c:pt idx="202">
                  <c:v>39688</c:v>
                </c:pt>
                <c:pt idx="203">
                  <c:v>39688</c:v>
                </c:pt>
                <c:pt idx="204">
                  <c:v>39688</c:v>
                </c:pt>
                <c:pt idx="205">
                  <c:v>39688</c:v>
                </c:pt>
                <c:pt idx="206">
                  <c:v>39688</c:v>
                </c:pt>
                <c:pt idx="207">
                  <c:v>39688</c:v>
                </c:pt>
                <c:pt idx="208">
                  <c:v>39688</c:v>
                </c:pt>
                <c:pt idx="209">
                  <c:v>39688</c:v>
                </c:pt>
                <c:pt idx="210">
                  <c:v>39688</c:v>
                </c:pt>
                <c:pt idx="211">
                  <c:v>39688</c:v>
                </c:pt>
                <c:pt idx="212">
                  <c:v>39688</c:v>
                </c:pt>
                <c:pt idx="213">
                  <c:v>39693</c:v>
                </c:pt>
                <c:pt idx="214">
                  <c:v>39693</c:v>
                </c:pt>
                <c:pt idx="215">
                  <c:v>39693</c:v>
                </c:pt>
                <c:pt idx="216">
                  <c:v>39693</c:v>
                </c:pt>
                <c:pt idx="217">
                  <c:v>39693</c:v>
                </c:pt>
                <c:pt idx="218">
                  <c:v>39693</c:v>
                </c:pt>
                <c:pt idx="219">
                  <c:v>39693</c:v>
                </c:pt>
                <c:pt idx="220">
                  <c:v>39694</c:v>
                </c:pt>
                <c:pt idx="221">
                  <c:v>39694</c:v>
                </c:pt>
                <c:pt idx="222">
                  <c:v>39694</c:v>
                </c:pt>
                <c:pt idx="223">
                  <c:v>39694</c:v>
                </c:pt>
                <c:pt idx="224">
                  <c:v>39694</c:v>
                </c:pt>
                <c:pt idx="225">
                  <c:v>39694</c:v>
                </c:pt>
                <c:pt idx="226">
                  <c:v>39694</c:v>
                </c:pt>
                <c:pt idx="227">
                  <c:v>39694</c:v>
                </c:pt>
                <c:pt idx="228">
                  <c:v>39694</c:v>
                </c:pt>
                <c:pt idx="229">
                  <c:v>39694</c:v>
                </c:pt>
                <c:pt idx="230">
                  <c:v>39694</c:v>
                </c:pt>
                <c:pt idx="231">
                  <c:v>39694</c:v>
                </c:pt>
                <c:pt idx="232">
                  <c:v>39694</c:v>
                </c:pt>
                <c:pt idx="233">
                  <c:v>39694</c:v>
                </c:pt>
                <c:pt idx="234">
                  <c:v>39694</c:v>
                </c:pt>
                <c:pt idx="235">
                  <c:v>39694</c:v>
                </c:pt>
                <c:pt idx="236">
                  <c:v>39694</c:v>
                </c:pt>
                <c:pt idx="237">
                  <c:v>39695</c:v>
                </c:pt>
                <c:pt idx="238">
                  <c:v>39695</c:v>
                </c:pt>
                <c:pt idx="239">
                  <c:v>39695</c:v>
                </c:pt>
                <c:pt idx="240">
                  <c:v>39695</c:v>
                </c:pt>
                <c:pt idx="241">
                  <c:v>39695</c:v>
                </c:pt>
                <c:pt idx="242">
                  <c:v>39695</c:v>
                </c:pt>
                <c:pt idx="243">
                  <c:v>39695</c:v>
                </c:pt>
                <c:pt idx="244">
                  <c:v>39695</c:v>
                </c:pt>
                <c:pt idx="245">
                  <c:v>39695</c:v>
                </c:pt>
                <c:pt idx="246">
                  <c:v>39695</c:v>
                </c:pt>
                <c:pt idx="247">
                  <c:v>39700</c:v>
                </c:pt>
                <c:pt idx="248">
                  <c:v>39700</c:v>
                </c:pt>
                <c:pt idx="249">
                  <c:v>39701</c:v>
                </c:pt>
                <c:pt idx="250">
                  <c:v>39701</c:v>
                </c:pt>
                <c:pt idx="251">
                  <c:v>39701</c:v>
                </c:pt>
                <c:pt idx="252">
                  <c:v>39701</c:v>
                </c:pt>
                <c:pt idx="253">
                  <c:v>39703</c:v>
                </c:pt>
                <c:pt idx="254">
                  <c:v>39706</c:v>
                </c:pt>
                <c:pt idx="255">
                  <c:v>39706</c:v>
                </c:pt>
                <c:pt idx="256">
                  <c:v>39706</c:v>
                </c:pt>
                <c:pt idx="257">
                  <c:v>39706</c:v>
                </c:pt>
                <c:pt idx="258">
                  <c:v>39706</c:v>
                </c:pt>
                <c:pt idx="259">
                  <c:v>39706</c:v>
                </c:pt>
                <c:pt idx="260">
                  <c:v>39706</c:v>
                </c:pt>
                <c:pt idx="261">
                  <c:v>39706</c:v>
                </c:pt>
                <c:pt idx="262">
                  <c:v>39706</c:v>
                </c:pt>
                <c:pt idx="263">
                  <c:v>39706</c:v>
                </c:pt>
                <c:pt idx="264">
                  <c:v>39706</c:v>
                </c:pt>
                <c:pt idx="265">
                  <c:v>39706</c:v>
                </c:pt>
                <c:pt idx="266">
                  <c:v>39706</c:v>
                </c:pt>
                <c:pt idx="267">
                  <c:v>39706</c:v>
                </c:pt>
                <c:pt idx="268">
                  <c:v>39706</c:v>
                </c:pt>
                <c:pt idx="269">
                  <c:v>39706</c:v>
                </c:pt>
                <c:pt idx="270">
                  <c:v>39707</c:v>
                </c:pt>
                <c:pt idx="271">
                  <c:v>39707</c:v>
                </c:pt>
                <c:pt idx="272">
                  <c:v>39707</c:v>
                </c:pt>
                <c:pt idx="273">
                  <c:v>39708</c:v>
                </c:pt>
                <c:pt idx="274">
                  <c:v>39709</c:v>
                </c:pt>
                <c:pt idx="275">
                  <c:v>39710</c:v>
                </c:pt>
                <c:pt idx="276">
                  <c:v>39710</c:v>
                </c:pt>
                <c:pt idx="277">
                  <c:v>39713</c:v>
                </c:pt>
                <c:pt idx="278">
                  <c:v>39713</c:v>
                </c:pt>
                <c:pt idx="279">
                  <c:v>39713</c:v>
                </c:pt>
                <c:pt idx="280">
                  <c:v>39713</c:v>
                </c:pt>
                <c:pt idx="281">
                  <c:v>39713</c:v>
                </c:pt>
                <c:pt idx="282">
                  <c:v>39713</c:v>
                </c:pt>
                <c:pt idx="283">
                  <c:v>39714</c:v>
                </c:pt>
                <c:pt idx="284">
                  <c:v>39714</c:v>
                </c:pt>
                <c:pt idx="285">
                  <c:v>39715</c:v>
                </c:pt>
                <c:pt idx="286">
                  <c:v>39716</c:v>
                </c:pt>
                <c:pt idx="287">
                  <c:v>39716</c:v>
                </c:pt>
                <c:pt idx="288">
                  <c:v>39717</c:v>
                </c:pt>
                <c:pt idx="289">
                  <c:v>39717</c:v>
                </c:pt>
                <c:pt idx="290">
                  <c:v>39717</c:v>
                </c:pt>
                <c:pt idx="291">
                  <c:v>39717</c:v>
                </c:pt>
                <c:pt idx="292">
                  <c:v>39717</c:v>
                </c:pt>
                <c:pt idx="293">
                  <c:v>39720</c:v>
                </c:pt>
                <c:pt idx="294">
                  <c:v>39720</c:v>
                </c:pt>
                <c:pt idx="295">
                  <c:v>39720</c:v>
                </c:pt>
                <c:pt idx="296">
                  <c:v>39720</c:v>
                </c:pt>
                <c:pt idx="297">
                  <c:v>39720</c:v>
                </c:pt>
                <c:pt idx="298">
                  <c:v>39720</c:v>
                </c:pt>
                <c:pt idx="299">
                  <c:v>39720</c:v>
                </c:pt>
                <c:pt idx="300">
                  <c:v>39721</c:v>
                </c:pt>
                <c:pt idx="301">
                  <c:v>39721</c:v>
                </c:pt>
                <c:pt idx="302">
                  <c:v>39721</c:v>
                </c:pt>
                <c:pt idx="303">
                  <c:v>39721</c:v>
                </c:pt>
                <c:pt idx="304">
                  <c:v>39722</c:v>
                </c:pt>
                <c:pt idx="305">
                  <c:v>39722</c:v>
                </c:pt>
                <c:pt idx="306">
                  <c:v>39722</c:v>
                </c:pt>
                <c:pt idx="307">
                  <c:v>39722</c:v>
                </c:pt>
                <c:pt idx="308">
                  <c:v>39722</c:v>
                </c:pt>
                <c:pt idx="309">
                  <c:v>39722</c:v>
                </c:pt>
                <c:pt idx="310">
                  <c:v>39722</c:v>
                </c:pt>
                <c:pt idx="311">
                  <c:v>39722</c:v>
                </c:pt>
                <c:pt idx="312">
                  <c:v>39722</c:v>
                </c:pt>
                <c:pt idx="313">
                  <c:v>39722</c:v>
                </c:pt>
                <c:pt idx="314">
                  <c:v>39722</c:v>
                </c:pt>
                <c:pt idx="315">
                  <c:v>39722</c:v>
                </c:pt>
                <c:pt idx="316">
                  <c:v>39723</c:v>
                </c:pt>
                <c:pt idx="317">
                  <c:v>39723</c:v>
                </c:pt>
                <c:pt idx="318">
                  <c:v>39723</c:v>
                </c:pt>
                <c:pt idx="319">
                  <c:v>39723</c:v>
                </c:pt>
                <c:pt idx="320">
                  <c:v>39725</c:v>
                </c:pt>
                <c:pt idx="321">
                  <c:v>39725</c:v>
                </c:pt>
                <c:pt idx="322">
                  <c:v>39725</c:v>
                </c:pt>
                <c:pt idx="323">
                  <c:v>39725</c:v>
                </c:pt>
                <c:pt idx="324">
                  <c:v>39725</c:v>
                </c:pt>
                <c:pt idx="325">
                  <c:v>39725</c:v>
                </c:pt>
                <c:pt idx="326">
                  <c:v>39725</c:v>
                </c:pt>
                <c:pt idx="327">
                  <c:v>39725</c:v>
                </c:pt>
                <c:pt idx="328">
                  <c:v>39725</c:v>
                </c:pt>
                <c:pt idx="329">
                  <c:v>39727</c:v>
                </c:pt>
                <c:pt idx="330">
                  <c:v>39727</c:v>
                </c:pt>
                <c:pt idx="331">
                  <c:v>39727</c:v>
                </c:pt>
                <c:pt idx="332">
                  <c:v>39727</c:v>
                </c:pt>
                <c:pt idx="333">
                  <c:v>39728</c:v>
                </c:pt>
                <c:pt idx="334">
                  <c:v>39728</c:v>
                </c:pt>
                <c:pt idx="335">
                  <c:v>39728</c:v>
                </c:pt>
                <c:pt idx="336">
                  <c:v>39728</c:v>
                </c:pt>
                <c:pt idx="337">
                  <c:v>39728</c:v>
                </c:pt>
                <c:pt idx="338">
                  <c:v>39728</c:v>
                </c:pt>
                <c:pt idx="339">
                  <c:v>39728</c:v>
                </c:pt>
                <c:pt idx="340">
                  <c:v>39728</c:v>
                </c:pt>
                <c:pt idx="341">
                  <c:v>39728</c:v>
                </c:pt>
                <c:pt idx="342">
                  <c:v>39728</c:v>
                </c:pt>
                <c:pt idx="343">
                  <c:v>39728</c:v>
                </c:pt>
                <c:pt idx="344">
                  <c:v>39728</c:v>
                </c:pt>
                <c:pt idx="345">
                  <c:v>39728</c:v>
                </c:pt>
                <c:pt idx="346">
                  <c:v>39730</c:v>
                </c:pt>
                <c:pt idx="347">
                  <c:v>39730</c:v>
                </c:pt>
                <c:pt idx="348">
                  <c:v>39730</c:v>
                </c:pt>
                <c:pt idx="349">
                  <c:v>39730</c:v>
                </c:pt>
                <c:pt idx="350">
                  <c:v>39730</c:v>
                </c:pt>
                <c:pt idx="351">
                  <c:v>39730</c:v>
                </c:pt>
                <c:pt idx="352">
                  <c:v>39731</c:v>
                </c:pt>
                <c:pt idx="353">
                  <c:v>39731</c:v>
                </c:pt>
                <c:pt idx="354">
                  <c:v>39731</c:v>
                </c:pt>
                <c:pt idx="355">
                  <c:v>39731</c:v>
                </c:pt>
                <c:pt idx="356">
                  <c:v>39731</c:v>
                </c:pt>
                <c:pt idx="357">
                  <c:v>39734</c:v>
                </c:pt>
                <c:pt idx="358">
                  <c:v>39734</c:v>
                </c:pt>
                <c:pt idx="359">
                  <c:v>39734</c:v>
                </c:pt>
                <c:pt idx="360">
                  <c:v>39736</c:v>
                </c:pt>
                <c:pt idx="361">
                  <c:v>39736</c:v>
                </c:pt>
                <c:pt idx="362">
                  <c:v>39737</c:v>
                </c:pt>
                <c:pt idx="363">
                  <c:v>39737</c:v>
                </c:pt>
                <c:pt idx="364">
                  <c:v>39737</c:v>
                </c:pt>
                <c:pt idx="365">
                  <c:v>39737</c:v>
                </c:pt>
                <c:pt idx="366">
                  <c:v>39737</c:v>
                </c:pt>
                <c:pt idx="367">
                  <c:v>39737</c:v>
                </c:pt>
                <c:pt idx="368">
                  <c:v>39737</c:v>
                </c:pt>
                <c:pt idx="369">
                  <c:v>39739</c:v>
                </c:pt>
                <c:pt idx="370">
                  <c:v>39741</c:v>
                </c:pt>
                <c:pt idx="371">
                  <c:v>39741</c:v>
                </c:pt>
                <c:pt idx="372">
                  <c:v>39741</c:v>
                </c:pt>
                <c:pt idx="373">
                  <c:v>39741</c:v>
                </c:pt>
                <c:pt idx="374">
                  <c:v>39741</c:v>
                </c:pt>
                <c:pt idx="375">
                  <c:v>39741</c:v>
                </c:pt>
                <c:pt idx="376">
                  <c:v>39741</c:v>
                </c:pt>
                <c:pt idx="377">
                  <c:v>39741</c:v>
                </c:pt>
                <c:pt idx="378">
                  <c:v>39744</c:v>
                </c:pt>
                <c:pt idx="379">
                  <c:v>39744</c:v>
                </c:pt>
                <c:pt idx="380">
                  <c:v>39744</c:v>
                </c:pt>
                <c:pt idx="381">
                  <c:v>39748</c:v>
                </c:pt>
                <c:pt idx="382">
                  <c:v>39748</c:v>
                </c:pt>
                <c:pt idx="383">
                  <c:v>39748</c:v>
                </c:pt>
                <c:pt idx="384">
                  <c:v>39752</c:v>
                </c:pt>
                <c:pt idx="385">
                  <c:v>39752</c:v>
                </c:pt>
                <c:pt idx="386">
                  <c:v>39755</c:v>
                </c:pt>
                <c:pt idx="387">
                  <c:v>39755</c:v>
                </c:pt>
                <c:pt idx="388">
                  <c:v>39755</c:v>
                </c:pt>
                <c:pt idx="389">
                  <c:v>39755</c:v>
                </c:pt>
                <c:pt idx="390">
                  <c:v>39756</c:v>
                </c:pt>
                <c:pt idx="391">
                  <c:v>39756</c:v>
                </c:pt>
                <c:pt idx="392">
                  <c:v>39756</c:v>
                </c:pt>
                <c:pt idx="393">
                  <c:v>39756</c:v>
                </c:pt>
                <c:pt idx="394">
                  <c:v>39756</c:v>
                </c:pt>
                <c:pt idx="395">
                  <c:v>39757</c:v>
                </c:pt>
                <c:pt idx="396">
                  <c:v>39757</c:v>
                </c:pt>
                <c:pt idx="397">
                  <c:v>39757</c:v>
                </c:pt>
                <c:pt idx="398">
                  <c:v>39759</c:v>
                </c:pt>
                <c:pt idx="399">
                  <c:v>39759</c:v>
                </c:pt>
                <c:pt idx="400">
                  <c:v>39762</c:v>
                </c:pt>
                <c:pt idx="401">
                  <c:v>39762</c:v>
                </c:pt>
                <c:pt idx="402">
                  <c:v>39762</c:v>
                </c:pt>
                <c:pt idx="403">
                  <c:v>39762</c:v>
                </c:pt>
                <c:pt idx="404">
                  <c:v>39762</c:v>
                </c:pt>
                <c:pt idx="405">
                  <c:v>39764</c:v>
                </c:pt>
                <c:pt idx="406">
                  <c:v>39764</c:v>
                </c:pt>
                <c:pt idx="407">
                  <c:v>39764</c:v>
                </c:pt>
                <c:pt idx="408">
                  <c:v>39764</c:v>
                </c:pt>
                <c:pt idx="409">
                  <c:v>39765</c:v>
                </c:pt>
                <c:pt idx="410">
                  <c:v>39765</c:v>
                </c:pt>
                <c:pt idx="411">
                  <c:v>39765</c:v>
                </c:pt>
                <c:pt idx="412">
                  <c:v>39765</c:v>
                </c:pt>
                <c:pt idx="413">
                  <c:v>39765</c:v>
                </c:pt>
                <c:pt idx="414">
                  <c:v>39765</c:v>
                </c:pt>
                <c:pt idx="415">
                  <c:v>39765</c:v>
                </c:pt>
                <c:pt idx="416">
                  <c:v>39765</c:v>
                </c:pt>
                <c:pt idx="417">
                  <c:v>39766</c:v>
                </c:pt>
                <c:pt idx="418">
                  <c:v>39766</c:v>
                </c:pt>
                <c:pt idx="419">
                  <c:v>39766</c:v>
                </c:pt>
                <c:pt idx="420">
                  <c:v>39766</c:v>
                </c:pt>
                <c:pt idx="421">
                  <c:v>39766</c:v>
                </c:pt>
                <c:pt idx="422">
                  <c:v>39766</c:v>
                </c:pt>
                <c:pt idx="423">
                  <c:v>39766</c:v>
                </c:pt>
                <c:pt idx="424">
                  <c:v>39766</c:v>
                </c:pt>
                <c:pt idx="425">
                  <c:v>39769</c:v>
                </c:pt>
                <c:pt idx="426">
                  <c:v>39769</c:v>
                </c:pt>
                <c:pt idx="427">
                  <c:v>39769</c:v>
                </c:pt>
                <c:pt idx="428">
                  <c:v>39769</c:v>
                </c:pt>
                <c:pt idx="429">
                  <c:v>39770</c:v>
                </c:pt>
                <c:pt idx="430">
                  <c:v>39770</c:v>
                </c:pt>
                <c:pt idx="431">
                  <c:v>39777</c:v>
                </c:pt>
                <c:pt idx="432">
                  <c:v>39777</c:v>
                </c:pt>
                <c:pt idx="433">
                  <c:v>39777</c:v>
                </c:pt>
                <c:pt idx="434">
                  <c:v>39777</c:v>
                </c:pt>
                <c:pt idx="435">
                  <c:v>39783</c:v>
                </c:pt>
                <c:pt idx="436">
                  <c:v>39783</c:v>
                </c:pt>
                <c:pt idx="437">
                  <c:v>39784</c:v>
                </c:pt>
                <c:pt idx="438">
                  <c:v>39784</c:v>
                </c:pt>
                <c:pt idx="439">
                  <c:v>39784</c:v>
                </c:pt>
                <c:pt idx="440">
                  <c:v>39784</c:v>
                </c:pt>
                <c:pt idx="441">
                  <c:v>39784</c:v>
                </c:pt>
                <c:pt idx="442">
                  <c:v>39786</c:v>
                </c:pt>
                <c:pt idx="443">
                  <c:v>39787</c:v>
                </c:pt>
                <c:pt idx="444">
                  <c:v>39790</c:v>
                </c:pt>
                <c:pt idx="445">
                  <c:v>39790</c:v>
                </c:pt>
                <c:pt idx="446">
                  <c:v>39791</c:v>
                </c:pt>
                <c:pt idx="447">
                  <c:v>39791</c:v>
                </c:pt>
                <c:pt idx="448">
                  <c:v>39791</c:v>
                </c:pt>
                <c:pt idx="449">
                  <c:v>39793</c:v>
                </c:pt>
                <c:pt idx="450">
                  <c:v>39793</c:v>
                </c:pt>
                <c:pt idx="451">
                  <c:v>39793</c:v>
                </c:pt>
                <c:pt idx="452">
                  <c:v>39793</c:v>
                </c:pt>
                <c:pt idx="453">
                  <c:v>39794</c:v>
                </c:pt>
                <c:pt idx="454">
                  <c:v>39798</c:v>
                </c:pt>
                <c:pt idx="455">
                  <c:v>39798</c:v>
                </c:pt>
                <c:pt idx="456">
                  <c:v>39798</c:v>
                </c:pt>
                <c:pt idx="457">
                  <c:v>39798</c:v>
                </c:pt>
                <c:pt idx="458">
                  <c:v>39799</c:v>
                </c:pt>
                <c:pt idx="459">
                  <c:v>39805</c:v>
                </c:pt>
                <c:pt idx="460">
                  <c:v>39805</c:v>
                </c:pt>
                <c:pt idx="461">
                  <c:v>39805</c:v>
                </c:pt>
                <c:pt idx="462">
                  <c:v>39805</c:v>
                </c:pt>
                <c:pt idx="463">
                  <c:v>39805</c:v>
                </c:pt>
                <c:pt idx="464">
                  <c:v>39806</c:v>
                </c:pt>
                <c:pt idx="465">
                  <c:v>39806</c:v>
                </c:pt>
                <c:pt idx="466">
                  <c:v>39806</c:v>
                </c:pt>
                <c:pt idx="467">
                  <c:v>39811</c:v>
                </c:pt>
                <c:pt idx="468">
                  <c:v>39820</c:v>
                </c:pt>
                <c:pt idx="469">
                  <c:v>39821</c:v>
                </c:pt>
                <c:pt idx="470">
                  <c:v>39821</c:v>
                </c:pt>
                <c:pt idx="471">
                  <c:v>39821</c:v>
                </c:pt>
                <c:pt idx="472">
                  <c:v>39821</c:v>
                </c:pt>
                <c:pt idx="473">
                  <c:v>39822</c:v>
                </c:pt>
                <c:pt idx="474">
                  <c:v>39822</c:v>
                </c:pt>
                <c:pt idx="475">
                  <c:v>39822</c:v>
                </c:pt>
                <c:pt idx="476">
                  <c:v>39822</c:v>
                </c:pt>
                <c:pt idx="477">
                  <c:v>39825</c:v>
                </c:pt>
                <c:pt idx="478">
                  <c:v>39826</c:v>
                </c:pt>
                <c:pt idx="479">
                  <c:v>39826</c:v>
                </c:pt>
                <c:pt idx="480">
                  <c:v>39826</c:v>
                </c:pt>
                <c:pt idx="481">
                  <c:v>39826</c:v>
                </c:pt>
                <c:pt idx="482">
                  <c:v>39826</c:v>
                </c:pt>
                <c:pt idx="483">
                  <c:v>39826</c:v>
                </c:pt>
                <c:pt idx="484">
                  <c:v>39826</c:v>
                </c:pt>
                <c:pt idx="485">
                  <c:v>39826</c:v>
                </c:pt>
                <c:pt idx="486">
                  <c:v>39826</c:v>
                </c:pt>
                <c:pt idx="487">
                  <c:v>39826</c:v>
                </c:pt>
                <c:pt idx="488">
                  <c:v>39826</c:v>
                </c:pt>
                <c:pt idx="489">
                  <c:v>39828</c:v>
                </c:pt>
                <c:pt idx="490">
                  <c:v>39828</c:v>
                </c:pt>
                <c:pt idx="491">
                  <c:v>39828</c:v>
                </c:pt>
                <c:pt idx="492">
                  <c:v>39828</c:v>
                </c:pt>
                <c:pt idx="493">
                  <c:v>39829</c:v>
                </c:pt>
                <c:pt idx="494">
                  <c:v>39829</c:v>
                </c:pt>
                <c:pt idx="495">
                  <c:v>39829</c:v>
                </c:pt>
                <c:pt idx="496">
                  <c:v>39834</c:v>
                </c:pt>
                <c:pt idx="497">
                  <c:v>39834</c:v>
                </c:pt>
                <c:pt idx="498">
                  <c:v>39834</c:v>
                </c:pt>
                <c:pt idx="499">
                  <c:v>39834</c:v>
                </c:pt>
                <c:pt idx="500">
                  <c:v>39834</c:v>
                </c:pt>
                <c:pt idx="501">
                  <c:v>39834</c:v>
                </c:pt>
                <c:pt idx="502">
                  <c:v>39835</c:v>
                </c:pt>
                <c:pt idx="503">
                  <c:v>39835</c:v>
                </c:pt>
                <c:pt idx="504">
                  <c:v>39835</c:v>
                </c:pt>
                <c:pt idx="505">
                  <c:v>39835</c:v>
                </c:pt>
                <c:pt idx="506">
                  <c:v>39835</c:v>
                </c:pt>
                <c:pt idx="507">
                  <c:v>39835</c:v>
                </c:pt>
                <c:pt idx="508">
                  <c:v>39835</c:v>
                </c:pt>
                <c:pt idx="509">
                  <c:v>39835</c:v>
                </c:pt>
                <c:pt idx="510">
                  <c:v>39835</c:v>
                </c:pt>
                <c:pt idx="511">
                  <c:v>39836</c:v>
                </c:pt>
                <c:pt idx="512">
                  <c:v>39836</c:v>
                </c:pt>
                <c:pt idx="513">
                  <c:v>39839</c:v>
                </c:pt>
                <c:pt idx="514">
                  <c:v>39839</c:v>
                </c:pt>
                <c:pt idx="515">
                  <c:v>39839</c:v>
                </c:pt>
                <c:pt idx="516">
                  <c:v>39839</c:v>
                </c:pt>
                <c:pt idx="517">
                  <c:v>39840</c:v>
                </c:pt>
                <c:pt idx="518">
                  <c:v>39840</c:v>
                </c:pt>
                <c:pt idx="519">
                  <c:v>39843</c:v>
                </c:pt>
                <c:pt idx="520">
                  <c:v>39843</c:v>
                </c:pt>
                <c:pt idx="521">
                  <c:v>39847</c:v>
                </c:pt>
                <c:pt idx="522">
                  <c:v>39849</c:v>
                </c:pt>
                <c:pt idx="523">
                  <c:v>39849</c:v>
                </c:pt>
                <c:pt idx="524">
                  <c:v>39849</c:v>
                </c:pt>
                <c:pt idx="525">
                  <c:v>39849</c:v>
                </c:pt>
                <c:pt idx="526">
                  <c:v>39850</c:v>
                </c:pt>
                <c:pt idx="527">
                  <c:v>39850</c:v>
                </c:pt>
                <c:pt idx="528">
                  <c:v>39850</c:v>
                </c:pt>
                <c:pt idx="529">
                  <c:v>39853</c:v>
                </c:pt>
                <c:pt idx="530">
                  <c:v>39853</c:v>
                </c:pt>
                <c:pt idx="531">
                  <c:v>39853</c:v>
                </c:pt>
                <c:pt idx="532">
                  <c:v>39854</c:v>
                </c:pt>
                <c:pt idx="533">
                  <c:v>39856</c:v>
                </c:pt>
                <c:pt idx="534">
                  <c:v>39856</c:v>
                </c:pt>
                <c:pt idx="535">
                  <c:v>39856</c:v>
                </c:pt>
                <c:pt idx="536">
                  <c:v>39857</c:v>
                </c:pt>
                <c:pt idx="537">
                  <c:v>39857</c:v>
                </c:pt>
                <c:pt idx="538">
                  <c:v>39857</c:v>
                </c:pt>
                <c:pt idx="539">
                  <c:v>39861</c:v>
                </c:pt>
                <c:pt idx="540">
                  <c:v>39861</c:v>
                </c:pt>
                <c:pt idx="541">
                  <c:v>39861</c:v>
                </c:pt>
                <c:pt idx="542">
                  <c:v>39861</c:v>
                </c:pt>
                <c:pt idx="543">
                  <c:v>39862</c:v>
                </c:pt>
                <c:pt idx="544">
                  <c:v>39864</c:v>
                </c:pt>
                <c:pt idx="545">
                  <c:v>39871</c:v>
                </c:pt>
                <c:pt idx="546">
                  <c:v>39875</c:v>
                </c:pt>
                <c:pt idx="547">
                  <c:v>39875</c:v>
                </c:pt>
                <c:pt idx="548">
                  <c:v>39876</c:v>
                </c:pt>
                <c:pt idx="549">
                  <c:v>39876</c:v>
                </c:pt>
                <c:pt idx="550">
                  <c:v>39876</c:v>
                </c:pt>
                <c:pt idx="551">
                  <c:v>39877</c:v>
                </c:pt>
                <c:pt idx="552">
                  <c:v>39877</c:v>
                </c:pt>
                <c:pt idx="553">
                  <c:v>39877</c:v>
                </c:pt>
                <c:pt idx="554">
                  <c:v>39877</c:v>
                </c:pt>
                <c:pt idx="555">
                  <c:v>39877</c:v>
                </c:pt>
                <c:pt idx="556">
                  <c:v>39877</c:v>
                </c:pt>
                <c:pt idx="557">
                  <c:v>39877</c:v>
                </c:pt>
                <c:pt idx="558">
                  <c:v>39877</c:v>
                </c:pt>
                <c:pt idx="559">
                  <c:v>39877</c:v>
                </c:pt>
                <c:pt idx="560">
                  <c:v>39878</c:v>
                </c:pt>
                <c:pt idx="561">
                  <c:v>39878</c:v>
                </c:pt>
                <c:pt idx="562">
                  <c:v>39878</c:v>
                </c:pt>
                <c:pt idx="563">
                  <c:v>39878</c:v>
                </c:pt>
                <c:pt idx="564">
                  <c:v>39878</c:v>
                </c:pt>
                <c:pt idx="565">
                  <c:v>39878</c:v>
                </c:pt>
                <c:pt idx="566">
                  <c:v>39878</c:v>
                </c:pt>
                <c:pt idx="567">
                  <c:v>39878</c:v>
                </c:pt>
                <c:pt idx="568">
                  <c:v>39881</c:v>
                </c:pt>
                <c:pt idx="569">
                  <c:v>39881</c:v>
                </c:pt>
                <c:pt idx="570">
                  <c:v>39883</c:v>
                </c:pt>
                <c:pt idx="571">
                  <c:v>39883</c:v>
                </c:pt>
                <c:pt idx="572">
                  <c:v>39883</c:v>
                </c:pt>
                <c:pt idx="573">
                  <c:v>39883</c:v>
                </c:pt>
                <c:pt idx="574">
                  <c:v>39883</c:v>
                </c:pt>
                <c:pt idx="575">
                  <c:v>39883</c:v>
                </c:pt>
                <c:pt idx="576">
                  <c:v>39884</c:v>
                </c:pt>
                <c:pt idx="577">
                  <c:v>39884</c:v>
                </c:pt>
                <c:pt idx="578">
                  <c:v>39884</c:v>
                </c:pt>
                <c:pt idx="579">
                  <c:v>39884</c:v>
                </c:pt>
                <c:pt idx="580">
                  <c:v>39884</c:v>
                </c:pt>
                <c:pt idx="581">
                  <c:v>39884</c:v>
                </c:pt>
                <c:pt idx="582">
                  <c:v>39884</c:v>
                </c:pt>
                <c:pt idx="583">
                  <c:v>39888</c:v>
                </c:pt>
                <c:pt idx="584">
                  <c:v>39888</c:v>
                </c:pt>
                <c:pt idx="585">
                  <c:v>39888</c:v>
                </c:pt>
                <c:pt idx="586">
                  <c:v>39888</c:v>
                </c:pt>
                <c:pt idx="587">
                  <c:v>39888</c:v>
                </c:pt>
                <c:pt idx="588">
                  <c:v>39888</c:v>
                </c:pt>
                <c:pt idx="589">
                  <c:v>39889</c:v>
                </c:pt>
                <c:pt idx="590">
                  <c:v>39889</c:v>
                </c:pt>
                <c:pt idx="591">
                  <c:v>39892</c:v>
                </c:pt>
                <c:pt idx="592">
                  <c:v>39895</c:v>
                </c:pt>
                <c:pt idx="593">
                  <c:v>39895</c:v>
                </c:pt>
                <c:pt idx="594">
                  <c:v>39895</c:v>
                </c:pt>
                <c:pt idx="595">
                  <c:v>39895</c:v>
                </c:pt>
                <c:pt idx="596">
                  <c:v>39895</c:v>
                </c:pt>
                <c:pt idx="597">
                  <c:v>39895</c:v>
                </c:pt>
                <c:pt idx="598">
                  <c:v>39895</c:v>
                </c:pt>
                <c:pt idx="599">
                  <c:v>39895</c:v>
                </c:pt>
                <c:pt idx="600">
                  <c:v>39898</c:v>
                </c:pt>
                <c:pt idx="601">
                  <c:v>39903</c:v>
                </c:pt>
                <c:pt idx="602">
                  <c:v>39903</c:v>
                </c:pt>
                <c:pt idx="603">
                  <c:v>39903</c:v>
                </c:pt>
                <c:pt idx="604">
                  <c:v>39904</c:v>
                </c:pt>
                <c:pt idx="605">
                  <c:v>39904</c:v>
                </c:pt>
                <c:pt idx="606">
                  <c:v>39904</c:v>
                </c:pt>
                <c:pt idx="607">
                  <c:v>39905</c:v>
                </c:pt>
                <c:pt idx="608">
                  <c:v>39910</c:v>
                </c:pt>
                <c:pt idx="609">
                  <c:v>39913</c:v>
                </c:pt>
                <c:pt idx="610">
                  <c:v>39913</c:v>
                </c:pt>
                <c:pt idx="611">
                  <c:v>39913</c:v>
                </c:pt>
                <c:pt idx="612">
                  <c:v>39913</c:v>
                </c:pt>
                <c:pt idx="613">
                  <c:v>39916</c:v>
                </c:pt>
                <c:pt idx="614">
                  <c:v>39916</c:v>
                </c:pt>
                <c:pt idx="615">
                  <c:v>39916</c:v>
                </c:pt>
                <c:pt idx="616">
                  <c:v>39916</c:v>
                </c:pt>
                <c:pt idx="617">
                  <c:v>39916</c:v>
                </c:pt>
                <c:pt idx="618">
                  <c:v>39918</c:v>
                </c:pt>
                <c:pt idx="619">
                  <c:v>39918</c:v>
                </c:pt>
                <c:pt idx="620">
                  <c:v>39918</c:v>
                </c:pt>
                <c:pt idx="621">
                  <c:v>39918</c:v>
                </c:pt>
                <c:pt idx="622">
                  <c:v>39918</c:v>
                </c:pt>
                <c:pt idx="623">
                  <c:v>39918</c:v>
                </c:pt>
                <c:pt idx="624">
                  <c:v>39919</c:v>
                </c:pt>
                <c:pt idx="625">
                  <c:v>39919</c:v>
                </c:pt>
                <c:pt idx="626">
                  <c:v>39919</c:v>
                </c:pt>
                <c:pt idx="627">
                  <c:v>39919</c:v>
                </c:pt>
                <c:pt idx="628">
                  <c:v>39919</c:v>
                </c:pt>
                <c:pt idx="629">
                  <c:v>39919</c:v>
                </c:pt>
                <c:pt idx="630">
                  <c:v>39919</c:v>
                </c:pt>
                <c:pt idx="631">
                  <c:v>39919</c:v>
                </c:pt>
                <c:pt idx="632">
                  <c:v>39919</c:v>
                </c:pt>
                <c:pt idx="633">
                  <c:v>39920</c:v>
                </c:pt>
                <c:pt idx="634">
                  <c:v>39920</c:v>
                </c:pt>
                <c:pt idx="635">
                  <c:v>39920</c:v>
                </c:pt>
                <c:pt idx="636">
                  <c:v>39920</c:v>
                </c:pt>
                <c:pt idx="637">
                  <c:v>39920</c:v>
                </c:pt>
                <c:pt idx="638">
                  <c:v>39920</c:v>
                </c:pt>
                <c:pt idx="639">
                  <c:v>39920</c:v>
                </c:pt>
                <c:pt idx="640">
                  <c:v>39920</c:v>
                </c:pt>
                <c:pt idx="641">
                  <c:v>39923</c:v>
                </c:pt>
                <c:pt idx="642">
                  <c:v>39923</c:v>
                </c:pt>
                <c:pt idx="643">
                  <c:v>39923</c:v>
                </c:pt>
                <c:pt idx="644">
                  <c:v>39923</c:v>
                </c:pt>
                <c:pt idx="645">
                  <c:v>39923</c:v>
                </c:pt>
                <c:pt idx="646">
                  <c:v>39923</c:v>
                </c:pt>
                <c:pt idx="647">
                  <c:v>39923</c:v>
                </c:pt>
                <c:pt idx="648">
                  <c:v>39923</c:v>
                </c:pt>
                <c:pt idx="649">
                  <c:v>39923</c:v>
                </c:pt>
                <c:pt idx="650">
                  <c:v>39923</c:v>
                </c:pt>
                <c:pt idx="651">
                  <c:v>39924</c:v>
                </c:pt>
                <c:pt idx="652">
                  <c:v>39924</c:v>
                </c:pt>
                <c:pt idx="653">
                  <c:v>39924</c:v>
                </c:pt>
                <c:pt idx="654">
                  <c:v>39925</c:v>
                </c:pt>
                <c:pt idx="655">
                  <c:v>39925</c:v>
                </c:pt>
                <c:pt idx="656">
                  <c:v>39925</c:v>
                </c:pt>
                <c:pt idx="657">
                  <c:v>39925</c:v>
                </c:pt>
                <c:pt idx="658">
                  <c:v>39925</c:v>
                </c:pt>
                <c:pt idx="659">
                  <c:v>39925</c:v>
                </c:pt>
                <c:pt idx="660">
                  <c:v>39925</c:v>
                </c:pt>
                <c:pt idx="661">
                  <c:v>39927</c:v>
                </c:pt>
                <c:pt idx="662">
                  <c:v>39927</c:v>
                </c:pt>
                <c:pt idx="663">
                  <c:v>39927</c:v>
                </c:pt>
                <c:pt idx="664">
                  <c:v>39927</c:v>
                </c:pt>
                <c:pt idx="665">
                  <c:v>39930</c:v>
                </c:pt>
                <c:pt idx="666">
                  <c:v>39930</c:v>
                </c:pt>
                <c:pt idx="667">
                  <c:v>39930</c:v>
                </c:pt>
                <c:pt idx="668">
                  <c:v>39930</c:v>
                </c:pt>
                <c:pt idx="669">
                  <c:v>39930</c:v>
                </c:pt>
                <c:pt idx="670">
                  <c:v>39930</c:v>
                </c:pt>
                <c:pt idx="671">
                  <c:v>39930</c:v>
                </c:pt>
                <c:pt idx="672">
                  <c:v>39930</c:v>
                </c:pt>
                <c:pt idx="673">
                  <c:v>39930</c:v>
                </c:pt>
                <c:pt idx="674">
                  <c:v>39930</c:v>
                </c:pt>
                <c:pt idx="675">
                  <c:v>39930</c:v>
                </c:pt>
                <c:pt idx="676">
                  <c:v>39930</c:v>
                </c:pt>
                <c:pt idx="677">
                  <c:v>39930</c:v>
                </c:pt>
                <c:pt idx="678">
                  <c:v>39930</c:v>
                </c:pt>
                <c:pt idx="679">
                  <c:v>39930</c:v>
                </c:pt>
                <c:pt idx="680">
                  <c:v>39930</c:v>
                </c:pt>
                <c:pt idx="681">
                  <c:v>39930</c:v>
                </c:pt>
                <c:pt idx="682">
                  <c:v>39930</c:v>
                </c:pt>
                <c:pt idx="683">
                  <c:v>39930</c:v>
                </c:pt>
                <c:pt idx="684">
                  <c:v>39930</c:v>
                </c:pt>
                <c:pt idx="685">
                  <c:v>39930</c:v>
                </c:pt>
                <c:pt idx="686">
                  <c:v>39930</c:v>
                </c:pt>
                <c:pt idx="687">
                  <c:v>39930</c:v>
                </c:pt>
                <c:pt idx="688">
                  <c:v>39930</c:v>
                </c:pt>
                <c:pt idx="689">
                  <c:v>39930</c:v>
                </c:pt>
                <c:pt idx="690">
                  <c:v>39930</c:v>
                </c:pt>
                <c:pt idx="691">
                  <c:v>39930</c:v>
                </c:pt>
                <c:pt idx="692">
                  <c:v>39930</c:v>
                </c:pt>
                <c:pt idx="693">
                  <c:v>39930</c:v>
                </c:pt>
                <c:pt idx="694">
                  <c:v>39930</c:v>
                </c:pt>
                <c:pt idx="695">
                  <c:v>39930</c:v>
                </c:pt>
                <c:pt idx="696">
                  <c:v>39930</c:v>
                </c:pt>
                <c:pt idx="697">
                  <c:v>39930</c:v>
                </c:pt>
                <c:pt idx="698">
                  <c:v>39930</c:v>
                </c:pt>
                <c:pt idx="699">
                  <c:v>39930</c:v>
                </c:pt>
                <c:pt idx="700">
                  <c:v>39930</c:v>
                </c:pt>
                <c:pt idx="701">
                  <c:v>39931</c:v>
                </c:pt>
                <c:pt idx="702">
                  <c:v>39931</c:v>
                </c:pt>
                <c:pt idx="703">
                  <c:v>39931</c:v>
                </c:pt>
                <c:pt idx="704">
                  <c:v>39931</c:v>
                </c:pt>
                <c:pt idx="705">
                  <c:v>39931</c:v>
                </c:pt>
                <c:pt idx="706">
                  <c:v>39931</c:v>
                </c:pt>
                <c:pt idx="707">
                  <c:v>39931</c:v>
                </c:pt>
                <c:pt idx="708">
                  <c:v>39931</c:v>
                </c:pt>
                <c:pt idx="709">
                  <c:v>39932</c:v>
                </c:pt>
                <c:pt idx="710">
                  <c:v>39932</c:v>
                </c:pt>
                <c:pt idx="711">
                  <c:v>39932</c:v>
                </c:pt>
                <c:pt idx="712">
                  <c:v>39932</c:v>
                </c:pt>
                <c:pt idx="713">
                  <c:v>39932</c:v>
                </c:pt>
                <c:pt idx="714">
                  <c:v>39932</c:v>
                </c:pt>
                <c:pt idx="715">
                  <c:v>39933</c:v>
                </c:pt>
                <c:pt idx="716">
                  <c:v>39933</c:v>
                </c:pt>
                <c:pt idx="717">
                  <c:v>39937</c:v>
                </c:pt>
                <c:pt idx="718">
                  <c:v>39937</c:v>
                </c:pt>
                <c:pt idx="719">
                  <c:v>39938</c:v>
                </c:pt>
                <c:pt idx="720">
                  <c:v>39938</c:v>
                </c:pt>
                <c:pt idx="721">
                  <c:v>39938</c:v>
                </c:pt>
                <c:pt idx="722">
                  <c:v>39939</c:v>
                </c:pt>
                <c:pt idx="723">
                  <c:v>39940</c:v>
                </c:pt>
                <c:pt idx="724">
                  <c:v>39940</c:v>
                </c:pt>
                <c:pt idx="725">
                  <c:v>39940</c:v>
                </c:pt>
                <c:pt idx="726">
                  <c:v>39940</c:v>
                </c:pt>
                <c:pt idx="727">
                  <c:v>39940</c:v>
                </c:pt>
                <c:pt idx="728">
                  <c:v>39940</c:v>
                </c:pt>
                <c:pt idx="729">
                  <c:v>39940</c:v>
                </c:pt>
                <c:pt idx="730">
                  <c:v>39940</c:v>
                </c:pt>
                <c:pt idx="731">
                  <c:v>39940</c:v>
                </c:pt>
                <c:pt idx="732">
                  <c:v>39940</c:v>
                </c:pt>
                <c:pt idx="733">
                  <c:v>39941</c:v>
                </c:pt>
                <c:pt idx="734">
                  <c:v>39941</c:v>
                </c:pt>
                <c:pt idx="735">
                  <c:v>39941</c:v>
                </c:pt>
                <c:pt idx="736">
                  <c:v>39941</c:v>
                </c:pt>
                <c:pt idx="737">
                  <c:v>39941</c:v>
                </c:pt>
                <c:pt idx="738">
                  <c:v>39941</c:v>
                </c:pt>
                <c:pt idx="739">
                  <c:v>39941</c:v>
                </c:pt>
                <c:pt idx="740">
                  <c:v>39941</c:v>
                </c:pt>
                <c:pt idx="741">
                  <c:v>39941</c:v>
                </c:pt>
                <c:pt idx="742">
                  <c:v>39941</c:v>
                </c:pt>
                <c:pt idx="743">
                  <c:v>39941</c:v>
                </c:pt>
                <c:pt idx="744">
                  <c:v>39941</c:v>
                </c:pt>
                <c:pt idx="745">
                  <c:v>39941</c:v>
                </c:pt>
                <c:pt idx="746">
                  <c:v>39944</c:v>
                </c:pt>
                <c:pt idx="747">
                  <c:v>39945</c:v>
                </c:pt>
                <c:pt idx="748">
                  <c:v>39945</c:v>
                </c:pt>
                <c:pt idx="749">
                  <c:v>39945</c:v>
                </c:pt>
                <c:pt idx="750">
                  <c:v>39946</c:v>
                </c:pt>
                <c:pt idx="751">
                  <c:v>39946</c:v>
                </c:pt>
                <c:pt idx="752">
                  <c:v>39946</c:v>
                </c:pt>
                <c:pt idx="753">
                  <c:v>39946</c:v>
                </c:pt>
                <c:pt idx="754">
                  <c:v>39947</c:v>
                </c:pt>
                <c:pt idx="755">
                  <c:v>39948</c:v>
                </c:pt>
                <c:pt idx="756">
                  <c:v>39951</c:v>
                </c:pt>
                <c:pt idx="757">
                  <c:v>39951</c:v>
                </c:pt>
                <c:pt idx="758">
                  <c:v>39951</c:v>
                </c:pt>
                <c:pt idx="759">
                  <c:v>39951</c:v>
                </c:pt>
                <c:pt idx="760">
                  <c:v>39951</c:v>
                </c:pt>
                <c:pt idx="761">
                  <c:v>39951</c:v>
                </c:pt>
                <c:pt idx="762">
                  <c:v>39952</c:v>
                </c:pt>
                <c:pt idx="763">
                  <c:v>39952</c:v>
                </c:pt>
                <c:pt idx="764">
                  <c:v>39952</c:v>
                </c:pt>
                <c:pt idx="765">
                  <c:v>39952</c:v>
                </c:pt>
                <c:pt idx="766">
                  <c:v>39953</c:v>
                </c:pt>
                <c:pt idx="767">
                  <c:v>39953</c:v>
                </c:pt>
                <c:pt idx="768">
                  <c:v>39954</c:v>
                </c:pt>
                <c:pt idx="769">
                  <c:v>39959</c:v>
                </c:pt>
                <c:pt idx="770">
                  <c:v>39959</c:v>
                </c:pt>
                <c:pt idx="771">
                  <c:v>39959</c:v>
                </c:pt>
                <c:pt idx="772">
                  <c:v>39959</c:v>
                </c:pt>
                <c:pt idx="773">
                  <c:v>39959</c:v>
                </c:pt>
                <c:pt idx="774">
                  <c:v>39959</c:v>
                </c:pt>
                <c:pt idx="775">
                  <c:v>39959</c:v>
                </c:pt>
                <c:pt idx="776">
                  <c:v>39959</c:v>
                </c:pt>
                <c:pt idx="777">
                  <c:v>39959</c:v>
                </c:pt>
                <c:pt idx="778">
                  <c:v>39959</c:v>
                </c:pt>
                <c:pt idx="779">
                  <c:v>39959</c:v>
                </c:pt>
                <c:pt idx="780">
                  <c:v>39961</c:v>
                </c:pt>
                <c:pt idx="781">
                  <c:v>39961</c:v>
                </c:pt>
                <c:pt idx="782">
                  <c:v>39961</c:v>
                </c:pt>
                <c:pt idx="783">
                  <c:v>39961</c:v>
                </c:pt>
                <c:pt idx="784">
                  <c:v>39961</c:v>
                </c:pt>
                <c:pt idx="785">
                  <c:v>39965</c:v>
                </c:pt>
                <c:pt idx="786">
                  <c:v>39965</c:v>
                </c:pt>
                <c:pt idx="787">
                  <c:v>39965</c:v>
                </c:pt>
                <c:pt idx="788">
                  <c:v>39965</c:v>
                </c:pt>
                <c:pt idx="789">
                  <c:v>39965</c:v>
                </c:pt>
                <c:pt idx="790">
                  <c:v>39965</c:v>
                </c:pt>
                <c:pt idx="791">
                  <c:v>39965</c:v>
                </c:pt>
                <c:pt idx="792">
                  <c:v>39965</c:v>
                </c:pt>
                <c:pt idx="793">
                  <c:v>39965</c:v>
                </c:pt>
                <c:pt idx="794">
                  <c:v>39966</c:v>
                </c:pt>
                <c:pt idx="795">
                  <c:v>39966</c:v>
                </c:pt>
                <c:pt idx="796">
                  <c:v>39968</c:v>
                </c:pt>
                <c:pt idx="797">
                  <c:v>39968</c:v>
                </c:pt>
                <c:pt idx="798">
                  <c:v>39969</c:v>
                </c:pt>
                <c:pt idx="799">
                  <c:v>39972</c:v>
                </c:pt>
                <c:pt idx="800">
                  <c:v>39973</c:v>
                </c:pt>
                <c:pt idx="801">
                  <c:v>39975</c:v>
                </c:pt>
                <c:pt idx="802">
                  <c:v>39976</c:v>
                </c:pt>
                <c:pt idx="803">
                  <c:v>39976</c:v>
                </c:pt>
                <c:pt idx="804">
                  <c:v>39976</c:v>
                </c:pt>
                <c:pt idx="805">
                  <c:v>39976</c:v>
                </c:pt>
                <c:pt idx="806">
                  <c:v>39976</c:v>
                </c:pt>
                <c:pt idx="807">
                  <c:v>39976</c:v>
                </c:pt>
                <c:pt idx="808">
                  <c:v>39976</c:v>
                </c:pt>
                <c:pt idx="809">
                  <c:v>39979</c:v>
                </c:pt>
                <c:pt idx="810">
                  <c:v>39979</c:v>
                </c:pt>
                <c:pt idx="811">
                  <c:v>39979</c:v>
                </c:pt>
                <c:pt idx="812">
                  <c:v>39979</c:v>
                </c:pt>
                <c:pt idx="813">
                  <c:v>39979</c:v>
                </c:pt>
                <c:pt idx="814">
                  <c:v>39979</c:v>
                </c:pt>
                <c:pt idx="815">
                  <c:v>39980</c:v>
                </c:pt>
                <c:pt idx="816">
                  <c:v>39980</c:v>
                </c:pt>
                <c:pt idx="817">
                  <c:v>39980</c:v>
                </c:pt>
                <c:pt idx="818">
                  <c:v>39980</c:v>
                </c:pt>
                <c:pt idx="819">
                  <c:v>39980</c:v>
                </c:pt>
                <c:pt idx="820">
                  <c:v>39981</c:v>
                </c:pt>
                <c:pt idx="821">
                  <c:v>39981</c:v>
                </c:pt>
                <c:pt idx="822">
                  <c:v>39981</c:v>
                </c:pt>
                <c:pt idx="823">
                  <c:v>39983</c:v>
                </c:pt>
                <c:pt idx="824">
                  <c:v>39983</c:v>
                </c:pt>
                <c:pt idx="825">
                  <c:v>39983</c:v>
                </c:pt>
                <c:pt idx="826">
                  <c:v>39983</c:v>
                </c:pt>
                <c:pt idx="827">
                  <c:v>39983</c:v>
                </c:pt>
                <c:pt idx="828">
                  <c:v>39986</c:v>
                </c:pt>
                <c:pt idx="829">
                  <c:v>39986</c:v>
                </c:pt>
                <c:pt idx="830">
                  <c:v>39989</c:v>
                </c:pt>
                <c:pt idx="831">
                  <c:v>39993</c:v>
                </c:pt>
                <c:pt idx="832">
                  <c:v>39993</c:v>
                </c:pt>
                <c:pt idx="833">
                  <c:v>39993</c:v>
                </c:pt>
                <c:pt idx="834">
                  <c:v>39993</c:v>
                </c:pt>
                <c:pt idx="835">
                  <c:v>39993</c:v>
                </c:pt>
                <c:pt idx="836">
                  <c:v>39995</c:v>
                </c:pt>
                <c:pt idx="837">
                  <c:v>39995</c:v>
                </c:pt>
                <c:pt idx="838">
                  <c:v>39995</c:v>
                </c:pt>
                <c:pt idx="839">
                  <c:v>39995</c:v>
                </c:pt>
                <c:pt idx="840">
                  <c:v>39996</c:v>
                </c:pt>
                <c:pt idx="841">
                  <c:v>40000</c:v>
                </c:pt>
                <c:pt idx="842">
                  <c:v>40002</c:v>
                </c:pt>
                <c:pt idx="843">
                  <c:v>40002</c:v>
                </c:pt>
                <c:pt idx="844">
                  <c:v>40002</c:v>
                </c:pt>
                <c:pt idx="845">
                  <c:v>40002</c:v>
                </c:pt>
                <c:pt idx="846">
                  <c:v>40002</c:v>
                </c:pt>
                <c:pt idx="847">
                  <c:v>40002</c:v>
                </c:pt>
                <c:pt idx="848">
                  <c:v>40002</c:v>
                </c:pt>
                <c:pt idx="849">
                  <c:v>40002</c:v>
                </c:pt>
                <c:pt idx="850">
                  <c:v>40002</c:v>
                </c:pt>
                <c:pt idx="851">
                  <c:v>40002</c:v>
                </c:pt>
                <c:pt idx="852">
                  <c:v>40002</c:v>
                </c:pt>
                <c:pt idx="853">
                  <c:v>40002</c:v>
                </c:pt>
                <c:pt idx="854">
                  <c:v>40002</c:v>
                </c:pt>
                <c:pt idx="855">
                  <c:v>40002</c:v>
                </c:pt>
                <c:pt idx="856">
                  <c:v>40002</c:v>
                </c:pt>
                <c:pt idx="857">
                  <c:v>40002</c:v>
                </c:pt>
                <c:pt idx="858">
                  <c:v>40002</c:v>
                </c:pt>
                <c:pt idx="859">
                  <c:v>40002</c:v>
                </c:pt>
                <c:pt idx="860">
                  <c:v>40002</c:v>
                </c:pt>
                <c:pt idx="861">
                  <c:v>40002</c:v>
                </c:pt>
                <c:pt idx="862">
                  <c:v>40002</c:v>
                </c:pt>
                <c:pt idx="863">
                  <c:v>40003</c:v>
                </c:pt>
                <c:pt idx="864">
                  <c:v>40003</c:v>
                </c:pt>
                <c:pt idx="865">
                  <c:v>40003</c:v>
                </c:pt>
                <c:pt idx="866">
                  <c:v>40003</c:v>
                </c:pt>
                <c:pt idx="867">
                  <c:v>40003</c:v>
                </c:pt>
                <c:pt idx="868">
                  <c:v>40003</c:v>
                </c:pt>
                <c:pt idx="869">
                  <c:v>40007</c:v>
                </c:pt>
                <c:pt idx="870">
                  <c:v>40007</c:v>
                </c:pt>
                <c:pt idx="871">
                  <c:v>40007</c:v>
                </c:pt>
                <c:pt idx="872">
                  <c:v>40007</c:v>
                </c:pt>
                <c:pt idx="873">
                  <c:v>40007</c:v>
                </c:pt>
                <c:pt idx="874">
                  <c:v>40007</c:v>
                </c:pt>
                <c:pt idx="875">
                  <c:v>40007</c:v>
                </c:pt>
                <c:pt idx="876">
                  <c:v>40007</c:v>
                </c:pt>
                <c:pt idx="877">
                  <c:v>40007</c:v>
                </c:pt>
                <c:pt idx="878">
                  <c:v>40007</c:v>
                </c:pt>
                <c:pt idx="879">
                  <c:v>40007</c:v>
                </c:pt>
                <c:pt idx="880">
                  <c:v>40007</c:v>
                </c:pt>
                <c:pt idx="881">
                  <c:v>40007</c:v>
                </c:pt>
                <c:pt idx="882">
                  <c:v>40007</c:v>
                </c:pt>
                <c:pt idx="883">
                  <c:v>40007</c:v>
                </c:pt>
                <c:pt idx="884">
                  <c:v>40009</c:v>
                </c:pt>
                <c:pt idx="885">
                  <c:v>40009</c:v>
                </c:pt>
                <c:pt idx="886">
                  <c:v>40009</c:v>
                </c:pt>
                <c:pt idx="887">
                  <c:v>40009</c:v>
                </c:pt>
                <c:pt idx="888">
                  <c:v>40010</c:v>
                </c:pt>
                <c:pt idx="889">
                  <c:v>40010</c:v>
                </c:pt>
                <c:pt idx="890">
                  <c:v>40011</c:v>
                </c:pt>
                <c:pt idx="891">
                  <c:v>40011</c:v>
                </c:pt>
                <c:pt idx="892">
                  <c:v>40011</c:v>
                </c:pt>
                <c:pt idx="893">
                  <c:v>40011</c:v>
                </c:pt>
                <c:pt idx="894">
                  <c:v>40011</c:v>
                </c:pt>
                <c:pt idx="895">
                  <c:v>40011</c:v>
                </c:pt>
                <c:pt idx="896">
                  <c:v>40015</c:v>
                </c:pt>
                <c:pt idx="897">
                  <c:v>40015</c:v>
                </c:pt>
                <c:pt idx="898">
                  <c:v>40015</c:v>
                </c:pt>
                <c:pt idx="899">
                  <c:v>40015</c:v>
                </c:pt>
                <c:pt idx="900">
                  <c:v>40015</c:v>
                </c:pt>
                <c:pt idx="901">
                  <c:v>40016</c:v>
                </c:pt>
                <c:pt idx="902">
                  <c:v>40016</c:v>
                </c:pt>
                <c:pt idx="903">
                  <c:v>40016</c:v>
                </c:pt>
                <c:pt idx="904">
                  <c:v>40016</c:v>
                </c:pt>
                <c:pt idx="905">
                  <c:v>40017</c:v>
                </c:pt>
                <c:pt idx="906">
                  <c:v>40017</c:v>
                </c:pt>
                <c:pt idx="907">
                  <c:v>40017</c:v>
                </c:pt>
                <c:pt idx="908">
                  <c:v>40017</c:v>
                </c:pt>
                <c:pt idx="909">
                  <c:v>40017</c:v>
                </c:pt>
                <c:pt idx="910">
                  <c:v>40018</c:v>
                </c:pt>
                <c:pt idx="911">
                  <c:v>40021</c:v>
                </c:pt>
                <c:pt idx="912">
                  <c:v>40022</c:v>
                </c:pt>
                <c:pt idx="913">
                  <c:v>40022</c:v>
                </c:pt>
                <c:pt idx="914">
                  <c:v>40023</c:v>
                </c:pt>
                <c:pt idx="915">
                  <c:v>40023</c:v>
                </c:pt>
                <c:pt idx="916">
                  <c:v>40023</c:v>
                </c:pt>
                <c:pt idx="917">
                  <c:v>40023</c:v>
                </c:pt>
                <c:pt idx="918">
                  <c:v>40023</c:v>
                </c:pt>
                <c:pt idx="919">
                  <c:v>40028</c:v>
                </c:pt>
                <c:pt idx="920">
                  <c:v>40028</c:v>
                </c:pt>
                <c:pt idx="921">
                  <c:v>40030</c:v>
                </c:pt>
                <c:pt idx="922">
                  <c:v>40030</c:v>
                </c:pt>
                <c:pt idx="923">
                  <c:v>40036</c:v>
                </c:pt>
                <c:pt idx="924">
                  <c:v>40037</c:v>
                </c:pt>
                <c:pt idx="925">
                  <c:v>40037</c:v>
                </c:pt>
                <c:pt idx="926">
                  <c:v>40037</c:v>
                </c:pt>
                <c:pt idx="927">
                  <c:v>40037</c:v>
                </c:pt>
                <c:pt idx="928">
                  <c:v>40037</c:v>
                </c:pt>
                <c:pt idx="929">
                  <c:v>40037</c:v>
                </c:pt>
                <c:pt idx="930">
                  <c:v>40037</c:v>
                </c:pt>
                <c:pt idx="931">
                  <c:v>40038</c:v>
                </c:pt>
                <c:pt idx="932">
                  <c:v>40038</c:v>
                </c:pt>
                <c:pt idx="933">
                  <c:v>40038</c:v>
                </c:pt>
                <c:pt idx="934">
                  <c:v>40038</c:v>
                </c:pt>
                <c:pt idx="935">
                  <c:v>40038</c:v>
                </c:pt>
                <c:pt idx="936">
                  <c:v>40038</c:v>
                </c:pt>
                <c:pt idx="937">
                  <c:v>40042</c:v>
                </c:pt>
                <c:pt idx="938">
                  <c:v>40042</c:v>
                </c:pt>
                <c:pt idx="939">
                  <c:v>40042</c:v>
                </c:pt>
                <c:pt idx="940">
                  <c:v>40043</c:v>
                </c:pt>
                <c:pt idx="941">
                  <c:v>40044</c:v>
                </c:pt>
                <c:pt idx="942">
                  <c:v>40044</c:v>
                </c:pt>
                <c:pt idx="943">
                  <c:v>40045</c:v>
                </c:pt>
                <c:pt idx="944">
                  <c:v>40045</c:v>
                </c:pt>
                <c:pt idx="945">
                  <c:v>40045</c:v>
                </c:pt>
                <c:pt idx="946">
                  <c:v>40045</c:v>
                </c:pt>
                <c:pt idx="947">
                  <c:v>40045</c:v>
                </c:pt>
                <c:pt idx="948">
                  <c:v>40046</c:v>
                </c:pt>
                <c:pt idx="949">
                  <c:v>40046</c:v>
                </c:pt>
                <c:pt idx="950">
                  <c:v>40046</c:v>
                </c:pt>
                <c:pt idx="951">
                  <c:v>40046</c:v>
                </c:pt>
                <c:pt idx="952">
                  <c:v>40046</c:v>
                </c:pt>
                <c:pt idx="953">
                  <c:v>40049</c:v>
                </c:pt>
                <c:pt idx="954">
                  <c:v>40049</c:v>
                </c:pt>
                <c:pt idx="955">
                  <c:v>40049</c:v>
                </c:pt>
                <c:pt idx="956">
                  <c:v>40049</c:v>
                </c:pt>
                <c:pt idx="957">
                  <c:v>40049</c:v>
                </c:pt>
                <c:pt idx="958">
                  <c:v>40056</c:v>
                </c:pt>
                <c:pt idx="959">
                  <c:v>40056</c:v>
                </c:pt>
                <c:pt idx="960">
                  <c:v>40056</c:v>
                </c:pt>
                <c:pt idx="961">
                  <c:v>40056</c:v>
                </c:pt>
                <c:pt idx="962">
                  <c:v>40058</c:v>
                </c:pt>
                <c:pt idx="963">
                  <c:v>40058</c:v>
                </c:pt>
                <c:pt idx="964">
                  <c:v>40058</c:v>
                </c:pt>
                <c:pt idx="965">
                  <c:v>40059</c:v>
                </c:pt>
                <c:pt idx="966">
                  <c:v>40059</c:v>
                </c:pt>
                <c:pt idx="967">
                  <c:v>40059</c:v>
                </c:pt>
                <c:pt idx="968">
                  <c:v>40059</c:v>
                </c:pt>
                <c:pt idx="969">
                  <c:v>40059</c:v>
                </c:pt>
                <c:pt idx="970">
                  <c:v>40059</c:v>
                </c:pt>
                <c:pt idx="971">
                  <c:v>40059</c:v>
                </c:pt>
                <c:pt idx="972">
                  <c:v>40059</c:v>
                </c:pt>
                <c:pt idx="973">
                  <c:v>40059</c:v>
                </c:pt>
                <c:pt idx="974">
                  <c:v>40059</c:v>
                </c:pt>
                <c:pt idx="975">
                  <c:v>40059</c:v>
                </c:pt>
                <c:pt idx="976">
                  <c:v>40059</c:v>
                </c:pt>
                <c:pt idx="977">
                  <c:v>40059</c:v>
                </c:pt>
                <c:pt idx="978">
                  <c:v>40059</c:v>
                </c:pt>
                <c:pt idx="979">
                  <c:v>40064</c:v>
                </c:pt>
                <c:pt idx="980">
                  <c:v>40064</c:v>
                </c:pt>
                <c:pt idx="981">
                  <c:v>40064</c:v>
                </c:pt>
                <c:pt idx="982">
                  <c:v>40064</c:v>
                </c:pt>
                <c:pt idx="983">
                  <c:v>40064</c:v>
                </c:pt>
                <c:pt idx="984">
                  <c:v>40065</c:v>
                </c:pt>
                <c:pt idx="985">
                  <c:v>40065</c:v>
                </c:pt>
                <c:pt idx="986">
                  <c:v>40065</c:v>
                </c:pt>
                <c:pt idx="987">
                  <c:v>40065</c:v>
                </c:pt>
                <c:pt idx="988">
                  <c:v>40065</c:v>
                </c:pt>
                <c:pt idx="989">
                  <c:v>40065</c:v>
                </c:pt>
                <c:pt idx="990">
                  <c:v>40066</c:v>
                </c:pt>
                <c:pt idx="991">
                  <c:v>40066</c:v>
                </c:pt>
                <c:pt idx="992">
                  <c:v>40066</c:v>
                </c:pt>
                <c:pt idx="993">
                  <c:v>40066</c:v>
                </c:pt>
                <c:pt idx="994">
                  <c:v>40066</c:v>
                </c:pt>
                <c:pt idx="995">
                  <c:v>40066</c:v>
                </c:pt>
                <c:pt idx="996">
                  <c:v>40066</c:v>
                </c:pt>
                <c:pt idx="997">
                  <c:v>40067</c:v>
                </c:pt>
                <c:pt idx="998">
                  <c:v>40067</c:v>
                </c:pt>
                <c:pt idx="999">
                  <c:v>40067</c:v>
                </c:pt>
                <c:pt idx="1000">
                  <c:v>40070</c:v>
                </c:pt>
                <c:pt idx="1001">
                  <c:v>40070</c:v>
                </c:pt>
                <c:pt idx="1002">
                  <c:v>40070</c:v>
                </c:pt>
                <c:pt idx="1003">
                  <c:v>40070</c:v>
                </c:pt>
                <c:pt idx="1004">
                  <c:v>40070</c:v>
                </c:pt>
                <c:pt idx="1005">
                  <c:v>40070</c:v>
                </c:pt>
                <c:pt idx="1006">
                  <c:v>40070</c:v>
                </c:pt>
                <c:pt idx="1007">
                  <c:v>40070</c:v>
                </c:pt>
                <c:pt idx="1008">
                  <c:v>40071</c:v>
                </c:pt>
                <c:pt idx="1009">
                  <c:v>40071</c:v>
                </c:pt>
                <c:pt idx="1010">
                  <c:v>40071</c:v>
                </c:pt>
                <c:pt idx="1011">
                  <c:v>40071</c:v>
                </c:pt>
                <c:pt idx="1012">
                  <c:v>40072</c:v>
                </c:pt>
                <c:pt idx="1013">
                  <c:v>40073</c:v>
                </c:pt>
                <c:pt idx="1014">
                  <c:v>40073</c:v>
                </c:pt>
                <c:pt idx="1015">
                  <c:v>40073</c:v>
                </c:pt>
                <c:pt idx="1016">
                  <c:v>40074</c:v>
                </c:pt>
                <c:pt idx="1017">
                  <c:v>40074</c:v>
                </c:pt>
                <c:pt idx="1018">
                  <c:v>40074</c:v>
                </c:pt>
                <c:pt idx="1019">
                  <c:v>40074</c:v>
                </c:pt>
                <c:pt idx="1020">
                  <c:v>40077</c:v>
                </c:pt>
                <c:pt idx="1021">
                  <c:v>40077</c:v>
                </c:pt>
                <c:pt idx="1022">
                  <c:v>40077</c:v>
                </c:pt>
                <c:pt idx="1023">
                  <c:v>40078</c:v>
                </c:pt>
                <c:pt idx="1024">
                  <c:v>40078</c:v>
                </c:pt>
                <c:pt idx="1025">
                  <c:v>40078</c:v>
                </c:pt>
                <c:pt idx="1026">
                  <c:v>40078</c:v>
                </c:pt>
                <c:pt idx="1027">
                  <c:v>40078</c:v>
                </c:pt>
                <c:pt idx="1028">
                  <c:v>40078</c:v>
                </c:pt>
                <c:pt idx="1029">
                  <c:v>40078</c:v>
                </c:pt>
                <c:pt idx="1030">
                  <c:v>40078</c:v>
                </c:pt>
                <c:pt idx="1031">
                  <c:v>40078</c:v>
                </c:pt>
                <c:pt idx="1032">
                  <c:v>40078</c:v>
                </c:pt>
                <c:pt idx="1033">
                  <c:v>40079</c:v>
                </c:pt>
                <c:pt idx="1034">
                  <c:v>40079</c:v>
                </c:pt>
                <c:pt idx="1035">
                  <c:v>40079</c:v>
                </c:pt>
                <c:pt idx="1036">
                  <c:v>40079</c:v>
                </c:pt>
                <c:pt idx="1037">
                  <c:v>40079</c:v>
                </c:pt>
                <c:pt idx="1038">
                  <c:v>40081</c:v>
                </c:pt>
                <c:pt idx="1039">
                  <c:v>40081</c:v>
                </c:pt>
                <c:pt idx="1040">
                  <c:v>40081</c:v>
                </c:pt>
                <c:pt idx="1041">
                  <c:v>40081</c:v>
                </c:pt>
                <c:pt idx="1042">
                  <c:v>40081</c:v>
                </c:pt>
                <c:pt idx="1043">
                  <c:v>40081</c:v>
                </c:pt>
                <c:pt idx="1044">
                  <c:v>40081</c:v>
                </c:pt>
                <c:pt idx="1045">
                  <c:v>40081</c:v>
                </c:pt>
                <c:pt idx="1046">
                  <c:v>40081</c:v>
                </c:pt>
                <c:pt idx="1047">
                  <c:v>40081</c:v>
                </c:pt>
                <c:pt idx="1048">
                  <c:v>40081</c:v>
                </c:pt>
                <c:pt idx="1049">
                  <c:v>40081</c:v>
                </c:pt>
                <c:pt idx="1050">
                  <c:v>40084</c:v>
                </c:pt>
                <c:pt idx="1051">
                  <c:v>40084</c:v>
                </c:pt>
                <c:pt idx="1052">
                  <c:v>40084</c:v>
                </c:pt>
                <c:pt idx="1053">
                  <c:v>40084</c:v>
                </c:pt>
                <c:pt idx="1054">
                  <c:v>40084</c:v>
                </c:pt>
                <c:pt idx="1055">
                  <c:v>40084</c:v>
                </c:pt>
                <c:pt idx="1056">
                  <c:v>40084</c:v>
                </c:pt>
                <c:pt idx="1057">
                  <c:v>40084</c:v>
                </c:pt>
                <c:pt idx="1058">
                  <c:v>40084</c:v>
                </c:pt>
                <c:pt idx="1059">
                  <c:v>40085</c:v>
                </c:pt>
                <c:pt idx="1060">
                  <c:v>40085</c:v>
                </c:pt>
                <c:pt idx="1061">
                  <c:v>40085</c:v>
                </c:pt>
                <c:pt idx="1062">
                  <c:v>40085</c:v>
                </c:pt>
                <c:pt idx="1063">
                  <c:v>40085</c:v>
                </c:pt>
                <c:pt idx="1064">
                  <c:v>40085</c:v>
                </c:pt>
                <c:pt idx="1065">
                  <c:v>40085</c:v>
                </c:pt>
                <c:pt idx="1066">
                  <c:v>40085</c:v>
                </c:pt>
                <c:pt idx="1067">
                  <c:v>40085</c:v>
                </c:pt>
                <c:pt idx="1068">
                  <c:v>40085</c:v>
                </c:pt>
                <c:pt idx="1069">
                  <c:v>40085</c:v>
                </c:pt>
                <c:pt idx="1070">
                  <c:v>40085</c:v>
                </c:pt>
                <c:pt idx="1071">
                  <c:v>40085</c:v>
                </c:pt>
                <c:pt idx="1072">
                  <c:v>40085</c:v>
                </c:pt>
                <c:pt idx="1073">
                  <c:v>40085</c:v>
                </c:pt>
                <c:pt idx="1074">
                  <c:v>40086</c:v>
                </c:pt>
                <c:pt idx="1075">
                  <c:v>40086</c:v>
                </c:pt>
                <c:pt idx="1076">
                  <c:v>40086</c:v>
                </c:pt>
                <c:pt idx="1077">
                  <c:v>40086</c:v>
                </c:pt>
                <c:pt idx="1078">
                  <c:v>40086</c:v>
                </c:pt>
                <c:pt idx="1079">
                  <c:v>40086</c:v>
                </c:pt>
                <c:pt idx="1080">
                  <c:v>40086</c:v>
                </c:pt>
                <c:pt idx="1081">
                  <c:v>40086</c:v>
                </c:pt>
                <c:pt idx="1082">
                  <c:v>40086</c:v>
                </c:pt>
                <c:pt idx="1083">
                  <c:v>40086</c:v>
                </c:pt>
                <c:pt idx="1084">
                  <c:v>40086</c:v>
                </c:pt>
                <c:pt idx="1085">
                  <c:v>40086</c:v>
                </c:pt>
                <c:pt idx="1086">
                  <c:v>40087</c:v>
                </c:pt>
                <c:pt idx="1087">
                  <c:v>40087</c:v>
                </c:pt>
                <c:pt idx="1088">
                  <c:v>40087</c:v>
                </c:pt>
                <c:pt idx="1089">
                  <c:v>40087</c:v>
                </c:pt>
                <c:pt idx="1090">
                  <c:v>40087</c:v>
                </c:pt>
                <c:pt idx="1091">
                  <c:v>40087</c:v>
                </c:pt>
                <c:pt idx="1092">
                  <c:v>40087</c:v>
                </c:pt>
                <c:pt idx="1093">
                  <c:v>40087</c:v>
                </c:pt>
                <c:pt idx="1094">
                  <c:v>40087</c:v>
                </c:pt>
                <c:pt idx="1095">
                  <c:v>40087</c:v>
                </c:pt>
                <c:pt idx="1096">
                  <c:v>40087</c:v>
                </c:pt>
                <c:pt idx="1097">
                  <c:v>40088</c:v>
                </c:pt>
                <c:pt idx="1098">
                  <c:v>40088</c:v>
                </c:pt>
                <c:pt idx="1099">
                  <c:v>40088</c:v>
                </c:pt>
                <c:pt idx="1100">
                  <c:v>40088</c:v>
                </c:pt>
                <c:pt idx="1101">
                  <c:v>40088</c:v>
                </c:pt>
                <c:pt idx="1102">
                  <c:v>40088</c:v>
                </c:pt>
                <c:pt idx="1103">
                  <c:v>40088</c:v>
                </c:pt>
                <c:pt idx="1104">
                  <c:v>40088</c:v>
                </c:pt>
                <c:pt idx="1105">
                  <c:v>40088</c:v>
                </c:pt>
                <c:pt idx="1106">
                  <c:v>40088</c:v>
                </c:pt>
                <c:pt idx="1107">
                  <c:v>40088</c:v>
                </c:pt>
                <c:pt idx="1108">
                  <c:v>40088</c:v>
                </c:pt>
                <c:pt idx="1109">
                  <c:v>40088</c:v>
                </c:pt>
                <c:pt idx="1110">
                  <c:v>40091</c:v>
                </c:pt>
                <c:pt idx="1111">
                  <c:v>40091</c:v>
                </c:pt>
                <c:pt idx="1112">
                  <c:v>40091</c:v>
                </c:pt>
                <c:pt idx="1113">
                  <c:v>40091</c:v>
                </c:pt>
                <c:pt idx="1114">
                  <c:v>40091</c:v>
                </c:pt>
                <c:pt idx="1115">
                  <c:v>40091</c:v>
                </c:pt>
                <c:pt idx="1116">
                  <c:v>40091</c:v>
                </c:pt>
                <c:pt idx="1117">
                  <c:v>40091</c:v>
                </c:pt>
                <c:pt idx="1118">
                  <c:v>40091</c:v>
                </c:pt>
                <c:pt idx="1119">
                  <c:v>40091</c:v>
                </c:pt>
                <c:pt idx="1120">
                  <c:v>40091</c:v>
                </c:pt>
                <c:pt idx="1121">
                  <c:v>40091</c:v>
                </c:pt>
                <c:pt idx="1122">
                  <c:v>40091</c:v>
                </c:pt>
                <c:pt idx="1123">
                  <c:v>40091</c:v>
                </c:pt>
                <c:pt idx="1124">
                  <c:v>40091</c:v>
                </c:pt>
                <c:pt idx="1125">
                  <c:v>40091</c:v>
                </c:pt>
                <c:pt idx="1126">
                  <c:v>40092</c:v>
                </c:pt>
                <c:pt idx="1127">
                  <c:v>40092</c:v>
                </c:pt>
                <c:pt idx="1128">
                  <c:v>40092</c:v>
                </c:pt>
                <c:pt idx="1129">
                  <c:v>40092</c:v>
                </c:pt>
                <c:pt idx="1130">
                  <c:v>40092</c:v>
                </c:pt>
                <c:pt idx="1131">
                  <c:v>40092</c:v>
                </c:pt>
                <c:pt idx="1132">
                  <c:v>40092</c:v>
                </c:pt>
                <c:pt idx="1133">
                  <c:v>40092</c:v>
                </c:pt>
                <c:pt idx="1134">
                  <c:v>40092</c:v>
                </c:pt>
                <c:pt idx="1135">
                  <c:v>40092</c:v>
                </c:pt>
                <c:pt idx="1136">
                  <c:v>40092</c:v>
                </c:pt>
                <c:pt idx="1137">
                  <c:v>40092</c:v>
                </c:pt>
                <c:pt idx="1138">
                  <c:v>40092</c:v>
                </c:pt>
                <c:pt idx="1139">
                  <c:v>40092</c:v>
                </c:pt>
                <c:pt idx="1140">
                  <c:v>40092</c:v>
                </c:pt>
                <c:pt idx="1141">
                  <c:v>40092</c:v>
                </c:pt>
                <c:pt idx="1142">
                  <c:v>40092</c:v>
                </c:pt>
                <c:pt idx="1143">
                  <c:v>40093</c:v>
                </c:pt>
                <c:pt idx="1144">
                  <c:v>40093</c:v>
                </c:pt>
                <c:pt idx="1145">
                  <c:v>40093</c:v>
                </c:pt>
                <c:pt idx="1146">
                  <c:v>40093</c:v>
                </c:pt>
                <c:pt idx="1147">
                  <c:v>40093</c:v>
                </c:pt>
                <c:pt idx="1148">
                  <c:v>40095</c:v>
                </c:pt>
                <c:pt idx="1149">
                  <c:v>40101</c:v>
                </c:pt>
                <c:pt idx="1150">
                  <c:v>40101</c:v>
                </c:pt>
                <c:pt idx="1151">
                  <c:v>40101</c:v>
                </c:pt>
                <c:pt idx="1152">
                  <c:v>40101</c:v>
                </c:pt>
                <c:pt idx="1153">
                  <c:v>40101</c:v>
                </c:pt>
                <c:pt idx="1154">
                  <c:v>40101</c:v>
                </c:pt>
                <c:pt idx="1155">
                  <c:v>40101</c:v>
                </c:pt>
                <c:pt idx="1156">
                  <c:v>40101</c:v>
                </c:pt>
                <c:pt idx="1157">
                  <c:v>40101</c:v>
                </c:pt>
                <c:pt idx="1158">
                  <c:v>40101</c:v>
                </c:pt>
                <c:pt idx="1159">
                  <c:v>40101</c:v>
                </c:pt>
                <c:pt idx="1160">
                  <c:v>40101</c:v>
                </c:pt>
                <c:pt idx="1161">
                  <c:v>40101</c:v>
                </c:pt>
                <c:pt idx="1162">
                  <c:v>40101</c:v>
                </c:pt>
                <c:pt idx="1163">
                  <c:v>40101</c:v>
                </c:pt>
                <c:pt idx="1164">
                  <c:v>40101</c:v>
                </c:pt>
                <c:pt idx="1165">
                  <c:v>40101</c:v>
                </c:pt>
                <c:pt idx="1166">
                  <c:v>40101</c:v>
                </c:pt>
                <c:pt idx="1167">
                  <c:v>40101</c:v>
                </c:pt>
                <c:pt idx="1168">
                  <c:v>40101</c:v>
                </c:pt>
                <c:pt idx="1169">
                  <c:v>40102</c:v>
                </c:pt>
                <c:pt idx="1170">
                  <c:v>40105</c:v>
                </c:pt>
                <c:pt idx="1171">
                  <c:v>40106</c:v>
                </c:pt>
                <c:pt idx="1172">
                  <c:v>40106</c:v>
                </c:pt>
                <c:pt idx="1173">
                  <c:v>40106</c:v>
                </c:pt>
                <c:pt idx="1174">
                  <c:v>40106</c:v>
                </c:pt>
                <c:pt idx="1175">
                  <c:v>40107</c:v>
                </c:pt>
                <c:pt idx="1176">
                  <c:v>40108</c:v>
                </c:pt>
                <c:pt idx="1177">
                  <c:v>40109</c:v>
                </c:pt>
                <c:pt idx="1178">
                  <c:v>40109</c:v>
                </c:pt>
                <c:pt idx="1179">
                  <c:v>40109</c:v>
                </c:pt>
                <c:pt idx="1180">
                  <c:v>40109</c:v>
                </c:pt>
                <c:pt idx="1181">
                  <c:v>40109</c:v>
                </c:pt>
                <c:pt idx="1182">
                  <c:v>40109</c:v>
                </c:pt>
                <c:pt idx="1183">
                  <c:v>40109</c:v>
                </c:pt>
                <c:pt idx="1184">
                  <c:v>40109</c:v>
                </c:pt>
                <c:pt idx="1185">
                  <c:v>40112</c:v>
                </c:pt>
                <c:pt idx="1186">
                  <c:v>40112</c:v>
                </c:pt>
                <c:pt idx="1187">
                  <c:v>40112</c:v>
                </c:pt>
                <c:pt idx="1188">
                  <c:v>40112</c:v>
                </c:pt>
                <c:pt idx="1189">
                  <c:v>40112</c:v>
                </c:pt>
                <c:pt idx="1190">
                  <c:v>40112</c:v>
                </c:pt>
                <c:pt idx="1191">
                  <c:v>40114</c:v>
                </c:pt>
                <c:pt idx="1192">
                  <c:v>40114</c:v>
                </c:pt>
                <c:pt idx="1193">
                  <c:v>40114</c:v>
                </c:pt>
                <c:pt idx="1194">
                  <c:v>40114</c:v>
                </c:pt>
                <c:pt idx="1195">
                  <c:v>40115</c:v>
                </c:pt>
                <c:pt idx="1196">
                  <c:v>40115</c:v>
                </c:pt>
                <c:pt idx="1197">
                  <c:v>40115</c:v>
                </c:pt>
                <c:pt idx="1198">
                  <c:v>40115</c:v>
                </c:pt>
                <c:pt idx="1199">
                  <c:v>40115</c:v>
                </c:pt>
                <c:pt idx="1200">
                  <c:v>40115</c:v>
                </c:pt>
                <c:pt idx="1201">
                  <c:v>40115</c:v>
                </c:pt>
                <c:pt idx="1202">
                  <c:v>40115</c:v>
                </c:pt>
                <c:pt idx="1203">
                  <c:v>40115</c:v>
                </c:pt>
                <c:pt idx="1204">
                  <c:v>40115</c:v>
                </c:pt>
                <c:pt idx="1205">
                  <c:v>40115</c:v>
                </c:pt>
                <c:pt idx="1206">
                  <c:v>40115</c:v>
                </c:pt>
                <c:pt idx="1207">
                  <c:v>40116</c:v>
                </c:pt>
                <c:pt idx="1208">
                  <c:v>40116</c:v>
                </c:pt>
                <c:pt idx="1209">
                  <c:v>40116</c:v>
                </c:pt>
                <c:pt idx="1210">
                  <c:v>40116</c:v>
                </c:pt>
                <c:pt idx="1211">
                  <c:v>40116</c:v>
                </c:pt>
                <c:pt idx="1212">
                  <c:v>40119</c:v>
                </c:pt>
                <c:pt idx="1213">
                  <c:v>40119</c:v>
                </c:pt>
                <c:pt idx="1214">
                  <c:v>40119</c:v>
                </c:pt>
                <c:pt idx="1215">
                  <c:v>40119</c:v>
                </c:pt>
                <c:pt idx="1216">
                  <c:v>40119</c:v>
                </c:pt>
                <c:pt idx="1217">
                  <c:v>40119</c:v>
                </c:pt>
                <c:pt idx="1218">
                  <c:v>40119</c:v>
                </c:pt>
                <c:pt idx="1219">
                  <c:v>40119</c:v>
                </c:pt>
                <c:pt idx="1220">
                  <c:v>40119</c:v>
                </c:pt>
                <c:pt idx="1221">
                  <c:v>40120</c:v>
                </c:pt>
                <c:pt idx="1222">
                  <c:v>40121</c:v>
                </c:pt>
                <c:pt idx="1223">
                  <c:v>40121</c:v>
                </c:pt>
                <c:pt idx="1224">
                  <c:v>40121</c:v>
                </c:pt>
                <c:pt idx="1225">
                  <c:v>40121</c:v>
                </c:pt>
                <c:pt idx="1226">
                  <c:v>40121</c:v>
                </c:pt>
                <c:pt idx="1227">
                  <c:v>40121</c:v>
                </c:pt>
                <c:pt idx="1228">
                  <c:v>40121</c:v>
                </c:pt>
                <c:pt idx="1229">
                  <c:v>40121</c:v>
                </c:pt>
                <c:pt idx="1230">
                  <c:v>40121</c:v>
                </c:pt>
                <c:pt idx="1231">
                  <c:v>40121</c:v>
                </c:pt>
                <c:pt idx="1232">
                  <c:v>40121</c:v>
                </c:pt>
                <c:pt idx="1233">
                  <c:v>40121</c:v>
                </c:pt>
                <c:pt idx="1234">
                  <c:v>40122</c:v>
                </c:pt>
                <c:pt idx="1235">
                  <c:v>40122</c:v>
                </c:pt>
                <c:pt idx="1236">
                  <c:v>40122</c:v>
                </c:pt>
                <c:pt idx="1237">
                  <c:v>40122</c:v>
                </c:pt>
                <c:pt idx="1238">
                  <c:v>40122</c:v>
                </c:pt>
                <c:pt idx="1239">
                  <c:v>40123</c:v>
                </c:pt>
                <c:pt idx="1240">
                  <c:v>40123</c:v>
                </c:pt>
                <c:pt idx="1241">
                  <c:v>40123</c:v>
                </c:pt>
                <c:pt idx="1242">
                  <c:v>40126</c:v>
                </c:pt>
                <c:pt idx="1243">
                  <c:v>40126</c:v>
                </c:pt>
                <c:pt idx="1244">
                  <c:v>40126</c:v>
                </c:pt>
                <c:pt idx="1245">
                  <c:v>40126</c:v>
                </c:pt>
                <c:pt idx="1246">
                  <c:v>40126</c:v>
                </c:pt>
                <c:pt idx="1247">
                  <c:v>40126</c:v>
                </c:pt>
                <c:pt idx="1248">
                  <c:v>40126</c:v>
                </c:pt>
                <c:pt idx="1249">
                  <c:v>40126</c:v>
                </c:pt>
                <c:pt idx="1250">
                  <c:v>40126</c:v>
                </c:pt>
                <c:pt idx="1251">
                  <c:v>40127</c:v>
                </c:pt>
                <c:pt idx="1252">
                  <c:v>40127</c:v>
                </c:pt>
                <c:pt idx="1253">
                  <c:v>40127</c:v>
                </c:pt>
                <c:pt idx="1254">
                  <c:v>40127</c:v>
                </c:pt>
                <c:pt idx="1255">
                  <c:v>40129</c:v>
                </c:pt>
                <c:pt idx="1256">
                  <c:v>40129</c:v>
                </c:pt>
                <c:pt idx="1257">
                  <c:v>40130</c:v>
                </c:pt>
                <c:pt idx="1258">
                  <c:v>40130</c:v>
                </c:pt>
                <c:pt idx="1259">
                  <c:v>40130</c:v>
                </c:pt>
                <c:pt idx="1260">
                  <c:v>40130</c:v>
                </c:pt>
                <c:pt idx="1261">
                  <c:v>40130</c:v>
                </c:pt>
                <c:pt idx="1262">
                  <c:v>40130</c:v>
                </c:pt>
                <c:pt idx="1263">
                  <c:v>40130</c:v>
                </c:pt>
                <c:pt idx="1264">
                  <c:v>40130</c:v>
                </c:pt>
                <c:pt idx="1265">
                  <c:v>40130</c:v>
                </c:pt>
                <c:pt idx="1266">
                  <c:v>40130</c:v>
                </c:pt>
                <c:pt idx="1267">
                  <c:v>40130</c:v>
                </c:pt>
                <c:pt idx="1268">
                  <c:v>40130</c:v>
                </c:pt>
                <c:pt idx="1269">
                  <c:v>40130</c:v>
                </c:pt>
                <c:pt idx="1270">
                  <c:v>40130</c:v>
                </c:pt>
                <c:pt idx="1271">
                  <c:v>40130</c:v>
                </c:pt>
                <c:pt idx="1272">
                  <c:v>40130</c:v>
                </c:pt>
                <c:pt idx="1273">
                  <c:v>40130</c:v>
                </c:pt>
                <c:pt idx="1274">
                  <c:v>40130</c:v>
                </c:pt>
                <c:pt idx="1275">
                  <c:v>40130</c:v>
                </c:pt>
                <c:pt idx="1276">
                  <c:v>40130</c:v>
                </c:pt>
                <c:pt idx="1277">
                  <c:v>40130</c:v>
                </c:pt>
                <c:pt idx="1278">
                  <c:v>40130</c:v>
                </c:pt>
                <c:pt idx="1279">
                  <c:v>40133</c:v>
                </c:pt>
                <c:pt idx="1280">
                  <c:v>40133</c:v>
                </c:pt>
                <c:pt idx="1281">
                  <c:v>40133</c:v>
                </c:pt>
                <c:pt idx="1282">
                  <c:v>40133</c:v>
                </c:pt>
                <c:pt idx="1283">
                  <c:v>40133</c:v>
                </c:pt>
                <c:pt idx="1284">
                  <c:v>40133</c:v>
                </c:pt>
                <c:pt idx="1285">
                  <c:v>40134</c:v>
                </c:pt>
                <c:pt idx="1286">
                  <c:v>40134</c:v>
                </c:pt>
                <c:pt idx="1287">
                  <c:v>40134</c:v>
                </c:pt>
                <c:pt idx="1288">
                  <c:v>40134</c:v>
                </c:pt>
                <c:pt idx="1289">
                  <c:v>40135</c:v>
                </c:pt>
                <c:pt idx="1290">
                  <c:v>40136</c:v>
                </c:pt>
                <c:pt idx="1291">
                  <c:v>40136</c:v>
                </c:pt>
                <c:pt idx="1292">
                  <c:v>40136</c:v>
                </c:pt>
                <c:pt idx="1293">
                  <c:v>40136</c:v>
                </c:pt>
                <c:pt idx="1294">
                  <c:v>40136</c:v>
                </c:pt>
                <c:pt idx="1295">
                  <c:v>40136</c:v>
                </c:pt>
                <c:pt idx="1296">
                  <c:v>40136</c:v>
                </c:pt>
                <c:pt idx="1297">
                  <c:v>40137</c:v>
                </c:pt>
                <c:pt idx="1298">
                  <c:v>40137</c:v>
                </c:pt>
                <c:pt idx="1299">
                  <c:v>40137</c:v>
                </c:pt>
                <c:pt idx="1300">
                  <c:v>40137</c:v>
                </c:pt>
                <c:pt idx="1301">
                  <c:v>40137</c:v>
                </c:pt>
                <c:pt idx="1302">
                  <c:v>40140</c:v>
                </c:pt>
                <c:pt idx="1303">
                  <c:v>40140</c:v>
                </c:pt>
                <c:pt idx="1304">
                  <c:v>40142</c:v>
                </c:pt>
                <c:pt idx="1305">
                  <c:v>40142</c:v>
                </c:pt>
                <c:pt idx="1306">
                  <c:v>40142</c:v>
                </c:pt>
                <c:pt idx="1307">
                  <c:v>40147</c:v>
                </c:pt>
                <c:pt idx="1308">
                  <c:v>40147</c:v>
                </c:pt>
                <c:pt idx="1309">
                  <c:v>40147</c:v>
                </c:pt>
                <c:pt idx="1310">
                  <c:v>40147</c:v>
                </c:pt>
                <c:pt idx="1311">
                  <c:v>40147</c:v>
                </c:pt>
                <c:pt idx="1312">
                  <c:v>40147</c:v>
                </c:pt>
                <c:pt idx="1313">
                  <c:v>40147</c:v>
                </c:pt>
                <c:pt idx="1314">
                  <c:v>40147</c:v>
                </c:pt>
                <c:pt idx="1315">
                  <c:v>40147</c:v>
                </c:pt>
                <c:pt idx="1316">
                  <c:v>40147</c:v>
                </c:pt>
                <c:pt idx="1317">
                  <c:v>40148</c:v>
                </c:pt>
                <c:pt idx="1318">
                  <c:v>40148</c:v>
                </c:pt>
                <c:pt idx="1319">
                  <c:v>40148</c:v>
                </c:pt>
                <c:pt idx="1320">
                  <c:v>40149</c:v>
                </c:pt>
                <c:pt idx="1321">
                  <c:v>40149</c:v>
                </c:pt>
                <c:pt idx="1322">
                  <c:v>40150</c:v>
                </c:pt>
                <c:pt idx="1323">
                  <c:v>40150</c:v>
                </c:pt>
                <c:pt idx="1324">
                  <c:v>40151</c:v>
                </c:pt>
                <c:pt idx="1325">
                  <c:v>40151</c:v>
                </c:pt>
                <c:pt idx="1326">
                  <c:v>40154</c:v>
                </c:pt>
                <c:pt idx="1327">
                  <c:v>40154</c:v>
                </c:pt>
                <c:pt idx="1328">
                  <c:v>40154</c:v>
                </c:pt>
                <c:pt idx="1329">
                  <c:v>40154</c:v>
                </c:pt>
                <c:pt idx="1330">
                  <c:v>40154</c:v>
                </c:pt>
                <c:pt idx="1331">
                  <c:v>40155</c:v>
                </c:pt>
                <c:pt idx="1332">
                  <c:v>40156</c:v>
                </c:pt>
                <c:pt idx="1333">
                  <c:v>40156</c:v>
                </c:pt>
                <c:pt idx="1334">
                  <c:v>40156</c:v>
                </c:pt>
                <c:pt idx="1335">
                  <c:v>40156</c:v>
                </c:pt>
                <c:pt idx="1336">
                  <c:v>40156</c:v>
                </c:pt>
                <c:pt idx="1337">
                  <c:v>40156</c:v>
                </c:pt>
                <c:pt idx="1338">
                  <c:v>40157</c:v>
                </c:pt>
                <c:pt idx="1339">
                  <c:v>40157</c:v>
                </c:pt>
                <c:pt idx="1340">
                  <c:v>40157</c:v>
                </c:pt>
                <c:pt idx="1341">
                  <c:v>40157</c:v>
                </c:pt>
                <c:pt idx="1342">
                  <c:v>40158</c:v>
                </c:pt>
                <c:pt idx="1343">
                  <c:v>40158</c:v>
                </c:pt>
                <c:pt idx="1344">
                  <c:v>40161</c:v>
                </c:pt>
                <c:pt idx="1345">
                  <c:v>40161</c:v>
                </c:pt>
                <c:pt idx="1346">
                  <c:v>40161</c:v>
                </c:pt>
                <c:pt idx="1347">
                  <c:v>40162</c:v>
                </c:pt>
                <c:pt idx="1348">
                  <c:v>40162</c:v>
                </c:pt>
                <c:pt idx="1349">
                  <c:v>40162</c:v>
                </c:pt>
                <c:pt idx="1350">
                  <c:v>40162</c:v>
                </c:pt>
                <c:pt idx="1351">
                  <c:v>40162</c:v>
                </c:pt>
                <c:pt idx="1352">
                  <c:v>40162</c:v>
                </c:pt>
                <c:pt idx="1353">
                  <c:v>40162</c:v>
                </c:pt>
                <c:pt idx="1354">
                  <c:v>40162</c:v>
                </c:pt>
                <c:pt idx="1355">
                  <c:v>40163</c:v>
                </c:pt>
                <c:pt idx="1356">
                  <c:v>40163</c:v>
                </c:pt>
                <c:pt idx="1357">
                  <c:v>40163</c:v>
                </c:pt>
                <c:pt idx="1358">
                  <c:v>40163</c:v>
                </c:pt>
                <c:pt idx="1359">
                  <c:v>40163</c:v>
                </c:pt>
                <c:pt idx="1360">
                  <c:v>40163</c:v>
                </c:pt>
                <c:pt idx="1361">
                  <c:v>40163</c:v>
                </c:pt>
                <c:pt idx="1362">
                  <c:v>40163</c:v>
                </c:pt>
                <c:pt idx="1363">
                  <c:v>40163</c:v>
                </c:pt>
                <c:pt idx="1364">
                  <c:v>40163</c:v>
                </c:pt>
                <c:pt idx="1365">
                  <c:v>40165</c:v>
                </c:pt>
                <c:pt idx="1366">
                  <c:v>40165</c:v>
                </c:pt>
                <c:pt idx="1367">
                  <c:v>40165</c:v>
                </c:pt>
                <c:pt idx="1368">
                  <c:v>40165</c:v>
                </c:pt>
                <c:pt idx="1369">
                  <c:v>40165</c:v>
                </c:pt>
                <c:pt idx="1370">
                  <c:v>40165</c:v>
                </c:pt>
                <c:pt idx="1371">
                  <c:v>40169</c:v>
                </c:pt>
                <c:pt idx="1372">
                  <c:v>40169</c:v>
                </c:pt>
                <c:pt idx="1373">
                  <c:v>40169</c:v>
                </c:pt>
                <c:pt idx="1374">
                  <c:v>40176</c:v>
                </c:pt>
                <c:pt idx="1375">
                  <c:v>40176</c:v>
                </c:pt>
                <c:pt idx="1376">
                  <c:v>40176</c:v>
                </c:pt>
                <c:pt idx="1377">
                  <c:v>40176</c:v>
                </c:pt>
                <c:pt idx="1378">
                  <c:v>40176</c:v>
                </c:pt>
                <c:pt idx="1379">
                  <c:v>40176</c:v>
                </c:pt>
                <c:pt idx="1380">
                  <c:v>40177</c:v>
                </c:pt>
                <c:pt idx="1381">
                  <c:v>40178</c:v>
                </c:pt>
                <c:pt idx="1382">
                  <c:v>40178</c:v>
                </c:pt>
                <c:pt idx="1383">
                  <c:v>40178</c:v>
                </c:pt>
                <c:pt idx="1384">
                  <c:v>40178</c:v>
                </c:pt>
                <c:pt idx="1385">
                  <c:v>40182</c:v>
                </c:pt>
                <c:pt idx="1386">
                  <c:v>40182</c:v>
                </c:pt>
                <c:pt idx="1387">
                  <c:v>40183</c:v>
                </c:pt>
                <c:pt idx="1388">
                  <c:v>40183</c:v>
                </c:pt>
                <c:pt idx="1389">
                  <c:v>40183</c:v>
                </c:pt>
                <c:pt idx="1390">
                  <c:v>40183</c:v>
                </c:pt>
                <c:pt idx="1391">
                  <c:v>40184</c:v>
                </c:pt>
                <c:pt idx="1392">
                  <c:v>40184</c:v>
                </c:pt>
                <c:pt idx="1393">
                  <c:v>40184</c:v>
                </c:pt>
                <c:pt idx="1394">
                  <c:v>40184</c:v>
                </c:pt>
                <c:pt idx="1395">
                  <c:v>40185</c:v>
                </c:pt>
                <c:pt idx="1396">
                  <c:v>40185</c:v>
                </c:pt>
                <c:pt idx="1397">
                  <c:v>40185</c:v>
                </c:pt>
                <c:pt idx="1398">
                  <c:v>40186</c:v>
                </c:pt>
                <c:pt idx="1399">
                  <c:v>40186</c:v>
                </c:pt>
                <c:pt idx="1400">
                  <c:v>40190</c:v>
                </c:pt>
                <c:pt idx="1401">
                  <c:v>40190</c:v>
                </c:pt>
                <c:pt idx="1402">
                  <c:v>40190</c:v>
                </c:pt>
                <c:pt idx="1403">
                  <c:v>40190</c:v>
                </c:pt>
                <c:pt idx="1404">
                  <c:v>40190</c:v>
                </c:pt>
                <c:pt idx="1405">
                  <c:v>40190</c:v>
                </c:pt>
                <c:pt idx="1406">
                  <c:v>40190</c:v>
                </c:pt>
                <c:pt idx="1407">
                  <c:v>40190</c:v>
                </c:pt>
                <c:pt idx="1408">
                  <c:v>40190</c:v>
                </c:pt>
                <c:pt idx="1409">
                  <c:v>40190</c:v>
                </c:pt>
                <c:pt idx="1410">
                  <c:v>40190</c:v>
                </c:pt>
                <c:pt idx="1411">
                  <c:v>40190</c:v>
                </c:pt>
                <c:pt idx="1412">
                  <c:v>40190</c:v>
                </c:pt>
                <c:pt idx="1413">
                  <c:v>40190</c:v>
                </c:pt>
                <c:pt idx="1414">
                  <c:v>40190</c:v>
                </c:pt>
                <c:pt idx="1415">
                  <c:v>40190</c:v>
                </c:pt>
                <c:pt idx="1416">
                  <c:v>40190</c:v>
                </c:pt>
                <c:pt idx="1417">
                  <c:v>40190</c:v>
                </c:pt>
                <c:pt idx="1418">
                  <c:v>40190</c:v>
                </c:pt>
                <c:pt idx="1419">
                  <c:v>40190</c:v>
                </c:pt>
                <c:pt idx="1420">
                  <c:v>40191</c:v>
                </c:pt>
                <c:pt idx="1421">
                  <c:v>40191</c:v>
                </c:pt>
                <c:pt idx="1422">
                  <c:v>40191</c:v>
                </c:pt>
                <c:pt idx="1423">
                  <c:v>40191</c:v>
                </c:pt>
                <c:pt idx="1424">
                  <c:v>40191</c:v>
                </c:pt>
                <c:pt idx="1425">
                  <c:v>40191</c:v>
                </c:pt>
                <c:pt idx="1426">
                  <c:v>40191</c:v>
                </c:pt>
                <c:pt idx="1427">
                  <c:v>40191</c:v>
                </c:pt>
                <c:pt idx="1428">
                  <c:v>40191</c:v>
                </c:pt>
                <c:pt idx="1429">
                  <c:v>40191</c:v>
                </c:pt>
                <c:pt idx="1430">
                  <c:v>40191</c:v>
                </c:pt>
                <c:pt idx="1431">
                  <c:v>40191</c:v>
                </c:pt>
                <c:pt idx="1432">
                  <c:v>40192</c:v>
                </c:pt>
                <c:pt idx="1433">
                  <c:v>40192</c:v>
                </c:pt>
                <c:pt idx="1434">
                  <c:v>40192</c:v>
                </c:pt>
                <c:pt idx="1435">
                  <c:v>40192</c:v>
                </c:pt>
                <c:pt idx="1436">
                  <c:v>40192</c:v>
                </c:pt>
                <c:pt idx="1437">
                  <c:v>40193</c:v>
                </c:pt>
                <c:pt idx="1438">
                  <c:v>40193</c:v>
                </c:pt>
                <c:pt idx="1439">
                  <c:v>40198</c:v>
                </c:pt>
                <c:pt idx="1440">
                  <c:v>40198</c:v>
                </c:pt>
                <c:pt idx="1441">
                  <c:v>40198</c:v>
                </c:pt>
                <c:pt idx="1442">
                  <c:v>40198</c:v>
                </c:pt>
                <c:pt idx="1443">
                  <c:v>40198</c:v>
                </c:pt>
                <c:pt idx="1444">
                  <c:v>40198</c:v>
                </c:pt>
                <c:pt idx="1445">
                  <c:v>40198</c:v>
                </c:pt>
                <c:pt idx="1446">
                  <c:v>40198</c:v>
                </c:pt>
                <c:pt idx="1447">
                  <c:v>40198</c:v>
                </c:pt>
                <c:pt idx="1448">
                  <c:v>40198</c:v>
                </c:pt>
                <c:pt idx="1449">
                  <c:v>40198</c:v>
                </c:pt>
                <c:pt idx="1450">
                  <c:v>40198</c:v>
                </c:pt>
                <c:pt idx="1451">
                  <c:v>40198</c:v>
                </c:pt>
                <c:pt idx="1452">
                  <c:v>40198</c:v>
                </c:pt>
                <c:pt idx="1453">
                  <c:v>40198</c:v>
                </c:pt>
                <c:pt idx="1454">
                  <c:v>40199</c:v>
                </c:pt>
                <c:pt idx="1455">
                  <c:v>40199</c:v>
                </c:pt>
                <c:pt idx="1456">
                  <c:v>40199</c:v>
                </c:pt>
                <c:pt idx="1457">
                  <c:v>40203</c:v>
                </c:pt>
                <c:pt idx="1458">
                  <c:v>40203</c:v>
                </c:pt>
                <c:pt idx="1459">
                  <c:v>40203</c:v>
                </c:pt>
                <c:pt idx="1460">
                  <c:v>40203</c:v>
                </c:pt>
                <c:pt idx="1461">
                  <c:v>40203</c:v>
                </c:pt>
                <c:pt idx="1462">
                  <c:v>40203</c:v>
                </c:pt>
                <c:pt idx="1463">
                  <c:v>40203</c:v>
                </c:pt>
                <c:pt idx="1464">
                  <c:v>40204</c:v>
                </c:pt>
                <c:pt idx="1465">
                  <c:v>40204</c:v>
                </c:pt>
                <c:pt idx="1466">
                  <c:v>40204</c:v>
                </c:pt>
                <c:pt idx="1467">
                  <c:v>40204</c:v>
                </c:pt>
                <c:pt idx="1468">
                  <c:v>40205</c:v>
                </c:pt>
                <c:pt idx="1469">
                  <c:v>40206</c:v>
                </c:pt>
                <c:pt idx="1470">
                  <c:v>40206</c:v>
                </c:pt>
                <c:pt idx="1471">
                  <c:v>40206</c:v>
                </c:pt>
                <c:pt idx="1472">
                  <c:v>40206</c:v>
                </c:pt>
                <c:pt idx="1473">
                  <c:v>40206</c:v>
                </c:pt>
                <c:pt idx="1474">
                  <c:v>40206</c:v>
                </c:pt>
                <c:pt idx="1475">
                  <c:v>40206</c:v>
                </c:pt>
                <c:pt idx="1476">
                  <c:v>40207</c:v>
                </c:pt>
                <c:pt idx="1477">
                  <c:v>40207</c:v>
                </c:pt>
                <c:pt idx="1478">
                  <c:v>40207</c:v>
                </c:pt>
                <c:pt idx="1479">
                  <c:v>40207</c:v>
                </c:pt>
                <c:pt idx="1480">
                  <c:v>40207</c:v>
                </c:pt>
                <c:pt idx="1481">
                  <c:v>40207</c:v>
                </c:pt>
                <c:pt idx="1482">
                  <c:v>40207</c:v>
                </c:pt>
                <c:pt idx="1483">
                  <c:v>40207</c:v>
                </c:pt>
                <c:pt idx="1484">
                  <c:v>40210</c:v>
                </c:pt>
                <c:pt idx="1485">
                  <c:v>40210</c:v>
                </c:pt>
                <c:pt idx="1486">
                  <c:v>40210</c:v>
                </c:pt>
                <c:pt idx="1487">
                  <c:v>40210</c:v>
                </c:pt>
                <c:pt idx="1488">
                  <c:v>40210</c:v>
                </c:pt>
                <c:pt idx="1489">
                  <c:v>40210</c:v>
                </c:pt>
                <c:pt idx="1490">
                  <c:v>40211</c:v>
                </c:pt>
                <c:pt idx="1491">
                  <c:v>40213</c:v>
                </c:pt>
                <c:pt idx="1492">
                  <c:v>40213</c:v>
                </c:pt>
                <c:pt idx="1493">
                  <c:v>40213</c:v>
                </c:pt>
                <c:pt idx="1494">
                  <c:v>40213</c:v>
                </c:pt>
                <c:pt idx="1495">
                  <c:v>40214</c:v>
                </c:pt>
                <c:pt idx="1496">
                  <c:v>40214</c:v>
                </c:pt>
                <c:pt idx="1497">
                  <c:v>40214</c:v>
                </c:pt>
                <c:pt idx="1498">
                  <c:v>40214</c:v>
                </c:pt>
                <c:pt idx="1499">
                  <c:v>40214</c:v>
                </c:pt>
                <c:pt idx="1500">
                  <c:v>40214</c:v>
                </c:pt>
                <c:pt idx="1501">
                  <c:v>40214</c:v>
                </c:pt>
                <c:pt idx="1502">
                  <c:v>40214</c:v>
                </c:pt>
                <c:pt idx="1503">
                  <c:v>40214</c:v>
                </c:pt>
                <c:pt idx="1504">
                  <c:v>40214</c:v>
                </c:pt>
                <c:pt idx="1505">
                  <c:v>40214</c:v>
                </c:pt>
                <c:pt idx="1506">
                  <c:v>40214</c:v>
                </c:pt>
                <c:pt idx="1507">
                  <c:v>40214</c:v>
                </c:pt>
                <c:pt idx="1508">
                  <c:v>40214</c:v>
                </c:pt>
                <c:pt idx="1509">
                  <c:v>40214</c:v>
                </c:pt>
                <c:pt idx="1510">
                  <c:v>40216</c:v>
                </c:pt>
                <c:pt idx="1511">
                  <c:v>40216</c:v>
                </c:pt>
                <c:pt idx="1512">
                  <c:v>40216</c:v>
                </c:pt>
                <c:pt idx="1513">
                  <c:v>40216</c:v>
                </c:pt>
                <c:pt idx="1514">
                  <c:v>40216</c:v>
                </c:pt>
                <c:pt idx="1515">
                  <c:v>40216</c:v>
                </c:pt>
                <c:pt idx="1516">
                  <c:v>40216</c:v>
                </c:pt>
                <c:pt idx="1517">
                  <c:v>40220</c:v>
                </c:pt>
                <c:pt idx="1518">
                  <c:v>40220</c:v>
                </c:pt>
                <c:pt idx="1519">
                  <c:v>40220</c:v>
                </c:pt>
                <c:pt idx="1520">
                  <c:v>40220</c:v>
                </c:pt>
                <c:pt idx="1521">
                  <c:v>40220</c:v>
                </c:pt>
                <c:pt idx="1522">
                  <c:v>40220</c:v>
                </c:pt>
                <c:pt idx="1523">
                  <c:v>40220</c:v>
                </c:pt>
                <c:pt idx="1524">
                  <c:v>40220</c:v>
                </c:pt>
                <c:pt idx="1525">
                  <c:v>40220</c:v>
                </c:pt>
                <c:pt idx="1526">
                  <c:v>40221</c:v>
                </c:pt>
                <c:pt idx="1527">
                  <c:v>40221</c:v>
                </c:pt>
                <c:pt idx="1528">
                  <c:v>40221</c:v>
                </c:pt>
                <c:pt idx="1529">
                  <c:v>40221</c:v>
                </c:pt>
                <c:pt idx="1530">
                  <c:v>40221</c:v>
                </c:pt>
                <c:pt idx="1531">
                  <c:v>40221</c:v>
                </c:pt>
                <c:pt idx="1532">
                  <c:v>40221</c:v>
                </c:pt>
                <c:pt idx="1533">
                  <c:v>40221</c:v>
                </c:pt>
                <c:pt idx="1534">
                  <c:v>40222</c:v>
                </c:pt>
                <c:pt idx="1535">
                  <c:v>40222</c:v>
                </c:pt>
                <c:pt idx="1536">
                  <c:v>40226</c:v>
                </c:pt>
                <c:pt idx="1537">
                  <c:v>40226</c:v>
                </c:pt>
                <c:pt idx="1538">
                  <c:v>40226</c:v>
                </c:pt>
                <c:pt idx="1539">
                  <c:v>40226</c:v>
                </c:pt>
                <c:pt idx="1540">
                  <c:v>40226</c:v>
                </c:pt>
                <c:pt idx="1541">
                  <c:v>40226</c:v>
                </c:pt>
                <c:pt idx="1542">
                  <c:v>40226</c:v>
                </c:pt>
                <c:pt idx="1543">
                  <c:v>40226</c:v>
                </c:pt>
                <c:pt idx="1544">
                  <c:v>40226</c:v>
                </c:pt>
                <c:pt idx="1545">
                  <c:v>40226</c:v>
                </c:pt>
                <c:pt idx="1546">
                  <c:v>40226</c:v>
                </c:pt>
                <c:pt idx="1547">
                  <c:v>40226</c:v>
                </c:pt>
                <c:pt idx="1548">
                  <c:v>40226</c:v>
                </c:pt>
                <c:pt idx="1549">
                  <c:v>40226</c:v>
                </c:pt>
                <c:pt idx="1550">
                  <c:v>40226</c:v>
                </c:pt>
                <c:pt idx="1551">
                  <c:v>40226</c:v>
                </c:pt>
                <c:pt idx="1552">
                  <c:v>40226</c:v>
                </c:pt>
                <c:pt idx="1553">
                  <c:v>40226</c:v>
                </c:pt>
                <c:pt idx="1554">
                  <c:v>40226</c:v>
                </c:pt>
                <c:pt idx="1555">
                  <c:v>40226</c:v>
                </c:pt>
                <c:pt idx="1556">
                  <c:v>40226</c:v>
                </c:pt>
                <c:pt idx="1557">
                  <c:v>40226</c:v>
                </c:pt>
                <c:pt idx="1558">
                  <c:v>40226</c:v>
                </c:pt>
                <c:pt idx="1559">
                  <c:v>40226</c:v>
                </c:pt>
                <c:pt idx="1560">
                  <c:v>40226</c:v>
                </c:pt>
                <c:pt idx="1561">
                  <c:v>40226</c:v>
                </c:pt>
                <c:pt idx="1562">
                  <c:v>40226</c:v>
                </c:pt>
                <c:pt idx="1563">
                  <c:v>40226</c:v>
                </c:pt>
                <c:pt idx="1564">
                  <c:v>40226</c:v>
                </c:pt>
                <c:pt idx="1565">
                  <c:v>40226</c:v>
                </c:pt>
                <c:pt idx="1566">
                  <c:v>40226</c:v>
                </c:pt>
                <c:pt idx="1567">
                  <c:v>40226</c:v>
                </c:pt>
                <c:pt idx="1568">
                  <c:v>40226</c:v>
                </c:pt>
                <c:pt idx="1569">
                  <c:v>40226</c:v>
                </c:pt>
                <c:pt idx="1570">
                  <c:v>40226</c:v>
                </c:pt>
                <c:pt idx="1571">
                  <c:v>40227</c:v>
                </c:pt>
                <c:pt idx="1572">
                  <c:v>40227</c:v>
                </c:pt>
                <c:pt idx="1573">
                  <c:v>40227</c:v>
                </c:pt>
                <c:pt idx="1574">
                  <c:v>40227</c:v>
                </c:pt>
                <c:pt idx="1575">
                  <c:v>40227</c:v>
                </c:pt>
                <c:pt idx="1576">
                  <c:v>40227</c:v>
                </c:pt>
                <c:pt idx="1577">
                  <c:v>40228</c:v>
                </c:pt>
                <c:pt idx="1578">
                  <c:v>40228</c:v>
                </c:pt>
                <c:pt idx="1579">
                  <c:v>40228</c:v>
                </c:pt>
                <c:pt idx="1580">
                  <c:v>40228</c:v>
                </c:pt>
                <c:pt idx="1581">
                  <c:v>40228</c:v>
                </c:pt>
                <c:pt idx="1582">
                  <c:v>40228</c:v>
                </c:pt>
                <c:pt idx="1583">
                  <c:v>40231</c:v>
                </c:pt>
                <c:pt idx="1584">
                  <c:v>40231</c:v>
                </c:pt>
                <c:pt idx="1585">
                  <c:v>40231</c:v>
                </c:pt>
                <c:pt idx="1586">
                  <c:v>40231</c:v>
                </c:pt>
                <c:pt idx="1587">
                  <c:v>40231</c:v>
                </c:pt>
                <c:pt idx="1588">
                  <c:v>40231</c:v>
                </c:pt>
                <c:pt idx="1589">
                  <c:v>40231</c:v>
                </c:pt>
                <c:pt idx="1590">
                  <c:v>40231</c:v>
                </c:pt>
                <c:pt idx="1591">
                  <c:v>40233</c:v>
                </c:pt>
                <c:pt idx="1592">
                  <c:v>40233</c:v>
                </c:pt>
                <c:pt idx="1593">
                  <c:v>40233</c:v>
                </c:pt>
                <c:pt idx="1594">
                  <c:v>40233</c:v>
                </c:pt>
                <c:pt idx="1595">
                  <c:v>40233</c:v>
                </c:pt>
                <c:pt idx="1596">
                  <c:v>40233</c:v>
                </c:pt>
                <c:pt idx="1597">
                  <c:v>40233</c:v>
                </c:pt>
                <c:pt idx="1598">
                  <c:v>40234</c:v>
                </c:pt>
                <c:pt idx="1599">
                  <c:v>40234</c:v>
                </c:pt>
                <c:pt idx="1600">
                  <c:v>40234</c:v>
                </c:pt>
                <c:pt idx="1601">
                  <c:v>40234</c:v>
                </c:pt>
                <c:pt idx="1602">
                  <c:v>40234</c:v>
                </c:pt>
                <c:pt idx="1603">
                  <c:v>40234</c:v>
                </c:pt>
                <c:pt idx="1604">
                  <c:v>40234</c:v>
                </c:pt>
                <c:pt idx="1605">
                  <c:v>40234</c:v>
                </c:pt>
                <c:pt idx="1606">
                  <c:v>40234</c:v>
                </c:pt>
                <c:pt idx="1607">
                  <c:v>40234</c:v>
                </c:pt>
                <c:pt idx="1608">
                  <c:v>40235</c:v>
                </c:pt>
                <c:pt idx="1609">
                  <c:v>40235</c:v>
                </c:pt>
                <c:pt idx="1610">
                  <c:v>40235</c:v>
                </c:pt>
                <c:pt idx="1611">
                  <c:v>40235</c:v>
                </c:pt>
                <c:pt idx="1612">
                  <c:v>40235</c:v>
                </c:pt>
                <c:pt idx="1613">
                  <c:v>40235</c:v>
                </c:pt>
                <c:pt idx="1614">
                  <c:v>40236</c:v>
                </c:pt>
                <c:pt idx="1615">
                  <c:v>40236</c:v>
                </c:pt>
                <c:pt idx="1616">
                  <c:v>40236</c:v>
                </c:pt>
                <c:pt idx="1617">
                  <c:v>40236</c:v>
                </c:pt>
                <c:pt idx="1618">
                  <c:v>40239</c:v>
                </c:pt>
                <c:pt idx="1619">
                  <c:v>40239</c:v>
                </c:pt>
                <c:pt idx="1620">
                  <c:v>40240</c:v>
                </c:pt>
                <c:pt idx="1621">
                  <c:v>40240</c:v>
                </c:pt>
                <c:pt idx="1622">
                  <c:v>40240</c:v>
                </c:pt>
                <c:pt idx="1623">
                  <c:v>40240</c:v>
                </c:pt>
                <c:pt idx="1624">
                  <c:v>40241</c:v>
                </c:pt>
                <c:pt idx="1625">
                  <c:v>40241</c:v>
                </c:pt>
                <c:pt idx="1626">
                  <c:v>40242</c:v>
                </c:pt>
                <c:pt idx="1627">
                  <c:v>40242</c:v>
                </c:pt>
                <c:pt idx="1628">
                  <c:v>40242</c:v>
                </c:pt>
                <c:pt idx="1629">
                  <c:v>40242</c:v>
                </c:pt>
                <c:pt idx="1630">
                  <c:v>40242</c:v>
                </c:pt>
                <c:pt idx="1631">
                  <c:v>40242</c:v>
                </c:pt>
                <c:pt idx="1632">
                  <c:v>40242</c:v>
                </c:pt>
                <c:pt idx="1633">
                  <c:v>40242</c:v>
                </c:pt>
                <c:pt idx="1634">
                  <c:v>40242</c:v>
                </c:pt>
                <c:pt idx="1635">
                  <c:v>40242</c:v>
                </c:pt>
                <c:pt idx="1636">
                  <c:v>40242</c:v>
                </c:pt>
                <c:pt idx="1637">
                  <c:v>40245</c:v>
                </c:pt>
                <c:pt idx="1638">
                  <c:v>40246</c:v>
                </c:pt>
                <c:pt idx="1639">
                  <c:v>40246</c:v>
                </c:pt>
                <c:pt idx="1640">
                  <c:v>40246</c:v>
                </c:pt>
                <c:pt idx="1641">
                  <c:v>40246</c:v>
                </c:pt>
                <c:pt idx="1642">
                  <c:v>40246</c:v>
                </c:pt>
                <c:pt idx="1643">
                  <c:v>40247</c:v>
                </c:pt>
                <c:pt idx="1644">
                  <c:v>40247</c:v>
                </c:pt>
                <c:pt idx="1645">
                  <c:v>40248</c:v>
                </c:pt>
                <c:pt idx="1646">
                  <c:v>40248</c:v>
                </c:pt>
                <c:pt idx="1647">
                  <c:v>40248</c:v>
                </c:pt>
                <c:pt idx="1648">
                  <c:v>40248</c:v>
                </c:pt>
                <c:pt idx="1649">
                  <c:v>40248</c:v>
                </c:pt>
                <c:pt idx="1650">
                  <c:v>40248</c:v>
                </c:pt>
                <c:pt idx="1651">
                  <c:v>40248</c:v>
                </c:pt>
                <c:pt idx="1652">
                  <c:v>40249</c:v>
                </c:pt>
                <c:pt idx="1653">
                  <c:v>40249</c:v>
                </c:pt>
                <c:pt idx="1654">
                  <c:v>40249</c:v>
                </c:pt>
                <c:pt idx="1655">
                  <c:v>40249</c:v>
                </c:pt>
                <c:pt idx="1656">
                  <c:v>40249</c:v>
                </c:pt>
                <c:pt idx="1657">
                  <c:v>40249</c:v>
                </c:pt>
                <c:pt idx="1658">
                  <c:v>40249</c:v>
                </c:pt>
                <c:pt idx="1659">
                  <c:v>40249</c:v>
                </c:pt>
                <c:pt idx="1660">
                  <c:v>40252</c:v>
                </c:pt>
                <c:pt idx="1661">
                  <c:v>40252</c:v>
                </c:pt>
                <c:pt idx="1662">
                  <c:v>40252</c:v>
                </c:pt>
                <c:pt idx="1663">
                  <c:v>40252</c:v>
                </c:pt>
                <c:pt idx="1664">
                  <c:v>40252</c:v>
                </c:pt>
                <c:pt idx="1665">
                  <c:v>40252</c:v>
                </c:pt>
                <c:pt idx="1666">
                  <c:v>40252</c:v>
                </c:pt>
                <c:pt idx="1667">
                  <c:v>40252</c:v>
                </c:pt>
                <c:pt idx="1668">
                  <c:v>40252</c:v>
                </c:pt>
                <c:pt idx="1669">
                  <c:v>40252</c:v>
                </c:pt>
                <c:pt idx="1670">
                  <c:v>40252</c:v>
                </c:pt>
                <c:pt idx="1671">
                  <c:v>40252</c:v>
                </c:pt>
                <c:pt idx="1672">
                  <c:v>40252</c:v>
                </c:pt>
                <c:pt idx="1673">
                  <c:v>40253</c:v>
                </c:pt>
                <c:pt idx="1674">
                  <c:v>40255</c:v>
                </c:pt>
                <c:pt idx="1675">
                  <c:v>40255</c:v>
                </c:pt>
                <c:pt idx="1676">
                  <c:v>40255</c:v>
                </c:pt>
                <c:pt idx="1677">
                  <c:v>40255</c:v>
                </c:pt>
                <c:pt idx="1678">
                  <c:v>40255</c:v>
                </c:pt>
                <c:pt idx="1679">
                  <c:v>40255</c:v>
                </c:pt>
                <c:pt idx="1680">
                  <c:v>40255</c:v>
                </c:pt>
                <c:pt idx="1681">
                  <c:v>40255</c:v>
                </c:pt>
                <c:pt idx="1682">
                  <c:v>40255</c:v>
                </c:pt>
                <c:pt idx="1683">
                  <c:v>40255</c:v>
                </c:pt>
                <c:pt idx="1684">
                  <c:v>40255</c:v>
                </c:pt>
                <c:pt idx="1685">
                  <c:v>40255</c:v>
                </c:pt>
                <c:pt idx="1686">
                  <c:v>40256</c:v>
                </c:pt>
                <c:pt idx="1687">
                  <c:v>40256</c:v>
                </c:pt>
                <c:pt idx="1688">
                  <c:v>40256</c:v>
                </c:pt>
                <c:pt idx="1689">
                  <c:v>40256</c:v>
                </c:pt>
                <c:pt idx="1690">
                  <c:v>40256</c:v>
                </c:pt>
                <c:pt idx="1691">
                  <c:v>40256</c:v>
                </c:pt>
                <c:pt idx="1692">
                  <c:v>40259</c:v>
                </c:pt>
                <c:pt idx="1693">
                  <c:v>40259</c:v>
                </c:pt>
                <c:pt idx="1694">
                  <c:v>40259</c:v>
                </c:pt>
                <c:pt idx="1695">
                  <c:v>40259</c:v>
                </c:pt>
                <c:pt idx="1696">
                  <c:v>40261</c:v>
                </c:pt>
                <c:pt idx="1697">
                  <c:v>40261</c:v>
                </c:pt>
                <c:pt idx="1698">
                  <c:v>40261</c:v>
                </c:pt>
                <c:pt idx="1699">
                  <c:v>40261</c:v>
                </c:pt>
                <c:pt idx="1700">
                  <c:v>40261</c:v>
                </c:pt>
                <c:pt idx="1701">
                  <c:v>40262</c:v>
                </c:pt>
                <c:pt idx="1702">
                  <c:v>40262</c:v>
                </c:pt>
                <c:pt idx="1703">
                  <c:v>40262</c:v>
                </c:pt>
                <c:pt idx="1704">
                  <c:v>40262</c:v>
                </c:pt>
                <c:pt idx="1705">
                  <c:v>40262</c:v>
                </c:pt>
                <c:pt idx="1706">
                  <c:v>40262</c:v>
                </c:pt>
                <c:pt idx="1707">
                  <c:v>40263</c:v>
                </c:pt>
                <c:pt idx="1708">
                  <c:v>40263</c:v>
                </c:pt>
                <c:pt idx="1709">
                  <c:v>40263</c:v>
                </c:pt>
                <c:pt idx="1710">
                  <c:v>40263</c:v>
                </c:pt>
                <c:pt idx="1711">
                  <c:v>40263</c:v>
                </c:pt>
                <c:pt idx="1712">
                  <c:v>40263</c:v>
                </c:pt>
                <c:pt idx="1713">
                  <c:v>40263</c:v>
                </c:pt>
                <c:pt idx="1714">
                  <c:v>40263</c:v>
                </c:pt>
                <c:pt idx="1715">
                  <c:v>40266</c:v>
                </c:pt>
                <c:pt idx="1716">
                  <c:v>40267</c:v>
                </c:pt>
                <c:pt idx="1717">
                  <c:v>40267</c:v>
                </c:pt>
                <c:pt idx="1718">
                  <c:v>40267</c:v>
                </c:pt>
                <c:pt idx="1719">
                  <c:v>40267</c:v>
                </c:pt>
                <c:pt idx="1720">
                  <c:v>40267</c:v>
                </c:pt>
                <c:pt idx="1721">
                  <c:v>40267</c:v>
                </c:pt>
                <c:pt idx="1722">
                  <c:v>40267</c:v>
                </c:pt>
                <c:pt idx="1723">
                  <c:v>40267</c:v>
                </c:pt>
                <c:pt idx="1724">
                  <c:v>40267</c:v>
                </c:pt>
                <c:pt idx="1725">
                  <c:v>40269</c:v>
                </c:pt>
                <c:pt idx="1726">
                  <c:v>40269</c:v>
                </c:pt>
                <c:pt idx="1727">
                  <c:v>40269</c:v>
                </c:pt>
                <c:pt idx="1728">
                  <c:v>40269</c:v>
                </c:pt>
                <c:pt idx="1729">
                  <c:v>40269</c:v>
                </c:pt>
                <c:pt idx="1730">
                  <c:v>40270</c:v>
                </c:pt>
                <c:pt idx="1731">
                  <c:v>40270</c:v>
                </c:pt>
                <c:pt idx="1732">
                  <c:v>40270</c:v>
                </c:pt>
                <c:pt idx="1733">
                  <c:v>40270</c:v>
                </c:pt>
                <c:pt idx="1734">
                  <c:v>40270</c:v>
                </c:pt>
                <c:pt idx="1735">
                  <c:v>40270</c:v>
                </c:pt>
                <c:pt idx="1736">
                  <c:v>40270</c:v>
                </c:pt>
                <c:pt idx="1737">
                  <c:v>40270</c:v>
                </c:pt>
                <c:pt idx="1738">
                  <c:v>40270</c:v>
                </c:pt>
                <c:pt idx="1739">
                  <c:v>40270</c:v>
                </c:pt>
                <c:pt idx="1740">
                  <c:v>40270</c:v>
                </c:pt>
                <c:pt idx="1741">
                  <c:v>40270</c:v>
                </c:pt>
                <c:pt idx="1742">
                  <c:v>40270</c:v>
                </c:pt>
                <c:pt idx="1743">
                  <c:v>40270</c:v>
                </c:pt>
                <c:pt idx="1744">
                  <c:v>40270</c:v>
                </c:pt>
                <c:pt idx="1745">
                  <c:v>40270</c:v>
                </c:pt>
                <c:pt idx="1746">
                  <c:v>40270</c:v>
                </c:pt>
                <c:pt idx="1747">
                  <c:v>40270</c:v>
                </c:pt>
                <c:pt idx="1748">
                  <c:v>40270</c:v>
                </c:pt>
                <c:pt idx="1749">
                  <c:v>40270</c:v>
                </c:pt>
                <c:pt idx="1750">
                  <c:v>40270</c:v>
                </c:pt>
                <c:pt idx="1751">
                  <c:v>40273</c:v>
                </c:pt>
                <c:pt idx="1752">
                  <c:v>40273</c:v>
                </c:pt>
                <c:pt idx="1753">
                  <c:v>40273</c:v>
                </c:pt>
                <c:pt idx="1754">
                  <c:v>40273</c:v>
                </c:pt>
                <c:pt idx="1755">
                  <c:v>40273</c:v>
                </c:pt>
                <c:pt idx="1756">
                  <c:v>40273</c:v>
                </c:pt>
                <c:pt idx="1757">
                  <c:v>40273</c:v>
                </c:pt>
                <c:pt idx="1758">
                  <c:v>40273</c:v>
                </c:pt>
                <c:pt idx="1759">
                  <c:v>40273</c:v>
                </c:pt>
                <c:pt idx="1760">
                  <c:v>40273</c:v>
                </c:pt>
                <c:pt idx="1761">
                  <c:v>40273</c:v>
                </c:pt>
                <c:pt idx="1762">
                  <c:v>40273</c:v>
                </c:pt>
                <c:pt idx="1763">
                  <c:v>40273</c:v>
                </c:pt>
                <c:pt idx="1764">
                  <c:v>40273</c:v>
                </c:pt>
                <c:pt idx="1765">
                  <c:v>40273</c:v>
                </c:pt>
                <c:pt idx="1766">
                  <c:v>40273</c:v>
                </c:pt>
                <c:pt idx="1767">
                  <c:v>40273</c:v>
                </c:pt>
                <c:pt idx="1768">
                  <c:v>40273</c:v>
                </c:pt>
                <c:pt idx="1769">
                  <c:v>40273</c:v>
                </c:pt>
                <c:pt idx="1770">
                  <c:v>40273</c:v>
                </c:pt>
                <c:pt idx="1771">
                  <c:v>40273</c:v>
                </c:pt>
                <c:pt idx="1772">
                  <c:v>40274</c:v>
                </c:pt>
                <c:pt idx="1773">
                  <c:v>40274</c:v>
                </c:pt>
                <c:pt idx="1774">
                  <c:v>40274</c:v>
                </c:pt>
                <c:pt idx="1775">
                  <c:v>40274</c:v>
                </c:pt>
                <c:pt idx="1776">
                  <c:v>40274</c:v>
                </c:pt>
                <c:pt idx="1777">
                  <c:v>40275</c:v>
                </c:pt>
                <c:pt idx="1778">
                  <c:v>40275</c:v>
                </c:pt>
                <c:pt idx="1779">
                  <c:v>40275</c:v>
                </c:pt>
                <c:pt idx="1780">
                  <c:v>40275</c:v>
                </c:pt>
                <c:pt idx="1781">
                  <c:v>40275</c:v>
                </c:pt>
                <c:pt idx="1782">
                  <c:v>40275</c:v>
                </c:pt>
                <c:pt idx="1783">
                  <c:v>40275</c:v>
                </c:pt>
                <c:pt idx="1784">
                  <c:v>40275</c:v>
                </c:pt>
                <c:pt idx="1785">
                  <c:v>40275</c:v>
                </c:pt>
                <c:pt idx="1786">
                  <c:v>40275</c:v>
                </c:pt>
                <c:pt idx="1787">
                  <c:v>40275</c:v>
                </c:pt>
                <c:pt idx="1788">
                  <c:v>40276</c:v>
                </c:pt>
                <c:pt idx="1789">
                  <c:v>40276</c:v>
                </c:pt>
                <c:pt idx="1790">
                  <c:v>40276</c:v>
                </c:pt>
                <c:pt idx="1791">
                  <c:v>40276</c:v>
                </c:pt>
                <c:pt idx="1792">
                  <c:v>40276</c:v>
                </c:pt>
                <c:pt idx="1793">
                  <c:v>40276</c:v>
                </c:pt>
                <c:pt idx="1794">
                  <c:v>40277</c:v>
                </c:pt>
                <c:pt idx="1795">
                  <c:v>40277</c:v>
                </c:pt>
                <c:pt idx="1796">
                  <c:v>40277</c:v>
                </c:pt>
                <c:pt idx="1797">
                  <c:v>40277</c:v>
                </c:pt>
                <c:pt idx="1798">
                  <c:v>40277</c:v>
                </c:pt>
                <c:pt idx="1799">
                  <c:v>40277</c:v>
                </c:pt>
                <c:pt idx="1800">
                  <c:v>40277</c:v>
                </c:pt>
                <c:pt idx="1801">
                  <c:v>40280</c:v>
                </c:pt>
                <c:pt idx="1802">
                  <c:v>40280</c:v>
                </c:pt>
                <c:pt idx="1803">
                  <c:v>40280</c:v>
                </c:pt>
                <c:pt idx="1804">
                  <c:v>40280</c:v>
                </c:pt>
                <c:pt idx="1805">
                  <c:v>40281</c:v>
                </c:pt>
                <c:pt idx="1806">
                  <c:v>40281</c:v>
                </c:pt>
                <c:pt idx="1807">
                  <c:v>40281</c:v>
                </c:pt>
                <c:pt idx="1808">
                  <c:v>40281</c:v>
                </c:pt>
                <c:pt idx="1809">
                  <c:v>40281</c:v>
                </c:pt>
                <c:pt idx="1810">
                  <c:v>40281</c:v>
                </c:pt>
                <c:pt idx="1811">
                  <c:v>40281</c:v>
                </c:pt>
                <c:pt idx="1812">
                  <c:v>40281</c:v>
                </c:pt>
                <c:pt idx="1813">
                  <c:v>40281</c:v>
                </c:pt>
                <c:pt idx="1814">
                  <c:v>40281</c:v>
                </c:pt>
                <c:pt idx="1815">
                  <c:v>40282</c:v>
                </c:pt>
                <c:pt idx="1816">
                  <c:v>40282</c:v>
                </c:pt>
                <c:pt idx="1817">
                  <c:v>40283</c:v>
                </c:pt>
                <c:pt idx="1818">
                  <c:v>40283</c:v>
                </c:pt>
                <c:pt idx="1819">
                  <c:v>40283</c:v>
                </c:pt>
                <c:pt idx="1820">
                  <c:v>40283</c:v>
                </c:pt>
                <c:pt idx="1821">
                  <c:v>40283</c:v>
                </c:pt>
                <c:pt idx="1822">
                  <c:v>40283</c:v>
                </c:pt>
                <c:pt idx="1823">
                  <c:v>40283</c:v>
                </c:pt>
                <c:pt idx="1824">
                  <c:v>40284</c:v>
                </c:pt>
                <c:pt idx="1825">
                  <c:v>40284</c:v>
                </c:pt>
                <c:pt idx="1826">
                  <c:v>40284</c:v>
                </c:pt>
                <c:pt idx="1827">
                  <c:v>40284</c:v>
                </c:pt>
                <c:pt idx="1828">
                  <c:v>40284</c:v>
                </c:pt>
                <c:pt idx="1829">
                  <c:v>40284</c:v>
                </c:pt>
                <c:pt idx="1830">
                  <c:v>40284</c:v>
                </c:pt>
                <c:pt idx="1831">
                  <c:v>40284</c:v>
                </c:pt>
                <c:pt idx="1832">
                  <c:v>40284</c:v>
                </c:pt>
                <c:pt idx="1833">
                  <c:v>40284</c:v>
                </c:pt>
                <c:pt idx="1834">
                  <c:v>40284</c:v>
                </c:pt>
                <c:pt idx="1835">
                  <c:v>40284</c:v>
                </c:pt>
                <c:pt idx="1836">
                  <c:v>40284</c:v>
                </c:pt>
                <c:pt idx="1837">
                  <c:v>40284</c:v>
                </c:pt>
                <c:pt idx="1838">
                  <c:v>40284</c:v>
                </c:pt>
                <c:pt idx="1839">
                  <c:v>40284</c:v>
                </c:pt>
                <c:pt idx="1840">
                  <c:v>40284</c:v>
                </c:pt>
                <c:pt idx="1841">
                  <c:v>40284</c:v>
                </c:pt>
                <c:pt idx="1842">
                  <c:v>40284</c:v>
                </c:pt>
                <c:pt idx="1843">
                  <c:v>40284</c:v>
                </c:pt>
                <c:pt idx="1844">
                  <c:v>40284</c:v>
                </c:pt>
                <c:pt idx="1845">
                  <c:v>40284</c:v>
                </c:pt>
                <c:pt idx="1846">
                  <c:v>40284</c:v>
                </c:pt>
                <c:pt idx="1847">
                  <c:v>40284</c:v>
                </c:pt>
                <c:pt idx="1848">
                  <c:v>40284</c:v>
                </c:pt>
                <c:pt idx="1849">
                  <c:v>40284</c:v>
                </c:pt>
                <c:pt idx="1850">
                  <c:v>40284</c:v>
                </c:pt>
                <c:pt idx="1851">
                  <c:v>40284</c:v>
                </c:pt>
                <c:pt idx="1852">
                  <c:v>40284</c:v>
                </c:pt>
                <c:pt idx="1853">
                  <c:v>40284</c:v>
                </c:pt>
                <c:pt idx="1854">
                  <c:v>40284</c:v>
                </c:pt>
                <c:pt idx="1855">
                  <c:v>40284</c:v>
                </c:pt>
                <c:pt idx="1856">
                  <c:v>40284</c:v>
                </c:pt>
                <c:pt idx="1857">
                  <c:v>40287</c:v>
                </c:pt>
                <c:pt idx="1858">
                  <c:v>40287</c:v>
                </c:pt>
                <c:pt idx="1859">
                  <c:v>40287</c:v>
                </c:pt>
                <c:pt idx="1860">
                  <c:v>40287</c:v>
                </c:pt>
                <c:pt idx="1861">
                  <c:v>40287</c:v>
                </c:pt>
                <c:pt idx="1862">
                  <c:v>40287</c:v>
                </c:pt>
                <c:pt idx="1863">
                  <c:v>40287</c:v>
                </c:pt>
                <c:pt idx="1864">
                  <c:v>40287</c:v>
                </c:pt>
                <c:pt idx="1865">
                  <c:v>40287</c:v>
                </c:pt>
                <c:pt idx="1866">
                  <c:v>40287</c:v>
                </c:pt>
                <c:pt idx="1867">
                  <c:v>40287</c:v>
                </c:pt>
                <c:pt idx="1868">
                  <c:v>40287</c:v>
                </c:pt>
                <c:pt idx="1869">
                  <c:v>40287</c:v>
                </c:pt>
                <c:pt idx="1870">
                  <c:v>40287</c:v>
                </c:pt>
                <c:pt idx="1871">
                  <c:v>40287</c:v>
                </c:pt>
                <c:pt idx="1872">
                  <c:v>40287</c:v>
                </c:pt>
                <c:pt idx="1873">
                  <c:v>40287</c:v>
                </c:pt>
                <c:pt idx="1874">
                  <c:v>40287</c:v>
                </c:pt>
                <c:pt idx="1875">
                  <c:v>40287</c:v>
                </c:pt>
                <c:pt idx="1876">
                  <c:v>40287</c:v>
                </c:pt>
                <c:pt idx="1877">
                  <c:v>40287</c:v>
                </c:pt>
                <c:pt idx="1878">
                  <c:v>40287</c:v>
                </c:pt>
                <c:pt idx="1879">
                  <c:v>40288</c:v>
                </c:pt>
                <c:pt idx="1880">
                  <c:v>40288</c:v>
                </c:pt>
                <c:pt idx="1881">
                  <c:v>40288</c:v>
                </c:pt>
                <c:pt idx="1882">
                  <c:v>40288</c:v>
                </c:pt>
                <c:pt idx="1883">
                  <c:v>40288</c:v>
                </c:pt>
                <c:pt idx="1884">
                  <c:v>40288</c:v>
                </c:pt>
                <c:pt idx="1885">
                  <c:v>40288</c:v>
                </c:pt>
                <c:pt idx="1886">
                  <c:v>40288</c:v>
                </c:pt>
                <c:pt idx="1887">
                  <c:v>40291</c:v>
                </c:pt>
                <c:pt idx="1888">
                  <c:v>40294</c:v>
                </c:pt>
                <c:pt idx="1889">
                  <c:v>40294</c:v>
                </c:pt>
                <c:pt idx="1890">
                  <c:v>40294</c:v>
                </c:pt>
                <c:pt idx="1891">
                  <c:v>40294</c:v>
                </c:pt>
                <c:pt idx="1892">
                  <c:v>40294</c:v>
                </c:pt>
                <c:pt idx="1893">
                  <c:v>40294</c:v>
                </c:pt>
                <c:pt idx="1894">
                  <c:v>40294</c:v>
                </c:pt>
                <c:pt idx="1895">
                  <c:v>40295</c:v>
                </c:pt>
                <c:pt idx="1896">
                  <c:v>40295</c:v>
                </c:pt>
                <c:pt idx="1897">
                  <c:v>40295</c:v>
                </c:pt>
                <c:pt idx="1898">
                  <c:v>40295</c:v>
                </c:pt>
                <c:pt idx="1899">
                  <c:v>40295</c:v>
                </c:pt>
                <c:pt idx="1900">
                  <c:v>40295</c:v>
                </c:pt>
                <c:pt idx="1901">
                  <c:v>40301</c:v>
                </c:pt>
                <c:pt idx="1902">
                  <c:v>40301</c:v>
                </c:pt>
                <c:pt idx="1903">
                  <c:v>40301</c:v>
                </c:pt>
                <c:pt idx="1904">
                  <c:v>40301</c:v>
                </c:pt>
                <c:pt idx="1905">
                  <c:v>40301</c:v>
                </c:pt>
                <c:pt idx="1906">
                  <c:v>40301</c:v>
                </c:pt>
                <c:pt idx="1907">
                  <c:v>40301</c:v>
                </c:pt>
                <c:pt idx="1908">
                  <c:v>40301</c:v>
                </c:pt>
                <c:pt idx="1909">
                  <c:v>40301</c:v>
                </c:pt>
                <c:pt idx="1910">
                  <c:v>40301</c:v>
                </c:pt>
                <c:pt idx="1911">
                  <c:v>40301</c:v>
                </c:pt>
                <c:pt idx="1912">
                  <c:v>40301</c:v>
                </c:pt>
                <c:pt idx="1913">
                  <c:v>40301</c:v>
                </c:pt>
                <c:pt idx="1914">
                  <c:v>40301</c:v>
                </c:pt>
                <c:pt idx="1915">
                  <c:v>40301</c:v>
                </c:pt>
                <c:pt idx="1916">
                  <c:v>40301</c:v>
                </c:pt>
                <c:pt idx="1917">
                  <c:v>40301</c:v>
                </c:pt>
                <c:pt idx="1918">
                  <c:v>40301</c:v>
                </c:pt>
                <c:pt idx="1919">
                  <c:v>40301</c:v>
                </c:pt>
                <c:pt idx="1920">
                  <c:v>40301</c:v>
                </c:pt>
                <c:pt idx="1921">
                  <c:v>40301</c:v>
                </c:pt>
                <c:pt idx="1922">
                  <c:v>40301</c:v>
                </c:pt>
                <c:pt idx="1923">
                  <c:v>40301</c:v>
                </c:pt>
                <c:pt idx="1924">
                  <c:v>40301</c:v>
                </c:pt>
                <c:pt idx="1925">
                  <c:v>40301</c:v>
                </c:pt>
                <c:pt idx="1926">
                  <c:v>40301</c:v>
                </c:pt>
                <c:pt idx="1927">
                  <c:v>40301</c:v>
                </c:pt>
                <c:pt idx="1928">
                  <c:v>40302</c:v>
                </c:pt>
                <c:pt idx="1929">
                  <c:v>40302</c:v>
                </c:pt>
                <c:pt idx="1930">
                  <c:v>40302</c:v>
                </c:pt>
                <c:pt idx="1931">
                  <c:v>40302</c:v>
                </c:pt>
                <c:pt idx="1932">
                  <c:v>40302</c:v>
                </c:pt>
                <c:pt idx="1933">
                  <c:v>40302</c:v>
                </c:pt>
                <c:pt idx="1934">
                  <c:v>40303</c:v>
                </c:pt>
                <c:pt idx="1935">
                  <c:v>40303</c:v>
                </c:pt>
                <c:pt idx="1936">
                  <c:v>40303</c:v>
                </c:pt>
                <c:pt idx="1937">
                  <c:v>40303</c:v>
                </c:pt>
                <c:pt idx="1938">
                  <c:v>40303</c:v>
                </c:pt>
                <c:pt idx="1939">
                  <c:v>40303</c:v>
                </c:pt>
                <c:pt idx="1940">
                  <c:v>40303</c:v>
                </c:pt>
                <c:pt idx="1941">
                  <c:v>40303</c:v>
                </c:pt>
                <c:pt idx="1942">
                  <c:v>40303</c:v>
                </c:pt>
                <c:pt idx="1943">
                  <c:v>40303</c:v>
                </c:pt>
                <c:pt idx="1944">
                  <c:v>40303</c:v>
                </c:pt>
                <c:pt idx="1945">
                  <c:v>40303</c:v>
                </c:pt>
                <c:pt idx="1946">
                  <c:v>40303</c:v>
                </c:pt>
                <c:pt idx="1947">
                  <c:v>40304</c:v>
                </c:pt>
                <c:pt idx="1948">
                  <c:v>40305</c:v>
                </c:pt>
                <c:pt idx="1949">
                  <c:v>40305</c:v>
                </c:pt>
                <c:pt idx="1950">
                  <c:v>40305</c:v>
                </c:pt>
                <c:pt idx="1951">
                  <c:v>40305</c:v>
                </c:pt>
                <c:pt idx="1952">
                  <c:v>40305</c:v>
                </c:pt>
                <c:pt idx="1953">
                  <c:v>40305</c:v>
                </c:pt>
                <c:pt idx="1954">
                  <c:v>40305</c:v>
                </c:pt>
                <c:pt idx="1955">
                  <c:v>40305</c:v>
                </c:pt>
                <c:pt idx="1956">
                  <c:v>40305</c:v>
                </c:pt>
                <c:pt idx="1957">
                  <c:v>40305</c:v>
                </c:pt>
                <c:pt idx="1958">
                  <c:v>40305</c:v>
                </c:pt>
                <c:pt idx="1959">
                  <c:v>40305</c:v>
                </c:pt>
                <c:pt idx="1960">
                  <c:v>40305</c:v>
                </c:pt>
                <c:pt idx="1961">
                  <c:v>40308</c:v>
                </c:pt>
                <c:pt idx="1962">
                  <c:v>40308</c:v>
                </c:pt>
                <c:pt idx="1963">
                  <c:v>40308</c:v>
                </c:pt>
                <c:pt idx="1964">
                  <c:v>40308</c:v>
                </c:pt>
                <c:pt idx="1965">
                  <c:v>40308</c:v>
                </c:pt>
                <c:pt idx="1966">
                  <c:v>40308</c:v>
                </c:pt>
                <c:pt idx="1967">
                  <c:v>40308</c:v>
                </c:pt>
                <c:pt idx="1968">
                  <c:v>40308</c:v>
                </c:pt>
                <c:pt idx="1969">
                  <c:v>40310</c:v>
                </c:pt>
                <c:pt idx="1970">
                  <c:v>40310</c:v>
                </c:pt>
                <c:pt idx="1971">
                  <c:v>40310</c:v>
                </c:pt>
                <c:pt idx="1972">
                  <c:v>40310</c:v>
                </c:pt>
                <c:pt idx="1973">
                  <c:v>40310</c:v>
                </c:pt>
                <c:pt idx="1974">
                  <c:v>40310</c:v>
                </c:pt>
                <c:pt idx="1975">
                  <c:v>40310</c:v>
                </c:pt>
                <c:pt idx="1976">
                  <c:v>40310</c:v>
                </c:pt>
                <c:pt idx="1977">
                  <c:v>40311</c:v>
                </c:pt>
                <c:pt idx="1978">
                  <c:v>40311</c:v>
                </c:pt>
                <c:pt idx="1979">
                  <c:v>40311</c:v>
                </c:pt>
                <c:pt idx="1980">
                  <c:v>40311</c:v>
                </c:pt>
                <c:pt idx="1981">
                  <c:v>40311</c:v>
                </c:pt>
                <c:pt idx="1982">
                  <c:v>40311</c:v>
                </c:pt>
                <c:pt idx="1983">
                  <c:v>40312</c:v>
                </c:pt>
                <c:pt idx="1984">
                  <c:v>40312</c:v>
                </c:pt>
                <c:pt idx="1985">
                  <c:v>40315</c:v>
                </c:pt>
                <c:pt idx="1986">
                  <c:v>40315</c:v>
                </c:pt>
                <c:pt idx="1987">
                  <c:v>40315</c:v>
                </c:pt>
                <c:pt idx="1988">
                  <c:v>40315</c:v>
                </c:pt>
                <c:pt idx="1989">
                  <c:v>40315</c:v>
                </c:pt>
                <c:pt idx="1990">
                  <c:v>40315</c:v>
                </c:pt>
                <c:pt idx="1991">
                  <c:v>40315</c:v>
                </c:pt>
                <c:pt idx="1992">
                  <c:v>40315</c:v>
                </c:pt>
                <c:pt idx="1993">
                  <c:v>40315</c:v>
                </c:pt>
                <c:pt idx="1994">
                  <c:v>40315</c:v>
                </c:pt>
                <c:pt idx="1995">
                  <c:v>40315</c:v>
                </c:pt>
                <c:pt idx="1996">
                  <c:v>40315</c:v>
                </c:pt>
                <c:pt idx="1997">
                  <c:v>40315</c:v>
                </c:pt>
                <c:pt idx="1998">
                  <c:v>40315</c:v>
                </c:pt>
                <c:pt idx="1999">
                  <c:v>40315</c:v>
                </c:pt>
                <c:pt idx="2000">
                  <c:v>40315</c:v>
                </c:pt>
                <c:pt idx="2001">
                  <c:v>40315</c:v>
                </c:pt>
                <c:pt idx="2002">
                  <c:v>40316</c:v>
                </c:pt>
                <c:pt idx="2003">
                  <c:v>40316</c:v>
                </c:pt>
                <c:pt idx="2004">
                  <c:v>40317</c:v>
                </c:pt>
                <c:pt idx="2005">
                  <c:v>40319</c:v>
                </c:pt>
                <c:pt idx="2006">
                  <c:v>40319</c:v>
                </c:pt>
                <c:pt idx="2007">
                  <c:v>40319</c:v>
                </c:pt>
                <c:pt idx="2008">
                  <c:v>40319</c:v>
                </c:pt>
                <c:pt idx="2009">
                  <c:v>40319</c:v>
                </c:pt>
                <c:pt idx="2010">
                  <c:v>40319</c:v>
                </c:pt>
                <c:pt idx="2011">
                  <c:v>40319</c:v>
                </c:pt>
                <c:pt idx="2012">
                  <c:v>40319</c:v>
                </c:pt>
                <c:pt idx="2013">
                  <c:v>40319</c:v>
                </c:pt>
                <c:pt idx="2014">
                  <c:v>40319</c:v>
                </c:pt>
                <c:pt idx="2015">
                  <c:v>40319</c:v>
                </c:pt>
                <c:pt idx="2016">
                  <c:v>40319</c:v>
                </c:pt>
                <c:pt idx="2017">
                  <c:v>40319</c:v>
                </c:pt>
                <c:pt idx="2018">
                  <c:v>40319</c:v>
                </c:pt>
                <c:pt idx="2019">
                  <c:v>40319</c:v>
                </c:pt>
                <c:pt idx="2020">
                  <c:v>40319</c:v>
                </c:pt>
                <c:pt idx="2021">
                  <c:v>40319</c:v>
                </c:pt>
                <c:pt idx="2022">
                  <c:v>40319</c:v>
                </c:pt>
                <c:pt idx="2023">
                  <c:v>40319</c:v>
                </c:pt>
                <c:pt idx="2024">
                  <c:v>40319</c:v>
                </c:pt>
                <c:pt idx="2025">
                  <c:v>40322</c:v>
                </c:pt>
                <c:pt idx="2026">
                  <c:v>40322</c:v>
                </c:pt>
                <c:pt idx="2027">
                  <c:v>40323</c:v>
                </c:pt>
                <c:pt idx="2028">
                  <c:v>40323</c:v>
                </c:pt>
                <c:pt idx="2029">
                  <c:v>40323</c:v>
                </c:pt>
                <c:pt idx="2030">
                  <c:v>40323</c:v>
                </c:pt>
                <c:pt idx="2031">
                  <c:v>40323</c:v>
                </c:pt>
                <c:pt idx="2032">
                  <c:v>40323</c:v>
                </c:pt>
                <c:pt idx="2033">
                  <c:v>40324</c:v>
                </c:pt>
                <c:pt idx="2034">
                  <c:v>40325</c:v>
                </c:pt>
                <c:pt idx="2035">
                  <c:v>40325</c:v>
                </c:pt>
                <c:pt idx="2036">
                  <c:v>40325</c:v>
                </c:pt>
                <c:pt idx="2037">
                  <c:v>40325</c:v>
                </c:pt>
                <c:pt idx="2038">
                  <c:v>40325</c:v>
                </c:pt>
                <c:pt idx="2039">
                  <c:v>40325</c:v>
                </c:pt>
                <c:pt idx="2040">
                  <c:v>40325</c:v>
                </c:pt>
                <c:pt idx="2041">
                  <c:v>40325</c:v>
                </c:pt>
                <c:pt idx="2042">
                  <c:v>40325</c:v>
                </c:pt>
                <c:pt idx="2043">
                  <c:v>40326</c:v>
                </c:pt>
                <c:pt idx="2044">
                  <c:v>40326</c:v>
                </c:pt>
                <c:pt idx="2045">
                  <c:v>40326</c:v>
                </c:pt>
                <c:pt idx="2046">
                  <c:v>40326</c:v>
                </c:pt>
                <c:pt idx="2047">
                  <c:v>40326</c:v>
                </c:pt>
                <c:pt idx="2048">
                  <c:v>40326</c:v>
                </c:pt>
                <c:pt idx="2049">
                  <c:v>40331</c:v>
                </c:pt>
                <c:pt idx="2050">
                  <c:v>40331</c:v>
                </c:pt>
                <c:pt idx="2051">
                  <c:v>40331</c:v>
                </c:pt>
                <c:pt idx="2052">
                  <c:v>40331</c:v>
                </c:pt>
                <c:pt idx="2053">
                  <c:v>40331</c:v>
                </c:pt>
                <c:pt idx="2054">
                  <c:v>40331</c:v>
                </c:pt>
                <c:pt idx="2055">
                  <c:v>40331</c:v>
                </c:pt>
                <c:pt idx="2056">
                  <c:v>40331</c:v>
                </c:pt>
                <c:pt idx="2057">
                  <c:v>40331</c:v>
                </c:pt>
                <c:pt idx="2058">
                  <c:v>40331</c:v>
                </c:pt>
                <c:pt idx="2059">
                  <c:v>40331</c:v>
                </c:pt>
                <c:pt idx="2060">
                  <c:v>40331</c:v>
                </c:pt>
                <c:pt idx="2061">
                  <c:v>40332</c:v>
                </c:pt>
                <c:pt idx="2062">
                  <c:v>40332</c:v>
                </c:pt>
                <c:pt idx="2063">
                  <c:v>40332</c:v>
                </c:pt>
                <c:pt idx="2064">
                  <c:v>40332</c:v>
                </c:pt>
                <c:pt idx="2065">
                  <c:v>40332</c:v>
                </c:pt>
                <c:pt idx="2066">
                  <c:v>40333</c:v>
                </c:pt>
                <c:pt idx="2067">
                  <c:v>40333</c:v>
                </c:pt>
                <c:pt idx="2068">
                  <c:v>40333</c:v>
                </c:pt>
                <c:pt idx="2069">
                  <c:v>40336</c:v>
                </c:pt>
                <c:pt idx="2070">
                  <c:v>40336</c:v>
                </c:pt>
                <c:pt idx="2071">
                  <c:v>40336</c:v>
                </c:pt>
                <c:pt idx="2072">
                  <c:v>40336</c:v>
                </c:pt>
                <c:pt idx="2073">
                  <c:v>40336</c:v>
                </c:pt>
                <c:pt idx="2074">
                  <c:v>40336</c:v>
                </c:pt>
                <c:pt idx="2075">
                  <c:v>40336</c:v>
                </c:pt>
                <c:pt idx="2076">
                  <c:v>40336</c:v>
                </c:pt>
                <c:pt idx="2077">
                  <c:v>40337</c:v>
                </c:pt>
                <c:pt idx="2078">
                  <c:v>40337</c:v>
                </c:pt>
                <c:pt idx="2079">
                  <c:v>40337</c:v>
                </c:pt>
                <c:pt idx="2080">
                  <c:v>40337</c:v>
                </c:pt>
                <c:pt idx="2081">
                  <c:v>40337</c:v>
                </c:pt>
                <c:pt idx="2082">
                  <c:v>40338</c:v>
                </c:pt>
                <c:pt idx="2083">
                  <c:v>40339</c:v>
                </c:pt>
                <c:pt idx="2084">
                  <c:v>40339</c:v>
                </c:pt>
                <c:pt idx="2085">
                  <c:v>40339</c:v>
                </c:pt>
                <c:pt idx="2086">
                  <c:v>40340</c:v>
                </c:pt>
                <c:pt idx="2087">
                  <c:v>40340</c:v>
                </c:pt>
                <c:pt idx="2088">
                  <c:v>40344</c:v>
                </c:pt>
                <c:pt idx="2089">
                  <c:v>40344</c:v>
                </c:pt>
                <c:pt idx="2090">
                  <c:v>40344</c:v>
                </c:pt>
                <c:pt idx="2091">
                  <c:v>40353</c:v>
                </c:pt>
                <c:pt idx="2092">
                  <c:v>40353</c:v>
                </c:pt>
                <c:pt idx="2093">
                  <c:v>40353</c:v>
                </c:pt>
                <c:pt idx="2094">
                  <c:v>40353</c:v>
                </c:pt>
                <c:pt idx="2095">
                  <c:v>40353</c:v>
                </c:pt>
                <c:pt idx="2096">
                  <c:v>40353</c:v>
                </c:pt>
                <c:pt idx="2097">
                  <c:v>40353</c:v>
                </c:pt>
                <c:pt idx="2098">
                  <c:v>40353</c:v>
                </c:pt>
                <c:pt idx="2099">
                  <c:v>40353</c:v>
                </c:pt>
                <c:pt idx="2100">
                  <c:v>40353</c:v>
                </c:pt>
                <c:pt idx="2101">
                  <c:v>40353</c:v>
                </c:pt>
                <c:pt idx="2102">
                  <c:v>40353</c:v>
                </c:pt>
                <c:pt idx="2103">
                  <c:v>40353</c:v>
                </c:pt>
                <c:pt idx="2104">
                  <c:v>40353</c:v>
                </c:pt>
                <c:pt idx="2105">
                  <c:v>40353</c:v>
                </c:pt>
                <c:pt idx="2106">
                  <c:v>40353</c:v>
                </c:pt>
                <c:pt idx="2107">
                  <c:v>40353</c:v>
                </c:pt>
                <c:pt idx="2108">
                  <c:v>40353</c:v>
                </c:pt>
                <c:pt idx="2109">
                  <c:v>40353</c:v>
                </c:pt>
                <c:pt idx="2110">
                  <c:v>40353</c:v>
                </c:pt>
                <c:pt idx="2111">
                  <c:v>40353</c:v>
                </c:pt>
                <c:pt idx="2112">
                  <c:v>40353</c:v>
                </c:pt>
                <c:pt idx="2113">
                  <c:v>40353</c:v>
                </c:pt>
                <c:pt idx="2114">
                  <c:v>40353</c:v>
                </c:pt>
                <c:pt idx="2115">
                  <c:v>40353</c:v>
                </c:pt>
                <c:pt idx="2116">
                  <c:v>40353</c:v>
                </c:pt>
                <c:pt idx="2117">
                  <c:v>40353</c:v>
                </c:pt>
                <c:pt idx="2118">
                  <c:v>40353</c:v>
                </c:pt>
                <c:pt idx="2119">
                  <c:v>40353</c:v>
                </c:pt>
                <c:pt idx="2120">
                  <c:v>40353</c:v>
                </c:pt>
                <c:pt idx="2121">
                  <c:v>40353</c:v>
                </c:pt>
                <c:pt idx="2122">
                  <c:v>40353</c:v>
                </c:pt>
                <c:pt idx="2123">
                  <c:v>40353</c:v>
                </c:pt>
                <c:pt idx="2124">
                  <c:v>40353</c:v>
                </c:pt>
                <c:pt idx="2125">
                  <c:v>40353</c:v>
                </c:pt>
                <c:pt idx="2126">
                  <c:v>40353</c:v>
                </c:pt>
                <c:pt idx="2127">
                  <c:v>40353</c:v>
                </c:pt>
                <c:pt idx="2128">
                  <c:v>40353</c:v>
                </c:pt>
                <c:pt idx="2129">
                  <c:v>40353</c:v>
                </c:pt>
                <c:pt idx="2130">
                  <c:v>40353</c:v>
                </c:pt>
                <c:pt idx="2131">
                  <c:v>40353</c:v>
                </c:pt>
                <c:pt idx="2132">
                  <c:v>40353</c:v>
                </c:pt>
                <c:pt idx="2133">
                  <c:v>40353</c:v>
                </c:pt>
                <c:pt idx="2134">
                  <c:v>40353</c:v>
                </c:pt>
                <c:pt idx="2135">
                  <c:v>40353</c:v>
                </c:pt>
                <c:pt idx="2136">
                  <c:v>40353</c:v>
                </c:pt>
                <c:pt idx="2137">
                  <c:v>40353</c:v>
                </c:pt>
                <c:pt idx="2138">
                  <c:v>40353</c:v>
                </c:pt>
                <c:pt idx="2139">
                  <c:v>40353</c:v>
                </c:pt>
                <c:pt idx="2140">
                  <c:v>40353</c:v>
                </c:pt>
                <c:pt idx="2141">
                  <c:v>40353</c:v>
                </c:pt>
                <c:pt idx="2142">
                  <c:v>40353</c:v>
                </c:pt>
                <c:pt idx="2143">
                  <c:v>40353</c:v>
                </c:pt>
                <c:pt idx="2144">
                  <c:v>40353</c:v>
                </c:pt>
                <c:pt idx="2145">
                  <c:v>40353</c:v>
                </c:pt>
                <c:pt idx="2146">
                  <c:v>40353</c:v>
                </c:pt>
                <c:pt idx="2147">
                  <c:v>40353</c:v>
                </c:pt>
                <c:pt idx="2148">
                  <c:v>40353</c:v>
                </c:pt>
                <c:pt idx="2149">
                  <c:v>40353</c:v>
                </c:pt>
                <c:pt idx="2150">
                  <c:v>40353</c:v>
                </c:pt>
                <c:pt idx="2151">
                  <c:v>40354</c:v>
                </c:pt>
                <c:pt idx="2152">
                  <c:v>40354</c:v>
                </c:pt>
                <c:pt idx="2153">
                  <c:v>40354</c:v>
                </c:pt>
                <c:pt idx="2154">
                  <c:v>40354</c:v>
                </c:pt>
                <c:pt idx="2155">
                  <c:v>40354</c:v>
                </c:pt>
                <c:pt idx="2156">
                  <c:v>40354</c:v>
                </c:pt>
                <c:pt idx="2157">
                  <c:v>40354</c:v>
                </c:pt>
                <c:pt idx="2158">
                  <c:v>40354</c:v>
                </c:pt>
                <c:pt idx="2159">
                  <c:v>40354</c:v>
                </c:pt>
                <c:pt idx="2160">
                  <c:v>40354</c:v>
                </c:pt>
                <c:pt idx="2161">
                  <c:v>40354</c:v>
                </c:pt>
                <c:pt idx="2162">
                  <c:v>40354</c:v>
                </c:pt>
                <c:pt idx="2163">
                  <c:v>40354</c:v>
                </c:pt>
                <c:pt idx="2164">
                  <c:v>40354</c:v>
                </c:pt>
                <c:pt idx="2165">
                  <c:v>40354</c:v>
                </c:pt>
                <c:pt idx="2166">
                  <c:v>40354</c:v>
                </c:pt>
                <c:pt idx="2167">
                  <c:v>40354</c:v>
                </c:pt>
                <c:pt idx="2168">
                  <c:v>40354</c:v>
                </c:pt>
                <c:pt idx="2169">
                  <c:v>40354</c:v>
                </c:pt>
                <c:pt idx="2170">
                  <c:v>40354</c:v>
                </c:pt>
                <c:pt idx="2171">
                  <c:v>40357</c:v>
                </c:pt>
                <c:pt idx="2172">
                  <c:v>40357</c:v>
                </c:pt>
                <c:pt idx="2173">
                  <c:v>40357</c:v>
                </c:pt>
                <c:pt idx="2174">
                  <c:v>40357</c:v>
                </c:pt>
                <c:pt idx="2175">
                  <c:v>40357</c:v>
                </c:pt>
                <c:pt idx="2176">
                  <c:v>40357</c:v>
                </c:pt>
                <c:pt idx="2177">
                  <c:v>40357</c:v>
                </c:pt>
                <c:pt idx="2178">
                  <c:v>40357</c:v>
                </c:pt>
                <c:pt idx="2179">
                  <c:v>40357</c:v>
                </c:pt>
                <c:pt idx="2180">
                  <c:v>40357</c:v>
                </c:pt>
                <c:pt idx="2181">
                  <c:v>40357</c:v>
                </c:pt>
                <c:pt idx="2182">
                  <c:v>40357</c:v>
                </c:pt>
                <c:pt idx="2183">
                  <c:v>40358</c:v>
                </c:pt>
                <c:pt idx="2184">
                  <c:v>40358</c:v>
                </c:pt>
                <c:pt idx="2185">
                  <c:v>40358</c:v>
                </c:pt>
                <c:pt idx="2186">
                  <c:v>40358</c:v>
                </c:pt>
                <c:pt idx="2187">
                  <c:v>40358</c:v>
                </c:pt>
                <c:pt idx="2188">
                  <c:v>40358</c:v>
                </c:pt>
                <c:pt idx="2189">
                  <c:v>40358</c:v>
                </c:pt>
                <c:pt idx="2190">
                  <c:v>40358</c:v>
                </c:pt>
                <c:pt idx="2191">
                  <c:v>40358</c:v>
                </c:pt>
                <c:pt idx="2192">
                  <c:v>40358</c:v>
                </c:pt>
                <c:pt idx="2193">
                  <c:v>40358</c:v>
                </c:pt>
                <c:pt idx="2194">
                  <c:v>40358</c:v>
                </c:pt>
                <c:pt idx="2195">
                  <c:v>40358</c:v>
                </c:pt>
                <c:pt idx="2196">
                  <c:v>40358</c:v>
                </c:pt>
                <c:pt idx="2197">
                  <c:v>40358</c:v>
                </c:pt>
                <c:pt idx="2198">
                  <c:v>40358</c:v>
                </c:pt>
                <c:pt idx="2199">
                  <c:v>40358</c:v>
                </c:pt>
                <c:pt idx="2200">
                  <c:v>40358</c:v>
                </c:pt>
                <c:pt idx="2201">
                  <c:v>40358</c:v>
                </c:pt>
                <c:pt idx="2202">
                  <c:v>40358</c:v>
                </c:pt>
                <c:pt idx="2203">
                  <c:v>40358</c:v>
                </c:pt>
                <c:pt idx="2204">
                  <c:v>40358</c:v>
                </c:pt>
                <c:pt idx="2205">
                  <c:v>40359</c:v>
                </c:pt>
                <c:pt idx="2206">
                  <c:v>40359</c:v>
                </c:pt>
                <c:pt idx="2207">
                  <c:v>40359</c:v>
                </c:pt>
                <c:pt idx="2208">
                  <c:v>40359</c:v>
                </c:pt>
                <c:pt idx="2209">
                  <c:v>40359</c:v>
                </c:pt>
                <c:pt idx="2210">
                  <c:v>40360</c:v>
                </c:pt>
                <c:pt idx="2211">
                  <c:v>40360</c:v>
                </c:pt>
                <c:pt idx="2212">
                  <c:v>40360</c:v>
                </c:pt>
                <c:pt idx="2213">
                  <c:v>40360</c:v>
                </c:pt>
                <c:pt idx="2214">
                  <c:v>40360</c:v>
                </c:pt>
                <c:pt idx="2215">
                  <c:v>40360</c:v>
                </c:pt>
                <c:pt idx="2216">
                  <c:v>40360</c:v>
                </c:pt>
                <c:pt idx="2217">
                  <c:v>40371</c:v>
                </c:pt>
                <c:pt idx="2218">
                  <c:v>40371</c:v>
                </c:pt>
                <c:pt idx="2219">
                  <c:v>40371</c:v>
                </c:pt>
                <c:pt idx="2220">
                  <c:v>40371</c:v>
                </c:pt>
                <c:pt idx="2221">
                  <c:v>40371</c:v>
                </c:pt>
                <c:pt idx="2222">
                  <c:v>40371</c:v>
                </c:pt>
                <c:pt idx="2223">
                  <c:v>40371</c:v>
                </c:pt>
                <c:pt idx="2224">
                  <c:v>40371</c:v>
                </c:pt>
                <c:pt idx="2225">
                  <c:v>40371</c:v>
                </c:pt>
                <c:pt idx="2226">
                  <c:v>40371</c:v>
                </c:pt>
                <c:pt idx="2227">
                  <c:v>40371</c:v>
                </c:pt>
                <c:pt idx="2228">
                  <c:v>40371</c:v>
                </c:pt>
                <c:pt idx="2229">
                  <c:v>40371</c:v>
                </c:pt>
                <c:pt idx="2230">
                  <c:v>40371</c:v>
                </c:pt>
                <c:pt idx="2231">
                  <c:v>40371</c:v>
                </c:pt>
                <c:pt idx="2232">
                  <c:v>40371</c:v>
                </c:pt>
                <c:pt idx="2233">
                  <c:v>40371</c:v>
                </c:pt>
                <c:pt idx="2234">
                  <c:v>40371</c:v>
                </c:pt>
                <c:pt idx="2235">
                  <c:v>40371</c:v>
                </c:pt>
                <c:pt idx="2236">
                  <c:v>40371</c:v>
                </c:pt>
                <c:pt idx="2237">
                  <c:v>40371</c:v>
                </c:pt>
                <c:pt idx="2238">
                  <c:v>40371</c:v>
                </c:pt>
                <c:pt idx="2239">
                  <c:v>40371</c:v>
                </c:pt>
                <c:pt idx="2240">
                  <c:v>40371</c:v>
                </c:pt>
                <c:pt idx="2241">
                  <c:v>40371</c:v>
                </c:pt>
                <c:pt idx="2242">
                  <c:v>40371</c:v>
                </c:pt>
                <c:pt idx="2243">
                  <c:v>40371</c:v>
                </c:pt>
                <c:pt idx="2244">
                  <c:v>40371</c:v>
                </c:pt>
                <c:pt idx="2245">
                  <c:v>40371</c:v>
                </c:pt>
                <c:pt idx="2246">
                  <c:v>40371</c:v>
                </c:pt>
                <c:pt idx="2247">
                  <c:v>40371</c:v>
                </c:pt>
                <c:pt idx="2248">
                  <c:v>40371</c:v>
                </c:pt>
                <c:pt idx="2249">
                  <c:v>40372</c:v>
                </c:pt>
                <c:pt idx="2250">
                  <c:v>40372</c:v>
                </c:pt>
                <c:pt idx="2251">
                  <c:v>40372</c:v>
                </c:pt>
                <c:pt idx="2252">
                  <c:v>40372</c:v>
                </c:pt>
                <c:pt idx="2253">
                  <c:v>40372</c:v>
                </c:pt>
                <c:pt idx="2254">
                  <c:v>40372</c:v>
                </c:pt>
                <c:pt idx="2255">
                  <c:v>40372</c:v>
                </c:pt>
                <c:pt idx="2256">
                  <c:v>40372</c:v>
                </c:pt>
                <c:pt idx="2257">
                  <c:v>40372</c:v>
                </c:pt>
                <c:pt idx="2258">
                  <c:v>40372</c:v>
                </c:pt>
                <c:pt idx="2259">
                  <c:v>40372</c:v>
                </c:pt>
                <c:pt idx="2260">
                  <c:v>40372</c:v>
                </c:pt>
                <c:pt idx="2261">
                  <c:v>40374</c:v>
                </c:pt>
                <c:pt idx="2262">
                  <c:v>40374</c:v>
                </c:pt>
                <c:pt idx="2263">
                  <c:v>40378</c:v>
                </c:pt>
                <c:pt idx="2264">
                  <c:v>40378</c:v>
                </c:pt>
                <c:pt idx="2265">
                  <c:v>40378</c:v>
                </c:pt>
                <c:pt idx="2266">
                  <c:v>40378</c:v>
                </c:pt>
                <c:pt idx="2267">
                  <c:v>40378</c:v>
                </c:pt>
                <c:pt idx="2268">
                  <c:v>40378</c:v>
                </c:pt>
                <c:pt idx="2269">
                  <c:v>40378</c:v>
                </c:pt>
                <c:pt idx="2270">
                  <c:v>40380</c:v>
                </c:pt>
                <c:pt idx="2271">
                  <c:v>40380</c:v>
                </c:pt>
                <c:pt idx="2272">
                  <c:v>40380</c:v>
                </c:pt>
                <c:pt idx="2273">
                  <c:v>40380</c:v>
                </c:pt>
                <c:pt idx="2274">
                  <c:v>40380</c:v>
                </c:pt>
                <c:pt idx="2275">
                  <c:v>40380</c:v>
                </c:pt>
                <c:pt idx="2276">
                  <c:v>40380</c:v>
                </c:pt>
                <c:pt idx="2277">
                  <c:v>40381</c:v>
                </c:pt>
                <c:pt idx="2278">
                  <c:v>40381</c:v>
                </c:pt>
                <c:pt idx="2279">
                  <c:v>40381</c:v>
                </c:pt>
                <c:pt idx="2280">
                  <c:v>40381</c:v>
                </c:pt>
                <c:pt idx="2281">
                  <c:v>40381</c:v>
                </c:pt>
                <c:pt idx="2282">
                  <c:v>40385</c:v>
                </c:pt>
                <c:pt idx="2283">
                  <c:v>40385</c:v>
                </c:pt>
                <c:pt idx="2284">
                  <c:v>40385</c:v>
                </c:pt>
                <c:pt idx="2285">
                  <c:v>40385</c:v>
                </c:pt>
                <c:pt idx="2286">
                  <c:v>40385</c:v>
                </c:pt>
                <c:pt idx="2287">
                  <c:v>40385</c:v>
                </c:pt>
                <c:pt idx="2288">
                  <c:v>40385</c:v>
                </c:pt>
                <c:pt idx="2289">
                  <c:v>40385</c:v>
                </c:pt>
                <c:pt idx="2290">
                  <c:v>40385</c:v>
                </c:pt>
                <c:pt idx="2291">
                  <c:v>40385</c:v>
                </c:pt>
                <c:pt idx="2292">
                  <c:v>40385</c:v>
                </c:pt>
                <c:pt idx="2293">
                  <c:v>40385</c:v>
                </c:pt>
                <c:pt idx="2294">
                  <c:v>40385</c:v>
                </c:pt>
                <c:pt idx="2295">
                  <c:v>40385</c:v>
                </c:pt>
                <c:pt idx="2296">
                  <c:v>40385</c:v>
                </c:pt>
                <c:pt idx="2297">
                  <c:v>40385</c:v>
                </c:pt>
                <c:pt idx="2298">
                  <c:v>40387</c:v>
                </c:pt>
                <c:pt idx="2299">
                  <c:v>40387</c:v>
                </c:pt>
                <c:pt idx="2300">
                  <c:v>40387</c:v>
                </c:pt>
                <c:pt idx="2301">
                  <c:v>40387</c:v>
                </c:pt>
                <c:pt idx="2302">
                  <c:v>40387</c:v>
                </c:pt>
                <c:pt idx="2303">
                  <c:v>40387</c:v>
                </c:pt>
                <c:pt idx="2304">
                  <c:v>40387</c:v>
                </c:pt>
                <c:pt idx="2305">
                  <c:v>40387</c:v>
                </c:pt>
                <c:pt idx="2306">
                  <c:v>40387</c:v>
                </c:pt>
                <c:pt idx="2307">
                  <c:v>40387</c:v>
                </c:pt>
                <c:pt idx="2308">
                  <c:v>40387</c:v>
                </c:pt>
                <c:pt idx="2309">
                  <c:v>40387</c:v>
                </c:pt>
                <c:pt idx="2310">
                  <c:v>40387</c:v>
                </c:pt>
                <c:pt idx="2311">
                  <c:v>40387</c:v>
                </c:pt>
                <c:pt idx="2312">
                  <c:v>40387</c:v>
                </c:pt>
                <c:pt idx="2313">
                  <c:v>40387</c:v>
                </c:pt>
                <c:pt idx="2314">
                  <c:v>40387</c:v>
                </c:pt>
                <c:pt idx="2315">
                  <c:v>40387</c:v>
                </c:pt>
                <c:pt idx="2316">
                  <c:v>40387</c:v>
                </c:pt>
                <c:pt idx="2317">
                  <c:v>40387</c:v>
                </c:pt>
                <c:pt idx="2318">
                  <c:v>40387</c:v>
                </c:pt>
                <c:pt idx="2319">
                  <c:v>40387</c:v>
                </c:pt>
                <c:pt idx="2320">
                  <c:v>40387</c:v>
                </c:pt>
                <c:pt idx="2321">
                  <c:v>40387</c:v>
                </c:pt>
                <c:pt idx="2322">
                  <c:v>40387</c:v>
                </c:pt>
                <c:pt idx="2323">
                  <c:v>40387</c:v>
                </c:pt>
                <c:pt idx="2324">
                  <c:v>40387</c:v>
                </c:pt>
                <c:pt idx="2325">
                  <c:v>40387</c:v>
                </c:pt>
                <c:pt idx="2326">
                  <c:v>40387</c:v>
                </c:pt>
                <c:pt idx="2327">
                  <c:v>40387</c:v>
                </c:pt>
                <c:pt idx="2328">
                  <c:v>40387</c:v>
                </c:pt>
                <c:pt idx="2329">
                  <c:v>40387</c:v>
                </c:pt>
                <c:pt idx="2330">
                  <c:v>40387</c:v>
                </c:pt>
                <c:pt idx="2331">
                  <c:v>40387</c:v>
                </c:pt>
                <c:pt idx="2332">
                  <c:v>40387</c:v>
                </c:pt>
                <c:pt idx="2333">
                  <c:v>40387</c:v>
                </c:pt>
                <c:pt idx="2334">
                  <c:v>40387</c:v>
                </c:pt>
                <c:pt idx="2335">
                  <c:v>40387</c:v>
                </c:pt>
                <c:pt idx="2336">
                  <c:v>40387</c:v>
                </c:pt>
                <c:pt idx="2337">
                  <c:v>40387</c:v>
                </c:pt>
                <c:pt idx="2338">
                  <c:v>40387</c:v>
                </c:pt>
                <c:pt idx="2339">
                  <c:v>40388</c:v>
                </c:pt>
                <c:pt idx="2340">
                  <c:v>40388</c:v>
                </c:pt>
                <c:pt idx="2341">
                  <c:v>40388</c:v>
                </c:pt>
                <c:pt idx="2342">
                  <c:v>40388</c:v>
                </c:pt>
                <c:pt idx="2343">
                  <c:v>40389</c:v>
                </c:pt>
                <c:pt idx="2344">
                  <c:v>40392</c:v>
                </c:pt>
                <c:pt idx="2345">
                  <c:v>40392</c:v>
                </c:pt>
                <c:pt idx="2346">
                  <c:v>40392</c:v>
                </c:pt>
                <c:pt idx="2347">
                  <c:v>40392</c:v>
                </c:pt>
                <c:pt idx="2348">
                  <c:v>40394</c:v>
                </c:pt>
                <c:pt idx="2349">
                  <c:v>40394</c:v>
                </c:pt>
                <c:pt idx="2350">
                  <c:v>40394</c:v>
                </c:pt>
                <c:pt idx="2351">
                  <c:v>40394</c:v>
                </c:pt>
                <c:pt idx="2352">
                  <c:v>40394</c:v>
                </c:pt>
                <c:pt idx="2353">
                  <c:v>40394</c:v>
                </c:pt>
                <c:pt idx="2354">
                  <c:v>40394</c:v>
                </c:pt>
                <c:pt idx="2355">
                  <c:v>40395</c:v>
                </c:pt>
                <c:pt idx="2356">
                  <c:v>40395</c:v>
                </c:pt>
                <c:pt idx="2357">
                  <c:v>40395</c:v>
                </c:pt>
                <c:pt idx="2358">
                  <c:v>40395</c:v>
                </c:pt>
                <c:pt idx="2359">
                  <c:v>40395</c:v>
                </c:pt>
                <c:pt idx="2360">
                  <c:v>40395</c:v>
                </c:pt>
                <c:pt idx="2361">
                  <c:v>40395</c:v>
                </c:pt>
                <c:pt idx="2362">
                  <c:v>40395</c:v>
                </c:pt>
                <c:pt idx="2363">
                  <c:v>40395</c:v>
                </c:pt>
                <c:pt idx="2364">
                  <c:v>40395</c:v>
                </c:pt>
                <c:pt idx="2365">
                  <c:v>40395</c:v>
                </c:pt>
                <c:pt idx="2366">
                  <c:v>40395</c:v>
                </c:pt>
                <c:pt idx="2367">
                  <c:v>40395</c:v>
                </c:pt>
                <c:pt idx="2368">
                  <c:v>40395</c:v>
                </c:pt>
                <c:pt idx="2369">
                  <c:v>40395</c:v>
                </c:pt>
                <c:pt idx="2370">
                  <c:v>40395</c:v>
                </c:pt>
                <c:pt idx="2371">
                  <c:v>40395</c:v>
                </c:pt>
                <c:pt idx="2372">
                  <c:v>40396</c:v>
                </c:pt>
                <c:pt idx="2373">
                  <c:v>40396</c:v>
                </c:pt>
                <c:pt idx="2374">
                  <c:v>40396</c:v>
                </c:pt>
                <c:pt idx="2375">
                  <c:v>40396</c:v>
                </c:pt>
                <c:pt idx="2376">
                  <c:v>40396</c:v>
                </c:pt>
                <c:pt idx="2377">
                  <c:v>40396</c:v>
                </c:pt>
                <c:pt idx="2378">
                  <c:v>40396</c:v>
                </c:pt>
                <c:pt idx="2379">
                  <c:v>40396</c:v>
                </c:pt>
                <c:pt idx="2380">
                  <c:v>40396</c:v>
                </c:pt>
                <c:pt idx="2381">
                  <c:v>40396</c:v>
                </c:pt>
                <c:pt idx="2382">
                  <c:v>40399</c:v>
                </c:pt>
                <c:pt idx="2383">
                  <c:v>40399</c:v>
                </c:pt>
                <c:pt idx="2384">
                  <c:v>40399</c:v>
                </c:pt>
                <c:pt idx="2385">
                  <c:v>40399</c:v>
                </c:pt>
                <c:pt idx="2386">
                  <c:v>40399</c:v>
                </c:pt>
                <c:pt idx="2387">
                  <c:v>40399</c:v>
                </c:pt>
                <c:pt idx="2388">
                  <c:v>40399</c:v>
                </c:pt>
                <c:pt idx="2389">
                  <c:v>40399</c:v>
                </c:pt>
                <c:pt idx="2390">
                  <c:v>40399</c:v>
                </c:pt>
                <c:pt idx="2391">
                  <c:v>40399</c:v>
                </c:pt>
                <c:pt idx="2392">
                  <c:v>40399</c:v>
                </c:pt>
                <c:pt idx="2393">
                  <c:v>40399</c:v>
                </c:pt>
                <c:pt idx="2394">
                  <c:v>40399</c:v>
                </c:pt>
                <c:pt idx="2395">
                  <c:v>40399</c:v>
                </c:pt>
                <c:pt idx="2396">
                  <c:v>40399</c:v>
                </c:pt>
                <c:pt idx="2397">
                  <c:v>40399</c:v>
                </c:pt>
                <c:pt idx="2398">
                  <c:v>40399</c:v>
                </c:pt>
                <c:pt idx="2399">
                  <c:v>40399</c:v>
                </c:pt>
                <c:pt idx="2400">
                  <c:v>40399</c:v>
                </c:pt>
                <c:pt idx="2401">
                  <c:v>40399</c:v>
                </c:pt>
                <c:pt idx="2402">
                  <c:v>40399</c:v>
                </c:pt>
                <c:pt idx="2403">
                  <c:v>40399</c:v>
                </c:pt>
                <c:pt idx="2404">
                  <c:v>40399</c:v>
                </c:pt>
                <c:pt idx="2405">
                  <c:v>40400</c:v>
                </c:pt>
                <c:pt idx="2406">
                  <c:v>40400</c:v>
                </c:pt>
                <c:pt idx="2407">
                  <c:v>40400</c:v>
                </c:pt>
                <c:pt idx="2408">
                  <c:v>40400</c:v>
                </c:pt>
                <c:pt idx="2409">
                  <c:v>40400</c:v>
                </c:pt>
                <c:pt idx="2410">
                  <c:v>40401</c:v>
                </c:pt>
                <c:pt idx="2411">
                  <c:v>40401</c:v>
                </c:pt>
                <c:pt idx="2412">
                  <c:v>40401</c:v>
                </c:pt>
                <c:pt idx="2413">
                  <c:v>40401</c:v>
                </c:pt>
                <c:pt idx="2414">
                  <c:v>40402</c:v>
                </c:pt>
                <c:pt idx="2415">
                  <c:v>40402</c:v>
                </c:pt>
                <c:pt idx="2416">
                  <c:v>40402</c:v>
                </c:pt>
                <c:pt idx="2417">
                  <c:v>40402</c:v>
                </c:pt>
                <c:pt idx="2418">
                  <c:v>40402</c:v>
                </c:pt>
                <c:pt idx="2419">
                  <c:v>40402</c:v>
                </c:pt>
                <c:pt idx="2420">
                  <c:v>40402</c:v>
                </c:pt>
                <c:pt idx="2421">
                  <c:v>40402</c:v>
                </c:pt>
                <c:pt idx="2422">
                  <c:v>40402</c:v>
                </c:pt>
                <c:pt idx="2423">
                  <c:v>40402</c:v>
                </c:pt>
                <c:pt idx="2424">
                  <c:v>40403</c:v>
                </c:pt>
                <c:pt idx="2425">
                  <c:v>40403</c:v>
                </c:pt>
                <c:pt idx="2426">
                  <c:v>40403</c:v>
                </c:pt>
                <c:pt idx="2427">
                  <c:v>40403</c:v>
                </c:pt>
                <c:pt idx="2428">
                  <c:v>40403</c:v>
                </c:pt>
                <c:pt idx="2429">
                  <c:v>40407</c:v>
                </c:pt>
                <c:pt idx="2430">
                  <c:v>40407</c:v>
                </c:pt>
                <c:pt idx="2431">
                  <c:v>40407</c:v>
                </c:pt>
                <c:pt idx="2432">
                  <c:v>40407</c:v>
                </c:pt>
                <c:pt idx="2433">
                  <c:v>40408</c:v>
                </c:pt>
                <c:pt idx="2434">
                  <c:v>40408</c:v>
                </c:pt>
                <c:pt idx="2435">
                  <c:v>40408</c:v>
                </c:pt>
                <c:pt idx="2436">
                  <c:v>40408</c:v>
                </c:pt>
                <c:pt idx="2437">
                  <c:v>40408</c:v>
                </c:pt>
                <c:pt idx="2438">
                  <c:v>40408</c:v>
                </c:pt>
                <c:pt idx="2439">
                  <c:v>40408</c:v>
                </c:pt>
                <c:pt idx="2440">
                  <c:v>40408</c:v>
                </c:pt>
                <c:pt idx="2441">
                  <c:v>40408</c:v>
                </c:pt>
                <c:pt idx="2442">
                  <c:v>40408</c:v>
                </c:pt>
                <c:pt idx="2443">
                  <c:v>40408</c:v>
                </c:pt>
                <c:pt idx="2444">
                  <c:v>40408</c:v>
                </c:pt>
                <c:pt idx="2445">
                  <c:v>40408</c:v>
                </c:pt>
                <c:pt idx="2446">
                  <c:v>40408</c:v>
                </c:pt>
                <c:pt idx="2447">
                  <c:v>40408</c:v>
                </c:pt>
                <c:pt idx="2448">
                  <c:v>40409</c:v>
                </c:pt>
                <c:pt idx="2449">
                  <c:v>40409</c:v>
                </c:pt>
                <c:pt idx="2450">
                  <c:v>40409</c:v>
                </c:pt>
                <c:pt idx="2451">
                  <c:v>40413</c:v>
                </c:pt>
                <c:pt idx="2452">
                  <c:v>40413</c:v>
                </c:pt>
                <c:pt idx="2453">
                  <c:v>40413</c:v>
                </c:pt>
                <c:pt idx="2454">
                  <c:v>40413</c:v>
                </c:pt>
                <c:pt idx="2455">
                  <c:v>40413</c:v>
                </c:pt>
                <c:pt idx="2456">
                  <c:v>40413</c:v>
                </c:pt>
                <c:pt idx="2457">
                  <c:v>40413</c:v>
                </c:pt>
                <c:pt idx="2458">
                  <c:v>40414</c:v>
                </c:pt>
                <c:pt idx="2459">
                  <c:v>40414</c:v>
                </c:pt>
                <c:pt idx="2460">
                  <c:v>40414</c:v>
                </c:pt>
                <c:pt idx="2461">
                  <c:v>40414</c:v>
                </c:pt>
                <c:pt idx="2462">
                  <c:v>40414</c:v>
                </c:pt>
                <c:pt idx="2463">
                  <c:v>40414</c:v>
                </c:pt>
                <c:pt idx="2464">
                  <c:v>40415</c:v>
                </c:pt>
                <c:pt idx="2465">
                  <c:v>40415</c:v>
                </c:pt>
                <c:pt idx="2466">
                  <c:v>40415</c:v>
                </c:pt>
                <c:pt idx="2467">
                  <c:v>40415</c:v>
                </c:pt>
                <c:pt idx="2468">
                  <c:v>40415</c:v>
                </c:pt>
                <c:pt idx="2469">
                  <c:v>40416</c:v>
                </c:pt>
                <c:pt idx="2470">
                  <c:v>40416</c:v>
                </c:pt>
                <c:pt idx="2471">
                  <c:v>40417</c:v>
                </c:pt>
                <c:pt idx="2472">
                  <c:v>40420</c:v>
                </c:pt>
                <c:pt idx="2473">
                  <c:v>40420</c:v>
                </c:pt>
                <c:pt idx="2474">
                  <c:v>40420</c:v>
                </c:pt>
                <c:pt idx="2475">
                  <c:v>40420</c:v>
                </c:pt>
                <c:pt idx="2476">
                  <c:v>40420</c:v>
                </c:pt>
                <c:pt idx="2477">
                  <c:v>40420</c:v>
                </c:pt>
                <c:pt idx="2478">
                  <c:v>40420</c:v>
                </c:pt>
                <c:pt idx="2479">
                  <c:v>40420</c:v>
                </c:pt>
                <c:pt idx="2480">
                  <c:v>40420</c:v>
                </c:pt>
                <c:pt idx="2481">
                  <c:v>40421</c:v>
                </c:pt>
                <c:pt idx="2482">
                  <c:v>40421</c:v>
                </c:pt>
                <c:pt idx="2483">
                  <c:v>40421</c:v>
                </c:pt>
                <c:pt idx="2484">
                  <c:v>40422</c:v>
                </c:pt>
                <c:pt idx="2485">
                  <c:v>40422</c:v>
                </c:pt>
                <c:pt idx="2486">
                  <c:v>40422</c:v>
                </c:pt>
                <c:pt idx="2487">
                  <c:v>40422</c:v>
                </c:pt>
                <c:pt idx="2488">
                  <c:v>40422</c:v>
                </c:pt>
                <c:pt idx="2489">
                  <c:v>40422</c:v>
                </c:pt>
                <c:pt idx="2490">
                  <c:v>40424</c:v>
                </c:pt>
                <c:pt idx="2491">
                  <c:v>40424</c:v>
                </c:pt>
                <c:pt idx="2492">
                  <c:v>40428</c:v>
                </c:pt>
                <c:pt idx="2493">
                  <c:v>40429</c:v>
                </c:pt>
                <c:pt idx="2494">
                  <c:v>40429</c:v>
                </c:pt>
                <c:pt idx="2495">
                  <c:v>40430</c:v>
                </c:pt>
                <c:pt idx="2496">
                  <c:v>40430</c:v>
                </c:pt>
                <c:pt idx="2497">
                  <c:v>40430</c:v>
                </c:pt>
                <c:pt idx="2498">
                  <c:v>40430</c:v>
                </c:pt>
                <c:pt idx="2499">
                  <c:v>40431</c:v>
                </c:pt>
                <c:pt idx="2500">
                  <c:v>40431</c:v>
                </c:pt>
                <c:pt idx="2501">
                  <c:v>40431</c:v>
                </c:pt>
                <c:pt idx="2502">
                  <c:v>40431</c:v>
                </c:pt>
                <c:pt idx="2503">
                  <c:v>40431</c:v>
                </c:pt>
                <c:pt idx="2504">
                  <c:v>40434</c:v>
                </c:pt>
                <c:pt idx="2505">
                  <c:v>40434</c:v>
                </c:pt>
                <c:pt idx="2506">
                  <c:v>40434</c:v>
                </c:pt>
                <c:pt idx="2507">
                  <c:v>40434</c:v>
                </c:pt>
                <c:pt idx="2508">
                  <c:v>40434</c:v>
                </c:pt>
                <c:pt idx="2509">
                  <c:v>40435</c:v>
                </c:pt>
                <c:pt idx="2510">
                  <c:v>40435</c:v>
                </c:pt>
                <c:pt idx="2511">
                  <c:v>40435</c:v>
                </c:pt>
                <c:pt idx="2512">
                  <c:v>40435</c:v>
                </c:pt>
                <c:pt idx="2513">
                  <c:v>40435</c:v>
                </c:pt>
                <c:pt idx="2514">
                  <c:v>40435</c:v>
                </c:pt>
                <c:pt idx="2515">
                  <c:v>40435</c:v>
                </c:pt>
                <c:pt idx="2516">
                  <c:v>40435</c:v>
                </c:pt>
                <c:pt idx="2517">
                  <c:v>40435</c:v>
                </c:pt>
                <c:pt idx="2518">
                  <c:v>40435</c:v>
                </c:pt>
                <c:pt idx="2519">
                  <c:v>40437</c:v>
                </c:pt>
                <c:pt idx="2520">
                  <c:v>40437</c:v>
                </c:pt>
                <c:pt idx="2521">
                  <c:v>40437</c:v>
                </c:pt>
                <c:pt idx="2522">
                  <c:v>40437</c:v>
                </c:pt>
                <c:pt idx="2523">
                  <c:v>40437</c:v>
                </c:pt>
                <c:pt idx="2524">
                  <c:v>40437</c:v>
                </c:pt>
                <c:pt idx="2525">
                  <c:v>40437</c:v>
                </c:pt>
                <c:pt idx="2526">
                  <c:v>40437</c:v>
                </c:pt>
                <c:pt idx="2527">
                  <c:v>40438</c:v>
                </c:pt>
                <c:pt idx="2528">
                  <c:v>40438</c:v>
                </c:pt>
                <c:pt idx="2529">
                  <c:v>40438</c:v>
                </c:pt>
                <c:pt idx="2530">
                  <c:v>40438</c:v>
                </c:pt>
                <c:pt idx="2531">
                  <c:v>40438</c:v>
                </c:pt>
                <c:pt idx="2532">
                  <c:v>40438</c:v>
                </c:pt>
                <c:pt idx="2533">
                  <c:v>40438</c:v>
                </c:pt>
                <c:pt idx="2534">
                  <c:v>40441</c:v>
                </c:pt>
                <c:pt idx="2535">
                  <c:v>40443</c:v>
                </c:pt>
                <c:pt idx="2536">
                  <c:v>40443</c:v>
                </c:pt>
                <c:pt idx="2537">
                  <c:v>40443</c:v>
                </c:pt>
                <c:pt idx="2538">
                  <c:v>40452</c:v>
                </c:pt>
                <c:pt idx="2539">
                  <c:v>40452</c:v>
                </c:pt>
                <c:pt idx="2540">
                  <c:v>40452</c:v>
                </c:pt>
                <c:pt idx="2541">
                  <c:v>40452</c:v>
                </c:pt>
                <c:pt idx="2542">
                  <c:v>40452</c:v>
                </c:pt>
                <c:pt idx="2543">
                  <c:v>40452</c:v>
                </c:pt>
                <c:pt idx="2544">
                  <c:v>40452</c:v>
                </c:pt>
                <c:pt idx="2545">
                  <c:v>40452</c:v>
                </c:pt>
                <c:pt idx="2546">
                  <c:v>40452</c:v>
                </c:pt>
                <c:pt idx="2547">
                  <c:v>40452</c:v>
                </c:pt>
                <c:pt idx="2548">
                  <c:v>40452</c:v>
                </c:pt>
                <c:pt idx="2549">
                  <c:v>40452</c:v>
                </c:pt>
                <c:pt idx="2550">
                  <c:v>40452</c:v>
                </c:pt>
                <c:pt idx="2551">
                  <c:v>40452</c:v>
                </c:pt>
                <c:pt idx="2552">
                  <c:v>40452</c:v>
                </c:pt>
                <c:pt idx="2553">
                  <c:v>40452</c:v>
                </c:pt>
                <c:pt idx="2554">
                  <c:v>40452</c:v>
                </c:pt>
                <c:pt idx="2555">
                  <c:v>40452</c:v>
                </c:pt>
                <c:pt idx="2556">
                  <c:v>40452</c:v>
                </c:pt>
                <c:pt idx="2557">
                  <c:v>40452</c:v>
                </c:pt>
                <c:pt idx="2558">
                  <c:v>40452</c:v>
                </c:pt>
                <c:pt idx="2559">
                  <c:v>40452</c:v>
                </c:pt>
                <c:pt idx="2560">
                  <c:v>40452</c:v>
                </c:pt>
                <c:pt idx="2561">
                  <c:v>40452</c:v>
                </c:pt>
                <c:pt idx="2562">
                  <c:v>40452</c:v>
                </c:pt>
                <c:pt idx="2563">
                  <c:v>40452</c:v>
                </c:pt>
                <c:pt idx="2564">
                  <c:v>40456</c:v>
                </c:pt>
                <c:pt idx="2565">
                  <c:v>40456</c:v>
                </c:pt>
                <c:pt idx="2566">
                  <c:v>40456</c:v>
                </c:pt>
                <c:pt idx="2567">
                  <c:v>40456</c:v>
                </c:pt>
                <c:pt idx="2568">
                  <c:v>40456</c:v>
                </c:pt>
                <c:pt idx="2569">
                  <c:v>40456</c:v>
                </c:pt>
                <c:pt idx="2570">
                  <c:v>40456</c:v>
                </c:pt>
                <c:pt idx="2571">
                  <c:v>40459</c:v>
                </c:pt>
                <c:pt idx="2572">
                  <c:v>40459</c:v>
                </c:pt>
                <c:pt idx="2573">
                  <c:v>40459</c:v>
                </c:pt>
                <c:pt idx="2574">
                  <c:v>40459</c:v>
                </c:pt>
                <c:pt idx="2575">
                  <c:v>40459</c:v>
                </c:pt>
                <c:pt idx="2576">
                  <c:v>40459</c:v>
                </c:pt>
                <c:pt idx="2577">
                  <c:v>40459</c:v>
                </c:pt>
                <c:pt idx="2578">
                  <c:v>40464</c:v>
                </c:pt>
                <c:pt idx="2579">
                  <c:v>40464</c:v>
                </c:pt>
                <c:pt idx="2580">
                  <c:v>40464</c:v>
                </c:pt>
                <c:pt idx="2581">
                  <c:v>40464</c:v>
                </c:pt>
                <c:pt idx="2582">
                  <c:v>40464</c:v>
                </c:pt>
                <c:pt idx="2583">
                  <c:v>40464</c:v>
                </c:pt>
                <c:pt idx="2584">
                  <c:v>40464</c:v>
                </c:pt>
                <c:pt idx="2585">
                  <c:v>40464</c:v>
                </c:pt>
                <c:pt idx="2586">
                  <c:v>40464</c:v>
                </c:pt>
                <c:pt idx="2587">
                  <c:v>40464</c:v>
                </c:pt>
                <c:pt idx="2588">
                  <c:v>40464</c:v>
                </c:pt>
                <c:pt idx="2589">
                  <c:v>40464</c:v>
                </c:pt>
                <c:pt idx="2590">
                  <c:v>40464</c:v>
                </c:pt>
                <c:pt idx="2591">
                  <c:v>40465</c:v>
                </c:pt>
                <c:pt idx="2592">
                  <c:v>40465</c:v>
                </c:pt>
                <c:pt idx="2593">
                  <c:v>40465</c:v>
                </c:pt>
                <c:pt idx="2594">
                  <c:v>40465</c:v>
                </c:pt>
                <c:pt idx="2595">
                  <c:v>40465</c:v>
                </c:pt>
                <c:pt idx="2596">
                  <c:v>40465</c:v>
                </c:pt>
                <c:pt idx="2597">
                  <c:v>40465</c:v>
                </c:pt>
                <c:pt idx="2598">
                  <c:v>40466</c:v>
                </c:pt>
                <c:pt idx="2599">
                  <c:v>40466</c:v>
                </c:pt>
                <c:pt idx="2600">
                  <c:v>40469</c:v>
                </c:pt>
                <c:pt idx="2601">
                  <c:v>40470</c:v>
                </c:pt>
                <c:pt idx="2602">
                  <c:v>40470</c:v>
                </c:pt>
                <c:pt idx="2603">
                  <c:v>40471</c:v>
                </c:pt>
                <c:pt idx="2604">
                  <c:v>40471</c:v>
                </c:pt>
                <c:pt idx="2605">
                  <c:v>40471</c:v>
                </c:pt>
                <c:pt idx="2606">
                  <c:v>40473</c:v>
                </c:pt>
                <c:pt idx="2607">
                  <c:v>40473</c:v>
                </c:pt>
                <c:pt idx="2608">
                  <c:v>40473</c:v>
                </c:pt>
                <c:pt idx="2609">
                  <c:v>40473</c:v>
                </c:pt>
                <c:pt idx="2610">
                  <c:v>40473</c:v>
                </c:pt>
                <c:pt idx="2611">
                  <c:v>40473</c:v>
                </c:pt>
                <c:pt idx="2612">
                  <c:v>40473</c:v>
                </c:pt>
                <c:pt idx="2613">
                  <c:v>40473</c:v>
                </c:pt>
                <c:pt idx="2614">
                  <c:v>40473</c:v>
                </c:pt>
                <c:pt idx="2615">
                  <c:v>40473</c:v>
                </c:pt>
                <c:pt idx="2616">
                  <c:v>40473</c:v>
                </c:pt>
                <c:pt idx="2617">
                  <c:v>40473</c:v>
                </c:pt>
                <c:pt idx="2618">
                  <c:v>40473</c:v>
                </c:pt>
                <c:pt idx="2619">
                  <c:v>40473</c:v>
                </c:pt>
                <c:pt idx="2620">
                  <c:v>40473</c:v>
                </c:pt>
                <c:pt idx="2621">
                  <c:v>40473</c:v>
                </c:pt>
                <c:pt idx="2622">
                  <c:v>40473</c:v>
                </c:pt>
                <c:pt idx="2623">
                  <c:v>40473</c:v>
                </c:pt>
                <c:pt idx="2624">
                  <c:v>40473</c:v>
                </c:pt>
                <c:pt idx="2625">
                  <c:v>40473</c:v>
                </c:pt>
                <c:pt idx="2626">
                  <c:v>40473</c:v>
                </c:pt>
                <c:pt idx="2627">
                  <c:v>40476</c:v>
                </c:pt>
                <c:pt idx="2628">
                  <c:v>40477</c:v>
                </c:pt>
                <c:pt idx="2629">
                  <c:v>40477</c:v>
                </c:pt>
                <c:pt idx="2630">
                  <c:v>40477</c:v>
                </c:pt>
                <c:pt idx="2631">
                  <c:v>40477</c:v>
                </c:pt>
                <c:pt idx="2632">
                  <c:v>40477</c:v>
                </c:pt>
                <c:pt idx="2633">
                  <c:v>40477</c:v>
                </c:pt>
                <c:pt idx="2634">
                  <c:v>40477</c:v>
                </c:pt>
                <c:pt idx="2635">
                  <c:v>40477</c:v>
                </c:pt>
                <c:pt idx="2636">
                  <c:v>40477</c:v>
                </c:pt>
                <c:pt idx="2637">
                  <c:v>40477</c:v>
                </c:pt>
                <c:pt idx="2638">
                  <c:v>40477</c:v>
                </c:pt>
                <c:pt idx="2639">
                  <c:v>40477</c:v>
                </c:pt>
                <c:pt idx="2640">
                  <c:v>40478</c:v>
                </c:pt>
                <c:pt idx="2641">
                  <c:v>40478</c:v>
                </c:pt>
                <c:pt idx="2642">
                  <c:v>40478</c:v>
                </c:pt>
                <c:pt idx="2643">
                  <c:v>40478</c:v>
                </c:pt>
                <c:pt idx="2644">
                  <c:v>40480</c:v>
                </c:pt>
                <c:pt idx="2645">
                  <c:v>40480</c:v>
                </c:pt>
                <c:pt idx="2646">
                  <c:v>40480</c:v>
                </c:pt>
                <c:pt idx="2647">
                  <c:v>40480</c:v>
                </c:pt>
                <c:pt idx="2648">
                  <c:v>40485</c:v>
                </c:pt>
                <c:pt idx="2649">
                  <c:v>40485</c:v>
                </c:pt>
                <c:pt idx="2650">
                  <c:v>40485</c:v>
                </c:pt>
                <c:pt idx="2651">
                  <c:v>40485</c:v>
                </c:pt>
                <c:pt idx="2652">
                  <c:v>40487</c:v>
                </c:pt>
                <c:pt idx="2653">
                  <c:v>40487</c:v>
                </c:pt>
                <c:pt idx="2654">
                  <c:v>40487</c:v>
                </c:pt>
                <c:pt idx="2655">
                  <c:v>40487</c:v>
                </c:pt>
                <c:pt idx="2656">
                  <c:v>40487</c:v>
                </c:pt>
                <c:pt idx="2657">
                  <c:v>40487</c:v>
                </c:pt>
                <c:pt idx="2658">
                  <c:v>40487</c:v>
                </c:pt>
                <c:pt idx="2659">
                  <c:v>40487</c:v>
                </c:pt>
                <c:pt idx="2660">
                  <c:v>40490</c:v>
                </c:pt>
                <c:pt idx="2661">
                  <c:v>40490</c:v>
                </c:pt>
                <c:pt idx="2662">
                  <c:v>40490</c:v>
                </c:pt>
                <c:pt idx="2663">
                  <c:v>40490</c:v>
                </c:pt>
                <c:pt idx="2664">
                  <c:v>40490</c:v>
                </c:pt>
                <c:pt idx="2665">
                  <c:v>40490</c:v>
                </c:pt>
                <c:pt idx="2666">
                  <c:v>40490</c:v>
                </c:pt>
                <c:pt idx="2667">
                  <c:v>40490</c:v>
                </c:pt>
                <c:pt idx="2668">
                  <c:v>40490</c:v>
                </c:pt>
                <c:pt idx="2669">
                  <c:v>40490</c:v>
                </c:pt>
                <c:pt idx="2670">
                  <c:v>40490</c:v>
                </c:pt>
                <c:pt idx="2671">
                  <c:v>40490</c:v>
                </c:pt>
                <c:pt idx="2672">
                  <c:v>40490</c:v>
                </c:pt>
                <c:pt idx="2673">
                  <c:v>40490</c:v>
                </c:pt>
                <c:pt idx="2674">
                  <c:v>40490</c:v>
                </c:pt>
                <c:pt idx="2675">
                  <c:v>40490</c:v>
                </c:pt>
                <c:pt idx="2676">
                  <c:v>40490</c:v>
                </c:pt>
                <c:pt idx="2677">
                  <c:v>40490</c:v>
                </c:pt>
                <c:pt idx="2678">
                  <c:v>40490</c:v>
                </c:pt>
                <c:pt idx="2679">
                  <c:v>40490</c:v>
                </c:pt>
                <c:pt idx="2680">
                  <c:v>40490</c:v>
                </c:pt>
                <c:pt idx="2681">
                  <c:v>40490</c:v>
                </c:pt>
                <c:pt idx="2682">
                  <c:v>40490</c:v>
                </c:pt>
                <c:pt idx="2683">
                  <c:v>40491</c:v>
                </c:pt>
                <c:pt idx="2684">
                  <c:v>40491</c:v>
                </c:pt>
                <c:pt idx="2685">
                  <c:v>40491</c:v>
                </c:pt>
                <c:pt idx="2686">
                  <c:v>40491</c:v>
                </c:pt>
                <c:pt idx="2687">
                  <c:v>40491</c:v>
                </c:pt>
                <c:pt idx="2688">
                  <c:v>40491</c:v>
                </c:pt>
                <c:pt idx="2689">
                  <c:v>40491</c:v>
                </c:pt>
                <c:pt idx="2690">
                  <c:v>40491</c:v>
                </c:pt>
                <c:pt idx="2691">
                  <c:v>40491</c:v>
                </c:pt>
                <c:pt idx="2692">
                  <c:v>40491</c:v>
                </c:pt>
                <c:pt idx="2693">
                  <c:v>40491</c:v>
                </c:pt>
                <c:pt idx="2694">
                  <c:v>40491</c:v>
                </c:pt>
                <c:pt idx="2695">
                  <c:v>40491</c:v>
                </c:pt>
                <c:pt idx="2696">
                  <c:v>40491</c:v>
                </c:pt>
                <c:pt idx="2697">
                  <c:v>40494</c:v>
                </c:pt>
                <c:pt idx="2698">
                  <c:v>40494</c:v>
                </c:pt>
                <c:pt idx="2699">
                  <c:v>40494</c:v>
                </c:pt>
                <c:pt idx="2700">
                  <c:v>40494</c:v>
                </c:pt>
                <c:pt idx="2701">
                  <c:v>40494</c:v>
                </c:pt>
                <c:pt idx="2702">
                  <c:v>40494</c:v>
                </c:pt>
                <c:pt idx="2703">
                  <c:v>40498</c:v>
                </c:pt>
                <c:pt idx="2704">
                  <c:v>40498</c:v>
                </c:pt>
                <c:pt idx="2705">
                  <c:v>40498</c:v>
                </c:pt>
                <c:pt idx="2706">
                  <c:v>40499</c:v>
                </c:pt>
                <c:pt idx="2707">
                  <c:v>40501</c:v>
                </c:pt>
                <c:pt idx="2708">
                  <c:v>40505</c:v>
                </c:pt>
                <c:pt idx="2709">
                  <c:v>40505</c:v>
                </c:pt>
                <c:pt idx="2710">
                  <c:v>40505</c:v>
                </c:pt>
                <c:pt idx="2711">
                  <c:v>40505</c:v>
                </c:pt>
                <c:pt idx="2712">
                  <c:v>40511</c:v>
                </c:pt>
                <c:pt idx="2713">
                  <c:v>40511</c:v>
                </c:pt>
                <c:pt idx="2714">
                  <c:v>40511</c:v>
                </c:pt>
                <c:pt idx="2715">
                  <c:v>40511</c:v>
                </c:pt>
                <c:pt idx="2716">
                  <c:v>40511</c:v>
                </c:pt>
                <c:pt idx="2717">
                  <c:v>40511</c:v>
                </c:pt>
                <c:pt idx="2718">
                  <c:v>40511</c:v>
                </c:pt>
                <c:pt idx="2719">
                  <c:v>40511</c:v>
                </c:pt>
                <c:pt idx="2720">
                  <c:v>40511</c:v>
                </c:pt>
                <c:pt idx="2721">
                  <c:v>40511</c:v>
                </c:pt>
                <c:pt idx="2722">
                  <c:v>40511</c:v>
                </c:pt>
                <c:pt idx="2723">
                  <c:v>40511</c:v>
                </c:pt>
                <c:pt idx="2724">
                  <c:v>40511</c:v>
                </c:pt>
                <c:pt idx="2725">
                  <c:v>40511</c:v>
                </c:pt>
                <c:pt idx="2726">
                  <c:v>40511</c:v>
                </c:pt>
                <c:pt idx="2727">
                  <c:v>40511</c:v>
                </c:pt>
                <c:pt idx="2728">
                  <c:v>40511</c:v>
                </c:pt>
                <c:pt idx="2729">
                  <c:v>40511</c:v>
                </c:pt>
                <c:pt idx="2730">
                  <c:v>40511</c:v>
                </c:pt>
                <c:pt idx="2731">
                  <c:v>40513</c:v>
                </c:pt>
                <c:pt idx="2732">
                  <c:v>40513</c:v>
                </c:pt>
                <c:pt idx="2733">
                  <c:v>40513</c:v>
                </c:pt>
                <c:pt idx="2734">
                  <c:v>40513</c:v>
                </c:pt>
                <c:pt idx="2735">
                  <c:v>40513</c:v>
                </c:pt>
                <c:pt idx="2736">
                  <c:v>40513</c:v>
                </c:pt>
                <c:pt idx="2737">
                  <c:v>40513</c:v>
                </c:pt>
                <c:pt idx="2738">
                  <c:v>40513</c:v>
                </c:pt>
                <c:pt idx="2739">
                  <c:v>40513</c:v>
                </c:pt>
                <c:pt idx="2740">
                  <c:v>40513</c:v>
                </c:pt>
                <c:pt idx="2741">
                  <c:v>40513</c:v>
                </c:pt>
                <c:pt idx="2742">
                  <c:v>40513</c:v>
                </c:pt>
                <c:pt idx="2743">
                  <c:v>40513</c:v>
                </c:pt>
                <c:pt idx="2744">
                  <c:v>40513</c:v>
                </c:pt>
                <c:pt idx="2745">
                  <c:v>40513</c:v>
                </c:pt>
                <c:pt idx="2746">
                  <c:v>40513</c:v>
                </c:pt>
                <c:pt idx="2747">
                  <c:v>40515</c:v>
                </c:pt>
                <c:pt idx="2748">
                  <c:v>40515</c:v>
                </c:pt>
                <c:pt idx="2749">
                  <c:v>40515</c:v>
                </c:pt>
                <c:pt idx="2750">
                  <c:v>40515</c:v>
                </c:pt>
                <c:pt idx="2751">
                  <c:v>40515</c:v>
                </c:pt>
                <c:pt idx="2752">
                  <c:v>40515</c:v>
                </c:pt>
                <c:pt idx="2753">
                  <c:v>40515</c:v>
                </c:pt>
                <c:pt idx="2754">
                  <c:v>40515</c:v>
                </c:pt>
                <c:pt idx="2755">
                  <c:v>40517</c:v>
                </c:pt>
                <c:pt idx="2756">
                  <c:v>40517</c:v>
                </c:pt>
                <c:pt idx="2757">
                  <c:v>40518</c:v>
                </c:pt>
                <c:pt idx="2758">
                  <c:v>40518</c:v>
                </c:pt>
                <c:pt idx="2759">
                  <c:v>40520</c:v>
                </c:pt>
                <c:pt idx="2760">
                  <c:v>40520</c:v>
                </c:pt>
                <c:pt idx="2761">
                  <c:v>40520</c:v>
                </c:pt>
                <c:pt idx="2762">
                  <c:v>40520</c:v>
                </c:pt>
                <c:pt idx="2763">
                  <c:v>40520</c:v>
                </c:pt>
                <c:pt idx="2764">
                  <c:v>40521</c:v>
                </c:pt>
                <c:pt idx="2765">
                  <c:v>40521</c:v>
                </c:pt>
                <c:pt idx="2766">
                  <c:v>40525</c:v>
                </c:pt>
                <c:pt idx="2767">
                  <c:v>40525</c:v>
                </c:pt>
                <c:pt idx="2768">
                  <c:v>40525</c:v>
                </c:pt>
                <c:pt idx="2769">
                  <c:v>40528</c:v>
                </c:pt>
                <c:pt idx="2770">
                  <c:v>40528</c:v>
                </c:pt>
                <c:pt idx="2771">
                  <c:v>40528</c:v>
                </c:pt>
                <c:pt idx="2772">
                  <c:v>40528</c:v>
                </c:pt>
                <c:pt idx="2773">
                  <c:v>40528</c:v>
                </c:pt>
                <c:pt idx="2774">
                  <c:v>40532</c:v>
                </c:pt>
                <c:pt idx="2775">
                  <c:v>40532</c:v>
                </c:pt>
                <c:pt idx="2776">
                  <c:v>40532</c:v>
                </c:pt>
                <c:pt idx="2777">
                  <c:v>40532</c:v>
                </c:pt>
                <c:pt idx="2778">
                  <c:v>40532</c:v>
                </c:pt>
                <c:pt idx="2779">
                  <c:v>40532</c:v>
                </c:pt>
                <c:pt idx="2780">
                  <c:v>40532</c:v>
                </c:pt>
                <c:pt idx="2781">
                  <c:v>40532</c:v>
                </c:pt>
                <c:pt idx="2782">
                  <c:v>40532</c:v>
                </c:pt>
                <c:pt idx="2783">
                  <c:v>40532</c:v>
                </c:pt>
                <c:pt idx="2784">
                  <c:v>40532</c:v>
                </c:pt>
                <c:pt idx="2785">
                  <c:v>40532</c:v>
                </c:pt>
                <c:pt idx="2786">
                  <c:v>40532</c:v>
                </c:pt>
                <c:pt idx="2787">
                  <c:v>40532</c:v>
                </c:pt>
                <c:pt idx="2788">
                  <c:v>40532</c:v>
                </c:pt>
                <c:pt idx="2789">
                  <c:v>40532</c:v>
                </c:pt>
                <c:pt idx="2790">
                  <c:v>40532</c:v>
                </c:pt>
                <c:pt idx="2791">
                  <c:v>40532</c:v>
                </c:pt>
                <c:pt idx="2792">
                  <c:v>40532</c:v>
                </c:pt>
                <c:pt idx="2793">
                  <c:v>40534</c:v>
                </c:pt>
                <c:pt idx="2794">
                  <c:v>40535</c:v>
                </c:pt>
                <c:pt idx="2795">
                  <c:v>40535</c:v>
                </c:pt>
                <c:pt idx="2796">
                  <c:v>40535</c:v>
                </c:pt>
                <c:pt idx="2797">
                  <c:v>40535</c:v>
                </c:pt>
                <c:pt idx="2798">
                  <c:v>40535</c:v>
                </c:pt>
                <c:pt idx="2799">
                  <c:v>40540</c:v>
                </c:pt>
                <c:pt idx="2800">
                  <c:v>40540</c:v>
                </c:pt>
                <c:pt idx="2801">
                  <c:v>40540</c:v>
                </c:pt>
                <c:pt idx="2802">
                  <c:v>40540</c:v>
                </c:pt>
                <c:pt idx="2803">
                  <c:v>40540</c:v>
                </c:pt>
                <c:pt idx="2804">
                  <c:v>40540</c:v>
                </c:pt>
                <c:pt idx="2805">
                  <c:v>40540</c:v>
                </c:pt>
                <c:pt idx="2806">
                  <c:v>40540</c:v>
                </c:pt>
                <c:pt idx="2807">
                  <c:v>40540</c:v>
                </c:pt>
                <c:pt idx="2808">
                  <c:v>40540</c:v>
                </c:pt>
                <c:pt idx="2809">
                  <c:v>40540</c:v>
                </c:pt>
                <c:pt idx="2810">
                  <c:v>40540</c:v>
                </c:pt>
                <c:pt idx="2811">
                  <c:v>40548</c:v>
                </c:pt>
                <c:pt idx="2812">
                  <c:v>40548</c:v>
                </c:pt>
                <c:pt idx="2813">
                  <c:v>40548</c:v>
                </c:pt>
                <c:pt idx="2814">
                  <c:v>40548</c:v>
                </c:pt>
                <c:pt idx="2815">
                  <c:v>40548</c:v>
                </c:pt>
                <c:pt idx="2816">
                  <c:v>40548</c:v>
                </c:pt>
                <c:pt idx="2817">
                  <c:v>40548</c:v>
                </c:pt>
                <c:pt idx="2818">
                  <c:v>40548</c:v>
                </c:pt>
                <c:pt idx="2819">
                  <c:v>40550</c:v>
                </c:pt>
                <c:pt idx="2820">
                  <c:v>40550</c:v>
                </c:pt>
                <c:pt idx="2821">
                  <c:v>40550</c:v>
                </c:pt>
                <c:pt idx="2822">
                  <c:v>40550</c:v>
                </c:pt>
                <c:pt idx="2823">
                  <c:v>40550</c:v>
                </c:pt>
                <c:pt idx="2824">
                  <c:v>40550</c:v>
                </c:pt>
                <c:pt idx="2825">
                  <c:v>40550</c:v>
                </c:pt>
                <c:pt idx="2826">
                  <c:v>40550</c:v>
                </c:pt>
                <c:pt idx="2827">
                  <c:v>40550</c:v>
                </c:pt>
                <c:pt idx="2828">
                  <c:v>40550</c:v>
                </c:pt>
                <c:pt idx="2829">
                  <c:v>40550</c:v>
                </c:pt>
                <c:pt idx="2830">
                  <c:v>40553</c:v>
                </c:pt>
                <c:pt idx="2831">
                  <c:v>40553</c:v>
                </c:pt>
                <c:pt idx="2832">
                  <c:v>40553</c:v>
                </c:pt>
                <c:pt idx="2833">
                  <c:v>40553</c:v>
                </c:pt>
                <c:pt idx="2834">
                  <c:v>40553</c:v>
                </c:pt>
                <c:pt idx="2835">
                  <c:v>40553</c:v>
                </c:pt>
                <c:pt idx="2836">
                  <c:v>40553</c:v>
                </c:pt>
                <c:pt idx="2837">
                  <c:v>40554</c:v>
                </c:pt>
                <c:pt idx="2838">
                  <c:v>40554</c:v>
                </c:pt>
                <c:pt idx="2839">
                  <c:v>40554</c:v>
                </c:pt>
                <c:pt idx="2840">
                  <c:v>40554</c:v>
                </c:pt>
                <c:pt idx="2841">
                  <c:v>40554</c:v>
                </c:pt>
                <c:pt idx="2842">
                  <c:v>40554</c:v>
                </c:pt>
                <c:pt idx="2843">
                  <c:v>40555</c:v>
                </c:pt>
                <c:pt idx="2844">
                  <c:v>40555</c:v>
                </c:pt>
                <c:pt idx="2845">
                  <c:v>40555</c:v>
                </c:pt>
                <c:pt idx="2846">
                  <c:v>40555</c:v>
                </c:pt>
                <c:pt idx="2847">
                  <c:v>40555</c:v>
                </c:pt>
                <c:pt idx="2848">
                  <c:v>40555</c:v>
                </c:pt>
                <c:pt idx="2849">
                  <c:v>40555</c:v>
                </c:pt>
                <c:pt idx="2850">
                  <c:v>40555</c:v>
                </c:pt>
                <c:pt idx="2851">
                  <c:v>40555</c:v>
                </c:pt>
                <c:pt idx="2852">
                  <c:v>40555</c:v>
                </c:pt>
                <c:pt idx="2853">
                  <c:v>40555</c:v>
                </c:pt>
                <c:pt idx="2854">
                  <c:v>40555</c:v>
                </c:pt>
                <c:pt idx="2855">
                  <c:v>40555</c:v>
                </c:pt>
                <c:pt idx="2856">
                  <c:v>40555</c:v>
                </c:pt>
                <c:pt idx="2857">
                  <c:v>40555</c:v>
                </c:pt>
                <c:pt idx="2858">
                  <c:v>40556</c:v>
                </c:pt>
                <c:pt idx="2859">
                  <c:v>40556</c:v>
                </c:pt>
                <c:pt idx="2860">
                  <c:v>40556</c:v>
                </c:pt>
                <c:pt idx="2861">
                  <c:v>40556</c:v>
                </c:pt>
                <c:pt idx="2862">
                  <c:v>40556</c:v>
                </c:pt>
                <c:pt idx="2863">
                  <c:v>40557</c:v>
                </c:pt>
                <c:pt idx="2864">
                  <c:v>40557</c:v>
                </c:pt>
                <c:pt idx="2865">
                  <c:v>40557</c:v>
                </c:pt>
                <c:pt idx="2866">
                  <c:v>40557</c:v>
                </c:pt>
                <c:pt idx="2867">
                  <c:v>40557</c:v>
                </c:pt>
                <c:pt idx="2868">
                  <c:v>40557</c:v>
                </c:pt>
                <c:pt idx="2869">
                  <c:v>40557</c:v>
                </c:pt>
                <c:pt idx="2870">
                  <c:v>40561</c:v>
                </c:pt>
                <c:pt idx="2871">
                  <c:v>40561</c:v>
                </c:pt>
                <c:pt idx="2872">
                  <c:v>40561</c:v>
                </c:pt>
                <c:pt idx="2873">
                  <c:v>40561</c:v>
                </c:pt>
                <c:pt idx="2874">
                  <c:v>40561</c:v>
                </c:pt>
                <c:pt idx="2875">
                  <c:v>40561</c:v>
                </c:pt>
                <c:pt idx="2876">
                  <c:v>40561</c:v>
                </c:pt>
                <c:pt idx="2877">
                  <c:v>40561</c:v>
                </c:pt>
                <c:pt idx="2878">
                  <c:v>40561</c:v>
                </c:pt>
                <c:pt idx="2879">
                  <c:v>40561</c:v>
                </c:pt>
                <c:pt idx="2880">
                  <c:v>40561</c:v>
                </c:pt>
                <c:pt idx="2881">
                  <c:v>40561</c:v>
                </c:pt>
                <c:pt idx="2882">
                  <c:v>40562</c:v>
                </c:pt>
                <c:pt idx="2883">
                  <c:v>40562</c:v>
                </c:pt>
                <c:pt idx="2884">
                  <c:v>40562</c:v>
                </c:pt>
                <c:pt idx="2885">
                  <c:v>40562</c:v>
                </c:pt>
                <c:pt idx="2886">
                  <c:v>40562</c:v>
                </c:pt>
                <c:pt idx="2887">
                  <c:v>40562</c:v>
                </c:pt>
                <c:pt idx="2888">
                  <c:v>40562</c:v>
                </c:pt>
                <c:pt idx="2889">
                  <c:v>40563</c:v>
                </c:pt>
                <c:pt idx="2890">
                  <c:v>40563</c:v>
                </c:pt>
                <c:pt idx="2891">
                  <c:v>40563</c:v>
                </c:pt>
                <c:pt idx="2892">
                  <c:v>40563</c:v>
                </c:pt>
                <c:pt idx="2893">
                  <c:v>40563</c:v>
                </c:pt>
                <c:pt idx="2894">
                  <c:v>40563</c:v>
                </c:pt>
                <c:pt idx="2895">
                  <c:v>40567</c:v>
                </c:pt>
                <c:pt idx="2896">
                  <c:v>40567</c:v>
                </c:pt>
                <c:pt idx="2897">
                  <c:v>40567</c:v>
                </c:pt>
                <c:pt idx="2898">
                  <c:v>40567</c:v>
                </c:pt>
                <c:pt idx="2899">
                  <c:v>40567</c:v>
                </c:pt>
                <c:pt idx="2900">
                  <c:v>40568</c:v>
                </c:pt>
                <c:pt idx="2901">
                  <c:v>40571</c:v>
                </c:pt>
                <c:pt idx="2902">
                  <c:v>40571</c:v>
                </c:pt>
                <c:pt idx="2903">
                  <c:v>40571</c:v>
                </c:pt>
                <c:pt idx="2904">
                  <c:v>40571</c:v>
                </c:pt>
                <c:pt idx="2905">
                  <c:v>40571</c:v>
                </c:pt>
                <c:pt idx="2906">
                  <c:v>40571</c:v>
                </c:pt>
                <c:pt idx="2907">
                  <c:v>40571</c:v>
                </c:pt>
                <c:pt idx="2908">
                  <c:v>40571</c:v>
                </c:pt>
                <c:pt idx="2909">
                  <c:v>40571</c:v>
                </c:pt>
                <c:pt idx="2910">
                  <c:v>40575</c:v>
                </c:pt>
                <c:pt idx="2911">
                  <c:v>40575</c:v>
                </c:pt>
                <c:pt idx="2912">
                  <c:v>40575</c:v>
                </c:pt>
                <c:pt idx="2913">
                  <c:v>40575</c:v>
                </c:pt>
                <c:pt idx="2914">
                  <c:v>40575</c:v>
                </c:pt>
                <c:pt idx="2915">
                  <c:v>40575</c:v>
                </c:pt>
                <c:pt idx="2916">
                  <c:v>40575</c:v>
                </c:pt>
                <c:pt idx="2917">
                  <c:v>40575</c:v>
                </c:pt>
                <c:pt idx="2918">
                  <c:v>40575</c:v>
                </c:pt>
                <c:pt idx="2919">
                  <c:v>40576</c:v>
                </c:pt>
                <c:pt idx="2920">
                  <c:v>40576</c:v>
                </c:pt>
                <c:pt idx="2921">
                  <c:v>40576</c:v>
                </c:pt>
                <c:pt idx="2922">
                  <c:v>40576</c:v>
                </c:pt>
                <c:pt idx="2923">
                  <c:v>40576</c:v>
                </c:pt>
                <c:pt idx="2924">
                  <c:v>40576</c:v>
                </c:pt>
                <c:pt idx="2925">
                  <c:v>40576</c:v>
                </c:pt>
                <c:pt idx="2926">
                  <c:v>40576</c:v>
                </c:pt>
                <c:pt idx="2927">
                  <c:v>40576</c:v>
                </c:pt>
                <c:pt idx="2928">
                  <c:v>40576</c:v>
                </c:pt>
                <c:pt idx="2929">
                  <c:v>40576</c:v>
                </c:pt>
                <c:pt idx="2930">
                  <c:v>40576</c:v>
                </c:pt>
                <c:pt idx="2931">
                  <c:v>40576</c:v>
                </c:pt>
                <c:pt idx="2932">
                  <c:v>40576</c:v>
                </c:pt>
                <c:pt idx="2933">
                  <c:v>40576</c:v>
                </c:pt>
                <c:pt idx="2934">
                  <c:v>40576</c:v>
                </c:pt>
                <c:pt idx="2935">
                  <c:v>40576</c:v>
                </c:pt>
                <c:pt idx="2936">
                  <c:v>40576</c:v>
                </c:pt>
                <c:pt idx="2937">
                  <c:v>40576</c:v>
                </c:pt>
                <c:pt idx="2938">
                  <c:v>40576</c:v>
                </c:pt>
                <c:pt idx="2939">
                  <c:v>40576</c:v>
                </c:pt>
                <c:pt idx="2940">
                  <c:v>40576</c:v>
                </c:pt>
                <c:pt idx="2941">
                  <c:v>40576</c:v>
                </c:pt>
                <c:pt idx="2942">
                  <c:v>40576</c:v>
                </c:pt>
                <c:pt idx="2943">
                  <c:v>40576</c:v>
                </c:pt>
                <c:pt idx="2944">
                  <c:v>40576</c:v>
                </c:pt>
                <c:pt idx="2945">
                  <c:v>40576</c:v>
                </c:pt>
                <c:pt idx="2946">
                  <c:v>40576</c:v>
                </c:pt>
                <c:pt idx="2947">
                  <c:v>40576</c:v>
                </c:pt>
                <c:pt idx="2948">
                  <c:v>40576</c:v>
                </c:pt>
                <c:pt idx="2949">
                  <c:v>40576</c:v>
                </c:pt>
                <c:pt idx="2950">
                  <c:v>40576</c:v>
                </c:pt>
                <c:pt idx="2951">
                  <c:v>40576</c:v>
                </c:pt>
                <c:pt idx="2952">
                  <c:v>40576</c:v>
                </c:pt>
                <c:pt idx="2953">
                  <c:v>40576</c:v>
                </c:pt>
                <c:pt idx="2954">
                  <c:v>40576</c:v>
                </c:pt>
                <c:pt idx="2955">
                  <c:v>40576</c:v>
                </c:pt>
                <c:pt idx="2956">
                  <c:v>40577</c:v>
                </c:pt>
                <c:pt idx="2957">
                  <c:v>40577</c:v>
                </c:pt>
                <c:pt idx="2958">
                  <c:v>40577</c:v>
                </c:pt>
                <c:pt idx="2959">
                  <c:v>40578</c:v>
                </c:pt>
                <c:pt idx="2960">
                  <c:v>40578</c:v>
                </c:pt>
                <c:pt idx="2961">
                  <c:v>40578</c:v>
                </c:pt>
                <c:pt idx="2962">
                  <c:v>40578</c:v>
                </c:pt>
                <c:pt idx="2963">
                  <c:v>40581</c:v>
                </c:pt>
                <c:pt idx="2964">
                  <c:v>40581</c:v>
                </c:pt>
                <c:pt idx="2965">
                  <c:v>40581</c:v>
                </c:pt>
                <c:pt idx="2966">
                  <c:v>40581</c:v>
                </c:pt>
                <c:pt idx="2967">
                  <c:v>40581</c:v>
                </c:pt>
                <c:pt idx="2968">
                  <c:v>40581</c:v>
                </c:pt>
                <c:pt idx="2969">
                  <c:v>40581</c:v>
                </c:pt>
                <c:pt idx="2970">
                  <c:v>40581</c:v>
                </c:pt>
                <c:pt idx="2971">
                  <c:v>40581</c:v>
                </c:pt>
                <c:pt idx="2972">
                  <c:v>40581</c:v>
                </c:pt>
                <c:pt idx="2973">
                  <c:v>40583</c:v>
                </c:pt>
                <c:pt idx="2974">
                  <c:v>40583</c:v>
                </c:pt>
                <c:pt idx="2975">
                  <c:v>40583</c:v>
                </c:pt>
                <c:pt idx="2976">
                  <c:v>40583</c:v>
                </c:pt>
                <c:pt idx="2977">
                  <c:v>40583</c:v>
                </c:pt>
                <c:pt idx="2978">
                  <c:v>40583</c:v>
                </c:pt>
                <c:pt idx="2979">
                  <c:v>40583</c:v>
                </c:pt>
                <c:pt idx="2980">
                  <c:v>40585</c:v>
                </c:pt>
                <c:pt idx="2981">
                  <c:v>40585</c:v>
                </c:pt>
                <c:pt idx="2982">
                  <c:v>40585</c:v>
                </c:pt>
                <c:pt idx="2983">
                  <c:v>40585</c:v>
                </c:pt>
                <c:pt idx="2984">
                  <c:v>40585</c:v>
                </c:pt>
                <c:pt idx="2985">
                  <c:v>40585</c:v>
                </c:pt>
                <c:pt idx="2986">
                  <c:v>40585</c:v>
                </c:pt>
                <c:pt idx="2987">
                  <c:v>40585</c:v>
                </c:pt>
                <c:pt idx="2988">
                  <c:v>40585</c:v>
                </c:pt>
                <c:pt idx="2989">
                  <c:v>40589</c:v>
                </c:pt>
                <c:pt idx="2990">
                  <c:v>40589</c:v>
                </c:pt>
                <c:pt idx="2991">
                  <c:v>40589</c:v>
                </c:pt>
                <c:pt idx="2992">
                  <c:v>40589</c:v>
                </c:pt>
                <c:pt idx="2993">
                  <c:v>40589</c:v>
                </c:pt>
                <c:pt idx="2994">
                  <c:v>40589</c:v>
                </c:pt>
                <c:pt idx="2995">
                  <c:v>40589</c:v>
                </c:pt>
                <c:pt idx="2996">
                  <c:v>40589</c:v>
                </c:pt>
                <c:pt idx="2997">
                  <c:v>40590</c:v>
                </c:pt>
                <c:pt idx="2998">
                  <c:v>40590</c:v>
                </c:pt>
                <c:pt idx="2999">
                  <c:v>40591</c:v>
                </c:pt>
                <c:pt idx="3000">
                  <c:v>40597</c:v>
                </c:pt>
                <c:pt idx="3001">
                  <c:v>40597</c:v>
                </c:pt>
                <c:pt idx="3002">
                  <c:v>40597</c:v>
                </c:pt>
                <c:pt idx="3003">
                  <c:v>40597</c:v>
                </c:pt>
                <c:pt idx="3004">
                  <c:v>40597</c:v>
                </c:pt>
                <c:pt idx="3005">
                  <c:v>40597</c:v>
                </c:pt>
                <c:pt idx="3006">
                  <c:v>40597</c:v>
                </c:pt>
                <c:pt idx="3007">
                  <c:v>40597</c:v>
                </c:pt>
                <c:pt idx="3008">
                  <c:v>40597</c:v>
                </c:pt>
                <c:pt idx="3009">
                  <c:v>40598</c:v>
                </c:pt>
                <c:pt idx="3010">
                  <c:v>40599</c:v>
                </c:pt>
                <c:pt idx="3011">
                  <c:v>40602</c:v>
                </c:pt>
                <c:pt idx="3012">
                  <c:v>40602</c:v>
                </c:pt>
                <c:pt idx="3013">
                  <c:v>40602</c:v>
                </c:pt>
                <c:pt idx="3014">
                  <c:v>40602</c:v>
                </c:pt>
                <c:pt idx="3015">
                  <c:v>40602</c:v>
                </c:pt>
                <c:pt idx="3016">
                  <c:v>40602</c:v>
                </c:pt>
                <c:pt idx="3017">
                  <c:v>40602</c:v>
                </c:pt>
                <c:pt idx="3018">
                  <c:v>40602</c:v>
                </c:pt>
                <c:pt idx="3019">
                  <c:v>40602</c:v>
                </c:pt>
                <c:pt idx="3020">
                  <c:v>40602</c:v>
                </c:pt>
                <c:pt idx="3021">
                  <c:v>40604</c:v>
                </c:pt>
                <c:pt idx="3022">
                  <c:v>40604</c:v>
                </c:pt>
                <c:pt idx="3023">
                  <c:v>40605</c:v>
                </c:pt>
                <c:pt idx="3024">
                  <c:v>40605</c:v>
                </c:pt>
                <c:pt idx="3025">
                  <c:v>40605</c:v>
                </c:pt>
                <c:pt idx="3026">
                  <c:v>40609</c:v>
                </c:pt>
                <c:pt idx="3027">
                  <c:v>40609</c:v>
                </c:pt>
                <c:pt idx="3028">
                  <c:v>40609</c:v>
                </c:pt>
                <c:pt idx="3029">
                  <c:v>40611</c:v>
                </c:pt>
                <c:pt idx="3030">
                  <c:v>40611</c:v>
                </c:pt>
                <c:pt idx="3031">
                  <c:v>40611</c:v>
                </c:pt>
                <c:pt idx="3032">
                  <c:v>40611</c:v>
                </c:pt>
                <c:pt idx="3033">
                  <c:v>40611</c:v>
                </c:pt>
                <c:pt idx="3034">
                  <c:v>40611</c:v>
                </c:pt>
                <c:pt idx="3035">
                  <c:v>40611</c:v>
                </c:pt>
                <c:pt idx="3036">
                  <c:v>40611</c:v>
                </c:pt>
                <c:pt idx="3037">
                  <c:v>40611</c:v>
                </c:pt>
                <c:pt idx="3038">
                  <c:v>40611</c:v>
                </c:pt>
                <c:pt idx="3039">
                  <c:v>40611</c:v>
                </c:pt>
                <c:pt idx="3040">
                  <c:v>40611</c:v>
                </c:pt>
                <c:pt idx="3041">
                  <c:v>40611</c:v>
                </c:pt>
                <c:pt idx="3042">
                  <c:v>40611</c:v>
                </c:pt>
                <c:pt idx="3043">
                  <c:v>40611</c:v>
                </c:pt>
                <c:pt idx="3044">
                  <c:v>40611</c:v>
                </c:pt>
                <c:pt idx="3045">
                  <c:v>40612</c:v>
                </c:pt>
                <c:pt idx="3046">
                  <c:v>40612</c:v>
                </c:pt>
                <c:pt idx="3047">
                  <c:v>40612</c:v>
                </c:pt>
                <c:pt idx="3048">
                  <c:v>40612</c:v>
                </c:pt>
                <c:pt idx="3049">
                  <c:v>40612</c:v>
                </c:pt>
                <c:pt idx="3050">
                  <c:v>40616</c:v>
                </c:pt>
                <c:pt idx="3051">
                  <c:v>40616</c:v>
                </c:pt>
                <c:pt idx="3052">
                  <c:v>40616</c:v>
                </c:pt>
                <c:pt idx="3053">
                  <c:v>40616</c:v>
                </c:pt>
                <c:pt idx="3054">
                  <c:v>40616</c:v>
                </c:pt>
                <c:pt idx="3055">
                  <c:v>40616</c:v>
                </c:pt>
                <c:pt idx="3056">
                  <c:v>40616</c:v>
                </c:pt>
                <c:pt idx="3057">
                  <c:v>40616</c:v>
                </c:pt>
                <c:pt idx="3058">
                  <c:v>40616</c:v>
                </c:pt>
                <c:pt idx="3059">
                  <c:v>40616</c:v>
                </c:pt>
                <c:pt idx="3060">
                  <c:v>40617</c:v>
                </c:pt>
                <c:pt idx="3061">
                  <c:v>40617</c:v>
                </c:pt>
                <c:pt idx="3062">
                  <c:v>40617</c:v>
                </c:pt>
                <c:pt idx="3063">
                  <c:v>40617</c:v>
                </c:pt>
                <c:pt idx="3064">
                  <c:v>40618</c:v>
                </c:pt>
                <c:pt idx="3065">
                  <c:v>40618</c:v>
                </c:pt>
                <c:pt idx="3066">
                  <c:v>40618</c:v>
                </c:pt>
                <c:pt idx="3067">
                  <c:v>40618</c:v>
                </c:pt>
                <c:pt idx="3068">
                  <c:v>40618</c:v>
                </c:pt>
                <c:pt idx="3069">
                  <c:v>40618</c:v>
                </c:pt>
                <c:pt idx="3070">
                  <c:v>40619</c:v>
                </c:pt>
                <c:pt idx="3071">
                  <c:v>40623</c:v>
                </c:pt>
                <c:pt idx="3072">
                  <c:v>40623</c:v>
                </c:pt>
                <c:pt idx="3073">
                  <c:v>40623</c:v>
                </c:pt>
                <c:pt idx="3074">
                  <c:v>40623</c:v>
                </c:pt>
                <c:pt idx="3075">
                  <c:v>40623</c:v>
                </c:pt>
                <c:pt idx="3076">
                  <c:v>40623</c:v>
                </c:pt>
                <c:pt idx="3077">
                  <c:v>40623</c:v>
                </c:pt>
                <c:pt idx="3078">
                  <c:v>40623</c:v>
                </c:pt>
                <c:pt idx="3079">
                  <c:v>40623</c:v>
                </c:pt>
                <c:pt idx="3080">
                  <c:v>40623</c:v>
                </c:pt>
                <c:pt idx="3081">
                  <c:v>40623</c:v>
                </c:pt>
                <c:pt idx="3082">
                  <c:v>40623</c:v>
                </c:pt>
                <c:pt idx="3083">
                  <c:v>40623</c:v>
                </c:pt>
                <c:pt idx="3084">
                  <c:v>40623</c:v>
                </c:pt>
                <c:pt idx="3085">
                  <c:v>40623</c:v>
                </c:pt>
                <c:pt idx="3086">
                  <c:v>40623</c:v>
                </c:pt>
                <c:pt idx="3087">
                  <c:v>40623</c:v>
                </c:pt>
                <c:pt idx="3088">
                  <c:v>40624</c:v>
                </c:pt>
                <c:pt idx="3089">
                  <c:v>40624</c:v>
                </c:pt>
                <c:pt idx="3090">
                  <c:v>40624</c:v>
                </c:pt>
                <c:pt idx="3091">
                  <c:v>40624</c:v>
                </c:pt>
                <c:pt idx="3092">
                  <c:v>40624</c:v>
                </c:pt>
                <c:pt idx="3093">
                  <c:v>40624</c:v>
                </c:pt>
                <c:pt idx="3094">
                  <c:v>40624</c:v>
                </c:pt>
                <c:pt idx="3095">
                  <c:v>40624</c:v>
                </c:pt>
                <c:pt idx="3096">
                  <c:v>40624</c:v>
                </c:pt>
                <c:pt idx="3097">
                  <c:v>40624</c:v>
                </c:pt>
                <c:pt idx="3098">
                  <c:v>40624</c:v>
                </c:pt>
                <c:pt idx="3099">
                  <c:v>40624</c:v>
                </c:pt>
                <c:pt idx="3100">
                  <c:v>40624</c:v>
                </c:pt>
                <c:pt idx="3101">
                  <c:v>40624</c:v>
                </c:pt>
                <c:pt idx="3102">
                  <c:v>40624</c:v>
                </c:pt>
                <c:pt idx="3103">
                  <c:v>40624</c:v>
                </c:pt>
                <c:pt idx="3104">
                  <c:v>40624</c:v>
                </c:pt>
                <c:pt idx="3105">
                  <c:v>40624</c:v>
                </c:pt>
                <c:pt idx="3106">
                  <c:v>40624</c:v>
                </c:pt>
                <c:pt idx="3107">
                  <c:v>40624</c:v>
                </c:pt>
                <c:pt idx="3108">
                  <c:v>40624</c:v>
                </c:pt>
                <c:pt idx="3109">
                  <c:v>40625</c:v>
                </c:pt>
                <c:pt idx="3110">
                  <c:v>40625</c:v>
                </c:pt>
                <c:pt idx="3111">
                  <c:v>40625</c:v>
                </c:pt>
                <c:pt idx="3112">
                  <c:v>40625</c:v>
                </c:pt>
                <c:pt idx="3113">
                  <c:v>40625</c:v>
                </c:pt>
                <c:pt idx="3114">
                  <c:v>40625</c:v>
                </c:pt>
                <c:pt idx="3115">
                  <c:v>40625</c:v>
                </c:pt>
                <c:pt idx="3116">
                  <c:v>40625</c:v>
                </c:pt>
                <c:pt idx="3117">
                  <c:v>40625</c:v>
                </c:pt>
                <c:pt idx="3118">
                  <c:v>40625</c:v>
                </c:pt>
                <c:pt idx="3119">
                  <c:v>40625</c:v>
                </c:pt>
                <c:pt idx="3120">
                  <c:v>40625</c:v>
                </c:pt>
                <c:pt idx="3121">
                  <c:v>40627</c:v>
                </c:pt>
                <c:pt idx="3122">
                  <c:v>40627</c:v>
                </c:pt>
                <c:pt idx="3123">
                  <c:v>40627</c:v>
                </c:pt>
                <c:pt idx="3124">
                  <c:v>40627</c:v>
                </c:pt>
                <c:pt idx="3125">
                  <c:v>40627</c:v>
                </c:pt>
                <c:pt idx="3126">
                  <c:v>40627</c:v>
                </c:pt>
                <c:pt idx="3127">
                  <c:v>40627</c:v>
                </c:pt>
                <c:pt idx="3128">
                  <c:v>40627</c:v>
                </c:pt>
                <c:pt idx="3129">
                  <c:v>40627</c:v>
                </c:pt>
                <c:pt idx="3130">
                  <c:v>40627</c:v>
                </c:pt>
                <c:pt idx="3131">
                  <c:v>40627</c:v>
                </c:pt>
                <c:pt idx="3132">
                  <c:v>40627</c:v>
                </c:pt>
                <c:pt idx="3133">
                  <c:v>40627</c:v>
                </c:pt>
                <c:pt idx="3134">
                  <c:v>40627</c:v>
                </c:pt>
                <c:pt idx="3135">
                  <c:v>40627</c:v>
                </c:pt>
                <c:pt idx="3136">
                  <c:v>40627</c:v>
                </c:pt>
                <c:pt idx="3137">
                  <c:v>40627</c:v>
                </c:pt>
                <c:pt idx="3138">
                  <c:v>40627</c:v>
                </c:pt>
                <c:pt idx="3139">
                  <c:v>40627</c:v>
                </c:pt>
                <c:pt idx="3140">
                  <c:v>40630</c:v>
                </c:pt>
                <c:pt idx="3141">
                  <c:v>40630</c:v>
                </c:pt>
                <c:pt idx="3142">
                  <c:v>40630</c:v>
                </c:pt>
                <c:pt idx="3143">
                  <c:v>40631</c:v>
                </c:pt>
                <c:pt idx="3144">
                  <c:v>40631</c:v>
                </c:pt>
                <c:pt idx="3145">
                  <c:v>40631</c:v>
                </c:pt>
                <c:pt idx="3146">
                  <c:v>40631</c:v>
                </c:pt>
                <c:pt idx="3147">
                  <c:v>40631</c:v>
                </c:pt>
                <c:pt idx="3148">
                  <c:v>40631</c:v>
                </c:pt>
                <c:pt idx="3149">
                  <c:v>40634</c:v>
                </c:pt>
                <c:pt idx="3150">
                  <c:v>40634</c:v>
                </c:pt>
                <c:pt idx="3151">
                  <c:v>40634</c:v>
                </c:pt>
                <c:pt idx="3152">
                  <c:v>40634</c:v>
                </c:pt>
                <c:pt idx="3153">
                  <c:v>40634</c:v>
                </c:pt>
                <c:pt idx="3154">
                  <c:v>40634</c:v>
                </c:pt>
                <c:pt idx="3155">
                  <c:v>40634</c:v>
                </c:pt>
                <c:pt idx="3156">
                  <c:v>40634</c:v>
                </c:pt>
                <c:pt idx="3157">
                  <c:v>40634</c:v>
                </c:pt>
                <c:pt idx="3158">
                  <c:v>40634</c:v>
                </c:pt>
                <c:pt idx="3159">
                  <c:v>40634</c:v>
                </c:pt>
                <c:pt idx="3160">
                  <c:v>40634</c:v>
                </c:pt>
                <c:pt idx="3161">
                  <c:v>40634</c:v>
                </c:pt>
                <c:pt idx="3162">
                  <c:v>40634</c:v>
                </c:pt>
                <c:pt idx="3163">
                  <c:v>40634</c:v>
                </c:pt>
                <c:pt idx="3164">
                  <c:v>40634</c:v>
                </c:pt>
                <c:pt idx="3165">
                  <c:v>40634</c:v>
                </c:pt>
                <c:pt idx="3166">
                  <c:v>40634</c:v>
                </c:pt>
                <c:pt idx="3167">
                  <c:v>40634</c:v>
                </c:pt>
                <c:pt idx="3168">
                  <c:v>40634</c:v>
                </c:pt>
                <c:pt idx="3169">
                  <c:v>40634</c:v>
                </c:pt>
                <c:pt idx="3170">
                  <c:v>40634</c:v>
                </c:pt>
                <c:pt idx="3171">
                  <c:v>40634</c:v>
                </c:pt>
                <c:pt idx="3172">
                  <c:v>40634</c:v>
                </c:pt>
                <c:pt idx="3173">
                  <c:v>40634</c:v>
                </c:pt>
                <c:pt idx="3174">
                  <c:v>40634</c:v>
                </c:pt>
                <c:pt idx="3175">
                  <c:v>40634</c:v>
                </c:pt>
                <c:pt idx="3176">
                  <c:v>40634</c:v>
                </c:pt>
                <c:pt idx="3177">
                  <c:v>40637</c:v>
                </c:pt>
                <c:pt idx="3178">
                  <c:v>40637</c:v>
                </c:pt>
                <c:pt idx="3179">
                  <c:v>40637</c:v>
                </c:pt>
                <c:pt idx="3180">
                  <c:v>40637</c:v>
                </c:pt>
                <c:pt idx="3181">
                  <c:v>40637</c:v>
                </c:pt>
                <c:pt idx="3182">
                  <c:v>40638</c:v>
                </c:pt>
                <c:pt idx="3183">
                  <c:v>40638</c:v>
                </c:pt>
                <c:pt idx="3184">
                  <c:v>40638</c:v>
                </c:pt>
                <c:pt idx="3185">
                  <c:v>40638</c:v>
                </c:pt>
                <c:pt idx="3186">
                  <c:v>40638</c:v>
                </c:pt>
                <c:pt idx="3187">
                  <c:v>40638</c:v>
                </c:pt>
                <c:pt idx="3188">
                  <c:v>40638</c:v>
                </c:pt>
                <c:pt idx="3189">
                  <c:v>40638</c:v>
                </c:pt>
                <c:pt idx="3190">
                  <c:v>40638</c:v>
                </c:pt>
                <c:pt idx="3191">
                  <c:v>40638</c:v>
                </c:pt>
                <c:pt idx="3192">
                  <c:v>40638</c:v>
                </c:pt>
                <c:pt idx="3193">
                  <c:v>40638</c:v>
                </c:pt>
                <c:pt idx="3194">
                  <c:v>40638</c:v>
                </c:pt>
                <c:pt idx="3195">
                  <c:v>40638</c:v>
                </c:pt>
                <c:pt idx="3196">
                  <c:v>40638</c:v>
                </c:pt>
                <c:pt idx="3197">
                  <c:v>40639</c:v>
                </c:pt>
                <c:pt idx="3198">
                  <c:v>40639</c:v>
                </c:pt>
                <c:pt idx="3199">
                  <c:v>40643</c:v>
                </c:pt>
                <c:pt idx="3200">
                  <c:v>40643</c:v>
                </c:pt>
                <c:pt idx="3201">
                  <c:v>40643</c:v>
                </c:pt>
                <c:pt idx="3202">
                  <c:v>40643</c:v>
                </c:pt>
                <c:pt idx="3203">
                  <c:v>40643</c:v>
                </c:pt>
                <c:pt idx="3204">
                  <c:v>40643</c:v>
                </c:pt>
                <c:pt idx="3205">
                  <c:v>40645</c:v>
                </c:pt>
                <c:pt idx="3206">
                  <c:v>40645</c:v>
                </c:pt>
                <c:pt idx="3207">
                  <c:v>40645</c:v>
                </c:pt>
                <c:pt idx="3208">
                  <c:v>40645</c:v>
                </c:pt>
                <c:pt idx="3209">
                  <c:v>40645</c:v>
                </c:pt>
                <c:pt idx="3210">
                  <c:v>40645</c:v>
                </c:pt>
                <c:pt idx="3211">
                  <c:v>40645</c:v>
                </c:pt>
                <c:pt idx="3212">
                  <c:v>40645</c:v>
                </c:pt>
                <c:pt idx="3213">
                  <c:v>40645</c:v>
                </c:pt>
                <c:pt idx="3214">
                  <c:v>40645</c:v>
                </c:pt>
                <c:pt idx="3215">
                  <c:v>40645</c:v>
                </c:pt>
                <c:pt idx="3216">
                  <c:v>40645</c:v>
                </c:pt>
                <c:pt idx="3217">
                  <c:v>40645</c:v>
                </c:pt>
                <c:pt idx="3218">
                  <c:v>40645</c:v>
                </c:pt>
                <c:pt idx="3219">
                  <c:v>40645</c:v>
                </c:pt>
                <c:pt idx="3220">
                  <c:v>40645</c:v>
                </c:pt>
                <c:pt idx="3221">
                  <c:v>40645</c:v>
                </c:pt>
                <c:pt idx="3222">
                  <c:v>40645</c:v>
                </c:pt>
                <c:pt idx="3223">
                  <c:v>40645</c:v>
                </c:pt>
                <c:pt idx="3224">
                  <c:v>40645</c:v>
                </c:pt>
                <c:pt idx="3225">
                  <c:v>40645</c:v>
                </c:pt>
                <c:pt idx="3226">
                  <c:v>40645</c:v>
                </c:pt>
                <c:pt idx="3227">
                  <c:v>40646</c:v>
                </c:pt>
                <c:pt idx="3228">
                  <c:v>40646</c:v>
                </c:pt>
                <c:pt idx="3229">
                  <c:v>40646</c:v>
                </c:pt>
                <c:pt idx="3230">
                  <c:v>40647</c:v>
                </c:pt>
                <c:pt idx="3231">
                  <c:v>40648</c:v>
                </c:pt>
                <c:pt idx="3232">
                  <c:v>40648</c:v>
                </c:pt>
                <c:pt idx="3233">
                  <c:v>40651</c:v>
                </c:pt>
                <c:pt idx="3234">
                  <c:v>40651</c:v>
                </c:pt>
                <c:pt idx="3235">
                  <c:v>40651</c:v>
                </c:pt>
                <c:pt idx="3236">
                  <c:v>40652</c:v>
                </c:pt>
                <c:pt idx="3237">
                  <c:v>40652</c:v>
                </c:pt>
                <c:pt idx="3238">
                  <c:v>40652</c:v>
                </c:pt>
                <c:pt idx="3239">
                  <c:v>40652</c:v>
                </c:pt>
                <c:pt idx="3240">
                  <c:v>40653</c:v>
                </c:pt>
                <c:pt idx="3241">
                  <c:v>40653</c:v>
                </c:pt>
                <c:pt idx="3242">
                  <c:v>40653</c:v>
                </c:pt>
                <c:pt idx="3243">
                  <c:v>40653</c:v>
                </c:pt>
                <c:pt idx="3244">
                  <c:v>40653</c:v>
                </c:pt>
                <c:pt idx="3245">
                  <c:v>40653</c:v>
                </c:pt>
                <c:pt idx="3246">
                  <c:v>40653</c:v>
                </c:pt>
                <c:pt idx="3247">
                  <c:v>40653</c:v>
                </c:pt>
                <c:pt idx="3248">
                  <c:v>40654</c:v>
                </c:pt>
                <c:pt idx="3249">
                  <c:v>40654</c:v>
                </c:pt>
                <c:pt idx="3250">
                  <c:v>40654</c:v>
                </c:pt>
                <c:pt idx="3251">
                  <c:v>40654</c:v>
                </c:pt>
                <c:pt idx="3252">
                  <c:v>40654</c:v>
                </c:pt>
                <c:pt idx="3253">
                  <c:v>40654</c:v>
                </c:pt>
                <c:pt idx="3254">
                  <c:v>40655</c:v>
                </c:pt>
                <c:pt idx="3255">
                  <c:v>40655</c:v>
                </c:pt>
                <c:pt idx="3256">
                  <c:v>40655</c:v>
                </c:pt>
                <c:pt idx="3257">
                  <c:v>40655</c:v>
                </c:pt>
                <c:pt idx="3258">
                  <c:v>40655</c:v>
                </c:pt>
                <c:pt idx="3259">
                  <c:v>40658</c:v>
                </c:pt>
                <c:pt idx="3260">
                  <c:v>40658</c:v>
                </c:pt>
                <c:pt idx="3261">
                  <c:v>40658</c:v>
                </c:pt>
                <c:pt idx="3262">
                  <c:v>40658</c:v>
                </c:pt>
                <c:pt idx="3263">
                  <c:v>40659</c:v>
                </c:pt>
                <c:pt idx="3264">
                  <c:v>40659</c:v>
                </c:pt>
                <c:pt idx="3265">
                  <c:v>40659</c:v>
                </c:pt>
                <c:pt idx="3266">
                  <c:v>40659</c:v>
                </c:pt>
                <c:pt idx="3267">
                  <c:v>40659</c:v>
                </c:pt>
                <c:pt idx="3268">
                  <c:v>40659</c:v>
                </c:pt>
                <c:pt idx="3269">
                  <c:v>40659</c:v>
                </c:pt>
                <c:pt idx="3270">
                  <c:v>40659</c:v>
                </c:pt>
                <c:pt idx="3271">
                  <c:v>40659</c:v>
                </c:pt>
                <c:pt idx="3272">
                  <c:v>40659</c:v>
                </c:pt>
                <c:pt idx="3273">
                  <c:v>40659</c:v>
                </c:pt>
                <c:pt idx="3274">
                  <c:v>40659</c:v>
                </c:pt>
                <c:pt idx="3275">
                  <c:v>40660</c:v>
                </c:pt>
                <c:pt idx="3276">
                  <c:v>40660</c:v>
                </c:pt>
                <c:pt idx="3277">
                  <c:v>40660</c:v>
                </c:pt>
                <c:pt idx="3278">
                  <c:v>40660</c:v>
                </c:pt>
                <c:pt idx="3279">
                  <c:v>40660</c:v>
                </c:pt>
                <c:pt idx="3280">
                  <c:v>40660</c:v>
                </c:pt>
                <c:pt idx="3281">
                  <c:v>40660</c:v>
                </c:pt>
                <c:pt idx="3282">
                  <c:v>40660</c:v>
                </c:pt>
                <c:pt idx="3283">
                  <c:v>40660</c:v>
                </c:pt>
                <c:pt idx="3284">
                  <c:v>40661</c:v>
                </c:pt>
                <c:pt idx="3285">
                  <c:v>40661</c:v>
                </c:pt>
                <c:pt idx="3286">
                  <c:v>40661</c:v>
                </c:pt>
                <c:pt idx="3287">
                  <c:v>40661</c:v>
                </c:pt>
                <c:pt idx="3288">
                  <c:v>40661</c:v>
                </c:pt>
                <c:pt idx="3289">
                  <c:v>40661</c:v>
                </c:pt>
                <c:pt idx="3290">
                  <c:v>40661</c:v>
                </c:pt>
                <c:pt idx="3291">
                  <c:v>40661</c:v>
                </c:pt>
                <c:pt idx="3292">
                  <c:v>40662</c:v>
                </c:pt>
                <c:pt idx="3293">
                  <c:v>40662</c:v>
                </c:pt>
                <c:pt idx="3294">
                  <c:v>40662</c:v>
                </c:pt>
                <c:pt idx="3295">
                  <c:v>40662</c:v>
                </c:pt>
                <c:pt idx="3296">
                  <c:v>40662</c:v>
                </c:pt>
                <c:pt idx="3297">
                  <c:v>40662</c:v>
                </c:pt>
                <c:pt idx="3298">
                  <c:v>40662</c:v>
                </c:pt>
                <c:pt idx="3299">
                  <c:v>40662</c:v>
                </c:pt>
                <c:pt idx="3300">
                  <c:v>40662</c:v>
                </c:pt>
                <c:pt idx="3301">
                  <c:v>40662</c:v>
                </c:pt>
                <c:pt idx="3302">
                  <c:v>40662</c:v>
                </c:pt>
                <c:pt idx="3303">
                  <c:v>40665</c:v>
                </c:pt>
                <c:pt idx="3304">
                  <c:v>40665</c:v>
                </c:pt>
                <c:pt idx="3305">
                  <c:v>40665</c:v>
                </c:pt>
                <c:pt idx="3306">
                  <c:v>40665</c:v>
                </c:pt>
                <c:pt idx="3307">
                  <c:v>40666</c:v>
                </c:pt>
                <c:pt idx="3308">
                  <c:v>40667</c:v>
                </c:pt>
                <c:pt idx="3309">
                  <c:v>40667</c:v>
                </c:pt>
                <c:pt idx="3310">
                  <c:v>40667</c:v>
                </c:pt>
                <c:pt idx="3311">
                  <c:v>40667</c:v>
                </c:pt>
                <c:pt idx="3312">
                  <c:v>40667</c:v>
                </c:pt>
                <c:pt idx="3313">
                  <c:v>40667</c:v>
                </c:pt>
                <c:pt idx="3314">
                  <c:v>40667</c:v>
                </c:pt>
                <c:pt idx="3315">
                  <c:v>40667</c:v>
                </c:pt>
                <c:pt idx="3316">
                  <c:v>40667</c:v>
                </c:pt>
                <c:pt idx="3317">
                  <c:v>40667</c:v>
                </c:pt>
                <c:pt idx="3318">
                  <c:v>40667</c:v>
                </c:pt>
                <c:pt idx="3319">
                  <c:v>40667</c:v>
                </c:pt>
                <c:pt idx="3320">
                  <c:v>40667</c:v>
                </c:pt>
                <c:pt idx="3321">
                  <c:v>40667</c:v>
                </c:pt>
                <c:pt idx="3322">
                  <c:v>40667</c:v>
                </c:pt>
                <c:pt idx="3323">
                  <c:v>40667</c:v>
                </c:pt>
                <c:pt idx="3324">
                  <c:v>40667</c:v>
                </c:pt>
                <c:pt idx="3325">
                  <c:v>40667</c:v>
                </c:pt>
                <c:pt idx="3326">
                  <c:v>40667</c:v>
                </c:pt>
                <c:pt idx="3327">
                  <c:v>40668</c:v>
                </c:pt>
                <c:pt idx="3328">
                  <c:v>40668</c:v>
                </c:pt>
                <c:pt idx="3329">
                  <c:v>40668</c:v>
                </c:pt>
                <c:pt idx="3330">
                  <c:v>40668</c:v>
                </c:pt>
                <c:pt idx="3331">
                  <c:v>40668</c:v>
                </c:pt>
                <c:pt idx="3332">
                  <c:v>40669</c:v>
                </c:pt>
                <c:pt idx="3333">
                  <c:v>40669</c:v>
                </c:pt>
                <c:pt idx="3334">
                  <c:v>40669</c:v>
                </c:pt>
                <c:pt idx="3335">
                  <c:v>40669</c:v>
                </c:pt>
                <c:pt idx="3336">
                  <c:v>40669</c:v>
                </c:pt>
                <c:pt idx="3337">
                  <c:v>40669</c:v>
                </c:pt>
                <c:pt idx="3338">
                  <c:v>40669</c:v>
                </c:pt>
                <c:pt idx="3339">
                  <c:v>40669</c:v>
                </c:pt>
                <c:pt idx="3340">
                  <c:v>40669</c:v>
                </c:pt>
                <c:pt idx="3341">
                  <c:v>40669</c:v>
                </c:pt>
                <c:pt idx="3342">
                  <c:v>40669</c:v>
                </c:pt>
                <c:pt idx="3343">
                  <c:v>40669</c:v>
                </c:pt>
                <c:pt idx="3344">
                  <c:v>40669</c:v>
                </c:pt>
                <c:pt idx="3345">
                  <c:v>40669</c:v>
                </c:pt>
                <c:pt idx="3346">
                  <c:v>40669</c:v>
                </c:pt>
                <c:pt idx="3347">
                  <c:v>40669</c:v>
                </c:pt>
                <c:pt idx="3348">
                  <c:v>40669</c:v>
                </c:pt>
                <c:pt idx="3349">
                  <c:v>40669</c:v>
                </c:pt>
                <c:pt idx="3350">
                  <c:v>40669</c:v>
                </c:pt>
                <c:pt idx="3351">
                  <c:v>40669</c:v>
                </c:pt>
                <c:pt idx="3352">
                  <c:v>40669</c:v>
                </c:pt>
                <c:pt idx="3353">
                  <c:v>40669</c:v>
                </c:pt>
                <c:pt idx="3354">
                  <c:v>40672</c:v>
                </c:pt>
                <c:pt idx="3355">
                  <c:v>40672</c:v>
                </c:pt>
                <c:pt idx="3356">
                  <c:v>40672</c:v>
                </c:pt>
                <c:pt idx="3357">
                  <c:v>40673</c:v>
                </c:pt>
                <c:pt idx="3358">
                  <c:v>40673</c:v>
                </c:pt>
                <c:pt idx="3359">
                  <c:v>40673</c:v>
                </c:pt>
                <c:pt idx="3360">
                  <c:v>40673</c:v>
                </c:pt>
                <c:pt idx="3361">
                  <c:v>40673</c:v>
                </c:pt>
                <c:pt idx="3362">
                  <c:v>40673</c:v>
                </c:pt>
                <c:pt idx="3363">
                  <c:v>40674</c:v>
                </c:pt>
                <c:pt idx="3364">
                  <c:v>40674</c:v>
                </c:pt>
                <c:pt idx="3365">
                  <c:v>40674</c:v>
                </c:pt>
                <c:pt idx="3366">
                  <c:v>40674</c:v>
                </c:pt>
                <c:pt idx="3367">
                  <c:v>40675</c:v>
                </c:pt>
                <c:pt idx="3368">
                  <c:v>40675</c:v>
                </c:pt>
                <c:pt idx="3369">
                  <c:v>40675</c:v>
                </c:pt>
                <c:pt idx="3370">
                  <c:v>40675</c:v>
                </c:pt>
                <c:pt idx="3371">
                  <c:v>40675</c:v>
                </c:pt>
                <c:pt idx="3372">
                  <c:v>40675</c:v>
                </c:pt>
                <c:pt idx="3373">
                  <c:v>40675</c:v>
                </c:pt>
                <c:pt idx="3374">
                  <c:v>40675</c:v>
                </c:pt>
                <c:pt idx="3375">
                  <c:v>40675</c:v>
                </c:pt>
                <c:pt idx="3376">
                  <c:v>40675</c:v>
                </c:pt>
                <c:pt idx="3377">
                  <c:v>40675</c:v>
                </c:pt>
                <c:pt idx="3378">
                  <c:v>40675</c:v>
                </c:pt>
                <c:pt idx="3379">
                  <c:v>40676</c:v>
                </c:pt>
                <c:pt idx="3380">
                  <c:v>40676</c:v>
                </c:pt>
                <c:pt idx="3381">
                  <c:v>40676</c:v>
                </c:pt>
                <c:pt idx="3382">
                  <c:v>40676</c:v>
                </c:pt>
                <c:pt idx="3383">
                  <c:v>40676</c:v>
                </c:pt>
                <c:pt idx="3384">
                  <c:v>40676</c:v>
                </c:pt>
                <c:pt idx="3385">
                  <c:v>40676</c:v>
                </c:pt>
                <c:pt idx="3386">
                  <c:v>40676</c:v>
                </c:pt>
                <c:pt idx="3387">
                  <c:v>40679</c:v>
                </c:pt>
                <c:pt idx="3388">
                  <c:v>40679</c:v>
                </c:pt>
                <c:pt idx="3389">
                  <c:v>40679</c:v>
                </c:pt>
                <c:pt idx="3390">
                  <c:v>40679</c:v>
                </c:pt>
                <c:pt idx="3391">
                  <c:v>40680</c:v>
                </c:pt>
                <c:pt idx="3392">
                  <c:v>40680</c:v>
                </c:pt>
                <c:pt idx="3393">
                  <c:v>40680</c:v>
                </c:pt>
                <c:pt idx="3394">
                  <c:v>40681</c:v>
                </c:pt>
                <c:pt idx="3395">
                  <c:v>40682</c:v>
                </c:pt>
                <c:pt idx="3396">
                  <c:v>40682</c:v>
                </c:pt>
                <c:pt idx="3397">
                  <c:v>40682</c:v>
                </c:pt>
                <c:pt idx="3398">
                  <c:v>40682</c:v>
                </c:pt>
                <c:pt idx="3399">
                  <c:v>40682</c:v>
                </c:pt>
                <c:pt idx="3400">
                  <c:v>40682</c:v>
                </c:pt>
                <c:pt idx="3401">
                  <c:v>40683</c:v>
                </c:pt>
                <c:pt idx="3402">
                  <c:v>40683</c:v>
                </c:pt>
                <c:pt idx="3403">
                  <c:v>40686</c:v>
                </c:pt>
                <c:pt idx="3404">
                  <c:v>40686</c:v>
                </c:pt>
                <c:pt idx="3405">
                  <c:v>40686</c:v>
                </c:pt>
                <c:pt idx="3406">
                  <c:v>40687</c:v>
                </c:pt>
                <c:pt idx="3407">
                  <c:v>40687</c:v>
                </c:pt>
                <c:pt idx="3408">
                  <c:v>40688</c:v>
                </c:pt>
                <c:pt idx="3409">
                  <c:v>40688</c:v>
                </c:pt>
                <c:pt idx="3410">
                  <c:v>40689</c:v>
                </c:pt>
                <c:pt idx="3411">
                  <c:v>40689</c:v>
                </c:pt>
                <c:pt idx="3412">
                  <c:v>40690</c:v>
                </c:pt>
                <c:pt idx="3413">
                  <c:v>40690</c:v>
                </c:pt>
                <c:pt idx="3414">
                  <c:v>40696</c:v>
                </c:pt>
                <c:pt idx="3415">
                  <c:v>40696</c:v>
                </c:pt>
                <c:pt idx="3416">
                  <c:v>40696</c:v>
                </c:pt>
                <c:pt idx="3417">
                  <c:v>40696</c:v>
                </c:pt>
                <c:pt idx="3418">
                  <c:v>40696</c:v>
                </c:pt>
                <c:pt idx="3419">
                  <c:v>40696</c:v>
                </c:pt>
                <c:pt idx="3420">
                  <c:v>40696</c:v>
                </c:pt>
                <c:pt idx="3421">
                  <c:v>40696</c:v>
                </c:pt>
                <c:pt idx="3422">
                  <c:v>40696</c:v>
                </c:pt>
                <c:pt idx="3423">
                  <c:v>40696</c:v>
                </c:pt>
                <c:pt idx="3424">
                  <c:v>40697</c:v>
                </c:pt>
                <c:pt idx="3425">
                  <c:v>40697</c:v>
                </c:pt>
                <c:pt idx="3426">
                  <c:v>40697</c:v>
                </c:pt>
                <c:pt idx="3427">
                  <c:v>40697</c:v>
                </c:pt>
                <c:pt idx="3428">
                  <c:v>40697</c:v>
                </c:pt>
                <c:pt idx="3429">
                  <c:v>40697</c:v>
                </c:pt>
                <c:pt idx="3430">
                  <c:v>40701</c:v>
                </c:pt>
                <c:pt idx="3431">
                  <c:v>40701</c:v>
                </c:pt>
                <c:pt idx="3432">
                  <c:v>40701</c:v>
                </c:pt>
                <c:pt idx="3433">
                  <c:v>40701</c:v>
                </c:pt>
                <c:pt idx="3434">
                  <c:v>40702</c:v>
                </c:pt>
                <c:pt idx="3435">
                  <c:v>40702</c:v>
                </c:pt>
                <c:pt idx="3436">
                  <c:v>40702</c:v>
                </c:pt>
                <c:pt idx="3437">
                  <c:v>40702</c:v>
                </c:pt>
                <c:pt idx="3438">
                  <c:v>40702</c:v>
                </c:pt>
                <c:pt idx="3439">
                  <c:v>40702</c:v>
                </c:pt>
                <c:pt idx="3440">
                  <c:v>40702</c:v>
                </c:pt>
                <c:pt idx="3441">
                  <c:v>40702</c:v>
                </c:pt>
                <c:pt idx="3442">
                  <c:v>40702</c:v>
                </c:pt>
                <c:pt idx="3443">
                  <c:v>40702</c:v>
                </c:pt>
                <c:pt idx="3444">
                  <c:v>40702</c:v>
                </c:pt>
                <c:pt idx="3445">
                  <c:v>40702</c:v>
                </c:pt>
                <c:pt idx="3446">
                  <c:v>40702</c:v>
                </c:pt>
                <c:pt idx="3447">
                  <c:v>40702</c:v>
                </c:pt>
                <c:pt idx="3448">
                  <c:v>40702</c:v>
                </c:pt>
                <c:pt idx="3449">
                  <c:v>40702</c:v>
                </c:pt>
                <c:pt idx="3450">
                  <c:v>40702</c:v>
                </c:pt>
                <c:pt idx="3451">
                  <c:v>40702</c:v>
                </c:pt>
                <c:pt idx="3452">
                  <c:v>40702</c:v>
                </c:pt>
                <c:pt idx="3453">
                  <c:v>40702</c:v>
                </c:pt>
                <c:pt idx="3454">
                  <c:v>40703</c:v>
                </c:pt>
                <c:pt idx="3455">
                  <c:v>40703</c:v>
                </c:pt>
                <c:pt idx="3456">
                  <c:v>40703</c:v>
                </c:pt>
                <c:pt idx="3457">
                  <c:v>40703</c:v>
                </c:pt>
                <c:pt idx="3458">
                  <c:v>40703</c:v>
                </c:pt>
                <c:pt idx="3459">
                  <c:v>40704</c:v>
                </c:pt>
                <c:pt idx="3460">
                  <c:v>40704</c:v>
                </c:pt>
                <c:pt idx="3461">
                  <c:v>40704</c:v>
                </c:pt>
                <c:pt idx="3462">
                  <c:v>40704</c:v>
                </c:pt>
                <c:pt idx="3463">
                  <c:v>40704</c:v>
                </c:pt>
                <c:pt idx="3464">
                  <c:v>40704</c:v>
                </c:pt>
                <c:pt idx="3465">
                  <c:v>40704</c:v>
                </c:pt>
                <c:pt idx="3466">
                  <c:v>40704</c:v>
                </c:pt>
                <c:pt idx="3467">
                  <c:v>40704</c:v>
                </c:pt>
                <c:pt idx="3468">
                  <c:v>40704</c:v>
                </c:pt>
                <c:pt idx="3469">
                  <c:v>40709</c:v>
                </c:pt>
                <c:pt idx="3470">
                  <c:v>40709</c:v>
                </c:pt>
                <c:pt idx="3471">
                  <c:v>40709</c:v>
                </c:pt>
                <c:pt idx="3472">
                  <c:v>40709</c:v>
                </c:pt>
                <c:pt idx="3473">
                  <c:v>40709</c:v>
                </c:pt>
                <c:pt idx="3474">
                  <c:v>40709</c:v>
                </c:pt>
                <c:pt idx="3475">
                  <c:v>40709</c:v>
                </c:pt>
                <c:pt idx="3476">
                  <c:v>40709</c:v>
                </c:pt>
                <c:pt idx="3477">
                  <c:v>40711</c:v>
                </c:pt>
                <c:pt idx="3478">
                  <c:v>40711</c:v>
                </c:pt>
                <c:pt idx="3479">
                  <c:v>40711</c:v>
                </c:pt>
                <c:pt idx="3480">
                  <c:v>40711</c:v>
                </c:pt>
                <c:pt idx="3481">
                  <c:v>40711</c:v>
                </c:pt>
                <c:pt idx="3482">
                  <c:v>40714</c:v>
                </c:pt>
                <c:pt idx="3483">
                  <c:v>40714</c:v>
                </c:pt>
                <c:pt idx="3484">
                  <c:v>40714</c:v>
                </c:pt>
                <c:pt idx="3485">
                  <c:v>40714</c:v>
                </c:pt>
                <c:pt idx="3486">
                  <c:v>40714</c:v>
                </c:pt>
                <c:pt idx="3487">
                  <c:v>40714</c:v>
                </c:pt>
                <c:pt idx="3488">
                  <c:v>40714</c:v>
                </c:pt>
                <c:pt idx="3489">
                  <c:v>40714</c:v>
                </c:pt>
                <c:pt idx="3490">
                  <c:v>40714</c:v>
                </c:pt>
                <c:pt idx="3491">
                  <c:v>40714</c:v>
                </c:pt>
                <c:pt idx="3492">
                  <c:v>40714</c:v>
                </c:pt>
                <c:pt idx="3493">
                  <c:v>40714</c:v>
                </c:pt>
                <c:pt idx="3494">
                  <c:v>40714</c:v>
                </c:pt>
                <c:pt idx="3495">
                  <c:v>40714</c:v>
                </c:pt>
                <c:pt idx="3496">
                  <c:v>40714</c:v>
                </c:pt>
                <c:pt idx="3497">
                  <c:v>40714</c:v>
                </c:pt>
                <c:pt idx="3498">
                  <c:v>40715</c:v>
                </c:pt>
                <c:pt idx="3499">
                  <c:v>40715</c:v>
                </c:pt>
                <c:pt idx="3500">
                  <c:v>40715</c:v>
                </c:pt>
                <c:pt idx="3501">
                  <c:v>40715</c:v>
                </c:pt>
                <c:pt idx="3502">
                  <c:v>40715</c:v>
                </c:pt>
                <c:pt idx="3503">
                  <c:v>40715</c:v>
                </c:pt>
                <c:pt idx="3504">
                  <c:v>40715</c:v>
                </c:pt>
                <c:pt idx="3505">
                  <c:v>40716</c:v>
                </c:pt>
                <c:pt idx="3506">
                  <c:v>40716</c:v>
                </c:pt>
                <c:pt idx="3507">
                  <c:v>40716</c:v>
                </c:pt>
                <c:pt idx="3508">
                  <c:v>40716</c:v>
                </c:pt>
                <c:pt idx="3509">
                  <c:v>40716</c:v>
                </c:pt>
                <c:pt idx="3510">
                  <c:v>40716</c:v>
                </c:pt>
                <c:pt idx="3511">
                  <c:v>40716</c:v>
                </c:pt>
                <c:pt idx="3512">
                  <c:v>40716</c:v>
                </c:pt>
                <c:pt idx="3513">
                  <c:v>40716</c:v>
                </c:pt>
                <c:pt idx="3514">
                  <c:v>40718</c:v>
                </c:pt>
                <c:pt idx="3515">
                  <c:v>40718</c:v>
                </c:pt>
                <c:pt idx="3516">
                  <c:v>40718</c:v>
                </c:pt>
                <c:pt idx="3517">
                  <c:v>40718</c:v>
                </c:pt>
                <c:pt idx="3518">
                  <c:v>40718</c:v>
                </c:pt>
                <c:pt idx="3519">
                  <c:v>40718</c:v>
                </c:pt>
                <c:pt idx="3520">
                  <c:v>40718</c:v>
                </c:pt>
                <c:pt idx="3521">
                  <c:v>40721</c:v>
                </c:pt>
                <c:pt idx="3522">
                  <c:v>40721</c:v>
                </c:pt>
                <c:pt idx="3523">
                  <c:v>40721</c:v>
                </c:pt>
                <c:pt idx="3524">
                  <c:v>40722</c:v>
                </c:pt>
                <c:pt idx="3525">
                  <c:v>40722</c:v>
                </c:pt>
                <c:pt idx="3526">
                  <c:v>40722</c:v>
                </c:pt>
                <c:pt idx="3527">
                  <c:v>40722</c:v>
                </c:pt>
                <c:pt idx="3528">
                  <c:v>40722</c:v>
                </c:pt>
                <c:pt idx="3529">
                  <c:v>40722</c:v>
                </c:pt>
                <c:pt idx="3530">
                  <c:v>40722</c:v>
                </c:pt>
                <c:pt idx="3531">
                  <c:v>40722</c:v>
                </c:pt>
                <c:pt idx="3532">
                  <c:v>40723</c:v>
                </c:pt>
                <c:pt idx="3533">
                  <c:v>40723</c:v>
                </c:pt>
                <c:pt idx="3534">
                  <c:v>40723</c:v>
                </c:pt>
                <c:pt idx="3535">
                  <c:v>40723</c:v>
                </c:pt>
                <c:pt idx="3536">
                  <c:v>40723</c:v>
                </c:pt>
                <c:pt idx="3537">
                  <c:v>40723</c:v>
                </c:pt>
                <c:pt idx="3538">
                  <c:v>40724</c:v>
                </c:pt>
                <c:pt idx="3539">
                  <c:v>40724</c:v>
                </c:pt>
                <c:pt idx="3540">
                  <c:v>40724</c:v>
                </c:pt>
                <c:pt idx="3541">
                  <c:v>40724</c:v>
                </c:pt>
                <c:pt idx="3542">
                  <c:v>40724</c:v>
                </c:pt>
                <c:pt idx="3543">
                  <c:v>40724</c:v>
                </c:pt>
                <c:pt idx="3544">
                  <c:v>40724</c:v>
                </c:pt>
                <c:pt idx="3545">
                  <c:v>40724</c:v>
                </c:pt>
                <c:pt idx="3546">
                  <c:v>40725</c:v>
                </c:pt>
                <c:pt idx="3547">
                  <c:v>40725</c:v>
                </c:pt>
                <c:pt idx="3548">
                  <c:v>40725</c:v>
                </c:pt>
                <c:pt idx="3549">
                  <c:v>40729</c:v>
                </c:pt>
                <c:pt idx="3550">
                  <c:v>40729</c:v>
                </c:pt>
                <c:pt idx="3551">
                  <c:v>40731</c:v>
                </c:pt>
                <c:pt idx="3552">
                  <c:v>40731</c:v>
                </c:pt>
                <c:pt idx="3553">
                  <c:v>40732</c:v>
                </c:pt>
                <c:pt idx="3554">
                  <c:v>40735</c:v>
                </c:pt>
                <c:pt idx="3555">
                  <c:v>40736</c:v>
                </c:pt>
                <c:pt idx="3556">
                  <c:v>40736</c:v>
                </c:pt>
                <c:pt idx="3557">
                  <c:v>40736</c:v>
                </c:pt>
                <c:pt idx="3558">
                  <c:v>40736</c:v>
                </c:pt>
                <c:pt idx="3559">
                  <c:v>40736</c:v>
                </c:pt>
                <c:pt idx="3560">
                  <c:v>40737</c:v>
                </c:pt>
                <c:pt idx="3561">
                  <c:v>40737</c:v>
                </c:pt>
                <c:pt idx="3562">
                  <c:v>40743</c:v>
                </c:pt>
                <c:pt idx="3563">
                  <c:v>40743</c:v>
                </c:pt>
                <c:pt idx="3564">
                  <c:v>40743</c:v>
                </c:pt>
                <c:pt idx="3565">
                  <c:v>40743</c:v>
                </c:pt>
                <c:pt idx="3566">
                  <c:v>40743</c:v>
                </c:pt>
                <c:pt idx="3567">
                  <c:v>40743</c:v>
                </c:pt>
                <c:pt idx="3568">
                  <c:v>40743</c:v>
                </c:pt>
                <c:pt idx="3569">
                  <c:v>40743</c:v>
                </c:pt>
                <c:pt idx="3570">
                  <c:v>40743</c:v>
                </c:pt>
                <c:pt idx="3571">
                  <c:v>40743</c:v>
                </c:pt>
                <c:pt idx="3572">
                  <c:v>40743</c:v>
                </c:pt>
                <c:pt idx="3573">
                  <c:v>40743</c:v>
                </c:pt>
                <c:pt idx="3574">
                  <c:v>40743</c:v>
                </c:pt>
                <c:pt idx="3575">
                  <c:v>40744</c:v>
                </c:pt>
                <c:pt idx="3576">
                  <c:v>40744</c:v>
                </c:pt>
                <c:pt idx="3577">
                  <c:v>40744</c:v>
                </c:pt>
                <c:pt idx="3578">
                  <c:v>40744</c:v>
                </c:pt>
                <c:pt idx="3579">
                  <c:v>40744</c:v>
                </c:pt>
                <c:pt idx="3580">
                  <c:v>40744</c:v>
                </c:pt>
                <c:pt idx="3581">
                  <c:v>40745</c:v>
                </c:pt>
                <c:pt idx="3582">
                  <c:v>40745</c:v>
                </c:pt>
                <c:pt idx="3583">
                  <c:v>40745</c:v>
                </c:pt>
                <c:pt idx="3584">
                  <c:v>40745</c:v>
                </c:pt>
                <c:pt idx="3585">
                  <c:v>40746</c:v>
                </c:pt>
                <c:pt idx="3586">
                  <c:v>40746</c:v>
                </c:pt>
                <c:pt idx="3587">
                  <c:v>40746</c:v>
                </c:pt>
                <c:pt idx="3588">
                  <c:v>40746</c:v>
                </c:pt>
                <c:pt idx="3589">
                  <c:v>40746</c:v>
                </c:pt>
                <c:pt idx="3590">
                  <c:v>40746</c:v>
                </c:pt>
                <c:pt idx="3591">
                  <c:v>40750</c:v>
                </c:pt>
                <c:pt idx="3592">
                  <c:v>40750</c:v>
                </c:pt>
                <c:pt idx="3593">
                  <c:v>40750</c:v>
                </c:pt>
                <c:pt idx="3594">
                  <c:v>40750</c:v>
                </c:pt>
                <c:pt idx="3595">
                  <c:v>40750</c:v>
                </c:pt>
                <c:pt idx="3596">
                  <c:v>40750</c:v>
                </c:pt>
                <c:pt idx="3597">
                  <c:v>40750</c:v>
                </c:pt>
                <c:pt idx="3598">
                  <c:v>40750</c:v>
                </c:pt>
                <c:pt idx="3599">
                  <c:v>40750</c:v>
                </c:pt>
                <c:pt idx="3600">
                  <c:v>40750</c:v>
                </c:pt>
                <c:pt idx="3601">
                  <c:v>40750</c:v>
                </c:pt>
                <c:pt idx="3602">
                  <c:v>40750</c:v>
                </c:pt>
                <c:pt idx="3603">
                  <c:v>40750</c:v>
                </c:pt>
                <c:pt idx="3604">
                  <c:v>40750</c:v>
                </c:pt>
                <c:pt idx="3605">
                  <c:v>40751</c:v>
                </c:pt>
                <c:pt idx="3606">
                  <c:v>40751</c:v>
                </c:pt>
                <c:pt idx="3607">
                  <c:v>40751</c:v>
                </c:pt>
                <c:pt idx="3608">
                  <c:v>40751</c:v>
                </c:pt>
                <c:pt idx="3609">
                  <c:v>40751</c:v>
                </c:pt>
                <c:pt idx="3610">
                  <c:v>40751</c:v>
                </c:pt>
                <c:pt idx="3611">
                  <c:v>40751</c:v>
                </c:pt>
                <c:pt idx="3612">
                  <c:v>40751</c:v>
                </c:pt>
                <c:pt idx="3613">
                  <c:v>40751</c:v>
                </c:pt>
                <c:pt idx="3614">
                  <c:v>40751</c:v>
                </c:pt>
                <c:pt idx="3615">
                  <c:v>40751</c:v>
                </c:pt>
                <c:pt idx="3616">
                  <c:v>40751</c:v>
                </c:pt>
                <c:pt idx="3617">
                  <c:v>40751</c:v>
                </c:pt>
                <c:pt idx="3618">
                  <c:v>40753</c:v>
                </c:pt>
                <c:pt idx="3619">
                  <c:v>40753</c:v>
                </c:pt>
                <c:pt idx="3620">
                  <c:v>40753</c:v>
                </c:pt>
                <c:pt idx="3621">
                  <c:v>40753</c:v>
                </c:pt>
                <c:pt idx="3622">
                  <c:v>40753</c:v>
                </c:pt>
                <c:pt idx="3623">
                  <c:v>40753</c:v>
                </c:pt>
                <c:pt idx="3624">
                  <c:v>40753</c:v>
                </c:pt>
                <c:pt idx="3625">
                  <c:v>40753</c:v>
                </c:pt>
                <c:pt idx="3626">
                  <c:v>40753</c:v>
                </c:pt>
                <c:pt idx="3627">
                  <c:v>40753</c:v>
                </c:pt>
                <c:pt idx="3628">
                  <c:v>40753</c:v>
                </c:pt>
                <c:pt idx="3629">
                  <c:v>40753</c:v>
                </c:pt>
                <c:pt idx="3630">
                  <c:v>40753</c:v>
                </c:pt>
                <c:pt idx="3631">
                  <c:v>40753</c:v>
                </c:pt>
                <c:pt idx="3632">
                  <c:v>40753</c:v>
                </c:pt>
                <c:pt idx="3633">
                  <c:v>40753</c:v>
                </c:pt>
                <c:pt idx="3634">
                  <c:v>40753</c:v>
                </c:pt>
                <c:pt idx="3635">
                  <c:v>40753</c:v>
                </c:pt>
                <c:pt idx="3636">
                  <c:v>40753</c:v>
                </c:pt>
                <c:pt idx="3637">
                  <c:v>40753</c:v>
                </c:pt>
                <c:pt idx="3638">
                  <c:v>40753</c:v>
                </c:pt>
                <c:pt idx="3639">
                  <c:v>40753</c:v>
                </c:pt>
                <c:pt idx="3640">
                  <c:v>40753</c:v>
                </c:pt>
                <c:pt idx="3641">
                  <c:v>40753</c:v>
                </c:pt>
                <c:pt idx="3642">
                  <c:v>40753</c:v>
                </c:pt>
                <c:pt idx="3643">
                  <c:v>40753</c:v>
                </c:pt>
                <c:pt idx="3644">
                  <c:v>40753</c:v>
                </c:pt>
                <c:pt idx="3645">
                  <c:v>40753</c:v>
                </c:pt>
                <c:pt idx="3646">
                  <c:v>40753</c:v>
                </c:pt>
                <c:pt idx="3647">
                  <c:v>40753</c:v>
                </c:pt>
                <c:pt idx="3648">
                  <c:v>40753</c:v>
                </c:pt>
                <c:pt idx="3649">
                  <c:v>40756</c:v>
                </c:pt>
                <c:pt idx="3650">
                  <c:v>40756</c:v>
                </c:pt>
                <c:pt idx="3651">
                  <c:v>40756</c:v>
                </c:pt>
                <c:pt idx="3652">
                  <c:v>40756</c:v>
                </c:pt>
                <c:pt idx="3653">
                  <c:v>40756</c:v>
                </c:pt>
                <c:pt idx="3654">
                  <c:v>40756</c:v>
                </c:pt>
                <c:pt idx="3655">
                  <c:v>40756</c:v>
                </c:pt>
                <c:pt idx="3656">
                  <c:v>40756</c:v>
                </c:pt>
                <c:pt idx="3657">
                  <c:v>40757</c:v>
                </c:pt>
                <c:pt idx="3658">
                  <c:v>40757</c:v>
                </c:pt>
                <c:pt idx="3659">
                  <c:v>40757</c:v>
                </c:pt>
                <c:pt idx="3660">
                  <c:v>40757</c:v>
                </c:pt>
                <c:pt idx="3661">
                  <c:v>40757</c:v>
                </c:pt>
                <c:pt idx="3662">
                  <c:v>40757</c:v>
                </c:pt>
                <c:pt idx="3663">
                  <c:v>40757</c:v>
                </c:pt>
                <c:pt idx="3664">
                  <c:v>40758</c:v>
                </c:pt>
                <c:pt idx="3665">
                  <c:v>40758</c:v>
                </c:pt>
                <c:pt idx="3666">
                  <c:v>40758</c:v>
                </c:pt>
                <c:pt idx="3667">
                  <c:v>40758</c:v>
                </c:pt>
                <c:pt idx="3668">
                  <c:v>40758</c:v>
                </c:pt>
                <c:pt idx="3669">
                  <c:v>40758</c:v>
                </c:pt>
                <c:pt idx="3670">
                  <c:v>40758</c:v>
                </c:pt>
                <c:pt idx="3671">
                  <c:v>40758</c:v>
                </c:pt>
                <c:pt idx="3672">
                  <c:v>40758</c:v>
                </c:pt>
                <c:pt idx="3673">
                  <c:v>40758</c:v>
                </c:pt>
                <c:pt idx="3674">
                  <c:v>40758</c:v>
                </c:pt>
                <c:pt idx="3675">
                  <c:v>40758</c:v>
                </c:pt>
                <c:pt idx="3676">
                  <c:v>40759</c:v>
                </c:pt>
                <c:pt idx="3677">
                  <c:v>40759</c:v>
                </c:pt>
                <c:pt idx="3678">
                  <c:v>40759</c:v>
                </c:pt>
                <c:pt idx="3679">
                  <c:v>40759</c:v>
                </c:pt>
                <c:pt idx="3680">
                  <c:v>40759</c:v>
                </c:pt>
                <c:pt idx="3681">
                  <c:v>40759</c:v>
                </c:pt>
                <c:pt idx="3682">
                  <c:v>40759</c:v>
                </c:pt>
                <c:pt idx="3683">
                  <c:v>40759</c:v>
                </c:pt>
                <c:pt idx="3684">
                  <c:v>40759</c:v>
                </c:pt>
                <c:pt idx="3685">
                  <c:v>40759</c:v>
                </c:pt>
                <c:pt idx="3686">
                  <c:v>40759</c:v>
                </c:pt>
                <c:pt idx="3687">
                  <c:v>40759</c:v>
                </c:pt>
                <c:pt idx="3688">
                  <c:v>40759</c:v>
                </c:pt>
                <c:pt idx="3689">
                  <c:v>40759</c:v>
                </c:pt>
                <c:pt idx="3690">
                  <c:v>40759</c:v>
                </c:pt>
                <c:pt idx="3691">
                  <c:v>40759</c:v>
                </c:pt>
                <c:pt idx="3692">
                  <c:v>40759</c:v>
                </c:pt>
                <c:pt idx="3693">
                  <c:v>40759</c:v>
                </c:pt>
                <c:pt idx="3694">
                  <c:v>40759</c:v>
                </c:pt>
                <c:pt idx="3695">
                  <c:v>40760</c:v>
                </c:pt>
                <c:pt idx="3696">
                  <c:v>40763</c:v>
                </c:pt>
                <c:pt idx="3697">
                  <c:v>40763</c:v>
                </c:pt>
                <c:pt idx="3698">
                  <c:v>40763</c:v>
                </c:pt>
                <c:pt idx="3699">
                  <c:v>40763</c:v>
                </c:pt>
                <c:pt idx="3700">
                  <c:v>40764</c:v>
                </c:pt>
                <c:pt idx="3701">
                  <c:v>40765</c:v>
                </c:pt>
                <c:pt idx="3702">
                  <c:v>40765</c:v>
                </c:pt>
                <c:pt idx="3703">
                  <c:v>40765</c:v>
                </c:pt>
                <c:pt idx="3704">
                  <c:v>40765</c:v>
                </c:pt>
                <c:pt idx="3705">
                  <c:v>40765</c:v>
                </c:pt>
                <c:pt idx="3706">
                  <c:v>40765</c:v>
                </c:pt>
                <c:pt idx="3707">
                  <c:v>40765</c:v>
                </c:pt>
                <c:pt idx="3708">
                  <c:v>40765</c:v>
                </c:pt>
                <c:pt idx="3709">
                  <c:v>40765</c:v>
                </c:pt>
                <c:pt idx="3710">
                  <c:v>40765</c:v>
                </c:pt>
                <c:pt idx="3711">
                  <c:v>40765</c:v>
                </c:pt>
                <c:pt idx="3712">
                  <c:v>40766</c:v>
                </c:pt>
                <c:pt idx="3713">
                  <c:v>40767</c:v>
                </c:pt>
              </c:numCache>
            </c:numRef>
          </c:xVal>
          <c:yVal>
            <c:numRef>
              <c:f>Marks!$H$3:$H$5108</c:f>
              <c:numCache>
                <c:formatCode>General</c:formatCode>
                <c:ptCount val="510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numCache>
            </c:numRef>
          </c:yVal>
        </c:ser>
        <c:ser>
          <c:idx val="1"/>
          <c:order val="1"/>
          <c:tx>
            <c:v>users registered</c:v>
          </c:tx>
          <c:spPr>
            <a:ln w="12700">
              <a:solidFill>
                <a:srgbClr val="C00000">
                  <a:alpha val="20000"/>
                </a:srgbClr>
              </a:solidFill>
            </a:ln>
          </c:spPr>
          <c:xVal>
            <c:numRef>
              <c:f>Users!$F$3:$F$1298</c:f>
              <c:numCache>
                <c:formatCode>m/d/yyyy</c:formatCode>
                <c:ptCount val="1296"/>
                <c:pt idx="0">
                  <c:v>38477</c:v>
                </c:pt>
                <c:pt idx="1">
                  <c:v>38492</c:v>
                </c:pt>
                <c:pt idx="2">
                  <c:v>38496</c:v>
                </c:pt>
                <c:pt idx="3">
                  <c:v>38524</c:v>
                </c:pt>
                <c:pt idx="4">
                  <c:v>38524</c:v>
                </c:pt>
                <c:pt idx="5">
                  <c:v>38524</c:v>
                </c:pt>
                <c:pt idx="6">
                  <c:v>38526</c:v>
                </c:pt>
                <c:pt idx="7">
                  <c:v>38532</c:v>
                </c:pt>
                <c:pt idx="8">
                  <c:v>38539</c:v>
                </c:pt>
                <c:pt idx="9">
                  <c:v>38546</c:v>
                </c:pt>
                <c:pt idx="10">
                  <c:v>38553</c:v>
                </c:pt>
                <c:pt idx="11">
                  <c:v>38582</c:v>
                </c:pt>
                <c:pt idx="12">
                  <c:v>38607</c:v>
                </c:pt>
                <c:pt idx="13">
                  <c:v>38614</c:v>
                </c:pt>
                <c:pt idx="14">
                  <c:v>38642</c:v>
                </c:pt>
                <c:pt idx="15">
                  <c:v>38657</c:v>
                </c:pt>
                <c:pt idx="16">
                  <c:v>38658</c:v>
                </c:pt>
                <c:pt idx="17">
                  <c:v>38663</c:v>
                </c:pt>
                <c:pt idx="18">
                  <c:v>38665</c:v>
                </c:pt>
                <c:pt idx="19">
                  <c:v>38665</c:v>
                </c:pt>
                <c:pt idx="20">
                  <c:v>38666</c:v>
                </c:pt>
                <c:pt idx="21">
                  <c:v>38666</c:v>
                </c:pt>
                <c:pt idx="22">
                  <c:v>38666</c:v>
                </c:pt>
                <c:pt idx="23">
                  <c:v>38667</c:v>
                </c:pt>
                <c:pt idx="24">
                  <c:v>38670</c:v>
                </c:pt>
                <c:pt idx="25">
                  <c:v>38670</c:v>
                </c:pt>
                <c:pt idx="26">
                  <c:v>38670</c:v>
                </c:pt>
                <c:pt idx="27">
                  <c:v>38671</c:v>
                </c:pt>
                <c:pt idx="28">
                  <c:v>38671</c:v>
                </c:pt>
                <c:pt idx="29">
                  <c:v>38671</c:v>
                </c:pt>
                <c:pt idx="30">
                  <c:v>38673</c:v>
                </c:pt>
                <c:pt idx="31">
                  <c:v>38674</c:v>
                </c:pt>
                <c:pt idx="32">
                  <c:v>38688</c:v>
                </c:pt>
                <c:pt idx="33">
                  <c:v>38720</c:v>
                </c:pt>
                <c:pt idx="34">
                  <c:v>38735</c:v>
                </c:pt>
                <c:pt idx="35">
                  <c:v>38747</c:v>
                </c:pt>
                <c:pt idx="36">
                  <c:v>38771</c:v>
                </c:pt>
                <c:pt idx="37">
                  <c:v>38781</c:v>
                </c:pt>
                <c:pt idx="38">
                  <c:v>38789</c:v>
                </c:pt>
                <c:pt idx="39">
                  <c:v>38806</c:v>
                </c:pt>
                <c:pt idx="40">
                  <c:v>38834</c:v>
                </c:pt>
                <c:pt idx="41">
                  <c:v>38857</c:v>
                </c:pt>
                <c:pt idx="42">
                  <c:v>38881</c:v>
                </c:pt>
                <c:pt idx="43">
                  <c:v>38895</c:v>
                </c:pt>
                <c:pt idx="44">
                  <c:v>38903</c:v>
                </c:pt>
                <c:pt idx="45">
                  <c:v>38958</c:v>
                </c:pt>
                <c:pt idx="46">
                  <c:v>38966</c:v>
                </c:pt>
                <c:pt idx="47">
                  <c:v>39066</c:v>
                </c:pt>
                <c:pt idx="48">
                  <c:v>39107</c:v>
                </c:pt>
                <c:pt idx="49">
                  <c:v>39125</c:v>
                </c:pt>
                <c:pt idx="50">
                  <c:v>39128</c:v>
                </c:pt>
                <c:pt idx="51">
                  <c:v>39129</c:v>
                </c:pt>
                <c:pt idx="52">
                  <c:v>39212</c:v>
                </c:pt>
                <c:pt idx="53">
                  <c:v>39219</c:v>
                </c:pt>
                <c:pt idx="54">
                  <c:v>39224</c:v>
                </c:pt>
                <c:pt idx="55">
                  <c:v>39240</c:v>
                </c:pt>
                <c:pt idx="56">
                  <c:v>39245</c:v>
                </c:pt>
                <c:pt idx="57">
                  <c:v>39262</c:v>
                </c:pt>
                <c:pt idx="58">
                  <c:v>39265</c:v>
                </c:pt>
                <c:pt idx="59">
                  <c:v>39275</c:v>
                </c:pt>
                <c:pt idx="60">
                  <c:v>39278</c:v>
                </c:pt>
                <c:pt idx="61">
                  <c:v>39280</c:v>
                </c:pt>
                <c:pt idx="62">
                  <c:v>39282</c:v>
                </c:pt>
                <c:pt idx="63">
                  <c:v>39296</c:v>
                </c:pt>
                <c:pt idx="64">
                  <c:v>39296</c:v>
                </c:pt>
                <c:pt idx="65">
                  <c:v>39303</c:v>
                </c:pt>
                <c:pt idx="66">
                  <c:v>39308</c:v>
                </c:pt>
                <c:pt idx="67">
                  <c:v>39315</c:v>
                </c:pt>
                <c:pt idx="68">
                  <c:v>39324</c:v>
                </c:pt>
                <c:pt idx="69">
                  <c:v>39324</c:v>
                </c:pt>
                <c:pt idx="70">
                  <c:v>39330</c:v>
                </c:pt>
                <c:pt idx="71">
                  <c:v>39344</c:v>
                </c:pt>
                <c:pt idx="72">
                  <c:v>39345</c:v>
                </c:pt>
                <c:pt idx="73">
                  <c:v>39366</c:v>
                </c:pt>
                <c:pt idx="74">
                  <c:v>39374</c:v>
                </c:pt>
                <c:pt idx="75">
                  <c:v>39374</c:v>
                </c:pt>
                <c:pt idx="76">
                  <c:v>39463</c:v>
                </c:pt>
                <c:pt idx="77">
                  <c:v>39465</c:v>
                </c:pt>
                <c:pt idx="78">
                  <c:v>39491</c:v>
                </c:pt>
                <c:pt idx="79">
                  <c:v>39491</c:v>
                </c:pt>
                <c:pt idx="80">
                  <c:v>39492</c:v>
                </c:pt>
                <c:pt idx="81">
                  <c:v>39492</c:v>
                </c:pt>
                <c:pt idx="82">
                  <c:v>39500</c:v>
                </c:pt>
                <c:pt idx="83">
                  <c:v>39502</c:v>
                </c:pt>
                <c:pt idx="84">
                  <c:v>39514</c:v>
                </c:pt>
                <c:pt idx="85">
                  <c:v>39518</c:v>
                </c:pt>
                <c:pt idx="86">
                  <c:v>39521</c:v>
                </c:pt>
                <c:pt idx="87">
                  <c:v>39525</c:v>
                </c:pt>
                <c:pt idx="88">
                  <c:v>39525</c:v>
                </c:pt>
                <c:pt idx="89">
                  <c:v>39526</c:v>
                </c:pt>
                <c:pt idx="90">
                  <c:v>39527</c:v>
                </c:pt>
                <c:pt idx="91">
                  <c:v>39527</c:v>
                </c:pt>
                <c:pt idx="92">
                  <c:v>39527</c:v>
                </c:pt>
                <c:pt idx="93">
                  <c:v>39528</c:v>
                </c:pt>
                <c:pt idx="94">
                  <c:v>39531</c:v>
                </c:pt>
                <c:pt idx="95">
                  <c:v>39533</c:v>
                </c:pt>
                <c:pt idx="96">
                  <c:v>39533</c:v>
                </c:pt>
                <c:pt idx="97">
                  <c:v>39533</c:v>
                </c:pt>
                <c:pt idx="98">
                  <c:v>39540</c:v>
                </c:pt>
                <c:pt idx="99">
                  <c:v>39541</c:v>
                </c:pt>
                <c:pt idx="100">
                  <c:v>39545</c:v>
                </c:pt>
                <c:pt idx="101">
                  <c:v>39548</c:v>
                </c:pt>
                <c:pt idx="102">
                  <c:v>39556</c:v>
                </c:pt>
                <c:pt idx="103">
                  <c:v>39560</c:v>
                </c:pt>
                <c:pt idx="104">
                  <c:v>39560</c:v>
                </c:pt>
                <c:pt idx="105">
                  <c:v>39561</c:v>
                </c:pt>
                <c:pt idx="106">
                  <c:v>39563</c:v>
                </c:pt>
                <c:pt idx="107">
                  <c:v>39568</c:v>
                </c:pt>
                <c:pt idx="108">
                  <c:v>39576</c:v>
                </c:pt>
                <c:pt idx="109">
                  <c:v>39580</c:v>
                </c:pt>
                <c:pt idx="110">
                  <c:v>39588</c:v>
                </c:pt>
                <c:pt idx="111">
                  <c:v>39589</c:v>
                </c:pt>
                <c:pt idx="112">
                  <c:v>39595</c:v>
                </c:pt>
                <c:pt idx="113">
                  <c:v>39603</c:v>
                </c:pt>
                <c:pt idx="114">
                  <c:v>39604</c:v>
                </c:pt>
                <c:pt idx="115">
                  <c:v>39611</c:v>
                </c:pt>
                <c:pt idx="116">
                  <c:v>39615</c:v>
                </c:pt>
                <c:pt idx="117">
                  <c:v>39640</c:v>
                </c:pt>
                <c:pt idx="118">
                  <c:v>39646</c:v>
                </c:pt>
                <c:pt idx="119">
                  <c:v>39657</c:v>
                </c:pt>
                <c:pt idx="120">
                  <c:v>39664</c:v>
                </c:pt>
                <c:pt idx="121">
                  <c:v>39665</c:v>
                </c:pt>
                <c:pt idx="122">
                  <c:v>39674</c:v>
                </c:pt>
                <c:pt idx="123">
                  <c:v>39693</c:v>
                </c:pt>
                <c:pt idx="124">
                  <c:v>39709</c:v>
                </c:pt>
                <c:pt idx="125">
                  <c:v>39715</c:v>
                </c:pt>
                <c:pt idx="126">
                  <c:v>39715</c:v>
                </c:pt>
                <c:pt idx="127">
                  <c:v>39715</c:v>
                </c:pt>
                <c:pt idx="128">
                  <c:v>39716</c:v>
                </c:pt>
                <c:pt idx="129">
                  <c:v>39717</c:v>
                </c:pt>
                <c:pt idx="130">
                  <c:v>39719</c:v>
                </c:pt>
                <c:pt idx="131">
                  <c:v>39721</c:v>
                </c:pt>
                <c:pt idx="132">
                  <c:v>39721</c:v>
                </c:pt>
                <c:pt idx="133">
                  <c:v>39721</c:v>
                </c:pt>
                <c:pt idx="134">
                  <c:v>39721</c:v>
                </c:pt>
                <c:pt idx="135">
                  <c:v>39721</c:v>
                </c:pt>
                <c:pt idx="136">
                  <c:v>39721</c:v>
                </c:pt>
                <c:pt idx="137">
                  <c:v>39722</c:v>
                </c:pt>
                <c:pt idx="138">
                  <c:v>39723</c:v>
                </c:pt>
                <c:pt idx="139">
                  <c:v>39723</c:v>
                </c:pt>
                <c:pt idx="140">
                  <c:v>39727</c:v>
                </c:pt>
                <c:pt idx="141">
                  <c:v>39727</c:v>
                </c:pt>
                <c:pt idx="142">
                  <c:v>39728</c:v>
                </c:pt>
                <c:pt idx="143">
                  <c:v>39728</c:v>
                </c:pt>
                <c:pt idx="144">
                  <c:v>39730</c:v>
                </c:pt>
                <c:pt idx="145">
                  <c:v>39733</c:v>
                </c:pt>
                <c:pt idx="146">
                  <c:v>39735</c:v>
                </c:pt>
                <c:pt idx="147">
                  <c:v>39735</c:v>
                </c:pt>
                <c:pt idx="148">
                  <c:v>39736</c:v>
                </c:pt>
                <c:pt idx="149">
                  <c:v>39736</c:v>
                </c:pt>
                <c:pt idx="150">
                  <c:v>39737</c:v>
                </c:pt>
                <c:pt idx="151">
                  <c:v>39737</c:v>
                </c:pt>
                <c:pt idx="152">
                  <c:v>39738</c:v>
                </c:pt>
                <c:pt idx="153">
                  <c:v>39738</c:v>
                </c:pt>
                <c:pt idx="154">
                  <c:v>39740</c:v>
                </c:pt>
                <c:pt idx="155">
                  <c:v>39741</c:v>
                </c:pt>
                <c:pt idx="156">
                  <c:v>39742</c:v>
                </c:pt>
                <c:pt idx="157">
                  <c:v>39743</c:v>
                </c:pt>
                <c:pt idx="158">
                  <c:v>39744</c:v>
                </c:pt>
                <c:pt idx="159">
                  <c:v>39745</c:v>
                </c:pt>
                <c:pt idx="160">
                  <c:v>39748</c:v>
                </c:pt>
                <c:pt idx="161">
                  <c:v>39748</c:v>
                </c:pt>
                <c:pt idx="162">
                  <c:v>39749</c:v>
                </c:pt>
                <c:pt idx="163">
                  <c:v>39751</c:v>
                </c:pt>
                <c:pt idx="164">
                  <c:v>39755</c:v>
                </c:pt>
                <c:pt idx="165">
                  <c:v>39755</c:v>
                </c:pt>
                <c:pt idx="166">
                  <c:v>39757</c:v>
                </c:pt>
                <c:pt idx="167">
                  <c:v>39759</c:v>
                </c:pt>
                <c:pt idx="168">
                  <c:v>39763</c:v>
                </c:pt>
                <c:pt idx="169">
                  <c:v>39766</c:v>
                </c:pt>
                <c:pt idx="170">
                  <c:v>39768</c:v>
                </c:pt>
                <c:pt idx="171">
                  <c:v>39770</c:v>
                </c:pt>
                <c:pt idx="172">
                  <c:v>39774</c:v>
                </c:pt>
                <c:pt idx="173">
                  <c:v>39776</c:v>
                </c:pt>
                <c:pt idx="174">
                  <c:v>39776</c:v>
                </c:pt>
                <c:pt idx="175">
                  <c:v>39777</c:v>
                </c:pt>
                <c:pt idx="176">
                  <c:v>39777</c:v>
                </c:pt>
                <c:pt idx="177">
                  <c:v>39783</c:v>
                </c:pt>
                <c:pt idx="178">
                  <c:v>39783</c:v>
                </c:pt>
                <c:pt idx="179">
                  <c:v>39789</c:v>
                </c:pt>
                <c:pt idx="180">
                  <c:v>39790</c:v>
                </c:pt>
                <c:pt idx="181">
                  <c:v>39794</c:v>
                </c:pt>
                <c:pt idx="182">
                  <c:v>39796</c:v>
                </c:pt>
                <c:pt idx="183">
                  <c:v>39797</c:v>
                </c:pt>
                <c:pt idx="184">
                  <c:v>39798</c:v>
                </c:pt>
                <c:pt idx="185">
                  <c:v>39798</c:v>
                </c:pt>
                <c:pt idx="186">
                  <c:v>39805</c:v>
                </c:pt>
                <c:pt idx="187">
                  <c:v>39818</c:v>
                </c:pt>
                <c:pt idx="188">
                  <c:v>39821</c:v>
                </c:pt>
                <c:pt idx="189">
                  <c:v>39821</c:v>
                </c:pt>
                <c:pt idx="190">
                  <c:v>39821</c:v>
                </c:pt>
                <c:pt idx="191">
                  <c:v>39822</c:v>
                </c:pt>
                <c:pt idx="192">
                  <c:v>39825</c:v>
                </c:pt>
                <c:pt idx="193">
                  <c:v>39828</c:v>
                </c:pt>
                <c:pt idx="194">
                  <c:v>39832</c:v>
                </c:pt>
                <c:pt idx="195">
                  <c:v>39834</c:v>
                </c:pt>
                <c:pt idx="196">
                  <c:v>39834</c:v>
                </c:pt>
                <c:pt idx="197">
                  <c:v>39834</c:v>
                </c:pt>
                <c:pt idx="198">
                  <c:v>39837</c:v>
                </c:pt>
                <c:pt idx="199">
                  <c:v>39838</c:v>
                </c:pt>
                <c:pt idx="200">
                  <c:v>39838</c:v>
                </c:pt>
                <c:pt idx="201">
                  <c:v>39840</c:v>
                </c:pt>
                <c:pt idx="202">
                  <c:v>39842</c:v>
                </c:pt>
                <c:pt idx="203">
                  <c:v>39843</c:v>
                </c:pt>
                <c:pt idx="204">
                  <c:v>39844</c:v>
                </c:pt>
                <c:pt idx="205">
                  <c:v>39846</c:v>
                </c:pt>
                <c:pt idx="206">
                  <c:v>39846</c:v>
                </c:pt>
                <c:pt idx="207">
                  <c:v>39847</c:v>
                </c:pt>
                <c:pt idx="208">
                  <c:v>39849</c:v>
                </c:pt>
                <c:pt idx="209">
                  <c:v>39853</c:v>
                </c:pt>
                <c:pt idx="210">
                  <c:v>39853</c:v>
                </c:pt>
                <c:pt idx="211">
                  <c:v>39854</c:v>
                </c:pt>
                <c:pt idx="212">
                  <c:v>39861</c:v>
                </c:pt>
                <c:pt idx="213">
                  <c:v>39862</c:v>
                </c:pt>
                <c:pt idx="214">
                  <c:v>39869</c:v>
                </c:pt>
                <c:pt idx="215">
                  <c:v>39869</c:v>
                </c:pt>
                <c:pt idx="216">
                  <c:v>39871</c:v>
                </c:pt>
                <c:pt idx="217">
                  <c:v>39871</c:v>
                </c:pt>
                <c:pt idx="218">
                  <c:v>39873</c:v>
                </c:pt>
                <c:pt idx="219">
                  <c:v>39873</c:v>
                </c:pt>
                <c:pt idx="220">
                  <c:v>39875</c:v>
                </c:pt>
                <c:pt idx="221">
                  <c:v>39877</c:v>
                </c:pt>
                <c:pt idx="222">
                  <c:v>39878</c:v>
                </c:pt>
                <c:pt idx="223">
                  <c:v>39884</c:v>
                </c:pt>
                <c:pt idx="224">
                  <c:v>39884</c:v>
                </c:pt>
                <c:pt idx="225">
                  <c:v>39889</c:v>
                </c:pt>
                <c:pt idx="226">
                  <c:v>39889</c:v>
                </c:pt>
                <c:pt idx="227">
                  <c:v>39889</c:v>
                </c:pt>
                <c:pt idx="228">
                  <c:v>39889</c:v>
                </c:pt>
                <c:pt idx="229">
                  <c:v>39890</c:v>
                </c:pt>
                <c:pt idx="230">
                  <c:v>39891</c:v>
                </c:pt>
                <c:pt idx="231">
                  <c:v>39892</c:v>
                </c:pt>
                <c:pt idx="232">
                  <c:v>39893</c:v>
                </c:pt>
                <c:pt idx="233">
                  <c:v>39895</c:v>
                </c:pt>
                <c:pt idx="234">
                  <c:v>39897</c:v>
                </c:pt>
                <c:pt idx="235">
                  <c:v>39899</c:v>
                </c:pt>
                <c:pt idx="236">
                  <c:v>39899</c:v>
                </c:pt>
                <c:pt idx="237">
                  <c:v>39903</c:v>
                </c:pt>
                <c:pt idx="238">
                  <c:v>39905</c:v>
                </c:pt>
                <c:pt idx="239">
                  <c:v>39905</c:v>
                </c:pt>
                <c:pt idx="240">
                  <c:v>39910</c:v>
                </c:pt>
                <c:pt idx="241">
                  <c:v>39910</c:v>
                </c:pt>
                <c:pt idx="242">
                  <c:v>39917</c:v>
                </c:pt>
                <c:pt idx="243">
                  <c:v>39918</c:v>
                </c:pt>
                <c:pt idx="244">
                  <c:v>39918</c:v>
                </c:pt>
                <c:pt idx="245">
                  <c:v>39924</c:v>
                </c:pt>
                <c:pt idx="246">
                  <c:v>39927</c:v>
                </c:pt>
                <c:pt idx="247">
                  <c:v>39932</c:v>
                </c:pt>
                <c:pt idx="248">
                  <c:v>39932</c:v>
                </c:pt>
                <c:pt idx="249">
                  <c:v>39933</c:v>
                </c:pt>
                <c:pt idx="250">
                  <c:v>39933</c:v>
                </c:pt>
                <c:pt idx="251">
                  <c:v>39937</c:v>
                </c:pt>
                <c:pt idx="252">
                  <c:v>39938</c:v>
                </c:pt>
                <c:pt idx="253">
                  <c:v>39939</c:v>
                </c:pt>
                <c:pt idx="254">
                  <c:v>39945</c:v>
                </c:pt>
                <c:pt idx="255">
                  <c:v>39953</c:v>
                </c:pt>
                <c:pt idx="256">
                  <c:v>39953</c:v>
                </c:pt>
                <c:pt idx="257">
                  <c:v>39954</c:v>
                </c:pt>
                <c:pt idx="258">
                  <c:v>39954</c:v>
                </c:pt>
                <c:pt idx="259">
                  <c:v>39955</c:v>
                </c:pt>
                <c:pt idx="260">
                  <c:v>39962</c:v>
                </c:pt>
                <c:pt idx="261">
                  <c:v>39964</c:v>
                </c:pt>
                <c:pt idx="262">
                  <c:v>39965</c:v>
                </c:pt>
                <c:pt idx="263">
                  <c:v>39966</c:v>
                </c:pt>
                <c:pt idx="264">
                  <c:v>39969</c:v>
                </c:pt>
                <c:pt idx="265">
                  <c:v>39973</c:v>
                </c:pt>
                <c:pt idx="266">
                  <c:v>39974</c:v>
                </c:pt>
                <c:pt idx="267">
                  <c:v>39976</c:v>
                </c:pt>
                <c:pt idx="268">
                  <c:v>39976</c:v>
                </c:pt>
                <c:pt idx="269">
                  <c:v>39979</c:v>
                </c:pt>
                <c:pt idx="270">
                  <c:v>39979</c:v>
                </c:pt>
                <c:pt idx="271">
                  <c:v>39983</c:v>
                </c:pt>
                <c:pt idx="272">
                  <c:v>39983</c:v>
                </c:pt>
                <c:pt idx="273">
                  <c:v>39986</c:v>
                </c:pt>
                <c:pt idx="274">
                  <c:v>39987</c:v>
                </c:pt>
                <c:pt idx="275">
                  <c:v>39988</c:v>
                </c:pt>
                <c:pt idx="276">
                  <c:v>39988</c:v>
                </c:pt>
                <c:pt idx="277">
                  <c:v>39989</c:v>
                </c:pt>
                <c:pt idx="278">
                  <c:v>39989</c:v>
                </c:pt>
                <c:pt idx="279">
                  <c:v>39990</c:v>
                </c:pt>
                <c:pt idx="280">
                  <c:v>39993</c:v>
                </c:pt>
                <c:pt idx="281">
                  <c:v>39994</c:v>
                </c:pt>
                <c:pt idx="282">
                  <c:v>39996</c:v>
                </c:pt>
                <c:pt idx="283">
                  <c:v>40000</c:v>
                </c:pt>
                <c:pt idx="284">
                  <c:v>40001</c:v>
                </c:pt>
                <c:pt idx="285">
                  <c:v>40009</c:v>
                </c:pt>
                <c:pt idx="286">
                  <c:v>40009</c:v>
                </c:pt>
                <c:pt idx="287">
                  <c:v>40009</c:v>
                </c:pt>
                <c:pt idx="288">
                  <c:v>40016</c:v>
                </c:pt>
                <c:pt idx="289">
                  <c:v>40022</c:v>
                </c:pt>
                <c:pt idx="290">
                  <c:v>40023</c:v>
                </c:pt>
                <c:pt idx="291">
                  <c:v>40025</c:v>
                </c:pt>
                <c:pt idx="292">
                  <c:v>40025</c:v>
                </c:pt>
                <c:pt idx="293">
                  <c:v>40029</c:v>
                </c:pt>
                <c:pt idx="294">
                  <c:v>40029</c:v>
                </c:pt>
                <c:pt idx="295">
                  <c:v>40029</c:v>
                </c:pt>
                <c:pt idx="296">
                  <c:v>40030</c:v>
                </c:pt>
                <c:pt idx="297">
                  <c:v>40032</c:v>
                </c:pt>
                <c:pt idx="298">
                  <c:v>40037</c:v>
                </c:pt>
                <c:pt idx="299">
                  <c:v>40042</c:v>
                </c:pt>
                <c:pt idx="300">
                  <c:v>40043</c:v>
                </c:pt>
                <c:pt idx="301">
                  <c:v>40043</c:v>
                </c:pt>
                <c:pt idx="302">
                  <c:v>40043</c:v>
                </c:pt>
                <c:pt idx="303">
                  <c:v>40044</c:v>
                </c:pt>
                <c:pt idx="304">
                  <c:v>40044</c:v>
                </c:pt>
                <c:pt idx="305">
                  <c:v>40045</c:v>
                </c:pt>
                <c:pt idx="306">
                  <c:v>40045</c:v>
                </c:pt>
                <c:pt idx="307">
                  <c:v>40045</c:v>
                </c:pt>
                <c:pt idx="308">
                  <c:v>40045</c:v>
                </c:pt>
                <c:pt idx="309">
                  <c:v>40045</c:v>
                </c:pt>
                <c:pt idx="310">
                  <c:v>40046</c:v>
                </c:pt>
                <c:pt idx="311">
                  <c:v>40047</c:v>
                </c:pt>
                <c:pt idx="312">
                  <c:v>40048</c:v>
                </c:pt>
                <c:pt idx="313">
                  <c:v>40049</c:v>
                </c:pt>
                <c:pt idx="314">
                  <c:v>40050</c:v>
                </c:pt>
                <c:pt idx="315">
                  <c:v>40051</c:v>
                </c:pt>
                <c:pt idx="316">
                  <c:v>40052</c:v>
                </c:pt>
                <c:pt idx="317">
                  <c:v>40052</c:v>
                </c:pt>
                <c:pt idx="318">
                  <c:v>40052</c:v>
                </c:pt>
                <c:pt idx="319">
                  <c:v>40053</c:v>
                </c:pt>
                <c:pt idx="320">
                  <c:v>40053</c:v>
                </c:pt>
                <c:pt idx="321">
                  <c:v>40053</c:v>
                </c:pt>
                <c:pt idx="322">
                  <c:v>40053</c:v>
                </c:pt>
                <c:pt idx="323">
                  <c:v>40058</c:v>
                </c:pt>
                <c:pt idx="324">
                  <c:v>40058</c:v>
                </c:pt>
                <c:pt idx="325">
                  <c:v>40058</c:v>
                </c:pt>
                <c:pt idx="326">
                  <c:v>40064</c:v>
                </c:pt>
                <c:pt idx="327">
                  <c:v>40064</c:v>
                </c:pt>
                <c:pt idx="328">
                  <c:v>40065</c:v>
                </c:pt>
                <c:pt idx="329">
                  <c:v>40065</c:v>
                </c:pt>
                <c:pt idx="330">
                  <c:v>40066</c:v>
                </c:pt>
                <c:pt idx="331">
                  <c:v>40066</c:v>
                </c:pt>
                <c:pt idx="332">
                  <c:v>40066</c:v>
                </c:pt>
                <c:pt idx="333">
                  <c:v>40066</c:v>
                </c:pt>
                <c:pt idx="334">
                  <c:v>40068</c:v>
                </c:pt>
                <c:pt idx="335">
                  <c:v>40071</c:v>
                </c:pt>
                <c:pt idx="336">
                  <c:v>40072</c:v>
                </c:pt>
                <c:pt idx="337">
                  <c:v>40072</c:v>
                </c:pt>
                <c:pt idx="338">
                  <c:v>40073</c:v>
                </c:pt>
                <c:pt idx="339">
                  <c:v>40073</c:v>
                </c:pt>
                <c:pt idx="340">
                  <c:v>40074</c:v>
                </c:pt>
                <c:pt idx="341">
                  <c:v>40075</c:v>
                </c:pt>
                <c:pt idx="342">
                  <c:v>40079</c:v>
                </c:pt>
                <c:pt idx="343">
                  <c:v>40080</c:v>
                </c:pt>
                <c:pt idx="344">
                  <c:v>40080</c:v>
                </c:pt>
                <c:pt idx="345">
                  <c:v>40084</c:v>
                </c:pt>
                <c:pt idx="346">
                  <c:v>40084</c:v>
                </c:pt>
                <c:pt idx="347">
                  <c:v>40084</c:v>
                </c:pt>
                <c:pt idx="348">
                  <c:v>40085</c:v>
                </c:pt>
                <c:pt idx="349">
                  <c:v>40085</c:v>
                </c:pt>
                <c:pt idx="350">
                  <c:v>40086</c:v>
                </c:pt>
                <c:pt idx="351">
                  <c:v>40086</c:v>
                </c:pt>
                <c:pt idx="352">
                  <c:v>40086</c:v>
                </c:pt>
                <c:pt idx="353">
                  <c:v>40087</c:v>
                </c:pt>
                <c:pt idx="354">
                  <c:v>40089</c:v>
                </c:pt>
                <c:pt idx="355">
                  <c:v>40092</c:v>
                </c:pt>
                <c:pt idx="356">
                  <c:v>40092</c:v>
                </c:pt>
                <c:pt idx="357">
                  <c:v>40092</c:v>
                </c:pt>
                <c:pt idx="358">
                  <c:v>40092</c:v>
                </c:pt>
                <c:pt idx="359">
                  <c:v>40092</c:v>
                </c:pt>
                <c:pt idx="360">
                  <c:v>40092</c:v>
                </c:pt>
                <c:pt idx="361">
                  <c:v>40093</c:v>
                </c:pt>
                <c:pt idx="362">
                  <c:v>40093</c:v>
                </c:pt>
                <c:pt idx="363">
                  <c:v>40093</c:v>
                </c:pt>
                <c:pt idx="364">
                  <c:v>40093</c:v>
                </c:pt>
                <c:pt idx="365">
                  <c:v>40093</c:v>
                </c:pt>
                <c:pt idx="366">
                  <c:v>40093</c:v>
                </c:pt>
                <c:pt idx="367">
                  <c:v>40093</c:v>
                </c:pt>
                <c:pt idx="368">
                  <c:v>40093</c:v>
                </c:pt>
                <c:pt idx="369">
                  <c:v>40093</c:v>
                </c:pt>
                <c:pt idx="370">
                  <c:v>40093</c:v>
                </c:pt>
                <c:pt idx="371">
                  <c:v>40093</c:v>
                </c:pt>
                <c:pt idx="372">
                  <c:v>40093</c:v>
                </c:pt>
                <c:pt idx="373">
                  <c:v>40093</c:v>
                </c:pt>
                <c:pt idx="374">
                  <c:v>40094</c:v>
                </c:pt>
                <c:pt idx="375">
                  <c:v>40094</c:v>
                </c:pt>
                <c:pt idx="376">
                  <c:v>40094</c:v>
                </c:pt>
                <c:pt idx="377">
                  <c:v>40095</c:v>
                </c:pt>
                <c:pt idx="378">
                  <c:v>40095</c:v>
                </c:pt>
                <c:pt idx="379">
                  <c:v>40097</c:v>
                </c:pt>
                <c:pt idx="380">
                  <c:v>40099</c:v>
                </c:pt>
                <c:pt idx="381">
                  <c:v>40099</c:v>
                </c:pt>
                <c:pt idx="382">
                  <c:v>40099</c:v>
                </c:pt>
                <c:pt idx="383">
                  <c:v>40100</c:v>
                </c:pt>
                <c:pt idx="384">
                  <c:v>40100</c:v>
                </c:pt>
                <c:pt idx="385">
                  <c:v>40100</c:v>
                </c:pt>
                <c:pt idx="386">
                  <c:v>40100</c:v>
                </c:pt>
                <c:pt idx="387">
                  <c:v>40100</c:v>
                </c:pt>
                <c:pt idx="388">
                  <c:v>40101</c:v>
                </c:pt>
                <c:pt idx="389">
                  <c:v>40101</c:v>
                </c:pt>
                <c:pt idx="390">
                  <c:v>40102</c:v>
                </c:pt>
                <c:pt idx="391">
                  <c:v>40102</c:v>
                </c:pt>
                <c:pt idx="392">
                  <c:v>40105</c:v>
                </c:pt>
                <c:pt idx="393">
                  <c:v>40106</c:v>
                </c:pt>
                <c:pt idx="394">
                  <c:v>40106</c:v>
                </c:pt>
                <c:pt idx="395">
                  <c:v>40106</c:v>
                </c:pt>
                <c:pt idx="396">
                  <c:v>40106</c:v>
                </c:pt>
                <c:pt idx="397">
                  <c:v>40107</c:v>
                </c:pt>
                <c:pt idx="398">
                  <c:v>40108</c:v>
                </c:pt>
                <c:pt idx="399">
                  <c:v>40108</c:v>
                </c:pt>
                <c:pt idx="400">
                  <c:v>40109</c:v>
                </c:pt>
                <c:pt idx="401">
                  <c:v>40109</c:v>
                </c:pt>
                <c:pt idx="402">
                  <c:v>40109</c:v>
                </c:pt>
                <c:pt idx="403">
                  <c:v>40112</c:v>
                </c:pt>
                <c:pt idx="404">
                  <c:v>40112</c:v>
                </c:pt>
                <c:pt idx="405">
                  <c:v>40113</c:v>
                </c:pt>
                <c:pt idx="406">
                  <c:v>40114</c:v>
                </c:pt>
                <c:pt idx="407">
                  <c:v>40114</c:v>
                </c:pt>
                <c:pt idx="408">
                  <c:v>40115</c:v>
                </c:pt>
                <c:pt idx="409">
                  <c:v>40116</c:v>
                </c:pt>
                <c:pt idx="410">
                  <c:v>40116</c:v>
                </c:pt>
                <c:pt idx="411">
                  <c:v>40119</c:v>
                </c:pt>
                <c:pt idx="412">
                  <c:v>40119</c:v>
                </c:pt>
                <c:pt idx="413">
                  <c:v>40119</c:v>
                </c:pt>
                <c:pt idx="414">
                  <c:v>40119</c:v>
                </c:pt>
                <c:pt idx="415">
                  <c:v>40120</c:v>
                </c:pt>
                <c:pt idx="416">
                  <c:v>40120</c:v>
                </c:pt>
                <c:pt idx="417">
                  <c:v>40120</c:v>
                </c:pt>
                <c:pt idx="418">
                  <c:v>40120</c:v>
                </c:pt>
                <c:pt idx="419">
                  <c:v>40120</c:v>
                </c:pt>
                <c:pt idx="420">
                  <c:v>40121</c:v>
                </c:pt>
                <c:pt idx="421">
                  <c:v>40121</c:v>
                </c:pt>
                <c:pt idx="422">
                  <c:v>40123</c:v>
                </c:pt>
                <c:pt idx="423">
                  <c:v>40123</c:v>
                </c:pt>
                <c:pt idx="424">
                  <c:v>40128</c:v>
                </c:pt>
                <c:pt idx="425">
                  <c:v>40129</c:v>
                </c:pt>
                <c:pt idx="426">
                  <c:v>40129</c:v>
                </c:pt>
                <c:pt idx="427">
                  <c:v>40133</c:v>
                </c:pt>
                <c:pt idx="428">
                  <c:v>40134</c:v>
                </c:pt>
                <c:pt idx="429">
                  <c:v>40134</c:v>
                </c:pt>
                <c:pt idx="430">
                  <c:v>40136</c:v>
                </c:pt>
                <c:pt idx="431">
                  <c:v>40137</c:v>
                </c:pt>
                <c:pt idx="432">
                  <c:v>40141</c:v>
                </c:pt>
                <c:pt idx="433">
                  <c:v>40142</c:v>
                </c:pt>
                <c:pt idx="434">
                  <c:v>40142</c:v>
                </c:pt>
                <c:pt idx="435">
                  <c:v>40145</c:v>
                </c:pt>
                <c:pt idx="436">
                  <c:v>40145</c:v>
                </c:pt>
                <c:pt idx="437">
                  <c:v>40148</c:v>
                </c:pt>
                <c:pt idx="438">
                  <c:v>40148</c:v>
                </c:pt>
                <c:pt idx="439">
                  <c:v>40148</c:v>
                </c:pt>
                <c:pt idx="440">
                  <c:v>40151</c:v>
                </c:pt>
                <c:pt idx="441">
                  <c:v>40151</c:v>
                </c:pt>
                <c:pt idx="442">
                  <c:v>40152</c:v>
                </c:pt>
                <c:pt idx="443">
                  <c:v>40154</c:v>
                </c:pt>
                <c:pt idx="444">
                  <c:v>40154</c:v>
                </c:pt>
                <c:pt idx="445">
                  <c:v>40155</c:v>
                </c:pt>
                <c:pt idx="446">
                  <c:v>40156</c:v>
                </c:pt>
                <c:pt idx="447">
                  <c:v>40157</c:v>
                </c:pt>
                <c:pt idx="448">
                  <c:v>40157</c:v>
                </c:pt>
                <c:pt idx="449">
                  <c:v>40157</c:v>
                </c:pt>
                <c:pt idx="450">
                  <c:v>40157</c:v>
                </c:pt>
                <c:pt idx="451">
                  <c:v>40157</c:v>
                </c:pt>
                <c:pt idx="452">
                  <c:v>40157</c:v>
                </c:pt>
                <c:pt idx="453">
                  <c:v>40157</c:v>
                </c:pt>
                <c:pt idx="454">
                  <c:v>40157</c:v>
                </c:pt>
                <c:pt idx="455">
                  <c:v>40157</c:v>
                </c:pt>
                <c:pt idx="456">
                  <c:v>40157</c:v>
                </c:pt>
                <c:pt idx="457">
                  <c:v>40159</c:v>
                </c:pt>
                <c:pt idx="458">
                  <c:v>40160</c:v>
                </c:pt>
                <c:pt idx="459">
                  <c:v>40161</c:v>
                </c:pt>
                <c:pt idx="460">
                  <c:v>40161</c:v>
                </c:pt>
                <c:pt idx="461">
                  <c:v>40162</c:v>
                </c:pt>
                <c:pt idx="462">
                  <c:v>40162</c:v>
                </c:pt>
                <c:pt idx="463">
                  <c:v>40164</c:v>
                </c:pt>
                <c:pt idx="464">
                  <c:v>40164</c:v>
                </c:pt>
                <c:pt idx="465">
                  <c:v>40168</c:v>
                </c:pt>
                <c:pt idx="466">
                  <c:v>40170</c:v>
                </c:pt>
                <c:pt idx="467">
                  <c:v>40170</c:v>
                </c:pt>
                <c:pt idx="468">
                  <c:v>40171</c:v>
                </c:pt>
                <c:pt idx="469">
                  <c:v>40178</c:v>
                </c:pt>
                <c:pt idx="470">
                  <c:v>40182</c:v>
                </c:pt>
                <c:pt idx="471">
                  <c:v>40182</c:v>
                </c:pt>
                <c:pt idx="472">
                  <c:v>40182</c:v>
                </c:pt>
                <c:pt idx="473">
                  <c:v>40183</c:v>
                </c:pt>
                <c:pt idx="474">
                  <c:v>40190</c:v>
                </c:pt>
                <c:pt idx="475">
                  <c:v>40190</c:v>
                </c:pt>
                <c:pt idx="476">
                  <c:v>40191</c:v>
                </c:pt>
                <c:pt idx="477">
                  <c:v>40196</c:v>
                </c:pt>
                <c:pt idx="478">
                  <c:v>40199</c:v>
                </c:pt>
                <c:pt idx="479">
                  <c:v>40203</c:v>
                </c:pt>
                <c:pt idx="480">
                  <c:v>40203</c:v>
                </c:pt>
                <c:pt idx="481">
                  <c:v>40210</c:v>
                </c:pt>
                <c:pt idx="482">
                  <c:v>40213</c:v>
                </c:pt>
                <c:pt idx="483">
                  <c:v>40214</c:v>
                </c:pt>
                <c:pt idx="484">
                  <c:v>40221</c:v>
                </c:pt>
                <c:pt idx="485">
                  <c:v>40221</c:v>
                </c:pt>
                <c:pt idx="486">
                  <c:v>40224</c:v>
                </c:pt>
                <c:pt idx="487">
                  <c:v>40225</c:v>
                </c:pt>
                <c:pt idx="488">
                  <c:v>40225</c:v>
                </c:pt>
                <c:pt idx="489">
                  <c:v>40226</c:v>
                </c:pt>
                <c:pt idx="490">
                  <c:v>40226</c:v>
                </c:pt>
                <c:pt idx="491">
                  <c:v>40228</c:v>
                </c:pt>
                <c:pt idx="492">
                  <c:v>40229</c:v>
                </c:pt>
                <c:pt idx="493">
                  <c:v>40231</c:v>
                </c:pt>
                <c:pt idx="494">
                  <c:v>40232</c:v>
                </c:pt>
                <c:pt idx="495">
                  <c:v>40233</c:v>
                </c:pt>
                <c:pt idx="496">
                  <c:v>40233</c:v>
                </c:pt>
                <c:pt idx="497">
                  <c:v>40234</c:v>
                </c:pt>
                <c:pt idx="498">
                  <c:v>40238</c:v>
                </c:pt>
                <c:pt idx="499">
                  <c:v>40239</c:v>
                </c:pt>
                <c:pt idx="500">
                  <c:v>40241</c:v>
                </c:pt>
                <c:pt idx="501">
                  <c:v>40242</c:v>
                </c:pt>
                <c:pt idx="502">
                  <c:v>40242</c:v>
                </c:pt>
                <c:pt idx="503">
                  <c:v>40248</c:v>
                </c:pt>
                <c:pt idx="504">
                  <c:v>40254</c:v>
                </c:pt>
                <c:pt idx="505">
                  <c:v>40255</c:v>
                </c:pt>
                <c:pt idx="506">
                  <c:v>40256</c:v>
                </c:pt>
                <c:pt idx="507">
                  <c:v>40257</c:v>
                </c:pt>
                <c:pt idx="508">
                  <c:v>40259</c:v>
                </c:pt>
                <c:pt idx="509">
                  <c:v>40259</c:v>
                </c:pt>
                <c:pt idx="510">
                  <c:v>40263</c:v>
                </c:pt>
                <c:pt idx="511">
                  <c:v>40263</c:v>
                </c:pt>
                <c:pt idx="512">
                  <c:v>40263</c:v>
                </c:pt>
                <c:pt idx="513">
                  <c:v>40263</c:v>
                </c:pt>
                <c:pt idx="514">
                  <c:v>40263</c:v>
                </c:pt>
                <c:pt idx="515">
                  <c:v>40263</c:v>
                </c:pt>
                <c:pt idx="516">
                  <c:v>40263</c:v>
                </c:pt>
                <c:pt idx="517">
                  <c:v>40263</c:v>
                </c:pt>
                <c:pt idx="518">
                  <c:v>40263</c:v>
                </c:pt>
                <c:pt idx="519">
                  <c:v>40263</c:v>
                </c:pt>
                <c:pt idx="520">
                  <c:v>40263</c:v>
                </c:pt>
                <c:pt idx="521">
                  <c:v>40264</c:v>
                </c:pt>
                <c:pt idx="522">
                  <c:v>40266</c:v>
                </c:pt>
                <c:pt idx="523">
                  <c:v>40267</c:v>
                </c:pt>
                <c:pt idx="524">
                  <c:v>40267</c:v>
                </c:pt>
                <c:pt idx="525">
                  <c:v>40267</c:v>
                </c:pt>
                <c:pt idx="526">
                  <c:v>40273</c:v>
                </c:pt>
                <c:pt idx="527">
                  <c:v>40274</c:v>
                </c:pt>
                <c:pt idx="528">
                  <c:v>40275</c:v>
                </c:pt>
                <c:pt idx="529">
                  <c:v>40276</c:v>
                </c:pt>
                <c:pt idx="530">
                  <c:v>40277</c:v>
                </c:pt>
                <c:pt idx="531">
                  <c:v>40279</c:v>
                </c:pt>
                <c:pt idx="532">
                  <c:v>40280</c:v>
                </c:pt>
                <c:pt idx="533">
                  <c:v>40281</c:v>
                </c:pt>
                <c:pt idx="534">
                  <c:v>40282</c:v>
                </c:pt>
                <c:pt idx="535">
                  <c:v>40287</c:v>
                </c:pt>
                <c:pt idx="536">
                  <c:v>40287</c:v>
                </c:pt>
                <c:pt idx="537">
                  <c:v>40294</c:v>
                </c:pt>
                <c:pt idx="538">
                  <c:v>40295</c:v>
                </c:pt>
                <c:pt idx="539">
                  <c:v>40301</c:v>
                </c:pt>
                <c:pt idx="540">
                  <c:v>40301</c:v>
                </c:pt>
                <c:pt idx="541">
                  <c:v>40301</c:v>
                </c:pt>
                <c:pt idx="542">
                  <c:v>40301</c:v>
                </c:pt>
                <c:pt idx="543">
                  <c:v>40303</c:v>
                </c:pt>
                <c:pt idx="544">
                  <c:v>40309</c:v>
                </c:pt>
                <c:pt idx="545">
                  <c:v>40309</c:v>
                </c:pt>
                <c:pt idx="546">
                  <c:v>40310</c:v>
                </c:pt>
                <c:pt idx="547">
                  <c:v>40310</c:v>
                </c:pt>
                <c:pt idx="548">
                  <c:v>40311</c:v>
                </c:pt>
                <c:pt idx="549">
                  <c:v>40311</c:v>
                </c:pt>
                <c:pt idx="550">
                  <c:v>40316</c:v>
                </c:pt>
                <c:pt idx="551">
                  <c:v>40316</c:v>
                </c:pt>
                <c:pt idx="552">
                  <c:v>40318</c:v>
                </c:pt>
                <c:pt idx="553">
                  <c:v>40325</c:v>
                </c:pt>
                <c:pt idx="554">
                  <c:v>40326</c:v>
                </c:pt>
                <c:pt idx="555">
                  <c:v>40330</c:v>
                </c:pt>
                <c:pt idx="556">
                  <c:v>40330</c:v>
                </c:pt>
                <c:pt idx="557">
                  <c:v>40332</c:v>
                </c:pt>
                <c:pt idx="558">
                  <c:v>40333</c:v>
                </c:pt>
                <c:pt idx="559">
                  <c:v>40334</c:v>
                </c:pt>
                <c:pt idx="560">
                  <c:v>40336</c:v>
                </c:pt>
                <c:pt idx="561">
                  <c:v>40336</c:v>
                </c:pt>
                <c:pt idx="562">
                  <c:v>40337</c:v>
                </c:pt>
                <c:pt idx="563">
                  <c:v>40337</c:v>
                </c:pt>
                <c:pt idx="564">
                  <c:v>40337</c:v>
                </c:pt>
                <c:pt idx="565">
                  <c:v>40338</c:v>
                </c:pt>
                <c:pt idx="566">
                  <c:v>40338</c:v>
                </c:pt>
                <c:pt idx="567">
                  <c:v>40343</c:v>
                </c:pt>
                <c:pt idx="568">
                  <c:v>40344</c:v>
                </c:pt>
                <c:pt idx="569">
                  <c:v>40344</c:v>
                </c:pt>
                <c:pt idx="570">
                  <c:v>40345</c:v>
                </c:pt>
                <c:pt idx="571">
                  <c:v>40347</c:v>
                </c:pt>
                <c:pt idx="572">
                  <c:v>40352</c:v>
                </c:pt>
                <c:pt idx="573">
                  <c:v>40353</c:v>
                </c:pt>
                <c:pt idx="574">
                  <c:v>40357</c:v>
                </c:pt>
                <c:pt idx="575">
                  <c:v>40365</c:v>
                </c:pt>
                <c:pt idx="576">
                  <c:v>40365</c:v>
                </c:pt>
                <c:pt idx="577">
                  <c:v>40366</c:v>
                </c:pt>
                <c:pt idx="578">
                  <c:v>40367</c:v>
                </c:pt>
                <c:pt idx="579">
                  <c:v>40367</c:v>
                </c:pt>
                <c:pt idx="580">
                  <c:v>40369</c:v>
                </c:pt>
                <c:pt idx="581">
                  <c:v>40372</c:v>
                </c:pt>
                <c:pt idx="582">
                  <c:v>40373</c:v>
                </c:pt>
                <c:pt idx="583">
                  <c:v>40373</c:v>
                </c:pt>
                <c:pt idx="584">
                  <c:v>40374</c:v>
                </c:pt>
                <c:pt idx="585">
                  <c:v>40379</c:v>
                </c:pt>
                <c:pt idx="586">
                  <c:v>40379</c:v>
                </c:pt>
                <c:pt idx="587">
                  <c:v>40380</c:v>
                </c:pt>
                <c:pt idx="588">
                  <c:v>40380</c:v>
                </c:pt>
                <c:pt idx="589">
                  <c:v>40380</c:v>
                </c:pt>
                <c:pt idx="590">
                  <c:v>40387</c:v>
                </c:pt>
                <c:pt idx="591">
                  <c:v>40389</c:v>
                </c:pt>
                <c:pt idx="592">
                  <c:v>40395</c:v>
                </c:pt>
                <c:pt idx="593">
                  <c:v>40396</c:v>
                </c:pt>
                <c:pt idx="594">
                  <c:v>40399</c:v>
                </c:pt>
                <c:pt idx="595">
                  <c:v>40399</c:v>
                </c:pt>
                <c:pt idx="596">
                  <c:v>40399</c:v>
                </c:pt>
                <c:pt idx="597">
                  <c:v>40403</c:v>
                </c:pt>
                <c:pt idx="598">
                  <c:v>40403</c:v>
                </c:pt>
                <c:pt idx="599">
                  <c:v>40403</c:v>
                </c:pt>
                <c:pt idx="600">
                  <c:v>40403</c:v>
                </c:pt>
                <c:pt idx="601">
                  <c:v>40406</c:v>
                </c:pt>
                <c:pt idx="602">
                  <c:v>40407</c:v>
                </c:pt>
                <c:pt idx="603">
                  <c:v>40409</c:v>
                </c:pt>
                <c:pt idx="604">
                  <c:v>40409</c:v>
                </c:pt>
                <c:pt idx="605">
                  <c:v>40409</c:v>
                </c:pt>
                <c:pt idx="606">
                  <c:v>40410</c:v>
                </c:pt>
                <c:pt idx="607">
                  <c:v>40413</c:v>
                </c:pt>
                <c:pt idx="608">
                  <c:v>40413</c:v>
                </c:pt>
                <c:pt idx="609">
                  <c:v>40414</c:v>
                </c:pt>
                <c:pt idx="610">
                  <c:v>40414</c:v>
                </c:pt>
                <c:pt idx="611">
                  <c:v>40415</c:v>
                </c:pt>
                <c:pt idx="612">
                  <c:v>40415</c:v>
                </c:pt>
                <c:pt idx="613">
                  <c:v>40417</c:v>
                </c:pt>
                <c:pt idx="614">
                  <c:v>40417</c:v>
                </c:pt>
                <c:pt idx="615">
                  <c:v>40420</c:v>
                </c:pt>
                <c:pt idx="616">
                  <c:v>40420</c:v>
                </c:pt>
                <c:pt idx="617">
                  <c:v>40421</c:v>
                </c:pt>
                <c:pt idx="618">
                  <c:v>40427</c:v>
                </c:pt>
                <c:pt idx="619">
                  <c:v>40430</c:v>
                </c:pt>
                <c:pt idx="620">
                  <c:v>40430</c:v>
                </c:pt>
                <c:pt idx="621">
                  <c:v>40430</c:v>
                </c:pt>
                <c:pt idx="622">
                  <c:v>40436</c:v>
                </c:pt>
                <c:pt idx="623">
                  <c:v>40437</c:v>
                </c:pt>
                <c:pt idx="624">
                  <c:v>40437</c:v>
                </c:pt>
                <c:pt idx="625">
                  <c:v>40437</c:v>
                </c:pt>
                <c:pt idx="626">
                  <c:v>40442</c:v>
                </c:pt>
                <c:pt idx="627">
                  <c:v>40443</c:v>
                </c:pt>
                <c:pt idx="628">
                  <c:v>40445</c:v>
                </c:pt>
                <c:pt idx="629">
                  <c:v>40448</c:v>
                </c:pt>
                <c:pt idx="630">
                  <c:v>40448</c:v>
                </c:pt>
                <c:pt idx="631">
                  <c:v>40449</c:v>
                </c:pt>
                <c:pt idx="632">
                  <c:v>40450</c:v>
                </c:pt>
                <c:pt idx="633">
                  <c:v>40452</c:v>
                </c:pt>
                <c:pt idx="634">
                  <c:v>40452</c:v>
                </c:pt>
                <c:pt idx="635">
                  <c:v>40453</c:v>
                </c:pt>
                <c:pt idx="636">
                  <c:v>40455</c:v>
                </c:pt>
                <c:pt idx="637">
                  <c:v>40456</c:v>
                </c:pt>
                <c:pt idx="638">
                  <c:v>40458</c:v>
                </c:pt>
                <c:pt idx="639">
                  <c:v>40464</c:v>
                </c:pt>
                <c:pt idx="640">
                  <c:v>40469</c:v>
                </c:pt>
                <c:pt idx="641">
                  <c:v>40470</c:v>
                </c:pt>
                <c:pt idx="642">
                  <c:v>40470</c:v>
                </c:pt>
                <c:pt idx="643">
                  <c:v>40471</c:v>
                </c:pt>
                <c:pt idx="644">
                  <c:v>40471</c:v>
                </c:pt>
                <c:pt idx="645">
                  <c:v>40471</c:v>
                </c:pt>
                <c:pt idx="646">
                  <c:v>40472</c:v>
                </c:pt>
                <c:pt idx="647">
                  <c:v>40472</c:v>
                </c:pt>
                <c:pt idx="648">
                  <c:v>40472</c:v>
                </c:pt>
                <c:pt idx="649">
                  <c:v>40474</c:v>
                </c:pt>
                <c:pt idx="650">
                  <c:v>40474</c:v>
                </c:pt>
                <c:pt idx="651">
                  <c:v>40478</c:v>
                </c:pt>
                <c:pt idx="652">
                  <c:v>40479</c:v>
                </c:pt>
                <c:pt idx="653">
                  <c:v>40483</c:v>
                </c:pt>
                <c:pt idx="654">
                  <c:v>40484</c:v>
                </c:pt>
                <c:pt idx="655">
                  <c:v>40486</c:v>
                </c:pt>
                <c:pt idx="656">
                  <c:v>40486</c:v>
                </c:pt>
                <c:pt idx="657">
                  <c:v>40486</c:v>
                </c:pt>
                <c:pt idx="658">
                  <c:v>40488</c:v>
                </c:pt>
                <c:pt idx="659">
                  <c:v>40489</c:v>
                </c:pt>
                <c:pt idx="660">
                  <c:v>40490</c:v>
                </c:pt>
                <c:pt idx="661">
                  <c:v>40496</c:v>
                </c:pt>
                <c:pt idx="662">
                  <c:v>40498</c:v>
                </c:pt>
                <c:pt idx="663">
                  <c:v>40500</c:v>
                </c:pt>
                <c:pt idx="664">
                  <c:v>40501</c:v>
                </c:pt>
                <c:pt idx="665">
                  <c:v>40503</c:v>
                </c:pt>
                <c:pt idx="666">
                  <c:v>40504</c:v>
                </c:pt>
                <c:pt idx="667">
                  <c:v>40506</c:v>
                </c:pt>
                <c:pt idx="668">
                  <c:v>40506</c:v>
                </c:pt>
                <c:pt idx="669">
                  <c:v>40506</c:v>
                </c:pt>
                <c:pt idx="670">
                  <c:v>40506</c:v>
                </c:pt>
                <c:pt idx="671">
                  <c:v>40506</c:v>
                </c:pt>
                <c:pt idx="672">
                  <c:v>40508</c:v>
                </c:pt>
                <c:pt idx="673">
                  <c:v>40509</c:v>
                </c:pt>
                <c:pt idx="674">
                  <c:v>40512</c:v>
                </c:pt>
                <c:pt idx="675">
                  <c:v>40514</c:v>
                </c:pt>
                <c:pt idx="676">
                  <c:v>40514</c:v>
                </c:pt>
                <c:pt idx="677">
                  <c:v>40520</c:v>
                </c:pt>
                <c:pt idx="678">
                  <c:v>40520</c:v>
                </c:pt>
                <c:pt idx="679">
                  <c:v>40521</c:v>
                </c:pt>
                <c:pt idx="680">
                  <c:v>40525</c:v>
                </c:pt>
                <c:pt idx="681">
                  <c:v>40527</c:v>
                </c:pt>
                <c:pt idx="682">
                  <c:v>40540</c:v>
                </c:pt>
                <c:pt idx="683">
                  <c:v>40548</c:v>
                </c:pt>
                <c:pt idx="684">
                  <c:v>40548</c:v>
                </c:pt>
                <c:pt idx="685">
                  <c:v>40553</c:v>
                </c:pt>
                <c:pt idx="686">
                  <c:v>40553</c:v>
                </c:pt>
                <c:pt idx="687">
                  <c:v>40554</c:v>
                </c:pt>
                <c:pt idx="688">
                  <c:v>40555</c:v>
                </c:pt>
                <c:pt idx="689">
                  <c:v>40555</c:v>
                </c:pt>
                <c:pt idx="690">
                  <c:v>40556</c:v>
                </c:pt>
                <c:pt idx="691">
                  <c:v>40559</c:v>
                </c:pt>
                <c:pt idx="692">
                  <c:v>40563</c:v>
                </c:pt>
                <c:pt idx="693">
                  <c:v>40564</c:v>
                </c:pt>
                <c:pt idx="694">
                  <c:v>40565</c:v>
                </c:pt>
                <c:pt idx="695">
                  <c:v>40569</c:v>
                </c:pt>
                <c:pt idx="696">
                  <c:v>40570</c:v>
                </c:pt>
                <c:pt idx="697">
                  <c:v>40574</c:v>
                </c:pt>
                <c:pt idx="698">
                  <c:v>40576</c:v>
                </c:pt>
                <c:pt idx="699">
                  <c:v>40580</c:v>
                </c:pt>
                <c:pt idx="700">
                  <c:v>40581</c:v>
                </c:pt>
                <c:pt idx="701">
                  <c:v>40581</c:v>
                </c:pt>
                <c:pt idx="702">
                  <c:v>40582</c:v>
                </c:pt>
                <c:pt idx="703">
                  <c:v>40583</c:v>
                </c:pt>
                <c:pt idx="704">
                  <c:v>40585</c:v>
                </c:pt>
                <c:pt idx="705">
                  <c:v>40585</c:v>
                </c:pt>
                <c:pt idx="706">
                  <c:v>40585</c:v>
                </c:pt>
                <c:pt idx="707">
                  <c:v>40586</c:v>
                </c:pt>
                <c:pt idx="708">
                  <c:v>40587</c:v>
                </c:pt>
                <c:pt idx="709">
                  <c:v>40590</c:v>
                </c:pt>
                <c:pt idx="710">
                  <c:v>40591</c:v>
                </c:pt>
                <c:pt idx="711">
                  <c:v>40597</c:v>
                </c:pt>
                <c:pt idx="712">
                  <c:v>40598</c:v>
                </c:pt>
                <c:pt idx="713">
                  <c:v>40600</c:v>
                </c:pt>
                <c:pt idx="714">
                  <c:v>40605</c:v>
                </c:pt>
                <c:pt idx="715">
                  <c:v>40606</c:v>
                </c:pt>
                <c:pt idx="716">
                  <c:v>40609</c:v>
                </c:pt>
                <c:pt idx="717">
                  <c:v>40609</c:v>
                </c:pt>
                <c:pt idx="718">
                  <c:v>40610</c:v>
                </c:pt>
                <c:pt idx="719">
                  <c:v>40610</c:v>
                </c:pt>
                <c:pt idx="720">
                  <c:v>40611</c:v>
                </c:pt>
                <c:pt idx="721">
                  <c:v>40623</c:v>
                </c:pt>
                <c:pt idx="722">
                  <c:v>40623</c:v>
                </c:pt>
                <c:pt idx="723">
                  <c:v>40623</c:v>
                </c:pt>
                <c:pt idx="724">
                  <c:v>40623</c:v>
                </c:pt>
                <c:pt idx="725">
                  <c:v>40623</c:v>
                </c:pt>
                <c:pt idx="726">
                  <c:v>40623</c:v>
                </c:pt>
                <c:pt idx="727">
                  <c:v>40623</c:v>
                </c:pt>
                <c:pt idx="728">
                  <c:v>40623</c:v>
                </c:pt>
                <c:pt idx="729">
                  <c:v>40623</c:v>
                </c:pt>
                <c:pt idx="730">
                  <c:v>40623</c:v>
                </c:pt>
                <c:pt idx="731">
                  <c:v>40623</c:v>
                </c:pt>
                <c:pt idx="732">
                  <c:v>40623</c:v>
                </c:pt>
                <c:pt idx="733">
                  <c:v>40623</c:v>
                </c:pt>
                <c:pt idx="734">
                  <c:v>40623</c:v>
                </c:pt>
                <c:pt idx="735">
                  <c:v>40623</c:v>
                </c:pt>
                <c:pt idx="736">
                  <c:v>40624</c:v>
                </c:pt>
                <c:pt idx="737">
                  <c:v>40624</c:v>
                </c:pt>
                <c:pt idx="738">
                  <c:v>40624</c:v>
                </c:pt>
                <c:pt idx="739">
                  <c:v>40624</c:v>
                </c:pt>
                <c:pt idx="740">
                  <c:v>40624</c:v>
                </c:pt>
                <c:pt idx="741">
                  <c:v>40624</c:v>
                </c:pt>
                <c:pt idx="742">
                  <c:v>40624</c:v>
                </c:pt>
                <c:pt idx="743">
                  <c:v>40625</c:v>
                </c:pt>
                <c:pt idx="744">
                  <c:v>40625</c:v>
                </c:pt>
                <c:pt idx="745">
                  <c:v>40625</c:v>
                </c:pt>
                <c:pt idx="746">
                  <c:v>40625</c:v>
                </c:pt>
                <c:pt idx="747">
                  <c:v>40625</c:v>
                </c:pt>
                <c:pt idx="748">
                  <c:v>40626</c:v>
                </c:pt>
                <c:pt idx="749">
                  <c:v>40626</c:v>
                </c:pt>
                <c:pt idx="750">
                  <c:v>40626</c:v>
                </c:pt>
                <c:pt idx="751">
                  <c:v>40626</c:v>
                </c:pt>
                <c:pt idx="752">
                  <c:v>40626</c:v>
                </c:pt>
                <c:pt idx="753">
                  <c:v>40627</c:v>
                </c:pt>
                <c:pt idx="754">
                  <c:v>40628</c:v>
                </c:pt>
                <c:pt idx="755">
                  <c:v>40629</c:v>
                </c:pt>
                <c:pt idx="756">
                  <c:v>40630</c:v>
                </c:pt>
                <c:pt idx="757">
                  <c:v>40631</c:v>
                </c:pt>
                <c:pt idx="758">
                  <c:v>40633</c:v>
                </c:pt>
                <c:pt idx="759">
                  <c:v>40633</c:v>
                </c:pt>
                <c:pt idx="760">
                  <c:v>40637</c:v>
                </c:pt>
                <c:pt idx="761">
                  <c:v>40638</c:v>
                </c:pt>
                <c:pt idx="762">
                  <c:v>40639</c:v>
                </c:pt>
                <c:pt idx="763">
                  <c:v>40640</c:v>
                </c:pt>
                <c:pt idx="764">
                  <c:v>40645</c:v>
                </c:pt>
                <c:pt idx="765">
                  <c:v>40645</c:v>
                </c:pt>
                <c:pt idx="766">
                  <c:v>40647</c:v>
                </c:pt>
                <c:pt idx="767">
                  <c:v>40648</c:v>
                </c:pt>
                <c:pt idx="768">
                  <c:v>40648</c:v>
                </c:pt>
                <c:pt idx="769">
                  <c:v>40653</c:v>
                </c:pt>
                <c:pt idx="770">
                  <c:v>40653</c:v>
                </c:pt>
                <c:pt idx="771">
                  <c:v>40659</c:v>
                </c:pt>
                <c:pt idx="772">
                  <c:v>40665</c:v>
                </c:pt>
                <c:pt idx="773">
                  <c:v>40666</c:v>
                </c:pt>
                <c:pt idx="774">
                  <c:v>40672</c:v>
                </c:pt>
                <c:pt idx="775">
                  <c:v>40672</c:v>
                </c:pt>
                <c:pt idx="776">
                  <c:v>40680</c:v>
                </c:pt>
                <c:pt idx="777">
                  <c:v>40681</c:v>
                </c:pt>
                <c:pt idx="778">
                  <c:v>40700</c:v>
                </c:pt>
                <c:pt idx="779">
                  <c:v>40702</c:v>
                </c:pt>
                <c:pt idx="780">
                  <c:v>40704</c:v>
                </c:pt>
                <c:pt idx="781">
                  <c:v>40708</c:v>
                </c:pt>
                <c:pt idx="782">
                  <c:v>40713</c:v>
                </c:pt>
                <c:pt idx="783">
                  <c:v>40715</c:v>
                </c:pt>
                <c:pt idx="784">
                  <c:v>40717</c:v>
                </c:pt>
                <c:pt idx="785">
                  <c:v>40725</c:v>
                </c:pt>
                <c:pt idx="786">
                  <c:v>40731</c:v>
                </c:pt>
                <c:pt idx="787">
                  <c:v>40731</c:v>
                </c:pt>
                <c:pt idx="788">
                  <c:v>40757</c:v>
                </c:pt>
                <c:pt idx="789">
                  <c:v>40766</c:v>
                </c:pt>
              </c:numCache>
            </c:numRef>
          </c:xVal>
          <c:yVal>
            <c:numRef>
              <c:f>Users!$H$3:$H$1298</c:f>
              <c:numCache>
                <c:formatCode>General</c:formatCode>
                <c:ptCount val="12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numCache>
            </c:numRef>
          </c:yVal>
        </c:ser>
        <c:ser>
          <c:idx val="0"/>
          <c:order val="2"/>
          <c:tx>
            <c:v>agencies registered</c:v>
          </c:tx>
          <c:spPr>
            <a:ln w="12700">
              <a:solidFill>
                <a:srgbClr val="4F81BD">
                  <a:alpha val="20000"/>
                </a:srgbClr>
              </a:solidFill>
            </a:ln>
          </c:spPr>
          <c:xVal>
            <c:numRef>
              <c:f>Agencies!$K$3:$K$1249</c:f>
              <c:numCache>
                <c:formatCode>m/d/yyyy</c:formatCode>
                <c:ptCount val="1247"/>
                <c:pt idx="0">
                  <c:v>38477</c:v>
                </c:pt>
                <c:pt idx="1">
                  <c:v>38614</c:v>
                </c:pt>
                <c:pt idx="2">
                  <c:v>38642</c:v>
                </c:pt>
                <c:pt idx="3">
                  <c:v>38658</c:v>
                </c:pt>
                <c:pt idx="4">
                  <c:v>38663</c:v>
                </c:pt>
                <c:pt idx="5">
                  <c:v>38665</c:v>
                </c:pt>
                <c:pt idx="6">
                  <c:v>38666</c:v>
                </c:pt>
                <c:pt idx="7">
                  <c:v>38666</c:v>
                </c:pt>
                <c:pt idx="8">
                  <c:v>38667</c:v>
                </c:pt>
                <c:pt idx="9">
                  <c:v>38670</c:v>
                </c:pt>
                <c:pt idx="10">
                  <c:v>38671</c:v>
                </c:pt>
                <c:pt idx="11">
                  <c:v>38671</c:v>
                </c:pt>
                <c:pt idx="12">
                  <c:v>38673</c:v>
                </c:pt>
                <c:pt idx="13">
                  <c:v>38688</c:v>
                </c:pt>
                <c:pt idx="14">
                  <c:v>38720</c:v>
                </c:pt>
                <c:pt idx="15">
                  <c:v>38771</c:v>
                </c:pt>
                <c:pt idx="16">
                  <c:v>38789</c:v>
                </c:pt>
                <c:pt idx="17">
                  <c:v>38806</c:v>
                </c:pt>
                <c:pt idx="18">
                  <c:v>38834</c:v>
                </c:pt>
                <c:pt idx="19">
                  <c:v>39125</c:v>
                </c:pt>
                <c:pt idx="20">
                  <c:v>39129</c:v>
                </c:pt>
                <c:pt idx="21">
                  <c:v>39245</c:v>
                </c:pt>
                <c:pt idx="22">
                  <c:v>39262</c:v>
                </c:pt>
                <c:pt idx="23">
                  <c:v>39265</c:v>
                </c:pt>
                <c:pt idx="24">
                  <c:v>39278</c:v>
                </c:pt>
                <c:pt idx="25">
                  <c:v>39282</c:v>
                </c:pt>
                <c:pt idx="26">
                  <c:v>39303</c:v>
                </c:pt>
                <c:pt idx="27">
                  <c:v>39308</c:v>
                </c:pt>
                <c:pt idx="28">
                  <c:v>39324</c:v>
                </c:pt>
                <c:pt idx="29">
                  <c:v>39330</c:v>
                </c:pt>
                <c:pt idx="30">
                  <c:v>39344</c:v>
                </c:pt>
                <c:pt idx="31">
                  <c:v>39345</c:v>
                </c:pt>
                <c:pt idx="32">
                  <c:v>39366</c:v>
                </c:pt>
                <c:pt idx="33">
                  <c:v>39492</c:v>
                </c:pt>
                <c:pt idx="34">
                  <c:v>39518</c:v>
                </c:pt>
                <c:pt idx="35">
                  <c:v>39525</c:v>
                </c:pt>
                <c:pt idx="36">
                  <c:v>39525</c:v>
                </c:pt>
                <c:pt idx="37">
                  <c:v>39527</c:v>
                </c:pt>
                <c:pt idx="38">
                  <c:v>39532</c:v>
                </c:pt>
                <c:pt idx="39">
                  <c:v>39540</c:v>
                </c:pt>
                <c:pt idx="40">
                  <c:v>39545</c:v>
                </c:pt>
                <c:pt idx="41">
                  <c:v>39560</c:v>
                </c:pt>
                <c:pt idx="42">
                  <c:v>39561</c:v>
                </c:pt>
                <c:pt idx="43">
                  <c:v>39580</c:v>
                </c:pt>
                <c:pt idx="44">
                  <c:v>39589</c:v>
                </c:pt>
                <c:pt idx="45">
                  <c:v>39590</c:v>
                </c:pt>
                <c:pt idx="46">
                  <c:v>39603</c:v>
                </c:pt>
                <c:pt idx="47">
                  <c:v>39603</c:v>
                </c:pt>
                <c:pt idx="48">
                  <c:v>39640</c:v>
                </c:pt>
                <c:pt idx="49">
                  <c:v>39646</c:v>
                </c:pt>
                <c:pt idx="50">
                  <c:v>39666</c:v>
                </c:pt>
                <c:pt idx="51">
                  <c:v>39674</c:v>
                </c:pt>
                <c:pt idx="52">
                  <c:v>39675</c:v>
                </c:pt>
                <c:pt idx="53">
                  <c:v>39693</c:v>
                </c:pt>
                <c:pt idx="54">
                  <c:v>39709</c:v>
                </c:pt>
                <c:pt idx="55">
                  <c:v>39715</c:v>
                </c:pt>
                <c:pt idx="56">
                  <c:v>39715</c:v>
                </c:pt>
                <c:pt idx="57">
                  <c:v>39715</c:v>
                </c:pt>
                <c:pt idx="58">
                  <c:v>39716</c:v>
                </c:pt>
                <c:pt idx="59">
                  <c:v>39717</c:v>
                </c:pt>
                <c:pt idx="60">
                  <c:v>39717</c:v>
                </c:pt>
                <c:pt idx="61">
                  <c:v>39721</c:v>
                </c:pt>
                <c:pt idx="62">
                  <c:v>39721</c:v>
                </c:pt>
                <c:pt idx="63">
                  <c:v>39721</c:v>
                </c:pt>
                <c:pt idx="64">
                  <c:v>39721</c:v>
                </c:pt>
                <c:pt idx="65">
                  <c:v>39721</c:v>
                </c:pt>
                <c:pt idx="66">
                  <c:v>39721</c:v>
                </c:pt>
                <c:pt idx="67">
                  <c:v>39722</c:v>
                </c:pt>
                <c:pt idx="68">
                  <c:v>39723</c:v>
                </c:pt>
                <c:pt idx="69">
                  <c:v>39723</c:v>
                </c:pt>
                <c:pt idx="70">
                  <c:v>39727</c:v>
                </c:pt>
                <c:pt idx="71">
                  <c:v>39728</c:v>
                </c:pt>
                <c:pt idx="72">
                  <c:v>39728</c:v>
                </c:pt>
                <c:pt idx="73">
                  <c:v>39730</c:v>
                </c:pt>
                <c:pt idx="74">
                  <c:v>39730</c:v>
                </c:pt>
                <c:pt idx="75">
                  <c:v>39730</c:v>
                </c:pt>
                <c:pt idx="76">
                  <c:v>39731</c:v>
                </c:pt>
                <c:pt idx="77">
                  <c:v>39733</c:v>
                </c:pt>
                <c:pt idx="78">
                  <c:v>39736</c:v>
                </c:pt>
                <c:pt idx="79">
                  <c:v>39736</c:v>
                </c:pt>
                <c:pt idx="80">
                  <c:v>39738</c:v>
                </c:pt>
                <c:pt idx="81">
                  <c:v>39740</c:v>
                </c:pt>
                <c:pt idx="82">
                  <c:v>39741</c:v>
                </c:pt>
                <c:pt idx="83">
                  <c:v>39741</c:v>
                </c:pt>
                <c:pt idx="84">
                  <c:v>39741</c:v>
                </c:pt>
                <c:pt idx="85">
                  <c:v>39742</c:v>
                </c:pt>
                <c:pt idx="86">
                  <c:v>39742</c:v>
                </c:pt>
                <c:pt idx="87">
                  <c:v>39742</c:v>
                </c:pt>
                <c:pt idx="88">
                  <c:v>39743</c:v>
                </c:pt>
                <c:pt idx="89">
                  <c:v>39744</c:v>
                </c:pt>
                <c:pt idx="90">
                  <c:v>39744</c:v>
                </c:pt>
                <c:pt idx="91">
                  <c:v>39745</c:v>
                </c:pt>
                <c:pt idx="92">
                  <c:v>39749</c:v>
                </c:pt>
                <c:pt idx="93">
                  <c:v>39749</c:v>
                </c:pt>
                <c:pt idx="94">
                  <c:v>39751</c:v>
                </c:pt>
                <c:pt idx="95">
                  <c:v>39751</c:v>
                </c:pt>
                <c:pt idx="96">
                  <c:v>39755</c:v>
                </c:pt>
                <c:pt idx="97">
                  <c:v>39755</c:v>
                </c:pt>
                <c:pt idx="98">
                  <c:v>39756</c:v>
                </c:pt>
                <c:pt idx="99">
                  <c:v>39756</c:v>
                </c:pt>
                <c:pt idx="100">
                  <c:v>39757</c:v>
                </c:pt>
                <c:pt idx="101">
                  <c:v>39766</c:v>
                </c:pt>
                <c:pt idx="102">
                  <c:v>39768</c:v>
                </c:pt>
                <c:pt idx="103">
                  <c:v>39769</c:v>
                </c:pt>
                <c:pt idx="104">
                  <c:v>39776</c:v>
                </c:pt>
                <c:pt idx="105">
                  <c:v>39776</c:v>
                </c:pt>
                <c:pt idx="106">
                  <c:v>39776</c:v>
                </c:pt>
                <c:pt idx="107">
                  <c:v>39777</c:v>
                </c:pt>
                <c:pt idx="108">
                  <c:v>39785</c:v>
                </c:pt>
                <c:pt idx="109">
                  <c:v>39790</c:v>
                </c:pt>
                <c:pt idx="110">
                  <c:v>39791</c:v>
                </c:pt>
                <c:pt idx="111">
                  <c:v>39796</c:v>
                </c:pt>
                <c:pt idx="112">
                  <c:v>39796</c:v>
                </c:pt>
                <c:pt idx="113">
                  <c:v>39797</c:v>
                </c:pt>
                <c:pt idx="114">
                  <c:v>39798</c:v>
                </c:pt>
                <c:pt idx="115">
                  <c:v>39798</c:v>
                </c:pt>
                <c:pt idx="116">
                  <c:v>39798</c:v>
                </c:pt>
                <c:pt idx="117">
                  <c:v>39805</c:v>
                </c:pt>
                <c:pt idx="118">
                  <c:v>39817</c:v>
                </c:pt>
                <c:pt idx="119">
                  <c:v>39821</c:v>
                </c:pt>
                <c:pt idx="120">
                  <c:v>39821</c:v>
                </c:pt>
                <c:pt idx="121">
                  <c:v>39822</c:v>
                </c:pt>
                <c:pt idx="122">
                  <c:v>39823</c:v>
                </c:pt>
                <c:pt idx="123">
                  <c:v>39828</c:v>
                </c:pt>
                <c:pt idx="124">
                  <c:v>39832</c:v>
                </c:pt>
                <c:pt idx="125">
                  <c:v>39834</c:v>
                </c:pt>
                <c:pt idx="126">
                  <c:v>39834</c:v>
                </c:pt>
                <c:pt idx="127">
                  <c:v>39834</c:v>
                </c:pt>
                <c:pt idx="128">
                  <c:v>39837</c:v>
                </c:pt>
                <c:pt idx="129">
                  <c:v>39838</c:v>
                </c:pt>
                <c:pt idx="130">
                  <c:v>39840</c:v>
                </c:pt>
                <c:pt idx="131">
                  <c:v>39840</c:v>
                </c:pt>
                <c:pt idx="132">
                  <c:v>39842</c:v>
                </c:pt>
                <c:pt idx="133">
                  <c:v>39843</c:v>
                </c:pt>
                <c:pt idx="134">
                  <c:v>39843</c:v>
                </c:pt>
                <c:pt idx="135">
                  <c:v>39843</c:v>
                </c:pt>
                <c:pt idx="136">
                  <c:v>39844</c:v>
                </c:pt>
                <c:pt idx="137">
                  <c:v>39846</c:v>
                </c:pt>
                <c:pt idx="138">
                  <c:v>39849</c:v>
                </c:pt>
                <c:pt idx="139">
                  <c:v>39852</c:v>
                </c:pt>
                <c:pt idx="140">
                  <c:v>39853</c:v>
                </c:pt>
                <c:pt idx="141">
                  <c:v>39863</c:v>
                </c:pt>
                <c:pt idx="142">
                  <c:v>39868</c:v>
                </c:pt>
                <c:pt idx="143">
                  <c:v>39869</c:v>
                </c:pt>
                <c:pt idx="144">
                  <c:v>39873</c:v>
                </c:pt>
                <c:pt idx="145">
                  <c:v>39873</c:v>
                </c:pt>
                <c:pt idx="146">
                  <c:v>39874</c:v>
                </c:pt>
                <c:pt idx="147">
                  <c:v>39877</c:v>
                </c:pt>
                <c:pt idx="148">
                  <c:v>39877</c:v>
                </c:pt>
                <c:pt idx="149">
                  <c:v>39877</c:v>
                </c:pt>
                <c:pt idx="150">
                  <c:v>39884</c:v>
                </c:pt>
                <c:pt idx="151">
                  <c:v>39884</c:v>
                </c:pt>
                <c:pt idx="152">
                  <c:v>39885</c:v>
                </c:pt>
                <c:pt idx="153">
                  <c:v>39888</c:v>
                </c:pt>
                <c:pt idx="154">
                  <c:v>39889</c:v>
                </c:pt>
                <c:pt idx="155">
                  <c:v>39890</c:v>
                </c:pt>
                <c:pt idx="156">
                  <c:v>39890</c:v>
                </c:pt>
                <c:pt idx="157">
                  <c:v>39892</c:v>
                </c:pt>
                <c:pt idx="158">
                  <c:v>39893</c:v>
                </c:pt>
                <c:pt idx="159">
                  <c:v>39895</c:v>
                </c:pt>
                <c:pt idx="160">
                  <c:v>39896</c:v>
                </c:pt>
                <c:pt idx="161">
                  <c:v>39898</c:v>
                </c:pt>
                <c:pt idx="162">
                  <c:v>39899</c:v>
                </c:pt>
                <c:pt idx="163">
                  <c:v>39899</c:v>
                </c:pt>
                <c:pt idx="164">
                  <c:v>39899</c:v>
                </c:pt>
                <c:pt idx="165">
                  <c:v>39899</c:v>
                </c:pt>
                <c:pt idx="166">
                  <c:v>39905</c:v>
                </c:pt>
                <c:pt idx="167">
                  <c:v>39905</c:v>
                </c:pt>
                <c:pt idx="168">
                  <c:v>39906</c:v>
                </c:pt>
                <c:pt idx="169">
                  <c:v>39927</c:v>
                </c:pt>
                <c:pt idx="170">
                  <c:v>39933</c:v>
                </c:pt>
                <c:pt idx="171">
                  <c:v>39933</c:v>
                </c:pt>
                <c:pt idx="172">
                  <c:v>39938</c:v>
                </c:pt>
                <c:pt idx="173">
                  <c:v>39939</c:v>
                </c:pt>
                <c:pt idx="174">
                  <c:v>39939</c:v>
                </c:pt>
                <c:pt idx="175">
                  <c:v>39940</c:v>
                </c:pt>
                <c:pt idx="176">
                  <c:v>39941</c:v>
                </c:pt>
                <c:pt idx="177">
                  <c:v>39941</c:v>
                </c:pt>
                <c:pt idx="178">
                  <c:v>39953</c:v>
                </c:pt>
                <c:pt idx="179">
                  <c:v>39953</c:v>
                </c:pt>
                <c:pt idx="180">
                  <c:v>39954</c:v>
                </c:pt>
                <c:pt idx="181">
                  <c:v>39955</c:v>
                </c:pt>
                <c:pt idx="182">
                  <c:v>39964</c:v>
                </c:pt>
                <c:pt idx="183">
                  <c:v>39966</c:v>
                </c:pt>
                <c:pt idx="184">
                  <c:v>39966</c:v>
                </c:pt>
                <c:pt idx="185">
                  <c:v>39969</c:v>
                </c:pt>
                <c:pt idx="186">
                  <c:v>39973</c:v>
                </c:pt>
                <c:pt idx="187">
                  <c:v>39974</c:v>
                </c:pt>
                <c:pt idx="188">
                  <c:v>39974</c:v>
                </c:pt>
                <c:pt idx="189">
                  <c:v>39976</c:v>
                </c:pt>
                <c:pt idx="190">
                  <c:v>39976</c:v>
                </c:pt>
                <c:pt idx="191">
                  <c:v>39983</c:v>
                </c:pt>
                <c:pt idx="192">
                  <c:v>39983</c:v>
                </c:pt>
                <c:pt idx="193">
                  <c:v>39986</c:v>
                </c:pt>
                <c:pt idx="194">
                  <c:v>39990</c:v>
                </c:pt>
                <c:pt idx="195">
                  <c:v>39994</c:v>
                </c:pt>
                <c:pt idx="196">
                  <c:v>39996</c:v>
                </c:pt>
                <c:pt idx="197">
                  <c:v>40000</c:v>
                </c:pt>
                <c:pt idx="198">
                  <c:v>40000</c:v>
                </c:pt>
                <c:pt idx="199">
                  <c:v>40000</c:v>
                </c:pt>
                <c:pt idx="200">
                  <c:v>40001</c:v>
                </c:pt>
                <c:pt idx="201">
                  <c:v>40009</c:v>
                </c:pt>
                <c:pt idx="202">
                  <c:v>40009</c:v>
                </c:pt>
                <c:pt idx="203">
                  <c:v>40009</c:v>
                </c:pt>
                <c:pt idx="204">
                  <c:v>40016</c:v>
                </c:pt>
                <c:pt idx="205">
                  <c:v>40022</c:v>
                </c:pt>
                <c:pt idx="206">
                  <c:v>40025</c:v>
                </c:pt>
                <c:pt idx="207">
                  <c:v>40029</c:v>
                </c:pt>
                <c:pt idx="208">
                  <c:v>40030</c:v>
                </c:pt>
                <c:pt idx="209">
                  <c:v>40037</c:v>
                </c:pt>
                <c:pt idx="210">
                  <c:v>40043</c:v>
                </c:pt>
                <c:pt idx="211">
                  <c:v>40043</c:v>
                </c:pt>
                <c:pt idx="212">
                  <c:v>40044</c:v>
                </c:pt>
                <c:pt idx="213">
                  <c:v>40044</c:v>
                </c:pt>
                <c:pt idx="214">
                  <c:v>40044</c:v>
                </c:pt>
                <c:pt idx="215">
                  <c:v>40044</c:v>
                </c:pt>
                <c:pt idx="216">
                  <c:v>40044</c:v>
                </c:pt>
                <c:pt idx="217">
                  <c:v>40045</c:v>
                </c:pt>
                <c:pt idx="218">
                  <c:v>40045</c:v>
                </c:pt>
                <c:pt idx="219">
                  <c:v>40045</c:v>
                </c:pt>
                <c:pt idx="220">
                  <c:v>40048</c:v>
                </c:pt>
                <c:pt idx="221">
                  <c:v>40048</c:v>
                </c:pt>
                <c:pt idx="222">
                  <c:v>40049</c:v>
                </c:pt>
                <c:pt idx="223">
                  <c:v>40049</c:v>
                </c:pt>
                <c:pt idx="224">
                  <c:v>40050</c:v>
                </c:pt>
                <c:pt idx="225">
                  <c:v>40051</c:v>
                </c:pt>
                <c:pt idx="226">
                  <c:v>40051</c:v>
                </c:pt>
                <c:pt idx="227">
                  <c:v>40053</c:v>
                </c:pt>
                <c:pt idx="228">
                  <c:v>40053</c:v>
                </c:pt>
                <c:pt idx="229">
                  <c:v>40053</c:v>
                </c:pt>
                <c:pt idx="230">
                  <c:v>40056</c:v>
                </c:pt>
                <c:pt idx="231">
                  <c:v>40056</c:v>
                </c:pt>
                <c:pt idx="232">
                  <c:v>40058</c:v>
                </c:pt>
                <c:pt idx="233">
                  <c:v>40058</c:v>
                </c:pt>
                <c:pt idx="234">
                  <c:v>40064</c:v>
                </c:pt>
                <c:pt idx="235">
                  <c:v>40064</c:v>
                </c:pt>
                <c:pt idx="236">
                  <c:v>40065</c:v>
                </c:pt>
                <c:pt idx="237">
                  <c:v>40068</c:v>
                </c:pt>
                <c:pt idx="238">
                  <c:v>40072</c:v>
                </c:pt>
                <c:pt idx="239">
                  <c:v>40072</c:v>
                </c:pt>
                <c:pt idx="240">
                  <c:v>40074</c:v>
                </c:pt>
                <c:pt idx="241">
                  <c:v>40075</c:v>
                </c:pt>
                <c:pt idx="242">
                  <c:v>40076</c:v>
                </c:pt>
                <c:pt idx="243">
                  <c:v>40078</c:v>
                </c:pt>
                <c:pt idx="244">
                  <c:v>40079</c:v>
                </c:pt>
                <c:pt idx="245">
                  <c:v>40080</c:v>
                </c:pt>
                <c:pt idx="246">
                  <c:v>40080</c:v>
                </c:pt>
                <c:pt idx="247">
                  <c:v>40084</c:v>
                </c:pt>
                <c:pt idx="248">
                  <c:v>40084</c:v>
                </c:pt>
                <c:pt idx="249">
                  <c:v>40084</c:v>
                </c:pt>
                <c:pt idx="250">
                  <c:v>40085</c:v>
                </c:pt>
                <c:pt idx="251">
                  <c:v>40086</c:v>
                </c:pt>
                <c:pt idx="252">
                  <c:v>40086</c:v>
                </c:pt>
                <c:pt idx="253">
                  <c:v>40086</c:v>
                </c:pt>
                <c:pt idx="254">
                  <c:v>40091</c:v>
                </c:pt>
                <c:pt idx="255">
                  <c:v>40093</c:v>
                </c:pt>
                <c:pt idx="256">
                  <c:v>40093</c:v>
                </c:pt>
                <c:pt idx="257">
                  <c:v>40093</c:v>
                </c:pt>
                <c:pt idx="258">
                  <c:v>40093</c:v>
                </c:pt>
                <c:pt idx="259">
                  <c:v>40093</c:v>
                </c:pt>
                <c:pt idx="260">
                  <c:v>40093</c:v>
                </c:pt>
                <c:pt idx="261">
                  <c:v>40093</c:v>
                </c:pt>
                <c:pt idx="262">
                  <c:v>40093</c:v>
                </c:pt>
                <c:pt idx="263">
                  <c:v>40093</c:v>
                </c:pt>
                <c:pt idx="264">
                  <c:v>40094</c:v>
                </c:pt>
                <c:pt idx="265">
                  <c:v>40094</c:v>
                </c:pt>
                <c:pt idx="266">
                  <c:v>40095</c:v>
                </c:pt>
                <c:pt idx="267">
                  <c:v>40095</c:v>
                </c:pt>
                <c:pt idx="268">
                  <c:v>40097</c:v>
                </c:pt>
                <c:pt idx="269">
                  <c:v>40099</c:v>
                </c:pt>
                <c:pt idx="270">
                  <c:v>40099</c:v>
                </c:pt>
                <c:pt idx="271">
                  <c:v>40099</c:v>
                </c:pt>
                <c:pt idx="272">
                  <c:v>40099</c:v>
                </c:pt>
                <c:pt idx="273">
                  <c:v>40099</c:v>
                </c:pt>
                <c:pt idx="274">
                  <c:v>40100</c:v>
                </c:pt>
                <c:pt idx="275">
                  <c:v>40100</c:v>
                </c:pt>
                <c:pt idx="276">
                  <c:v>40100</c:v>
                </c:pt>
                <c:pt idx="277">
                  <c:v>40100</c:v>
                </c:pt>
                <c:pt idx="278">
                  <c:v>40101</c:v>
                </c:pt>
                <c:pt idx="279">
                  <c:v>40101</c:v>
                </c:pt>
                <c:pt idx="280">
                  <c:v>40102</c:v>
                </c:pt>
                <c:pt idx="281">
                  <c:v>40102</c:v>
                </c:pt>
                <c:pt idx="282">
                  <c:v>40105</c:v>
                </c:pt>
                <c:pt idx="283">
                  <c:v>40105</c:v>
                </c:pt>
                <c:pt idx="284">
                  <c:v>40106</c:v>
                </c:pt>
                <c:pt idx="285">
                  <c:v>40107</c:v>
                </c:pt>
                <c:pt idx="286">
                  <c:v>40108</c:v>
                </c:pt>
                <c:pt idx="287">
                  <c:v>40108</c:v>
                </c:pt>
                <c:pt idx="288">
                  <c:v>40109</c:v>
                </c:pt>
                <c:pt idx="289">
                  <c:v>40112</c:v>
                </c:pt>
                <c:pt idx="290">
                  <c:v>40112</c:v>
                </c:pt>
                <c:pt idx="291">
                  <c:v>40112</c:v>
                </c:pt>
                <c:pt idx="292">
                  <c:v>40113</c:v>
                </c:pt>
                <c:pt idx="293">
                  <c:v>40114</c:v>
                </c:pt>
                <c:pt idx="294">
                  <c:v>40115</c:v>
                </c:pt>
                <c:pt idx="295">
                  <c:v>40116</c:v>
                </c:pt>
                <c:pt idx="296">
                  <c:v>40116</c:v>
                </c:pt>
                <c:pt idx="297">
                  <c:v>40116</c:v>
                </c:pt>
                <c:pt idx="298">
                  <c:v>40119</c:v>
                </c:pt>
                <c:pt idx="299">
                  <c:v>40120</c:v>
                </c:pt>
                <c:pt idx="300">
                  <c:v>40120</c:v>
                </c:pt>
                <c:pt idx="301">
                  <c:v>40120</c:v>
                </c:pt>
                <c:pt idx="302">
                  <c:v>40120</c:v>
                </c:pt>
                <c:pt idx="303">
                  <c:v>40121</c:v>
                </c:pt>
                <c:pt idx="304">
                  <c:v>40121</c:v>
                </c:pt>
                <c:pt idx="305">
                  <c:v>40123</c:v>
                </c:pt>
                <c:pt idx="306">
                  <c:v>40123</c:v>
                </c:pt>
                <c:pt idx="307">
                  <c:v>40124</c:v>
                </c:pt>
                <c:pt idx="308">
                  <c:v>40128</c:v>
                </c:pt>
                <c:pt idx="309">
                  <c:v>40128</c:v>
                </c:pt>
                <c:pt idx="310">
                  <c:v>40129</c:v>
                </c:pt>
                <c:pt idx="311">
                  <c:v>40129</c:v>
                </c:pt>
                <c:pt idx="312">
                  <c:v>40129</c:v>
                </c:pt>
                <c:pt idx="313">
                  <c:v>40129</c:v>
                </c:pt>
                <c:pt idx="314">
                  <c:v>40133</c:v>
                </c:pt>
                <c:pt idx="315">
                  <c:v>40134</c:v>
                </c:pt>
                <c:pt idx="316">
                  <c:v>40140</c:v>
                </c:pt>
                <c:pt idx="317">
                  <c:v>40141</c:v>
                </c:pt>
                <c:pt idx="318">
                  <c:v>40141</c:v>
                </c:pt>
                <c:pt idx="319">
                  <c:v>40142</c:v>
                </c:pt>
                <c:pt idx="320">
                  <c:v>40142</c:v>
                </c:pt>
                <c:pt idx="321">
                  <c:v>40145</c:v>
                </c:pt>
                <c:pt idx="322">
                  <c:v>40145</c:v>
                </c:pt>
                <c:pt idx="323">
                  <c:v>40149</c:v>
                </c:pt>
                <c:pt idx="324">
                  <c:v>40151</c:v>
                </c:pt>
                <c:pt idx="325">
                  <c:v>40152</c:v>
                </c:pt>
                <c:pt idx="326">
                  <c:v>40152</c:v>
                </c:pt>
                <c:pt idx="327">
                  <c:v>40154</c:v>
                </c:pt>
                <c:pt idx="328">
                  <c:v>40156</c:v>
                </c:pt>
                <c:pt idx="329">
                  <c:v>40156</c:v>
                </c:pt>
                <c:pt idx="330">
                  <c:v>40157</c:v>
                </c:pt>
                <c:pt idx="331">
                  <c:v>40158</c:v>
                </c:pt>
                <c:pt idx="332">
                  <c:v>40160</c:v>
                </c:pt>
                <c:pt idx="333">
                  <c:v>40162</c:v>
                </c:pt>
                <c:pt idx="334">
                  <c:v>40163</c:v>
                </c:pt>
                <c:pt idx="335">
                  <c:v>40164</c:v>
                </c:pt>
                <c:pt idx="336">
                  <c:v>40164</c:v>
                </c:pt>
                <c:pt idx="337">
                  <c:v>40164</c:v>
                </c:pt>
                <c:pt idx="338">
                  <c:v>40165</c:v>
                </c:pt>
                <c:pt idx="339">
                  <c:v>40168</c:v>
                </c:pt>
                <c:pt idx="340">
                  <c:v>40170</c:v>
                </c:pt>
                <c:pt idx="341">
                  <c:v>40172</c:v>
                </c:pt>
                <c:pt idx="342">
                  <c:v>40182</c:v>
                </c:pt>
                <c:pt idx="343">
                  <c:v>40182</c:v>
                </c:pt>
                <c:pt idx="344">
                  <c:v>40183</c:v>
                </c:pt>
                <c:pt idx="345">
                  <c:v>40184</c:v>
                </c:pt>
                <c:pt idx="346">
                  <c:v>40186</c:v>
                </c:pt>
                <c:pt idx="347">
                  <c:v>40186</c:v>
                </c:pt>
                <c:pt idx="348">
                  <c:v>40187</c:v>
                </c:pt>
                <c:pt idx="349">
                  <c:v>40190</c:v>
                </c:pt>
                <c:pt idx="350">
                  <c:v>40199</c:v>
                </c:pt>
                <c:pt idx="351">
                  <c:v>40201</c:v>
                </c:pt>
                <c:pt idx="352">
                  <c:v>40206</c:v>
                </c:pt>
                <c:pt idx="353">
                  <c:v>40213</c:v>
                </c:pt>
                <c:pt idx="354">
                  <c:v>40213</c:v>
                </c:pt>
                <c:pt idx="355">
                  <c:v>40220</c:v>
                </c:pt>
                <c:pt idx="356">
                  <c:v>40224</c:v>
                </c:pt>
                <c:pt idx="357">
                  <c:v>40226</c:v>
                </c:pt>
                <c:pt idx="358">
                  <c:v>40228</c:v>
                </c:pt>
                <c:pt idx="359">
                  <c:v>40233</c:v>
                </c:pt>
                <c:pt idx="360">
                  <c:v>40234</c:v>
                </c:pt>
                <c:pt idx="361">
                  <c:v>40239</c:v>
                </c:pt>
                <c:pt idx="362">
                  <c:v>40239</c:v>
                </c:pt>
                <c:pt idx="363">
                  <c:v>40240</c:v>
                </c:pt>
                <c:pt idx="364">
                  <c:v>40241</c:v>
                </c:pt>
                <c:pt idx="365">
                  <c:v>40242</c:v>
                </c:pt>
                <c:pt idx="366">
                  <c:v>40248</c:v>
                </c:pt>
                <c:pt idx="367">
                  <c:v>40252</c:v>
                </c:pt>
                <c:pt idx="368">
                  <c:v>40254</c:v>
                </c:pt>
                <c:pt idx="369">
                  <c:v>40254</c:v>
                </c:pt>
                <c:pt idx="370">
                  <c:v>40255</c:v>
                </c:pt>
                <c:pt idx="371">
                  <c:v>40256</c:v>
                </c:pt>
                <c:pt idx="372">
                  <c:v>40263</c:v>
                </c:pt>
                <c:pt idx="373">
                  <c:v>40263</c:v>
                </c:pt>
                <c:pt idx="374">
                  <c:v>40267</c:v>
                </c:pt>
                <c:pt idx="375">
                  <c:v>40271</c:v>
                </c:pt>
                <c:pt idx="376">
                  <c:v>40275</c:v>
                </c:pt>
                <c:pt idx="377">
                  <c:v>40277</c:v>
                </c:pt>
                <c:pt idx="378">
                  <c:v>40280</c:v>
                </c:pt>
                <c:pt idx="379">
                  <c:v>40281</c:v>
                </c:pt>
                <c:pt idx="380">
                  <c:v>40282</c:v>
                </c:pt>
                <c:pt idx="381">
                  <c:v>40290</c:v>
                </c:pt>
                <c:pt idx="382">
                  <c:v>40294</c:v>
                </c:pt>
                <c:pt idx="383">
                  <c:v>40299</c:v>
                </c:pt>
                <c:pt idx="384">
                  <c:v>40302</c:v>
                </c:pt>
                <c:pt idx="385">
                  <c:v>40302</c:v>
                </c:pt>
                <c:pt idx="386">
                  <c:v>40305</c:v>
                </c:pt>
                <c:pt idx="387">
                  <c:v>40308</c:v>
                </c:pt>
                <c:pt idx="388">
                  <c:v>40310</c:v>
                </c:pt>
                <c:pt idx="389">
                  <c:v>40311</c:v>
                </c:pt>
                <c:pt idx="390">
                  <c:v>40311</c:v>
                </c:pt>
                <c:pt idx="391">
                  <c:v>40312</c:v>
                </c:pt>
                <c:pt idx="392">
                  <c:v>40315</c:v>
                </c:pt>
                <c:pt idx="393">
                  <c:v>40323</c:v>
                </c:pt>
                <c:pt idx="394">
                  <c:v>40324</c:v>
                </c:pt>
                <c:pt idx="395">
                  <c:v>40325</c:v>
                </c:pt>
                <c:pt idx="396">
                  <c:v>40326</c:v>
                </c:pt>
                <c:pt idx="397">
                  <c:v>40326</c:v>
                </c:pt>
                <c:pt idx="398">
                  <c:v>40330</c:v>
                </c:pt>
                <c:pt idx="399">
                  <c:v>40332</c:v>
                </c:pt>
                <c:pt idx="400">
                  <c:v>40332</c:v>
                </c:pt>
                <c:pt idx="401">
                  <c:v>40333</c:v>
                </c:pt>
                <c:pt idx="402">
                  <c:v>40343</c:v>
                </c:pt>
                <c:pt idx="403">
                  <c:v>40347</c:v>
                </c:pt>
                <c:pt idx="404">
                  <c:v>40353</c:v>
                </c:pt>
                <c:pt idx="405">
                  <c:v>40357</c:v>
                </c:pt>
                <c:pt idx="406">
                  <c:v>40358</c:v>
                </c:pt>
                <c:pt idx="407">
                  <c:v>40360</c:v>
                </c:pt>
                <c:pt idx="408">
                  <c:v>40365</c:v>
                </c:pt>
                <c:pt idx="409">
                  <c:v>40365</c:v>
                </c:pt>
                <c:pt idx="410">
                  <c:v>40366</c:v>
                </c:pt>
                <c:pt idx="411">
                  <c:v>40368</c:v>
                </c:pt>
                <c:pt idx="412">
                  <c:v>40369</c:v>
                </c:pt>
                <c:pt idx="413">
                  <c:v>40373</c:v>
                </c:pt>
                <c:pt idx="414">
                  <c:v>40373</c:v>
                </c:pt>
                <c:pt idx="415">
                  <c:v>40374</c:v>
                </c:pt>
                <c:pt idx="416">
                  <c:v>40375</c:v>
                </c:pt>
                <c:pt idx="417">
                  <c:v>40378</c:v>
                </c:pt>
                <c:pt idx="418">
                  <c:v>40379</c:v>
                </c:pt>
                <c:pt idx="419">
                  <c:v>40379</c:v>
                </c:pt>
                <c:pt idx="420">
                  <c:v>40389</c:v>
                </c:pt>
                <c:pt idx="421">
                  <c:v>40395</c:v>
                </c:pt>
                <c:pt idx="422">
                  <c:v>40399</c:v>
                </c:pt>
                <c:pt idx="423">
                  <c:v>40400</c:v>
                </c:pt>
                <c:pt idx="424">
                  <c:v>40402</c:v>
                </c:pt>
                <c:pt idx="425">
                  <c:v>40403</c:v>
                </c:pt>
                <c:pt idx="426">
                  <c:v>40415</c:v>
                </c:pt>
                <c:pt idx="427">
                  <c:v>40417</c:v>
                </c:pt>
                <c:pt idx="428">
                  <c:v>40421</c:v>
                </c:pt>
                <c:pt idx="429">
                  <c:v>40427</c:v>
                </c:pt>
                <c:pt idx="430">
                  <c:v>40430</c:v>
                </c:pt>
                <c:pt idx="431">
                  <c:v>40431</c:v>
                </c:pt>
                <c:pt idx="432">
                  <c:v>40433</c:v>
                </c:pt>
                <c:pt idx="433">
                  <c:v>40437</c:v>
                </c:pt>
                <c:pt idx="434">
                  <c:v>40442</c:v>
                </c:pt>
                <c:pt idx="435">
                  <c:v>40442</c:v>
                </c:pt>
                <c:pt idx="436">
                  <c:v>40443</c:v>
                </c:pt>
                <c:pt idx="437">
                  <c:v>40444</c:v>
                </c:pt>
                <c:pt idx="438">
                  <c:v>40448</c:v>
                </c:pt>
                <c:pt idx="439">
                  <c:v>40449</c:v>
                </c:pt>
                <c:pt idx="440">
                  <c:v>40450</c:v>
                </c:pt>
                <c:pt idx="441">
                  <c:v>40452</c:v>
                </c:pt>
                <c:pt idx="442">
                  <c:v>40455</c:v>
                </c:pt>
                <c:pt idx="443">
                  <c:v>40456</c:v>
                </c:pt>
                <c:pt idx="444">
                  <c:v>40456</c:v>
                </c:pt>
                <c:pt idx="445">
                  <c:v>40456</c:v>
                </c:pt>
                <c:pt idx="446">
                  <c:v>40469</c:v>
                </c:pt>
                <c:pt idx="447">
                  <c:v>40470</c:v>
                </c:pt>
                <c:pt idx="448">
                  <c:v>40470</c:v>
                </c:pt>
                <c:pt idx="449">
                  <c:v>40471</c:v>
                </c:pt>
                <c:pt idx="450">
                  <c:v>40471</c:v>
                </c:pt>
                <c:pt idx="451">
                  <c:v>40473</c:v>
                </c:pt>
                <c:pt idx="452">
                  <c:v>40483</c:v>
                </c:pt>
                <c:pt idx="453">
                  <c:v>40485</c:v>
                </c:pt>
                <c:pt idx="454">
                  <c:v>40486</c:v>
                </c:pt>
                <c:pt idx="455">
                  <c:v>40487</c:v>
                </c:pt>
                <c:pt idx="456">
                  <c:v>40493</c:v>
                </c:pt>
                <c:pt idx="457">
                  <c:v>40497</c:v>
                </c:pt>
                <c:pt idx="458">
                  <c:v>40498</c:v>
                </c:pt>
                <c:pt idx="459">
                  <c:v>40500</c:v>
                </c:pt>
                <c:pt idx="460">
                  <c:v>40501</c:v>
                </c:pt>
                <c:pt idx="461">
                  <c:v>40503</c:v>
                </c:pt>
                <c:pt idx="462">
                  <c:v>40504</c:v>
                </c:pt>
                <c:pt idx="463">
                  <c:v>40506</c:v>
                </c:pt>
                <c:pt idx="464">
                  <c:v>40506</c:v>
                </c:pt>
                <c:pt idx="465">
                  <c:v>40506</c:v>
                </c:pt>
                <c:pt idx="466">
                  <c:v>40506</c:v>
                </c:pt>
                <c:pt idx="467">
                  <c:v>40509</c:v>
                </c:pt>
                <c:pt idx="468">
                  <c:v>40514</c:v>
                </c:pt>
                <c:pt idx="469">
                  <c:v>40520</c:v>
                </c:pt>
                <c:pt idx="470">
                  <c:v>40520</c:v>
                </c:pt>
                <c:pt idx="471">
                  <c:v>40521</c:v>
                </c:pt>
                <c:pt idx="472">
                  <c:v>40522</c:v>
                </c:pt>
                <c:pt idx="473">
                  <c:v>40525</c:v>
                </c:pt>
                <c:pt idx="474">
                  <c:v>40525</c:v>
                </c:pt>
                <c:pt idx="475">
                  <c:v>40527</c:v>
                </c:pt>
                <c:pt idx="476">
                  <c:v>40529</c:v>
                </c:pt>
                <c:pt idx="477">
                  <c:v>40532</c:v>
                </c:pt>
                <c:pt idx="478">
                  <c:v>40540</c:v>
                </c:pt>
                <c:pt idx="479">
                  <c:v>40547</c:v>
                </c:pt>
                <c:pt idx="480">
                  <c:v>40548</c:v>
                </c:pt>
                <c:pt idx="481">
                  <c:v>40548</c:v>
                </c:pt>
                <c:pt idx="482">
                  <c:v>40553</c:v>
                </c:pt>
                <c:pt idx="483">
                  <c:v>40555</c:v>
                </c:pt>
                <c:pt idx="484">
                  <c:v>40556</c:v>
                </c:pt>
                <c:pt idx="485">
                  <c:v>40564</c:v>
                </c:pt>
                <c:pt idx="486">
                  <c:v>40569</c:v>
                </c:pt>
                <c:pt idx="487">
                  <c:v>40570</c:v>
                </c:pt>
                <c:pt idx="488">
                  <c:v>40571</c:v>
                </c:pt>
                <c:pt idx="489">
                  <c:v>40577</c:v>
                </c:pt>
                <c:pt idx="490">
                  <c:v>40580</c:v>
                </c:pt>
                <c:pt idx="491">
                  <c:v>40581</c:v>
                </c:pt>
                <c:pt idx="492">
                  <c:v>40583</c:v>
                </c:pt>
                <c:pt idx="493">
                  <c:v>40586</c:v>
                </c:pt>
                <c:pt idx="494">
                  <c:v>40587</c:v>
                </c:pt>
                <c:pt idx="495">
                  <c:v>40590</c:v>
                </c:pt>
                <c:pt idx="496">
                  <c:v>40592</c:v>
                </c:pt>
                <c:pt idx="497">
                  <c:v>40598</c:v>
                </c:pt>
                <c:pt idx="498">
                  <c:v>40605</c:v>
                </c:pt>
                <c:pt idx="499">
                  <c:v>40606</c:v>
                </c:pt>
                <c:pt idx="500">
                  <c:v>40609</c:v>
                </c:pt>
                <c:pt idx="501">
                  <c:v>40610</c:v>
                </c:pt>
                <c:pt idx="502">
                  <c:v>40612</c:v>
                </c:pt>
                <c:pt idx="503">
                  <c:v>40623</c:v>
                </c:pt>
                <c:pt idx="504">
                  <c:v>40623</c:v>
                </c:pt>
                <c:pt idx="505">
                  <c:v>40623</c:v>
                </c:pt>
                <c:pt idx="506">
                  <c:v>40623</c:v>
                </c:pt>
                <c:pt idx="507">
                  <c:v>40623</c:v>
                </c:pt>
                <c:pt idx="508">
                  <c:v>40623</c:v>
                </c:pt>
                <c:pt idx="509">
                  <c:v>40623</c:v>
                </c:pt>
                <c:pt idx="510">
                  <c:v>40624</c:v>
                </c:pt>
                <c:pt idx="511">
                  <c:v>40624</c:v>
                </c:pt>
                <c:pt idx="512">
                  <c:v>40624</c:v>
                </c:pt>
                <c:pt idx="513">
                  <c:v>40624</c:v>
                </c:pt>
                <c:pt idx="514">
                  <c:v>40624</c:v>
                </c:pt>
                <c:pt idx="515">
                  <c:v>40624</c:v>
                </c:pt>
                <c:pt idx="516">
                  <c:v>40624</c:v>
                </c:pt>
                <c:pt idx="517">
                  <c:v>40625</c:v>
                </c:pt>
                <c:pt idx="518">
                  <c:v>40625</c:v>
                </c:pt>
                <c:pt idx="519">
                  <c:v>40625</c:v>
                </c:pt>
                <c:pt idx="520">
                  <c:v>40625</c:v>
                </c:pt>
                <c:pt idx="521">
                  <c:v>40626</c:v>
                </c:pt>
                <c:pt idx="522">
                  <c:v>40626</c:v>
                </c:pt>
                <c:pt idx="523">
                  <c:v>40626</c:v>
                </c:pt>
                <c:pt idx="524">
                  <c:v>40626</c:v>
                </c:pt>
                <c:pt idx="525">
                  <c:v>40627</c:v>
                </c:pt>
                <c:pt idx="526">
                  <c:v>40628</c:v>
                </c:pt>
                <c:pt idx="527">
                  <c:v>40629</c:v>
                </c:pt>
                <c:pt idx="528">
                  <c:v>40631</c:v>
                </c:pt>
                <c:pt idx="529">
                  <c:v>40633</c:v>
                </c:pt>
                <c:pt idx="530">
                  <c:v>40633</c:v>
                </c:pt>
                <c:pt idx="531">
                  <c:v>40637</c:v>
                </c:pt>
                <c:pt idx="532">
                  <c:v>40640</c:v>
                </c:pt>
                <c:pt idx="533">
                  <c:v>40645</c:v>
                </c:pt>
                <c:pt idx="534">
                  <c:v>40645</c:v>
                </c:pt>
                <c:pt idx="535">
                  <c:v>40647</c:v>
                </c:pt>
                <c:pt idx="536">
                  <c:v>40653</c:v>
                </c:pt>
                <c:pt idx="537">
                  <c:v>40672</c:v>
                </c:pt>
                <c:pt idx="538">
                  <c:v>40680</c:v>
                </c:pt>
                <c:pt idx="539">
                  <c:v>40700</c:v>
                </c:pt>
                <c:pt idx="540">
                  <c:v>40708</c:v>
                </c:pt>
                <c:pt idx="541">
                  <c:v>40725</c:v>
                </c:pt>
                <c:pt idx="542">
                  <c:v>40731</c:v>
                </c:pt>
                <c:pt idx="543">
                  <c:v>40731</c:v>
                </c:pt>
                <c:pt idx="544">
                  <c:v>40757</c:v>
                </c:pt>
              </c:numCache>
            </c:numRef>
          </c:xVal>
          <c:yVal>
            <c:numRef>
              <c:f>Agencies!$P$3:$P$1249</c:f>
              <c:numCache>
                <c:formatCode>General</c:formatCode>
                <c:ptCount val="12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numCache>
            </c:numRef>
          </c:yVal>
        </c:ser>
        <c:axId val="172398464"/>
        <c:axId val="172400000"/>
      </c:scatterChart>
      <c:valAx>
        <c:axId val="172398464"/>
        <c:scaling>
          <c:orientation val="minMax"/>
          <c:min val="39449"/>
        </c:scaling>
        <c:axPos val="b"/>
        <c:majorGridlines>
          <c:spPr>
            <a:ln>
              <a:solidFill>
                <a:sysClr val="windowText" lastClr="000000">
                  <a:alpha val="25000"/>
                </a:sysClr>
              </a:solidFill>
            </a:ln>
          </c:spPr>
        </c:majorGridlines>
        <c:numFmt formatCode="[$-409]d\-mmm\-yy;@" sourceLinked="0"/>
        <c:majorTickMark val="cross"/>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2400000"/>
        <c:crosses val="autoZero"/>
        <c:crossBetween val="midCat"/>
        <c:majorUnit val="365"/>
        <c:minorUnit val="30.5"/>
      </c:valAx>
      <c:valAx>
        <c:axId val="172400000"/>
        <c:scaling>
          <c:orientation val="minMax"/>
        </c:scaling>
        <c:axPos val="l"/>
        <c:majorGridlines/>
        <c:numFmt formatCode="#,##0" sourceLinked="0"/>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2398464"/>
        <c:crosses val="autoZero"/>
        <c:crossBetween val="midCat"/>
      </c:valAx>
    </c:plotArea>
    <c:legend>
      <c:legendPos val="r"/>
      <c:layout>
        <c:manualLayout>
          <c:xMode val="edge"/>
          <c:yMode val="edge"/>
          <c:x val="0.57540673752414662"/>
          <c:y val="0.56022800341446777"/>
          <c:w val="0.18080033725157296"/>
          <c:h val="0.14067220320864113"/>
        </c:manualLayout>
      </c:layout>
      <c:spPr>
        <a:solidFill>
          <a:sysClr val="window" lastClr="FFFFFF">
            <a:alpha val="75000"/>
          </a:sysClr>
        </a:solidFill>
      </c:spPr>
      <c:txPr>
        <a:bodyPr/>
        <a:lstStyle/>
        <a:p>
          <a:pPr>
            <a:defRPr sz="845" b="0" i="0" u="none" strike="noStrike" baseline="0">
              <a:solidFill>
                <a:srgbClr val="000000"/>
              </a:solidFill>
              <a:latin typeface="Calibri"/>
              <a:ea typeface="Calibri"/>
              <a:cs typeface="Calibri"/>
            </a:defRPr>
          </a:pPr>
          <a:endParaRPr lang="en-US"/>
        </a:p>
      </c:txPr>
    </c:legend>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Calibri"/>
                <a:ea typeface="Calibri"/>
                <a:cs typeface="Calibri"/>
              </a:defRPr>
            </a:pPr>
            <a:r>
              <a:rPr lang="en-US"/>
              <a:t>Phase Center offsets
(plan</a:t>
            </a:r>
            <a:r>
              <a:rPr lang="en-US" baseline="0"/>
              <a:t> view</a:t>
            </a:r>
            <a:r>
              <a:rPr lang="en-US"/>
              <a:t>)</a:t>
            </a:r>
          </a:p>
        </c:rich>
      </c:tx>
      <c:layout>
        <c:manualLayout>
          <c:xMode val="edge"/>
          <c:yMode val="edge"/>
          <c:x val="0.65252480705622962"/>
          <c:y val="2.2255943348507851E-2"/>
        </c:manualLayout>
      </c:layout>
      <c:overlay val="1"/>
    </c:title>
    <c:plotArea>
      <c:layout>
        <c:manualLayout>
          <c:layoutTarget val="inner"/>
          <c:xMode val="edge"/>
          <c:yMode val="edge"/>
          <c:x val="5.9345828739434017E-2"/>
          <c:y val="2.2463368103266396E-2"/>
          <c:w val="0.79762674097931807"/>
          <c:h val="0.95507326379346735"/>
        </c:manualLayout>
      </c:layout>
      <c:scatterChart>
        <c:scatterStyle val="lineMarker"/>
        <c:ser>
          <c:idx val="0"/>
          <c:order val="0"/>
          <c:tx>
            <c:v>L1 phase center</c:v>
          </c:tx>
          <c:spPr>
            <a:ln w="28575">
              <a:noFill/>
            </a:ln>
          </c:spPr>
          <c:xVal>
            <c:numRef>
              <c:f>ant_info.003!$K$2:$K$251</c:f>
              <c:numCache>
                <c:formatCode>General</c:formatCode>
                <c:ptCount val="250"/>
                <c:pt idx="0">
                  <c:v>0</c:v>
                </c:pt>
                <c:pt idx="1">
                  <c:v>0</c:v>
                </c:pt>
                <c:pt idx="2">
                  <c:v>0</c:v>
                </c:pt>
                <c:pt idx="3">
                  <c:v>0</c:v>
                </c:pt>
                <c:pt idx="4">
                  <c:v>-0.60000000000000064</c:v>
                </c:pt>
                <c:pt idx="5">
                  <c:v>0.1</c:v>
                </c:pt>
                <c:pt idx="6">
                  <c:v>0.1</c:v>
                </c:pt>
                <c:pt idx="7">
                  <c:v>-1.3</c:v>
                </c:pt>
                <c:pt idx="8">
                  <c:v>-1.5</c:v>
                </c:pt>
                <c:pt idx="9">
                  <c:v>0.2</c:v>
                </c:pt>
                <c:pt idx="10">
                  <c:v>0.2</c:v>
                </c:pt>
                <c:pt idx="11">
                  <c:v>-0.8</c:v>
                </c:pt>
                <c:pt idx="12">
                  <c:v>-0.8</c:v>
                </c:pt>
                <c:pt idx="13">
                  <c:v>-0.8</c:v>
                </c:pt>
                <c:pt idx="14">
                  <c:v>-0.8</c:v>
                </c:pt>
                <c:pt idx="15">
                  <c:v>-0.2</c:v>
                </c:pt>
                <c:pt idx="16">
                  <c:v>-0.2</c:v>
                </c:pt>
                <c:pt idx="17">
                  <c:v>-0.2</c:v>
                </c:pt>
                <c:pt idx="18">
                  <c:v>-0.2</c:v>
                </c:pt>
                <c:pt idx="19">
                  <c:v>-0.2</c:v>
                </c:pt>
                <c:pt idx="20">
                  <c:v>0</c:v>
                </c:pt>
                <c:pt idx="21">
                  <c:v>2.8</c:v>
                </c:pt>
                <c:pt idx="22">
                  <c:v>2.2999999999999998</c:v>
                </c:pt>
                <c:pt idx="23">
                  <c:v>0.4</c:v>
                </c:pt>
                <c:pt idx="24">
                  <c:v>-0.4</c:v>
                </c:pt>
                <c:pt idx="25">
                  <c:v>0.60000000000000064</c:v>
                </c:pt>
                <c:pt idx="26">
                  <c:v>0.5</c:v>
                </c:pt>
                <c:pt idx="27">
                  <c:v>1.3</c:v>
                </c:pt>
                <c:pt idx="28">
                  <c:v>1.7</c:v>
                </c:pt>
                <c:pt idx="29">
                  <c:v>-2.2000000000000002</c:v>
                </c:pt>
                <c:pt idx="30">
                  <c:v>0.9</c:v>
                </c:pt>
                <c:pt idx="31">
                  <c:v>-0.60000000000000064</c:v>
                </c:pt>
                <c:pt idx="32">
                  <c:v>-1</c:v>
                </c:pt>
                <c:pt idx="33">
                  <c:v>0.4</c:v>
                </c:pt>
                <c:pt idx="34">
                  <c:v>-0.4</c:v>
                </c:pt>
                <c:pt idx="35">
                  <c:v>0.1</c:v>
                </c:pt>
                <c:pt idx="36">
                  <c:v>0.5</c:v>
                </c:pt>
                <c:pt idx="37">
                  <c:v>1.2</c:v>
                </c:pt>
                <c:pt idx="38">
                  <c:v>-0.30000000000000032</c:v>
                </c:pt>
                <c:pt idx="39">
                  <c:v>-0.30000000000000032</c:v>
                </c:pt>
                <c:pt idx="40">
                  <c:v>0.8</c:v>
                </c:pt>
                <c:pt idx="41">
                  <c:v>0.8</c:v>
                </c:pt>
                <c:pt idx="42">
                  <c:v>-1</c:v>
                </c:pt>
                <c:pt idx="43">
                  <c:v>-1</c:v>
                </c:pt>
                <c:pt idx="44">
                  <c:v>-1</c:v>
                </c:pt>
                <c:pt idx="45">
                  <c:v>-1</c:v>
                </c:pt>
                <c:pt idx="46">
                  <c:v>-0.1</c:v>
                </c:pt>
                <c:pt idx="47">
                  <c:v>-0.5</c:v>
                </c:pt>
                <c:pt idx="48">
                  <c:v>-0.1</c:v>
                </c:pt>
                <c:pt idx="49">
                  <c:v>-0.5</c:v>
                </c:pt>
                <c:pt idx="50">
                  <c:v>1</c:v>
                </c:pt>
                <c:pt idx="51">
                  <c:v>0.70000000000000062</c:v>
                </c:pt>
                <c:pt idx="52">
                  <c:v>1.5</c:v>
                </c:pt>
                <c:pt idx="53">
                  <c:v>0.1</c:v>
                </c:pt>
                <c:pt idx="54">
                  <c:v>-1.1000000000000001</c:v>
                </c:pt>
                <c:pt idx="55">
                  <c:v>-0.30000000000000032</c:v>
                </c:pt>
                <c:pt idx="56">
                  <c:v>2</c:v>
                </c:pt>
                <c:pt idx="57">
                  <c:v>2.1</c:v>
                </c:pt>
                <c:pt idx="58">
                  <c:v>-1.3</c:v>
                </c:pt>
                <c:pt idx="59">
                  <c:v>-2.4</c:v>
                </c:pt>
                <c:pt idx="60">
                  <c:v>-1.2</c:v>
                </c:pt>
                <c:pt idx="61">
                  <c:v>-1.8</c:v>
                </c:pt>
                <c:pt idx="62">
                  <c:v>-1.3</c:v>
                </c:pt>
                <c:pt idx="63">
                  <c:v>0.2</c:v>
                </c:pt>
                <c:pt idx="64">
                  <c:v>1.4</c:v>
                </c:pt>
                <c:pt idx="65">
                  <c:v>1.4</c:v>
                </c:pt>
                <c:pt idx="66">
                  <c:v>-1.5</c:v>
                </c:pt>
                <c:pt idx="67">
                  <c:v>2</c:v>
                </c:pt>
                <c:pt idx="68">
                  <c:v>0.8</c:v>
                </c:pt>
                <c:pt idx="69">
                  <c:v>0.8</c:v>
                </c:pt>
                <c:pt idx="70">
                  <c:v>-2.9</c:v>
                </c:pt>
                <c:pt idx="71">
                  <c:v>-2.1</c:v>
                </c:pt>
                <c:pt idx="73">
                  <c:v>-1</c:v>
                </c:pt>
                <c:pt idx="74">
                  <c:v>-1</c:v>
                </c:pt>
                <c:pt idx="75">
                  <c:v>0.30000000000000032</c:v>
                </c:pt>
                <c:pt idx="76">
                  <c:v>0.30000000000000032</c:v>
                </c:pt>
                <c:pt idx="77">
                  <c:v>0.30000000000000032</c:v>
                </c:pt>
                <c:pt idx="78">
                  <c:v>0.30000000000000032</c:v>
                </c:pt>
                <c:pt idx="79">
                  <c:v>0.30000000000000032</c:v>
                </c:pt>
                <c:pt idx="80">
                  <c:v>-1</c:v>
                </c:pt>
                <c:pt idx="81">
                  <c:v>-0.2</c:v>
                </c:pt>
                <c:pt idx="82">
                  <c:v>-0.30000000000000032</c:v>
                </c:pt>
                <c:pt idx="83">
                  <c:v>-0.2</c:v>
                </c:pt>
                <c:pt idx="84">
                  <c:v>-0.30000000000000032</c:v>
                </c:pt>
                <c:pt idx="85">
                  <c:v>-0.2</c:v>
                </c:pt>
                <c:pt idx="86">
                  <c:v>-0.30000000000000032</c:v>
                </c:pt>
                <c:pt idx="87">
                  <c:v>-2.6</c:v>
                </c:pt>
                <c:pt idx="88">
                  <c:v>-1.4</c:v>
                </c:pt>
                <c:pt idx="89">
                  <c:v>2</c:v>
                </c:pt>
                <c:pt idx="90">
                  <c:v>0.1</c:v>
                </c:pt>
                <c:pt idx="91">
                  <c:v>0.1</c:v>
                </c:pt>
                <c:pt idx="92">
                  <c:v>0.1</c:v>
                </c:pt>
                <c:pt idx="93">
                  <c:v>0.1</c:v>
                </c:pt>
                <c:pt idx="94">
                  <c:v>3.6</c:v>
                </c:pt>
                <c:pt idx="95">
                  <c:v>-1.2</c:v>
                </c:pt>
                <c:pt idx="96">
                  <c:v>0.5</c:v>
                </c:pt>
                <c:pt idx="97">
                  <c:v>-4.0999999999999996</c:v>
                </c:pt>
                <c:pt idx="98">
                  <c:v>-4.0999999999999996</c:v>
                </c:pt>
                <c:pt idx="99">
                  <c:v>0.30000000000000032</c:v>
                </c:pt>
                <c:pt idx="100">
                  <c:v>0.30000000000000032</c:v>
                </c:pt>
                <c:pt idx="101">
                  <c:v>0.2</c:v>
                </c:pt>
                <c:pt idx="102">
                  <c:v>0.2</c:v>
                </c:pt>
                <c:pt idx="103">
                  <c:v>0.5</c:v>
                </c:pt>
                <c:pt idx="104">
                  <c:v>-1.2</c:v>
                </c:pt>
                <c:pt idx="105">
                  <c:v>-0.60000000000000064</c:v>
                </c:pt>
                <c:pt idx="106">
                  <c:v>-0.70000000000000062</c:v>
                </c:pt>
                <c:pt idx="107">
                  <c:v>-0.4</c:v>
                </c:pt>
                <c:pt idx="108">
                  <c:v>-4.3</c:v>
                </c:pt>
                <c:pt idx="109">
                  <c:v>-1</c:v>
                </c:pt>
                <c:pt idx="110">
                  <c:v>-0.30000000000000032</c:v>
                </c:pt>
                <c:pt idx="111">
                  <c:v>-4.7</c:v>
                </c:pt>
                <c:pt idx="112">
                  <c:v>1.6</c:v>
                </c:pt>
                <c:pt idx="113">
                  <c:v>0.60000000000000064</c:v>
                </c:pt>
                <c:pt idx="114">
                  <c:v>-0.8</c:v>
                </c:pt>
                <c:pt idx="115">
                  <c:v>-0.8</c:v>
                </c:pt>
                <c:pt idx="116">
                  <c:v>2.8</c:v>
                </c:pt>
                <c:pt idx="117">
                  <c:v>-4.3</c:v>
                </c:pt>
                <c:pt idx="118">
                  <c:v>0.1</c:v>
                </c:pt>
                <c:pt idx="119">
                  <c:v>0</c:v>
                </c:pt>
                <c:pt idx="120">
                  <c:v>0.5</c:v>
                </c:pt>
                <c:pt idx="121">
                  <c:v>0.5</c:v>
                </c:pt>
                <c:pt idx="122">
                  <c:v>0.2</c:v>
                </c:pt>
                <c:pt idx="123">
                  <c:v>-0.70000000000000062</c:v>
                </c:pt>
                <c:pt idx="124">
                  <c:v>0.30000000000000032</c:v>
                </c:pt>
                <c:pt idx="125">
                  <c:v>1.5</c:v>
                </c:pt>
                <c:pt idx="126">
                  <c:v>-1.2</c:v>
                </c:pt>
                <c:pt idx="127">
                  <c:v>1.5</c:v>
                </c:pt>
                <c:pt idx="128">
                  <c:v>1.6</c:v>
                </c:pt>
                <c:pt idx="129">
                  <c:v>0.60000000000000064</c:v>
                </c:pt>
                <c:pt idx="130">
                  <c:v>-0.60000000000000064</c:v>
                </c:pt>
                <c:pt idx="131">
                  <c:v>2.9</c:v>
                </c:pt>
                <c:pt idx="132">
                  <c:v>2.5</c:v>
                </c:pt>
                <c:pt idx="133">
                  <c:v>0.8</c:v>
                </c:pt>
                <c:pt idx="134">
                  <c:v>0.8</c:v>
                </c:pt>
                <c:pt idx="135">
                  <c:v>0.8</c:v>
                </c:pt>
                <c:pt idx="136">
                  <c:v>0.8</c:v>
                </c:pt>
                <c:pt idx="137">
                  <c:v>0.8</c:v>
                </c:pt>
                <c:pt idx="138">
                  <c:v>0.5</c:v>
                </c:pt>
                <c:pt idx="139">
                  <c:v>1.9000000000000001</c:v>
                </c:pt>
                <c:pt idx="140">
                  <c:v>0.60000000000000064</c:v>
                </c:pt>
                <c:pt idx="141">
                  <c:v>0.2</c:v>
                </c:pt>
                <c:pt idx="142">
                  <c:v>2.8</c:v>
                </c:pt>
                <c:pt idx="143">
                  <c:v>-1.9000000000000001</c:v>
                </c:pt>
                <c:pt idx="144">
                  <c:v>2.8</c:v>
                </c:pt>
                <c:pt idx="145">
                  <c:v>-0.5</c:v>
                </c:pt>
                <c:pt idx="146">
                  <c:v>-1.9000000000000001</c:v>
                </c:pt>
                <c:pt idx="147">
                  <c:v>0.30000000000000032</c:v>
                </c:pt>
                <c:pt idx="148">
                  <c:v>2.2000000000000002</c:v>
                </c:pt>
                <c:pt idx="149">
                  <c:v>0.5</c:v>
                </c:pt>
                <c:pt idx="150">
                  <c:v>0.1</c:v>
                </c:pt>
                <c:pt idx="151">
                  <c:v>0.5</c:v>
                </c:pt>
                <c:pt idx="152">
                  <c:v>0.1</c:v>
                </c:pt>
                <c:pt idx="153">
                  <c:v>0.5</c:v>
                </c:pt>
                <c:pt idx="154">
                  <c:v>0.1</c:v>
                </c:pt>
                <c:pt idx="155">
                  <c:v>0.5</c:v>
                </c:pt>
                <c:pt idx="156">
                  <c:v>0.1</c:v>
                </c:pt>
                <c:pt idx="157">
                  <c:v>0.5</c:v>
                </c:pt>
                <c:pt idx="158">
                  <c:v>0.1</c:v>
                </c:pt>
                <c:pt idx="159">
                  <c:v>1.4</c:v>
                </c:pt>
                <c:pt idx="160">
                  <c:v>-0.30000000000000032</c:v>
                </c:pt>
                <c:pt idx="161">
                  <c:v>-2.6</c:v>
                </c:pt>
                <c:pt idx="162">
                  <c:v>0.2</c:v>
                </c:pt>
                <c:pt idx="163">
                  <c:v>0.8</c:v>
                </c:pt>
                <c:pt idx="164">
                  <c:v>1.1000000000000001</c:v>
                </c:pt>
                <c:pt idx="165">
                  <c:v>1.3</c:v>
                </c:pt>
                <c:pt idx="166">
                  <c:v>3.8</c:v>
                </c:pt>
                <c:pt idx="167">
                  <c:v>2.1</c:v>
                </c:pt>
                <c:pt idx="168">
                  <c:v>1.6</c:v>
                </c:pt>
                <c:pt idx="169">
                  <c:v>2.1</c:v>
                </c:pt>
                <c:pt idx="170">
                  <c:v>-3.5</c:v>
                </c:pt>
                <c:pt idx="171">
                  <c:v>-3.7</c:v>
                </c:pt>
                <c:pt idx="172">
                  <c:v>-3.1</c:v>
                </c:pt>
                <c:pt idx="173">
                  <c:v>-3.2</c:v>
                </c:pt>
                <c:pt idx="174">
                  <c:v>-0.70000000000000062</c:v>
                </c:pt>
                <c:pt idx="175">
                  <c:v>1.1000000000000001</c:v>
                </c:pt>
                <c:pt idx="176">
                  <c:v>-2.2999999999999998</c:v>
                </c:pt>
                <c:pt idx="177">
                  <c:v>1.4</c:v>
                </c:pt>
                <c:pt idx="178">
                  <c:v>1.3</c:v>
                </c:pt>
                <c:pt idx="179">
                  <c:v>1.3</c:v>
                </c:pt>
                <c:pt idx="180">
                  <c:v>0.60000000000000064</c:v>
                </c:pt>
                <c:pt idx="181">
                  <c:v>0.1</c:v>
                </c:pt>
                <c:pt idx="182">
                  <c:v>-0.1</c:v>
                </c:pt>
                <c:pt idx="183">
                  <c:v>-0.5</c:v>
                </c:pt>
                <c:pt idx="184">
                  <c:v>-0.5</c:v>
                </c:pt>
                <c:pt idx="185">
                  <c:v>0</c:v>
                </c:pt>
                <c:pt idx="186">
                  <c:v>3.7</c:v>
                </c:pt>
                <c:pt idx="187">
                  <c:v>-2.5</c:v>
                </c:pt>
                <c:pt idx="188">
                  <c:v>0.4</c:v>
                </c:pt>
                <c:pt idx="189">
                  <c:v>-2.5</c:v>
                </c:pt>
                <c:pt idx="190">
                  <c:v>0.60000000000000064</c:v>
                </c:pt>
                <c:pt idx="191">
                  <c:v>0.60000000000000064</c:v>
                </c:pt>
                <c:pt idx="192">
                  <c:v>0.60000000000000064</c:v>
                </c:pt>
                <c:pt idx="193">
                  <c:v>0.60000000000000064</c:v>
                </c:pt>
                <c:pt idx="194">
                  <c:v>4.2</c:v>
                </c:pt>
                <c:pt idx="195">
                  <c:v>0.60000000000000064</c:v>
                </c:pt>
                <c:pt idx="196">
                  <c:v>-2.6</c:v>
                </c:pt>
                <c:pt idx="197">
                  <c:v>0.9</c:v>
                </c:pt>
                <c:pt idx="198">
                  <c:v>0.30000000000000032</c:v>
                </c:pt>
                <c:pt idx="199">
                  <c:v>1.7</c:v>
                </c:pt>
                <c:pt idx="200">
                  <c:v>-1.9000000000000001</c:v>
                </c:pt>
                <c:pt idx="201">
                  <c:v>-0.9</c:v>
                </c:pt>
                <c:pt idx="202">
                  <c:v>-2.6</c:v>
                </c:pt>
                <c:pt idx="203">
                  <c:v>-2.6</c:v>
                </c:pt>
                <c:pt idx="204">
                  <c:v>1.2</c:v>
                </c:pt>
                <c:pt idx="205">
                  <c:v>-1.1000000000000001</c:v>
                </c:pt>
                <c:pt idx="206">
                  <c:v>0.5</c:v>
                </c:pt>
                <c:pt idx="207">
                  <c:v>0.70000000000000062</c:v>
                </c:pt>
                <c:pt idx="208">
                  <c:v>0</c:v>
                </c:pt>
                <c:pt idx="209">
                  <c:v>-3.8</c:v>
                </c:pt>
                <c:pt idx="210">
                  <c:v>-3.8</c:v>
                </c:pt>
                <c:pt idx="211">
                  <c:v>0</c:v>
                </c:pt>
                <c:pt idx="212">
                  <c:v>0.9</c:v>
                </c:pt>
                <c:pt idx="213">
                  <c:v>0.70000000000000062</c:v>
                </c:pt>
                <c:pt idx="214">
                  <c:v>1.5</c:v>
                </c:pt>
                <c:pt idx="215">
                  <c:v>-0.1</c:v>
                </c:pt>
                <c:pt idx="216">
                  <c:v>0.9</c:v>
                </c:pt>
                <c:pt idx="217">
                  <c:v>1.6</c:v>
                </c:pt>
                <c:pt idx="218">
                  <c:v>2.5</c:v>
                </c:pt>
                <c:pt idx="219">
                  <c:v>2.5</c:v>
                </c:pt>
                <c:pt idx="220">
                  <c:v>-0.60000000000000064</c:v>
                </c:pt>
                <c:pt idx="221">
                  <c:v>1.8</c:v>
                </c:pt>
                <c:pt idx="222">
                  <c:v>0.8</c:v>
                </c:pt>
                <c:pt idx="223">
                  <c:v>1.6</c:v>
                </c:pt>
                <c:pt idx="224">
                  <c:v>0.9</c:v>
                </c:pt>
                <c:pt idx="225">
                  <c:v>-0.1</c:v>
                </c:pt>
                <c:pt idx="226">
                  <c:v>0.2</c:v>
                </c:pt>
                <c:pt idx="227">
                  <c:v>1.5</c:v>
                </c:pt>
                <c:pt idx="228">
                  <c:v>1.3</c:v>
                </c:pt>
                <c:pt idx="229">
                  <c:v>2.8</c:v>
                </c:pt>
                <c:pt idx="230">
                  <c:v>1.7</c:v>
                </c:pt>
                <c:pt idx="231">
                  <c:v>3</c:v>
                </c:pt>
                <c:pt idx="232">
                  <c:v>0.4</c:v>
                </c:pt>
                <c:pt idx="233">
                  <c:v>-0.5</c:v>
                </c:pt>
                <c:pt idx="234">
                  <c:v>-0.60000000000000064</c:v>
                </c:pt>
                <c:pt idx="235">
                  <c:v>-0.30000000000000032</c:v>
                </c:pt>
                <c:pt idx="236">
                  <c:v>-0.60000000000000064</c:v>
                </c:pt>
                <c:pt idx="237">
                  <c:v>0.8</c:v>
                </c:pt>
                <c:pt idx="238">
                  <c:v>0.30000000000000032</c:v>
                </c:pt>
                <c:pt idx="239">
                  <c:v>1.2</c:v>
                </c:pt>
                <c:pt idx="240">
                  <c:v>1.5</c:v>
                </c:pt>
                <c:pt idx="241">
                  <c:v>2</c:v>
                </c:pt>
                <c:pt idx="242">
                  <c:v>0.8</c:v>
                </c:pt>
                <c:pt idx="243">
                  <c:v>0.1</c:v>
                </c:pt>
                <c:pt idx="244">
                  <c:v>-1.9000000000000001</c:v>
                </c:pt>
                <c:pt idx="245">
                  <c:v>0.4</c:v>
                </c:pt>
                <c:pt idx="246">
                  <c:v>-1.4</c:v>
                </c:pt>
                <c:pt idx="247">
                  <c:v>-0.1</c:v>
                </c:pt>
                <c:pt idx="248">
                  <c:v>-1.7</c:v>
                </c:pt>
                <c:pt idx="249">
                  <c:v>1.4</c:v>
                </c:pt>
              </c:numCache>
            </c:numRef>
          </c:xVal>
          <c:yVal>
            <c:numRef>
              <c:f>ant_info.003!$J$2:$J$251</c:f>
              <c:numCache>
                <c:formatCode>General</c:formatCode>
                <c:ptCount val="250"/>
                <c:pt idx="0">
                  <c:v>0</c:v>
                </c:pt>
                <c:pt idx="1">
                  <c:v>0</c:v>
                </c:pt>
                <c:pt idx="2">
                  <c:v>0</c:v>
                </c:pt>
                <c:pt idx="3">
                  <c:v>0</c:v>
                </c:pt>
                <c:pt idx="4">
                  <c:v>-2.2999999999999998</c:v>
                </c:pt>
                <c:pt idx="5">
                  <c:v>-3.2</c:v>
                </c:pt>
                <c:pt idx="6">
                  <c:v>-3.2</c:v>
                </c:pt>
                <c:pt idx="7">
                  <c:v>-1.7</c:v>
                </c:pt>
                <c:pt idx="8">
                  <c:v>-1.8</c:v>
                </c:pt>
                <c:pt idx="9">
                  <c:v>-0.60000000000000064</c:v>
                </c:pt>
                <c:pt idx="10">
                  <c:v>-0.60000000000000064</c:v>
                </c:pt>
                <c:pt idx="11">
                  <c:v>-1.2</c:v>
                </c:pt>
                <c:pt idx="12">
                  <c:v>-1.2</c:v>
                </c:pt>
                <c:pt idx="13">
                  <c:v>-1.2</c:v>
                </c:pt>
                <c:pt idx="14">
                  <c:v>-1.2</c:v>
                </c:pt>
                <c:pt idx="15">
                  <c:v>0.30000000000000032</c:v>
                </c:pt>
                <c:pt idx="16">
                  <c:v>0.30000000000000032</c:v>
                </c:pt>
                <c:pt idx="17">
                  <c:v>0.30000000000000032</c:v>
                </c:pt>
                <c:pt idx="18">
                  <c:v>0.30000000000000032</c:v>
                </c:pt>
                <c:pt idx="19">
                  <c:v>0.30000000000000032</c:v>
                </c:pt>
                <c:pt idx="20">
                  <c:v>0</c:v>
                </c:pt>
                <c:pt idx="21">
                  <c:v>-1.4</c:v>
                </c:pt>
                <c:pt idx="22">
                  <c:v>-2.5</c:v>
                </c:pt>
                <c:pt idx="23">
                  <c:v>0.1</c:v>
                </c:pt>
                <c:pt idx="24">
                  <c:v>0.70000000000000062</c:v>
                </c:pt>
                <c:pt idx="25">
                  <c:v>0.2</c:v>
                </c:pt>
                <c:pt idx="26">
                  <c:v>-0.1</c:v>
                </c:pt>
                <c:pt idx="27">
                  <c:v>1.2</c:v>
                </c:pt>
                <c:pt idx="28">
                  <c:v>-1.2</c:v>
                </c:pt>
                <c:pt idx="29">
                  <c:v>-0.70000000000000062</c:v>
                </c:pt>
                <c:pt idx="30">
                  <c:v>-1.6</c:v>
                </c:pt>
                <c:pt idx="31">
                  <c:v>-0.1</c:v>
                </c:pt>
                <c:pt idx="32">
                  <c:v>2.4</c:v>
                </c:pt>
                <c:pt idx="33">
                  <c:v>1.2</c:v>
                </c:pt>
                <c:pt idx="34">
                  <c:v>1.6</c:v>
                </c:pt>
                <c:pt idx="35">
                  <c:v>3.4</c:v>
                </c:pt>
                <c:pt idx="36">
                  <c:v>1.2</c:v>
                </c:pt>
                <c:pt idx="37">
                  <c:v>-0.2</c:v>
                </c:pt>
                <c:pt idx="38">
                  <c:v>2.2000000000000002</c:v>
                </c:pt>
                <c:pt idx="39">
                  <c:v>2.2000000000000002</c:v>
                </c:pt>
                <c:pt idx="40">
                  <c:v>-2.9</c:v>
                </c:pt>
                <c:pt idx="41">
                  <c:v>-2.9</c:v>
                </c:pt>
                <c:pt idx="42">
                  <c:v>1.4</c:v>
                </c:pt>
                <c:pt idx="43">
                  <c:v>1.4</c:v>
                </c:pt>
                <c:pt idx="44">
                  <c:v>1.4</c:v>
                </c:pt>
                <c:pt idx="45">
                  <c:v>1.4</c:v>
                </c:pt>
                <c:pt idx="46">
                  <c:v>0.70000000000000062</c:v>
                </c:pt>
                <c:pt idx="47">
                  <c:v>1</c:v>
                </c:pt>
                <c:pt idx="48">
                  <c:v>0.70000000000000062</c:v>
                </c:pt>
                <c:pt idx="49">
                  <c:v>1</c:v>
                </c:pt>
                <c:pt idx="50">
                  <c:v>0.60000000000000064</c:v>
                </c:pt>
                <c:pt idx="51">
                  <c:v>-0.70000000000000062</c:v>
                </c:pt>
                <c:pt idx="52">
                  <c:v>-0.2</c:v>
                </c:pt>
                <c:pt idx="53">
                  <c:v>0.70000000000000062</c:v>
                </c:pt>
                <c:pt idx="54">
                  <c:v>1</c:v>
                </c:pt>
                <c:pt idx="55">
                  <c:v>0.30000000000000032</c:v>
                </c:pt>
                <c:pt idx="56">
                  <c:v>-0.8</c:v>
                </c:pt>
                <c:pt idx="57">
                  <c:v>-1</c:v>
                </c:pt>
                <c:pt idx="58">
                  <c:v>-1.1000000000000001</c:v>
                </c:pt>
                <c:pt idx="59">
                  <c:v>-1.3</c:v>
                </c:pt>
                <c:pt idx="60">
                  <c:v>1</c:v>
                </c:pt>
                <c:pt idx="61">
                  <c:v>1.5</c:v>
                </c:pt>
                <c:pt idx="62">
                  <c:v>-1.1000000000000001</c:v>
                </c:pt>
                <c:pt idx="63">
                  <c:v>1.1000000000000001</c:v>
                </c:pt>
                <c:pt idx="64">
                  <c:v>3</c:v>
                </c:pt>
                <c:pt idx="65">
                  <c:v>3</c:v>
                </c:pt>
                <c:pt idx="66">
                  <c:v>-1.8</c:v>
                </c:pt>
                <c:pt idx="67">
                  <c:v>0.30000000000000032</c:v>
                </c:pt>
                <c:pt idx="68">
                  <c:v>0.60000000000000064</c:v>
                </c:pt>
                <c:pt idx="69">
                  <c:v>0.60000000000000064</c:v>
                </c:pt>
                <c:pt idx="70">
                  <c:v>5.4</c:v>
                </c:pt>
                <c:pt idx="71">
                  <c:v>5.3</c:v>
                </c:pt>
                <c:pt idx="73">
                  <c:v>1.4</c:v>
                </c:pt>
                <c:pt idx="74">
                  <c:v>1.4</c:v>
                </c:pt>
                <c:pt idx="75">
                  <c:v>0.5</c:v>
                </c:pt>
                <c:pt idx="76">
                  <c:v>0.5</c:v>
                </c:pt>
                <c:pt idx="77">
                  <c:v>0.5</c:v>
                </c:pt>
                <c:pt idx="78">
                  <c:v>0.5</c:v>
                </c:pt>
                <c:pt idx="79">
                  <c:v>0.5</c:v>
                </c:pt>
                <c:pt idx="80">
                  <c:v>1.4</c:v>
                </c:pt>
                <c:pt idx="81">
                  <c:v>-0.2</c:v>
                </c:pt>
                <c:pt idx="82">
                  <c:v>-0.30000000000000032</c:v>
                </c:pt>
                <c:pt idx="83">
                  <c:v>-0.2</c:v>
                </c:pt>
                <c:pt idx="84">
                  <c:v>-0.30000000000000032</c:v>
                </c:pt>
                <c:pt idx="85">
                  <c:v>-0.2</c:v>
                </c:pt>
                <c:pt idx="86">
                  <c:v>-0.30000000000000032</c:v>
                </c:pt>
                <c:pt idx="87">
                  <c:v>2</c:v>
                </c:pt>
                <c:pt idx="88">
                  <c:v>2.2999999999999998</c:v>
                </c:pt>
                <c:pt idx="89">
                  <c:v>0.30000000000000032</c:v>
                </c:pt>
                <c:pt idx="90">
                  <c:v>-0.2</c:v>
                </c:pt>
                <c:pt idx="91">
                  <c:v>-0.2</c:v>
                </c:pt>
                <c:pt idx="92">
                  <c:v>-0.2</c:v>
                </c:pt>
                <c:pt idx="93">
                  <c:v>-0.2</c:v>
                </c:pt>
                <c:pt idx="94">
                  <c:v>0.60000000000000064</c:v>
                </c:pt>
                <c:pt idx="95">
                  <c:v>-0.30000000000000032</c:v>
                </c:pt>
                <c:pt idx="96">
                  <c:v>-1.5</c:v>
                </c:pt>
                <c:pt idx="97">
                  <c:v>-2.1</c:v>
                </c:pt>
                <c:pt idx="98">
                  <c:v>-2.1</c:v>
                </c:pt>
                <c:pt idx="99">
                  <c:v>-1.3</c:v>
                </c:pt>
                <c:pt idx="100">
                  <c:v>-1.3</c:v>
                </c:pt>
                <c:pt idx="101">
                  <c:v>0</c:v>
                </c:pt>
                <c:pt idx="102">
                  <c:v>0</c:v>
                </c:pt>
                <c:pt idx="103">
                  <c:v>0.30000000000000032</c:v>
                </c:pt>
                <c:pt idx="104">
                  <c:v>1.9000000000000001</c:v>
                </c:pt>
                <c:pt idx="105">
                  <c:v>2.2999999999999998</c:v>
                </c:pt>
                <c:pt idx="106">
                  <c:v>0.2</c:v>
                </c:pt>
                <c:pt idx="107">
                  <c:v>-0.1</c:v>
                </c:pt>
                <c:pt idx="108">
                  <c:v>-2.2000000000000002</c:v>
                </c:pt>
                <c:pt idx="109">
                  <c:v>-0.4</c:v>
                </c:pt>
                <c:pt idx="110">
                  <c:v>0</c:v>
                </c:pt>
                <c:pt idx="111">
                  <c:v>-2.4</c:v>
                </c:pt>
                <c:pt idx="112">
                  <c:v>-3.2</c:v>
                </c:pt>
                <c:pt idx="113">
                  <c:v>-0.70000000000000062</c:v>
                </c:pt>
                <c:pt idx="114">
                  <c:v>-1.7</c:v>
                </c:pt>
                <c:pt idx="115">
                  <c:v>-1.7</c:v>
                </c:pt>
                <c:pt idx="116">
                  <c:v>-1.6</c:v>
                </c:pt>
                <c:pt idx="117">
                  <c:v>-0.4</c:v>
                </c:pt>
                <c:pt idx="118">
                  <c:v>0.2</c:v>
                </c:pt>
                <c:pt idx="119">
                  <c:v>0.1</c:v>
                </c:pt>
                <c:pt idx="120">
                  <c:v>1.3</c:v>
                </c:pt>
                <c:pt idx="121">
                  <c:v>1.3</c:v>
                </c:pt>
                <c:pt idx="122">
                  <c:v>0</c:v>
                </c:pt>
                <c:pt idx="123">
                  <c:v>-2.1</c:v>
                </c:pt>
                <c:pt idx="124">
                  <c:v>2.5</c:v>
                </c:pt>
                <c:pt idx="125">
                  <c:v>0.2</c:v>
                </c:pt>
                <c:pt idx="126">
                  <c:v>-0.30000000000000032</c:v>
                </c:pt>
                <c:pt idx="127">
                  <c:v>0.2</c:v>
                </c:pt>
                <c:pt idx="128">
                  <c:v>2.6</c:v>
                </c:pt>
                <c:pt idx="129">
                  <c:v>0.30000000000000032</c:v>
                </c:pt>
                <c:pt idx="130">
                  <c:v>-1.5</c:v>
                </c:pt>
                <c:pt idx="131">
                  <c:v>0.2</c:v>
                </c:pt>
                <c:pt idx="132">
                  <c:v>1.3</c:v>
                </c:pt>
                <c:pt idx="133">
                  <c:v>0.4</c:v>
                </c:pt>
                <c:pt idx="134">
                  <c:v>0.4</c:v>
                </c:pt>
                <c:pt idx="135">
                  <c:v>0.4</c:v>
                </c:pt>
                <c:pt idx="136">
                  <c:v>0.4</c:v>
                </c:pt>
                <c:pt idx="137">
                  <c:v>0.4</c:v>
                </c:pt>
                <c:pt idx="138">
                  <c:v>0.8</c:v>
                </c:pt>
                <c:pt idx="139">
                  <c:v>0.8</c:v>
                </c:pt>
                <c:pt idx="140">
                  <c:v>0.2</c:v>
                </c:pt>
                <c:pt idx="141">
                  <c:v>0.30000000000000032</c:v>
                </c:pt>
                <c:pt idx="142">
                  <c:v>0.30000000000000032</c:v>
                </c:pt>
                <c:pt idx="143">
                  <c:v>0.4</c:v>
                </c:pt>
                <c:pt idx="144">
                  <c:v>0.30000000000000032</c:v>
                </c:pt>
                <c:pt idx="145">
                  <c:v>0</c:v>
                </c:pt>
                <c:pt idx="146">
                  <c:v>0.4</c:v>
                </c:pt>
                <c:pt idx="147">
                  <c:v>1.1000000000000001</c:v>
                </c:pt>
                <c:pt idx="148">
                  <c:v>0.70000000000000062</c:v>
                </c:pt>
                <c:pt idx="149">
                  <c:v>-0.1</c:v>
                </c:pt>
                <c:pt idx="150">
                  <c:v>0.1</c:v>
                </c:pt>
                <c:pt idx="151">
                  <c:v>-0.1</c:v>
                </c:pt>
                <c:pt idx="152">
                  <c:v>0.1</c:v>
                </c:pt>
                <c:pt idx="153">
                  <c:v>-0.1</c:v>
                </c:pt>
                <c:pt idx="154">
                  <c:v>0.1</c:v>
                </c:pt>
                <c:pt idx="155">
                  <c:v>-0.1</c:v>
                </c:pt>
                <c:pt idx="156">
                  <c:v>0.1</c:v>
                </c:pt>
                <c:pt idx="157">
                  <c:v>-0.1</c:v>
                </c:pt>
                <c:pt idx="158">
                  <c:v>0.1</c:v>
                </c:pt>
                <c:pt idx="159">
                  <c:v>0.9</c:v>
                </c:pt>
                <c:pt idx="160">
                  <c:v>-0.60000000000000064</c:v>
                </c:pt>
                <c:pt idx="161">
                  <c:v>1.6</c:v>
                </c:pt>
                <c:pt idx="162">
                  <c:v>-2.2000000000000002</c:v>
                </c:pt>
                <c:pt idx="163">
                  <c:v>0.60000000000000064</c:v>
                </c:pt>
                <c:pt idx="164">
                  <c:v>-1</c:v>
                </c:pt>
                <c:pt idx="165">
                  <c:v>2.5</c:v>
                </c:pt>
                <c:pt idx="166">
                  <c:v>1.6</c:v>
                </c:pt>
                <c:pt idx="167">
                  <c:v>0.1</c:v>
                </c:pt>
                <c:pt idx="168">
                  <c:v>-0.8</c:v>
                </c:pt>
                <c:pt idx="169">
                  <c:v>0.1</c:v>
                </c:pt>
                <c:pt idx="170">
                  <c:v>0.2</c:v>
                </c:pt>
                <c:pt idx="171">
                  <c:v>9.4</c:v>
                </c:pt>
                <c:pt idx="172">
                  <c:v>-1.7</c:v>
                </c:pt>
                <c:pt idx="173">
                  <c:v>8.8000000000000007</c:v>
                </c:pt>
                <c:pt idx="174">
                  <c:v>2.8</c:v>
                </c:pt>
                <c:pt idx="175">
                  <c:v>0.70000000000000062</c:v>
                </c:pt>
                <c:pt idx="176">
                  <c:v>3.8</c:v>
                </c:pt>
                <c:pt idx="177">
                  <c:v>1.4</c:v>
                </c:pt>
                <c:pt idx="178">
                  <c:v>1.9000000000000001</c:v>
                </c:pt>
                <c:pt idx="179">
                  <c:v>1.9000000000000001</c:v>
                </c:pt>
                <c:pt idx="180">
                  <c:v>2</c:v>
                </c:pt>
                <c:pt idx="181">
                  <c:v>-0.70000000000000062</c:v>
                </c:pt>
                <c:pt idx="182">
                  <c:v>0.2</c:v>
                </c:pt>
                <c:pt idx="183">
                  <c:v>2.4</c:v>
                </c:pt>
                <c:pt idx="184">
                  <c:v>2.4</c:v>
                </c:pt>
                <c:pt idx="185">
                  <c:v>-1.2</c:v>
                </c:pt>
                <c:pt idx="186">
                  <c:v>-5.3</c:v>
                </c:pt>
                <c:pt idx="187">
                  <c:v>0.4</c:v>
                </c:pt>
                <c:pt idx="188">
                  <c:v>1.8</c:v>
                </c:pt>
                <c:pt idx="189">
                  <c:v>0.4</c:v>
                </c:pt>
                <c:pt idx="190">
                  <c:v>-0.2</c:v>
                </c:pt>
                <c:pt idx="191">
                  <c:v>-0.2</c:v>
                </c:pt>
                <c:pt idx="192">
                  <c:v>0.4</c:v>
                </c:pt>
                <c:pt idx="193">
                  <c:v>0.4</c:v>
                </c:pt>
                <c:pt idx="194">
                  <c:v>0.30000000000000032</c:v>
                </c:pt>
                <c:pt idx="195">
                  <c:v>0.1</c:v>
                </c:pt>
                <c:pt idx="196">
                  <c:v>-0.1</c:v>
                </c:pt>
                <c:pt idx="197">
                  <c:v>0.9</c:v>
                </c:pt>
                <c:pt idx="198">
                  <c:v>1</c:v>
                </c:pt>
                <c:pt idx="199">
                  <c:v>0.8</c:v>
                </c:pt>
                <c:pt idx="200">
                  <c:v>-3.4</c:v>
                </c:pt>
                <c:pt idx="201">
                  <c:v>1</c:v>
                </c:pt>
                <c:pt idx="202">
                  <c:v>-2.5</c:v>
                </c:pt>
                <c:pt idx="203">
                  <c:v>-2.5</c:v>
                </c:pt>
                <c:pt idx="204">
                  <c:v>0.70000000000000062</c:v>
                </c:pt>
                <c:pt idx="205">
                  <c:v>1.8</c:v>
                </c:pt>
                <c:pt idx="206">
                  <c:v>0.1</c:v>
                </c:pt>
                <c:pt idx="207">
                  <c:v>1</c:v>
                </c:pt>
                <c:pt idx="208">
                  <c:v>-1.1000000000000001</c:v>
                </c:pt>
                <c:pt idx="209">
                  <c:v>-0.30000000000000032</c:v>
                </c:pt>
                <c:pt idx="210">
                  <c:v>-0.30000000000000032</c:v>
                </c:pt>
                <c:pt idx="211">
                  <c:v>0.9</c:v>
                </c:pt>
                <c:pt idx="212">
                  <c:v>0.30000000000000032</c:v>
                </c:pt>
                <c:pt idx="213">
                  <c:v>1.6</c:v>
                </c:pt>
                <c:pt idx="214">
                  <c:v>0.1</c:v>
                </c:pt>
                <c:pt idx="215">
                  <c:v>0.70000000000000062</c:v>
                </c:pt>
                <c:pt idx="216">
                  <c:v>1.1000000000000001</c:v>
                </c:pt>
                <c:pt idx="217">
                  <c:v>1.7</c:v>
                </c:pt>
                <c:pt idx="218">
                  <c:v>0.4</c:v>
                </c:pt>
                <c:pt idx="219">
                  <c:v>0.4</c:v>
                </c:pt>
                <c:pt idx="220">
                  <c:v>-0.4</c:v>
                </c:pt>
                <c:pt idx="221">
                  <c:v>0.70000000000000062</c:v>
                </c:pt>
                <c:pt idx="222">
                  <c:v>1.2</c:v>
                </c:pt>
                <c:pt idx="223">
                  <c:v>0.30000000000000032</c:v>
                </c:pt>
                <c:pt idx="224">
                  <c:v>0.1</c:v>
                </c:pt>
                <c:pt idx="225">
                  <c:v>0.2</c:v>
                </c:pt>
                <c:pt idx="226">
                  <c:v>0.4</c:v>
                </c:pt>
                <c:pt idx="227">
                  <c:v>1.8</c:v>
                </c:pt>
                <c:pt idx="228">
                  <c:v>2</c:v>
                </c:pt>
                <c:pt idx="229">
                  <c:v>1.6</c:v>
                </c:pt>
                <c:pt idx="230">
                  <c:v>0.9</c:v>
                </c:pt>
                <c:pt idx="231">
                  <c:v>1.1000000000000001</c:v>
                </c:pt>
                <c:pt idx="232">
                  <c:v>0.2</c:v>
                </c:pt>
                <c:pt idx="233">
                  <c:v>0.1</c:v>
                </c:pt>
                <c:pt idx="234">
                  <c:v>0.2</c:v>
                </c:pt>
                <c:pt idx="235">
                  <c:v>0.1</c:v>
                </c:pt>
                <c:pt idx="236">
                  <c:v>0.30000000000000032</c:v>
                </c:pt>
                <c:pt idx="237">
                  <c:v>0.1</c:v>
                </c:pt>
                <c:pt idx="238">
                  <c:v>-0.8</c:v>
                </c:pt>
                <c:pt idx="239">
                  <c:v>0.70000000000000062</c:v>
                </c:pt>
                <c:pt idx="240">
                  <c:v>0.5</c:v>
                </c:pt>
                <c:pt idx="241">
                  <c:v>2</c:v>
                </c:pt>
                <c:pt idx="242">
                  <c:v>0.8</c:v>
                </c:pt>
                <c:pt idx="243">
                  <c:v>0.60000000000000064</c:v>
                </c:pt>
                <c:pt idx="244">
                  <c:v>0</c:v>
                </c:pt>
                <c:pt idx="245">
                  <c:v>0</c:v>
                </c:pt>
                <c:pt idx="246">
                  <c:v>-0.8</c:v>
                </c:pt>
                <c:pt idx="247">
                  <c:v>0.70000000000000062</c:v>
                </c:pt>
                <c:pt idx="248">
                  <c:v>-0.60000000000000064</c:v>
                </c:pt>
                <c:pt idx="249">
                  <c:v>-0.9</c:v>
                </c:pt>
              </c:numCache>
            </c:numRef>
          </c:yVal>
        </c:ser>
        <c:ser>
          <c:idx val="1"/>
          <c:order val="1"/>
          <c:tx>
            <c:v>L2 phase center</c:v>
          </c:tx>
          <c:spPr>
            <a:ln w="28575">
              <a:noFill/>
            </a:ln>
          </c:spPr>
          <c:xVal>
            <c:numRef>
              <c:f>ant_info.003!$N$2:$N$251</c:f>
              <c:numCache>
                <c:formatCode>General</c:formatCode>
                <c:ptCount val="250"/>
                <c:pt idx="0">
                  <c:v>0</c:v>
                </c:pt>
                <c:pt idx="1">
                  <c:v>0</c:v>
                </c:pt>
                <c:pt idx="2">
                  <c:v>0</c:v>
                </c:pt>
                <c:pt idx="3">
                  <c:v>0</c:v>
                </c:pt>
                <c:pt idx="4">
                  <c:v>5</c:v>
                </c:pt>
                <c:pt idx="5">
                  <c:v>4.9000000000000004</c:v>
                </c:pt>
                <c:pt idx="6">
                  <c:v>4.9000000000000004</c:v>
                </c:pt>
                <c:pt idx="7">
                  <c:v>-1.9000000000000001</c:v>
                </c:pt>
                <c:pt idx="8">
                  <c:v>-2</c:v>
                </c:pt>
                <c:pt idx="9">
                  <c:v>-1.6</c:v>
                </c:pt>
                <c:pt idx="10">
                  <c:v>-1.6</c:v>
                </c:pt>
                <c:pt idx="11">
                  <c:v>-1.6</c:v>
                </c:pt>
                <c:pt idx="12">
                  <c:v>-1.6</c:v>
                </c:pt>
                <c:pt idx="13">
                  <c:v>-1.6</c:v>
                </c:pt>
                <c:pt idx="14">
                  <c:v>-1.6</c:v>
                </c:pt>
                <c:pt idx="15">
                  <c:v>0.5</c:v>
                </c:pt>
                <c:pt idx="16">
                  <c:v>0.5</c:v>
                </c:pt>
                <c:pt idx="17">
                  <c:v>0.5</c:v>
                </c:pt>
                <c:pt idx="18">
                  <c:v>0.5</c:v>
                </c:pt>
                <c:pt idx="19">
                  <c:v>0.5</c:v>
                </c:pt>
                <c:pt idx="20">
                  <c:v>0</c:v>
                </c:pt>
                <c:pt idx="21">
                  <c:v>3.3</c:v>
                </c:pt>
                <c:pt idx="22">
                  <c:v>-0.2</c:v>
                </c:pt>
                <c:pt idx="23">
                  <c:v>-0.4</c:v>
                </c:pt>
                <c:pt idx="26">
                  <c:v>-1.8</c:v>
                </c:pt>
                <c:pt idx="27">
                  <c:v>-0.1</c:v>
                </c:pt>
                <c:pt idx="28">
                  <c:v>2.7</c:v>
                </c:pt>
                <c:pt idx="29">
                  <c:v>-0.30000000000000032</c:v>
                </c:pt>
                <c:pt idx="30">
                  <c:v>4.0999999999999996</c:v>
                </c:pt>
                <c:pt idx="31">
                  <c:v>2.8</c:v>
                </c:pt>
                <c:pt idx="32">
                  <c:v>2.7</c:v>
                </c:pt>
                <c:pt idx="33">
                  <c:v>4</c:v>
                </c:pt>
                <c:pt idx="34">
                  <c:v>2.8</c:v>
                </c:pt>
                <c:pt idx="35">
                  <c:v>2.1</c:v>
                </c:pt>
                <c:pt idx="36">
                  <c:v>0.60000000000000064</c:v>
                </c:pt>
                <c:pt idx="37">
                  <c:v>0.9</c:v>
                </c:pt>
                <c:pt idx="38">
                  <c:v>1.7</c:v>
                </c:pt>
                <c:pt idx="39">
                  <c:v>1.7</c:v>
                </c:pt>
                <c:pt idx="40">
                  <c:v>6.1</c:v>
                </c:pt>
                <c:pt idx="41">
                  <c:v>6.1</c:v>
                </c:pt>
                <c:pt idx="42">
                  <c:v>0.5</c:v>
                </c:pt>
                <c:pt idx="43">
                  <c:v>0.5</c:v>
                </c:pt>
                <c:pt idx="44">
                  <c:v>0.5</c:v>
                </c:pt>
                <c:pt idx="45">
                  <c:v>0.5</c:v>
                </c:pt>
                <c:pt idx="46">
                  <c:v>0.2</c:v>
                </c:pt>
                <c:pt idx="47">
                  <c:v>0.8</c:v>
                </c:pt>
                <c:pt idx="48">
                  <c:v>0.2</c:v>
                </c:pt>
                <c:pt idx="49">
                  <c:v>0.8</c:v>
                </c:pt>
                <c:pt idx="50">
                  <c:v>-0.70000000000000062</c:v>
                </c:pt>
                <c:pt idx="51">
                  <c:v>-2</c:v>
                </c:pt>
                <c:pt idx="52">
                  <c:v>1.3</c:v>
                </c:pt>
                <c:pt idx="53">
                  <c:v>-1.1000000000000001</c:v>
                </c:pt>
                <c:pt idx="54">
                  <c:v>0.5</c:v>
                </c:pt>
                <c:pt idx="55">
                  <c:v>1.1000000000000001</c:v>
                </c:pt>
                <c:pt idx="58">
                  <c:v>-1.7</c:v>
                </c:pt>
                <c:pt idx="59">
                  <c:v>-0.70000000000000062</c:v>
                </c:pt>
                <c:pt idx="62">
                  <c:v>-1.7</c:v>
                </c:pt>
                <c:pt idx="63">
                  <c:v>1.3</c:v>
                </c:pt>
                <c:pt idx="64">
                  <c:v>-1.1000000000000001</c:v>
                </c:pt>
                <c:pt idx="65">
                  <c:v>-1.1000000000000001</c:v>
                </c:pt>
                <c:pt idx="66">
                  <c:v>-2</c:v>
                </c:pt>
                <c:pt idx="67">
                  <c:v>1.8</c:v>
                </c:pt>
                <c:pt idx="68">
                  <c:v>1.4</c:v>
                </c:pt>
                <c:pt idx="69">
                  <c:v>1.4</c:v>
                </c:pt>
                <c:pt idx="70">
                  <c:v>0.60000000000000064</c:v>
                </c:pt>
                <c:pt idx="71">
                  <c:v>1.1000000000000001</c:v>
                </c:pt>
                <c:pt idx="73">
                  <c:v>0.5</c:v>
                </c:pt>
                <c:pt idx="74">
                  <c:v>0.5</c:v>
                </c:pt>
                <c:pt idx="75">
                  <c:v>1.2</c:v>
                </c:pt>
                <c:pt idx="76">
                  <c:v>1.2</c:v>
                </c:pt>
                <c:pt idx="77">
                  <c:v>1.2</c:v>
                </c:pt>
                <c:pt idx="78">
                  <c:v>1.2</c:v>
                </c:pt>
                <c:pt idx="79">
                  <c:v>1.2</c:v>
                </c:pt>
                <c:pt idx="80">
                  <c:v>0.5</c:v>
                </c:pt>
                <c:pt idx="81">
                  <c:v>1.1000000000000001</c:v>
                </c:pt>
                <c:pt idx="82">
                  <c:v>1.1000000000000001</c:v>
                </c:pt>
                <c:pt idx="83">
                  <c:v>1.1000000000000001</c:v>
                </c:pt>
                <c:pt idx="84">
                  <c:v>1.1000000000000001</c:v>
                </c:pt>
                <c:pt idx="85">
                  <c:v>1.1000000000000001</c:v>
                </c:pt>
                <c:pt idx="86">
                  <c:v>1.1000000000000001</c:v>
                </c:pt>
                <c:pt idx="87">
                  <c:v>-0.2</c:v>
                </c:pt>
                <c:pt idx="88">
                  <c:v>0.30000000000000032</c:v>
                </c:pt>
                <c:pt idx="89">
                  <c:v>3.1</c:v>
                </c:pt>
                <c:pt idx="90">
                  <c:v>0.2</c:v>
                </c:pt>
                <c:pt idx="91">
                  <c:v>0.2</c:v>
                </c:pt>
                <c:pt idx="92">
                  <c:v>0.2</c:v>
                </c:pt>
                <c:pt idx="93">
                  <c:v>0.2</c:v>
                </c:pt>
                <c:pt idx="94">
                  <c:v>0.30000000000000032</c:v>
                </c:pt>
                <c:pt idx="96">
                  <c:v>-0.70000000000000062</c:v>
                </c:pt>
                <c:pt idx="97">
                  <c:v>-3.2</c:v>
                </c:pt>
                <c:pt idx="98">
                  <c:v>-3.2</c:v>
                </c:pt>
                <c:pt idx="99">
                  <c:v>-0.4</c:v>
                </c:pt>
                <c:pt idx="100">
                  <c:v>-0.4</c:v>
                </c:pt>
                <c:pt idx="101">
                  <c:v>0.9</c:v>
                </c:pt>
                <c:pt idx="102">
                  <c:v>0.9</c:v>
                </c:pt>
                <c:pt idx="103">
                  <c:v>0.1</c:v>
                </c:pt>
                <c:pt idx="104">
                  <c:v>0.1</c:v>
                </c:pt>
                <c:pt idx="105">
                  <c:v>0.2</c:v>
                </c:pt>
                <c:pt idx="106">
                  <c:v>-0.1</c:v>
                </c:pt>
                <c:pt idx="107">
                  <c:v>-0.9</c:v>
                </c:pt>
                <c:pt idx="108">
                  <c:v>-3.7</c:v>
                </c:pt>
                <c:pt idx="109">
                  <c:v>-1.3</c:v>
                </c:pt>
                <c:pt idx="110">
                  <c:v>-0.8</c:v>
                </c:pt>
                <c:pt idx="111">
                  <c:v>-3.1</c:v>
                </c:pt>
                <c:pt idx="113">
                  <c:v>0.30000000000000032</c:v>
                </c:pt>
                <c:pt idx="114">
                  <c:v>-0.8</c:v>
                </c:pt>
                <c:pt idx="115">
                  <c:v>-0.8</c:v>
                </c:pt>
                <c:pt idx="116">
                  <c:v>6.1</c:v>
                </c:pt>
                <c:pt idx="117">
                  <c:v>-3.9</c:v>
                </c:pt>
                <c:pt idx="118">
                  <c:v>0.60000000000000064</c:v>
                </c:pt>
                <c:pt idx="119">
                  <c:v>0.8</c:v>
                </c:pt>
                <c:pt idx="120">
                  <c:v>0</c:v>
                </c:pt>
                <c:pt idx="121">
                  <c:v>0</c:v>
                </c:pt>
                <c:pt idx="122">
                  <c:v>-0.1</c:v>
                </c:pt>
                <c:pt idx="125">
                  <c:v>-1.6</c:v>
                </c:pt>
                <c:pt idx="126">
                  <c:v>-0.60000000000000064</c:v>
                </c:pt>
                <c:pt idx="127">
                  <c:v>-1.6</c:v>
                </c:pt>
                <c:pt idx="128">
                  <c:v>-2.2000000000000002</c:v>
                </c:pt>
                <c:pt idx="129">
                  <c:v>-0.2</c:v>
                </c:pt>
                <c:pt idx="130">
                  <c:v>-1.3</c:v>
                </c:pt>
                <c:pt idx="131">
                  <c:v>-3.5</c:v>
                </c:pt>
                <c:pt idx="132">
                  <c:v>-3.5</c:v>
                </c:pt>
                <c:pt idx="133">
                  <c:v>0.30000000000000032</c:v>
                </c:pt>
                <c:pt idx="134">
                  <c:v>0.30000000000000032</c:v>
                </c:pt>
                <c:pt idx="135">
                  <c:v>0.30000000000000032</c:v>
                </c:pt>
                <c:pt idx="136">
                  <c:v>0.30000000000000032</c:v>
                </c:pt>
                <c:pt idx="137">
                  <c:v>0.30000000000000032</c:v>
                </c:pt>
                <c:pt idx="138">
                  <c:v>-0.4</c:v>
                </c:pt>
                <c:pt idx="139">
                  <c:v>-0.1</c:v>
                </c:pt>
                <c:pt idx="140">
                  <c:v>-0.70000000000000062</c:v>
                </c:pt>
                <c:pt idx="141">
                  <c:v>-0.70000000000000062</c:v>
                </c:pt>
                <c:pt idx="142">
                  <c:v>-3.3</c:v>
                </c:pt>
                <c:pt idx="143">
                  <c:v>-1.7</c:v>
                </c:pt>
                <c:pt idx="144">
                  <c:v>-3.3</c:v>
                </c:pt>
                <c:pt idx="145">
                  <c:v>-1.2</c:v>
                </c:pt>
                <c:pt idx="146">
                  <c:v>-1.7</c:v>
                </c:pt>
                <c:pt idx="147">
                  <c:v>-0.60000000000000064</c:v>
                </c:pt>
                <c:pt idx="148">
                  <c:v>-0.2</c:v>
                </c:pt>
                <c:pt idx="149">
                  <c:v>0.60000000000000064</c:v>
                </c:pt>
                <c:pt idx="150">
                  <c:v>0.2</c:v>
                </c:pt>
                <c:pt idx="151">
                  <c:v>0.60000000000000064</c:v>
                </c:pt>
                <c:pt idx="152">
                  <c:v>0.2</c:v>
                </c:pt>
                <c:pt idx="153">
                  <c:v>0.60000000000000064</c:v>
                </c:pt>
                <c:pt idx="154">
                  <c:v>0.2</c:v>
                </c:pt>
                <c:pt idx="155">
                  <c:v>0.60000000000000064</c:v>
                </c:pt>
                <c:pt idx="156">
                  <c:v>0.2</c:v>
                </c:pt>
                <c:pt idx="157">
                  <c:v>0.60000000000000064</c:v>
                </c:pt>
                <c:pt idx="158">
                  <c:v>0.2</c:v>
                </c:pt>
                <c:pt idx="159">
                  <c:v>0.30000000000000032</c:v>
                </c:pt>
                <c:pt idx="160">
                  <c:v>-1.4</c:v>
                </c:pt>
                <c:pt idx="162">
                  <c:v>-3.3</c:v>
                </c:pt>
                <c:pt idx="163">
                  <c:v>0.2</c:v>
                </c:pt>
                <c:pt idx="164">
                  <c:v>3</c:v>
                </c:pt>
                <c:pt idx="165">
                  <c:v>1.3</c:v>
                </c:pt>
                <c:pt idx="166">
                  <c:v>1.9000000000000001</c:v>
                </c:pt>
                <c:pt idx="167">
                  <c:v>1.6</c:v>
                </c:pt>
                <c:pt idx="168">
                  <c:v>0.70000000000000062</c:v>
                </c:pt>
                <c:pt idx="169">
                  <c:v>1.6</c:v>
                </c:pt>
                <c:pt idx="170">
                  <c:v>-0.4</c:v>
                </c:pt>
                <c:pt idx="171">
                  <c:v>-1.4</c:v>
                </c:pt>
                <c:pt idx="172">
                  <c:v>-1.5</c:v>
                </c:pt>
                <c:pt idx="173">
                  <c:v>0</c:v>
                </c:pt>
                <c:pt idx="174">
                  <c:v>-0.30000000000000032</c:v>
                </c:pt>
                <c:pt idx="176">
                  <c:v>-0.8</c:v>
                </c:pt>
                <c:pt idx="177">
                  <c:v>2.7</c:v>
                </c:pt>
                <c:pt idx="180">
                  <c:v>2.5</c:v>
                </c:pt>
                <c:pt idx="181">
                  <c:v>0</c:v>
                </c:pt>
                <c:pt idx="182">
                  <c:v>1</c:v>
                </c:pt>
                <c:pt idx="183">
                  <c:v>-0.8</c:v>
                </c:pt>
                <c:pt idx="184">
                  <c:v>-0.8</c:v>
                </c:pt>
                <c:pt idx="185">
                  <c:v>3.2</c:v>
                </c:pt>
                <c:pt idx="188">
                  <c:v>0.70000000000000062</c:v>
                </c:pt>
                <c:pt idx="190">
                  <c:v>1.9000000000000001</c:v>
                </c:pt>
                <c:pt idx="191">
                  <c:v>1.9000000000000001</c:v>
                </c:pt>
                <c:pt idx="192">
                  <c:v>2.7</c:v>
                </c:pt>
                <c:pt idx="193">
                  <c:v>2.7</c:v>
                </c:pt>
                <c:pt idx="194">
                  <c:v>-0.1</c:v>
                </c:pt>
                <c:pt idx="195">
                  <c:v>0.2</c:v>
                </c:pt>
                <c:pt idx="196">
                  <c:v>-0.4</c:v>
                </c:pt>
                <c:pt idx="197">
                  <c:v>1.7</c:v>
                </c:pt>
                <c:pt idx="198">
                  <c:v>0</c:v>
                </c:pt>
                <c:pt idx="199">
                  <c:v>1.2</c:v>
                </c:pt>
                <c:pt idx="200">
                  <c:v>-1.5</c:v>
                </c:pt>
                <c:pt idx="201">
                  <c:v>-0.8</c:v>
                </c:pt>
                <c:pt idx="202">
                  <c:v>0.8</c:v>
                </c:pt>
                <c:pt idx="203">
                  <c:v>0.8</c:v>
                </c:pt>
                <c:pt idx="205">
                  <c:v>-3</c:v>
                </c:pt>
                <c:pt idx="206">
                  <c:v>-0.1</c:v>
                </c:pt>
                <c:pt idx="207">
                  <c:v>-0.2</c:v>
                </c:pt>
                <c:pt idx="208">
                  <c:v>0.60000000000000064</c:v>
                </c:pt>
                <c:pt idx="209">
                  <c:v>-0.70000000000000062</c:v>
                </c:pt>
                <c:pt idx="210">
                  <c:v>-0.70000000000000062</c:v>
                </c:pt>
                <c:pt idx="211">
                  <c:v>0.2</c:v>
                </c:pt>
                <c:pt idx="212">
                  <c:v>0.9</c:v>
                </c:pt>
                <c:pt idx="213">
                  <c:v>1.2</c:v>
                </c:pt>
                <c:pt idx="214">
                  <c:v>-0.5</c:v>
                </c:pt>
                <c:pt idx="215">
                  <c:v>1.4</c:v>
                </c:pt>
                <c:pt idx="216">
                  <c:v>0.9</c:v>
                </c:pt>
                <c:pt idx="217">
                  <c:v>1.6</c:v>
                </c:pt>
                <c:pt idx="218">
                  <c:v>-0.5</c:v>
                </c:pt>
                <c:pt idx="219">
                  <c:v>-0.5</c:v>
                </c:pt>
                <c:pt idx="220">
                  <c:v>-0.5</c:v>
                </c:pt>
                <c:pt idx="221">
                  <c:v>0.1</c:v>
                </c:pt>
                <c:pt idx="222">
                  <c:v>0.9</c:v>
                </c:pt>
                <c:pt idx="223">
                  <c:v>1.1000000000000001</c:v>
                </c:pt>
                <c:pt idx="224">
                  <c:v>0.2</c:v>
                </c:pt>
                <c:pt idx="225">
                  <c:v>-0.2</c:v>
                </c:pt>
                <c:pt idx="226">
                  <c:v>0.70000000000000062</c:v>
                </c:pt>
                <c:pt idx="227">
                  <c:v>0.70000000000000062</c:v>
                </c:pt>
                <c:pt idx="228">
                  <c:v>0.9</c:v>
                </c:pt>
                <c:pt idx="229">
                  <c:v>0.8</c:v>
                </c:pt>
                <c:pt idx="230">
                  <c:v>0.70000000000000062</c:v>
                </c:pt>
                <c:pt idx="231">
                  <c:v>1.5</c:v>
                </c:pt>
                <c:pt idx="232">
                  <c:v>0.70000000000000062</c:v>
                </c:pt>
                <c:pt idx="233">
                  <c:v>0.5</c:v>
                </c:pt>
                <c:pt idx="234">
                  <c:v>0.60000000000000064</c:v>
                </c:pt>
                <c:pt idx="235">
                  <c:v>0.2</c:v>
                </c:pt>
                <c:pt idx="236">
                  <c:v>-0.30000000000000032</c:v>
                </c:pt>
                <c:pt idx="237">
                  <c:v>-0.2</c:v>
                </c:pt>
                <c:pt idx="238">
                  <c:v>-1</c:v>
                </c:pt>
                <c:pt idx="239">
                  <c:v>0.4</c:v>
                </c:pt>
                <c:pt idx="240">
                  <c:v>0.60000000000000064</c:v>
                </c:pt>
                <c:pt idx="241">
                  <c:v>-2.1</c:v>
                </c:pt>
                <c:pt idx="242">
                  <c:v>0.8</c:v>
                </c:pt>
                <c:pt idx="243">
                  <c:v>1.4</c:v>
                </c:pt>
                <c:pt idx="244">
                  <c:v>-1.9000000000000001</c:v>
                </c:pt>
                <c:pt idx="245">
                  <c:v>-0.1</c:v>
                </c:pt>
                <c:pt idx="246">
                  <c:v>-1.1000000000000001</c:v>
                </c:pt>
                <c:pt idx="247">
                  <c:v>3.8</c:v>
                </c:pt>
                <c:pt idx="248">
                  <c:v>-0.5</c:v>
                </c:pt>
                <c:pt idx="249">
                  <c:v>1</c:v>
                </c:pt>
              </c:numCache>
            </c:numRef>
          </c:xVal>
          <c:yVal>
            <c:numRef>
              <c:f>ant_info.003!$M$2:$M$251</c:f>
              <c:numCache>
                <c:formatCode>General</c:formatCode>
                <c:ptCount val="250"/>
                <c:pt idx="0">
                  <c:v>0</c:v>
                </c:pt>
                <c:pt idx="1">
                  <c:v>0</c:v>
                </c:pt>
                <c:pt idx="2">
                  <c:v>0</c:v>
                </c:pt>
                <c:pt idx="3">
                  <c:v>0</c:v>
                </c:pt>
                <c:pt idx="4">
                  <c:v>-2</c:v>
                </c:pt>
                <c:pt idx="5">
                  <c:v>-1.9000000000000001</c:v>
                </c:pt>
                <c:pt idx="6">
                  <c:v>-1.9000000000000001</c:v>
                </c:pt>
                <c:pt idx="7">
                  <c:v>1.4</c:v>
                </c:pt>
                <c:pt idx="8">
                  <c:v>1.1000000000000001</c:v>
                </c:pt>
                <c:pt idx="9">
                  <c:v>1.1000000000000001</c:v>
                </c:pt>
                <c:pt idx="10">
                  <c:v>1.1000000000000001</c:v>
                </c:pt>
                <c:pt idx="11">
                  <c:v>0.9</c:v>
                </c:pt>
                <c:pt idx="12">
                  <c:v>0.9</c:v>
                </c:pt>
                <c:pt idx="13">
                  <c:v>0.9</c:v>
                </c:pt>
                <c:pt idx="14">
                  <c:v>0.9</c:v>
                </c:pt>
                <c:pt idx="15">
                  <c:v>0.9</c:v>
                </c:pt>
                <c:pt idx="16">
                  <c:v>0.9</c:v>
                </c:pt>
                <c:pt idx="17">
                  <c:v>0.9</c:v>
                </c:pt>
                <c:pt idx="18">
                  <c:v>0.9</c:v>
                </c:pt>
                <c:pt idx="19">
                  <c:v>0.9</c:v>
                </c:pt>
                <c:pt idx="20">
                  <c:v>0</c:v>
                </c:pt>
                <c:pt idx="21">
                  <c:v>0.5</c:v>
                </c:pt>
                <c:pt idx="22">
                  <c:v>0.1</c:v>
                </c:pt>
                <c:pt idx="23">
                  <c:v>-2</c:v>
                </c:pt>
                <c:pt idx="26">
                  <c:v>4</c:v>
                </c:pt>
                <c:pt idx="27">
                  <c:v>2</c:v>
                </c:pt>
                <c:pt idx="28">
                  <c:v>1</c:v>
                </c:pt>
                <c:pt idx="29">
                  <c:v>-1.9000000000000001</c:v>
                </c:pt>
                <c:pt idx="30">
                  <c:v>1.6</c:v>
                </c:pt>
                <c:pt idx="31">
                  <c:v>-0.5</c:v>
                </c:pt>
                <c:pt idx="32">
                  <c:v>0.4</c:v>
                </c:pt>
                <c:pt idx="33">
                  <c:v>0.5</c:v>
                </c:pt>
                <c:pt idx="34">
                  <c:v>-0.4</c:v>
                </c:pt>
                <c:pt idx="35">
                  <c:v>-1.4</c:v>
                </c:pt>
                <c:pt idx="36">
                  <c:v>1.2</c:v>
                </c:pt>
                <c:pt idx="37">
                  <c:v>0.60000000000000064</c:v>
                </c:pt>
                <c:pt idx="38">
                  <c:v>-0.2</c:v>
                </c:pt>
                <c:pt idx="39">
                  <c:v>-0.2</c:v>
                </c:pt>
                <c:pt idx="40">
                  <c:v>-2.4</c:v>
                </c:pt>
                <c:pt idx="41">
                  <c:v>-2.4</c:v>
                </c:pt>
                <c:pt idx="42">
                  <c:v>1</c:v>
                </c:pt>
                <c:pt idx="43">
                  <c:v>1</c:v>
                </c:pt>
                <c:pt idx="44">
                  <c:v>1</c:v>
                </c:pt>
                <c:pt idx="45">
                  <c:v>1</c:v>
                </c:pt>
                <c:pt idx="46">
                  <c:v>1.7</c:v>
                </c:pt>
                <c:pt idx="47">
                  <c:v>1.8</c:v>
                </c:pt>
                <c:pt idx="48">
                  <c:v>1.7</c:v>
                </c:pt>
                <c:pt idx="49">
                  <c:v>1.8</c:v>
                </c:pt>
                <c:pt idx="50">
                  <c:v>-1.3</c:v>
                </c:pt>
                <c:pt idx="51">
                  <c:v>1.5</c:v>
                </c:pt>
                <c:pt idx="52">
                  <c:v>-0.60000000000000064</c:v>
                </c:pt>
                <c:pt idx="53">
                  <c:v>1.7</c:v>
                </c:pt>
                <c:pt idx="54">
                  <c:v>1.4</c:v>
                </c:pt>
                <c:pt idx="55">
                  <c:v>1.1000000000000001</c:v>
                </c:pt>
                <c:pt idx="58">
                  <c:v>0.4</c:v>
                </c:pt>
                <c:pt idx="59">
                  <c:v>0.70000000000000062</c:v>
                </c:pt>
                <c:pt idx="62">
                  <c:v>0.4</c:v>
                </c:pt>
                <c:pt idx="63">
                  <c:v>1</c:v>
                </c:pt>
                <c:pt idx="64">
                  <c:v>2.4</c:v>
                </c:pt>
                <c:pt idx="65">
                  <c:v>2.4</c:v>
                </c:pt>
                <c:pt idx="66">
                  <c:v>1.1000000000000001</c:v>
                </c:pt>
                <c:pt idx="67">
                  <c:v>-1.4</c:v>
                </c:pt>
                <c:pt idx="68">
                  <c:v>0.70000000000000062</c:v>
                </c:pt>
                <c:pt idx="69">
                  <c:v>0.70000000000000062</c:v>
                </c:pt>
                <c:pt idx="70">
                  <c:v>3.6</c:v>
                </c:pt>
                <c:pt idx="71">
                  <c:v>3.1</c:v>
                </c:pt>
                <c:pt idx="73">
                  <c:v>1</c:v>
                </c:pt>
                <c:pt idx="74">
                  <c:v>1</c:v>
                </c:pt>
                <c:pt idx="75">
                  <c:v>0.30000000000000032</c:v>
                </c:pt>
                <c:pt idx="76">
                  <c:v>0.30000000000000032</c:v>
                </c:pt>
                <c:pt idx="77">
                  <c:v>0.30000000000000032</c:v>
                </c:pt>
                <c:pt idx="78">
                  <c:v>0.30000000000000032</c:v>
                </c:pt>
                <c:pt idx="79">
                  <c:v>0.30000000000000032</c:v>
                </c:pt>
                <c:pt idx="80">
                  <c:v>1</c:v>
                </c:pt>
                <c:pt idx="81">
                  <c:v>-0.1</c:v>
                </c:pt>
                <c:pt idx="82">
                  <c:v>-0.1</c:v>
                </c:pt>
                <c:pt idx="83">
                  <c:v>-0.1</c:v>
                </c:pt>
                <c:pt idx="84">
                  <c:v>-0.1</c:v>
                </c:pt>
                <c:pt idx="85">
                  <c:v>-0.1</c:v>
                </c:pt>
                <c:pt idx="86">
                  <c:v>-0.1</c:v>
                </c:pt>
                <c:pt idx="87">
                  <c:v>-0.8</c:v>
                </c:pt>
                <c:pt idx="88">
                  <c:v>-0.1</c:v>
                </c:pt>
                <c:pt idx="89">
                  <c:v>-1.4</c:v>
                </c:pt>
                <c:pt idx="90">
                  <c:v>-0.30000000000000032</c:v>
                </c:pt>
                <c:pt idx="91">
                  <c:v>-0.30000000000000032</c:v>
                </c:pt>
                <c:pt idx="92">
                  <c:v>-0.30000000000000032</c:v>
                </c:pt>
                <c:pt idx="93">
                  <c:v>-0.30000000000000032</c:v>
                </c:pt>
                <c:pt idx="94">
                  <c:v>-0.30000000000000032</c:v>
                </c:pt>
                <c:pt idx="96">
                  <c:v>0.70000000000000062</c:v>
                </c:pt>
                <c:pt idx="97">
                  <c:v>-1.7</c:v>
                </c:pt>
                <c:pt idx="98">
                  <c:v>-1.7</c:v>
                </c:pt>
                <c:pt idx="99">
                  <c:v>0.2</c:v>
                </c:pt>
                <c:pt idx="100">
                  <c:v>0.2</c:v>
                </c:pt>
                <c:pt idx="101">
                  <c:v>-0.70000000000000062</c:v>
                </c:pt>
                <c:pt idx="102">
                  <c:v>-0.70000000000000062</c:v>
                </c:pt>
                <c:pt idx="103">
                  <c:v>-0.4</c:v>
                </c:pt>
                <c:pt idx="104">
                  <c:v>-0.4</c:v>
                </c:pt>
                <c:pt idx="105">
                  <c:v>-0.2</c:v>
                </c:pt>
                <c:pt idx="106">
                  <c:v>-2.1</c:v>
                </c:pt>
                <c:pt idx="107">
                  <c:v>0.8</c:v>
                </c:pt>
                <c:pt idx="108">
                  <c:v>-1.1000000000000001</c:v>
                </c:pt>
                <c:pt idx="109">
                  <c:v>-0.4</c:v>
                </c:pt>
                <c:pt idx="110">
                  <c:v>-0.9</c:v>
                </c:pt>
                <c:pt idx="111">
                  <c:v>-1.8</c:v>
                </c:pt>
                <c:pt idx="113">
                  <c:v>0</c:v>
                </c:pt>
                <c:pt idx="114">
                  <c:v>-1.2</c:v>
                </c:pt>
                <c:pt idx="115">
                  <c:v>-1.2</c:v>
                </c:pt>
                <c:pt idx="116">
                  <c:v>-1.6</c:v>
                </c:pt>
                <c:pt idx="117">
                  <c:v>-0.5</c:v>
                </c:pt>
                <c:pt idx="118">
                  <c:v>0.4</c:v>
                </c:pt>
                <c:pt idx="119">
                  <c:v>0.70000000000000062</c:v>
                </c:pt>
                <c:pt idx="120">
                  <c:v>-1.7</c:v>
                </c:pt>
                <c:pt idx="121">
                  <c:v>-1.7</c:v>
                </c:pt>
                <c:pt idx="122">
                  <c:v>-0.30000000000000032</c:v>
                </c:pt>
                <c:pt idx="125">
                  <c:v>0.2</c:v>
                </c:pt>
                <c:pt idx="126">
                  <c:v>0.1</c:v>
                </c:pt>
                <c:pt idx="127">
                  <c:v>0.2</c:v>
                </c:pt>
                <c:pt idx="128">
                  <c:v>0.2</c:v>
                </c:pt>
                <c:pt idx="129">
                  <c:v>-0.4</c:v>
                </c:pt>
                <c:pt idx="130">
                  <c:v>-3.3</c:v>
                </c:pt>
                <c:pt idx="131">
                  <c:v>-1.4</c:v>
                </c:pt>
                <c:pt idx="132">
                  <c:v>-0.70000000000000062</c:v>
                </c:pt>
                <c:pt idx="133">
                  <c:v>-0.2</c:v>
                </c:pt>
                <c:pt idx="134">
                  <c:v>-0.2</c:v>
                </c:pt>
                <c:pt idx="135">
                  <c:v>-0.2</c:v>
                </c:pt>
                <c:pt idx="136">
                  <c:v>-0.2</c:v>
                </c:pt>
                <c:pt idx="137">
                  <c:v>-0.2</c:v>
                </c:pt>
                <c:pt idx="138">
                  <c:v>0.30000000000000032</c:v>
                </c:pt>
                <c:pt idx="139">
                  <c:v>-0.70000000000000062</c:v>
                </c:pt>
                <c:pt idx="140">
                  <c:v>0</c:v>
                </c:pt>
                <c:pt idx="141">
                  <c:v>-0.1</c:v>
                </c:pt>
                <c:pt idx="142">
                  <c:v>-0.4</c:v>
                </c:pt>
                <c:pt idx="143">
                  <c:v>-0.30000000000000032</c:v>
                </c:pt>
                <c:pt idx="144">
                  <c:v>-0.4</c:v>
                </c:pt>
                <c:pt idx="145">
                  <c:v>0.1</c:v>
                </c:pt>
                <c:pt idx="146">
                  <c:v>-0.30000000000000032</c:v>
                </c:pt>
                <c:pt idx="147">
                  <c:v>0.30000000000000032</c:v>
                </c:pt>
                <c:pt idx="148">
                  <c:v>0.4</c:v>
                </c:pt>
                <c:pt idx="149">
                  <c:v>-0.5</c:v>
                </c:pt>
                <c:pt idx="150">
                  <c:v>-0.1</c:v>
                </c:pt>
                <c:pt idx="151">
                  <c:v>-0.5</c:v>
                </c:pt>
                <c:pt idx="152">
                  <c:v>-0.1</c:v>
                </c:pt>
                <c:pt idx="153">
                  <c:v>-0.5</c:v>
                </c:pt>
                <c:pt idx="154">
                  <c:v>-0.1</c:v>
                </c:pt>
                <c:pt idx="155">
                  <c:v>-0.5</c:v>
                </c:pt>
                <c:pt idx="156">
                  <c:v>-0.1</c:v>
                </c:pt>
                <c:pt idx="157">
                  <c:v>-0.5</c:v>
                </c:pt>
                <c:pt idx="158">
                  <c:v>-0.1</c:v>
                </c:pt>
                <c:pt idx="159">
                  <c:v>-2.2000000000000002</c:v>
                </c:pt>
                <c:pt idx="160">
                  <c:v>-1</c:v>
                </c:pt>
                <c:pt idx="162">
                  <c:v>-3</c:v>
                </c:pt>
                <c:pt idx="163">
                  <c:v>-0.2</c:v>
                </c:pt>
                <c:pt idx="164">
                  <c:v>1.3</c:v>
                </c:pt>
                <c:pt idx="165">
                  <c:v>-0.70000000000000062</c:v>
                </c:pt>
                <c:pt idx="166">
                  <c:v>1</c:v>
                </c:pt>
                <c:pt idx="167">
                  <c:v>0.1</c:v>
                </c:pt>
                <c:pt idx="168">
                  <c:v>-0.70000000000000062</c:v>
                </c:pt>
                <c:pt idx="169">
                  <c:v>0.1</c:v>
                </c:pt>
                <c:pt idx="170">
                  <c:v>-0.8</c:v>
                </c:pt>
                <c:pt idx="171">
                  <c:v>9</c:v>
                </c:pt>
                <c:pt idx="172">
                  <c:v>-0.30000000000000032</c:v>
                </c:pt>
                <c:pt idx="173">
                  <c:v>8.4</c:v>
                </c:pt>
                <c:pt idx="174">
                  <c:v>-0.9</c:v>
                </c:pt>
                <c:pt idx="176">
                  <c:v>3.8</c:v>
                </c:pt>
                <c:pt idx="177">
                  <c:v>1.3</c:v>
                </c:pt>
                <c:pt idx="180">
                  <c:v>-0.1</c:v>
                </c:pt>
                <c:pt idx="181">
                  <c:v>3.1</c:v>
                </c:pt>
                <c:pt idx="182">
                  <c:v>0.30000000000000032</c:v>
                </c:pt>
                <c:pt idx="183">
                  <c:v>-0.5</c:v>
                </c:pt>
                <c:pt idx="184">
                  <c:v>-0.5</c:v>
                </c:pt>
                <c:pt idx="185">
                  <c:v>-2</c:v>
                </c:pt>
                <c:pt idx="188">
                  <c:v>-0.30000000000000032</c:v>
                </c:pt>
                <c:pt idx="190">
                  <c:v>0.2</c:v>
                </c:pt>
                <c:pt idx="191">
                  <c:v>0.2</c:v>
                </c:pt>
                <c:pt idx="192">
                  <c:v>0.5</c:v>
                </c:pt>
                <c:pt idx="193">
                  <c:v>0.5</c:v>
                </c:pt>
                <c:pt idx="194">
                  <c:v>-1.9000000000000001</c:v>
                </c:pt>
                <c:pt idx="195">
                  <c:v>0.1</c:v>
                </c:pt>
                <c:pt idx="196">
                  <c:v>-0.1</c:v>
                </c:pt>
                <c:pt idx="197">
                  <c:v>0.2</c:v>
                </c:pt>
                <c:pt idx="198">
                  <c:v>0.2</c:v>
                </c:pt>
                <c:pt idx="199">
                  <c:v>0.5</c:v>
                </c:pt>
                <c:pt idx="200">
                  <c:v>-3.7</c:v>
                </c:pt>
                <c:pt idx="201">
                  <c:v>-0.5</c:v>
                </c:pt>
                <c:pt idx="202">
                  <c:v>-1.2</c:v>
                </c:pt>
                <c:pt idx="203">
                  <c:v>-1.2</c:v>
                </c:pt>
                <c:pt idx="205">
                  <c:v>0.30000000000000032</c:v>
                </c:pt>
                <c:pt idx="206">
                  <c:v>0.9</c:v>
                </c:pt>
                <c:pt idx="207">
                  <c:v>0.30000000000000032</c:v>
                </c:pt>
                <c:pt idx="208">
                  <c:v>0.5</c:v>
                </c:pt>
                <c:pt idx="209">
                  <c:v>-0.60000000000000064</c:v>
                </c:pt>
                <c:pt idx="210">
                  <c:v>-0.60000000000000064</c:v>
                </c:pt>
                <c:pt idx="211">
                  <c:v>-1.9000000000000001</c:v>
                </c:pt>
                <c:pt idx="212">
                  <c:v>0.5</c:v>
                </c:pt>
                <c:pt idx="213">
                  <c:v>0.8</c:v>
                </c:pt>
                <c:pt idx="214">
                  <c:v>2.1</c:v>
                </c:pt>
                <c:pt idx="215">
                  <c:v>0.2</c:v>
                </c:pt>
                <c:pt idx="216">
                  <c:v>0.70000000000000062</c:v>
                </c:pt>
                <c:pt idx="217">
                  <c:v>0.9</c:v>
                </c:pt>
                <c:pt idx="218">
                  <c:v>0.1</c:v>
                </c:pt>
                <c:pt idx="219">
                  <c:v>0.1</c:v>
                </c:pt>
                <c:pt idx="220">
                  <c:v>0.1</c:v>
                </c:pt>
                <c:pt idx="221">
                  <c:v>0.2</c:v>
                </c:pt>
                <c:pt idx="222">
                  <c:v>-0.2</c:v>
                </c:pt>
                <c:pt idx="223">
                  <c:v>-0.30000000000000032</c:v>
                </c:pt>
                <c:pt idx="224">
                  <c:v>0</c:v>
                </c:pt>
                <c:pt idx="225">
                  <c:v>0.1</c:v>
                </c:pt>
                <c:pt idx="226">
                  <c:v>0.60000000000000064</c:v>
                </c:pt>
                <c:pt idx="227">
                  <c:v>-1.1000000000000001</c:v>
                </c:pt>
                <c:pt idx="228">
                  <c:v>0.1</c:v>
                </c:pt>
                <c:pt idx="229">
                  <c:v>0.2</c:v>
                </c:pt>
                <c:pt idx="230">
                  <c:v>-0.1</c:v>
                </c:pt>
                <c:pt idx="231">
                  <c:v>0.1</c:v>
                </c:pt>
                <c:pt idx="232">
                  <c:v>0.4</c:v>
                </c:pt>
                <c:pt idx="233">
                  <c:v>0.30000000000000032</c:v>
                </c:pt>
                <c:pt idx="234">
                  <c:v>0</c:v>
                </c:pt>
                <c:pt idx="235">
                  <c:v>-0.8</c:v>
                </c:pt>
                <c:pt idx="236">
                  <c:v>-0.2</c:v>
                </c:pt>
                <c:pt idx="237">
                  <c:v>-1.2</c:v>
                </c:pt>
                <c:pt idx="238">
                  <c:v>-0.5</c:v>
                </c:pt>
                <c:pt idx="239">
                  <c:v>-0.60000000000000064</c:v>
                </c:pt>
                <c:pt idx="240">
                  <c:v>-0.5</c:v>
                </c:pt>
                <c:pt idx="241">
                  <c:v>0.5</c:v>
                </c:pt>
                <c:pt idx="242">
                  <c:v>0.1</c:v>
                </c:pt>
                <c:pt idx="243">
                  <c:v>-0.2</c:v>
                </c:pt>
                <c:pt idx="244">
                  <c:v>-1.1000000000000001</c:v>
                </c:pt>
                <c:pt idx="245">
                  <c:v>-3.3</c:v>
                </c:pt>
                <c:pt idx="246">
                  <c:v>0.8</c:v>
                </c:pt>
                <c:pt idx="247">
                  <c:v>-0.9</c:v>
                </c:pt>
                <c:pt idx="248">
                  <c:v>-0.60000000000000064</c:v>
                </c:pt>
                <c:pt idx="249">
                  <c:v>-1.3</c:v>
                </c:pt>
              </c:numCache>
            </c:numRef>
          </c:yVal>
        </c:ser>
        <c:axId val="172158976"/>
        <c:axId val="172160896"/>
      </c:scatterChart>
      <c:valAx>
        <c:axId val="172158976"/>
        <c:scaling>
          <c:orientation val="minMax"/>
          <c:max val="10"/>
          <c:min val="-10"/>
        </c:scaling>
        <c:axPos val="b"/>
        <c:majorGridlines/>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2160896"/>
        <c:crosses val="autoZero"/>
        <c:crossBetween val="midCat"/>
        <c:dispUnits>
          <c:builtInUnit val="thousands"/>
        </c:dispUnits>
      </c:valAx>
      <c:valAx>
        <c:axId val="172160896"/>
        <c:scaling>
          <c:orientation val="minMax"/>
          <c:max val="10"/>
          <c:min val="-10"/>
        </c:scaling>
        <c:axPos val="l"/>
        <c:majorGridlines/>
        <c:title>
          <c:tx>
            <c:rich>
              <a:bodyPr rot="0" vert="horz"/>
              <a:lstStyle/>
              <a:p>
                <a:pPr>
                  <a:defRPr/>
                </a:pPr>
                <a:r>
                  <a:rPr lang="en-US"/>
                  <a:t>Phase center offset from ARP, meters</a:t>
                </a:r>
              </a:p>
            </c:rich>
          </c:tx>
          <c:layout>
            <c:manualLayout>
              <c:xMode val="edge"/>
              <c:yMode val="edge"/>
              <c:x val="4.7864755604557149E-2"/>
              <c:y val="0.54733928365175899"/>
            </c:manualLayout>
          </c:layout>
          <c:spPr>
            <a:solidFill>
              <a:sysClr val="window" lastClr="FFFFFF">
                <a:alpha val="50000"/>
              </a:sysClr>
            </a:solidFill>
          </c:spPr>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2158976"/>
        <c:crosses val="autoZero"/>
        <c:crossBetween val="midCat"/>
        <c:dispUnits>
          <c:builtInUnit val="thousands"/>
        </c:dispUnits>
      </c:valAx>
      <c:spPr>
        <a:blipFill dpi="0" rotWithShape="1">
          <a:blip xmlns:r="http://schemas.openxmlformats.org/officeDocument/2006/relationships" r:embed="rId2">
            <a:alphaModFix amt="20000"/>
          </a:blip>
          <a:srcRect/>
          <a:stretch>
            <a:fillRect l="2000" t="4000" r="2000" b="3000"/>
          </a:stretch>
        </a:blipFill>
      </c:spPr>
    </c:plotArea>
    <c:legend>
      <c:legendPos val="r"/>
      <c:txPr>
        <a:bodyPr/>
        <a:lstStyle/>
        <a:p>
          <a:pPr>
            <a:defRPr sz="920" b="0" i="0" u="none" strike="noStrike" baseline="0">
              <a:solidFill>
                <a:srgbClr val="000000"/>
              </a:solidFill>
              <a:latin typeface="Calibri"/>
              <a:ea typeface="Calibri"/>
              <a:cs typeface="Calibri"/>
            </a:defRPr>
          </a:pPr>
          <a:endParaRPr lang="en-US"/>
        </a:p>
      </c:txPr>
    </c:legend>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3"/>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Calibri"/>
                <a:ea typeface="Calibri"/>
                <a:cs typeface="Calibri"/>
              </a:defRPr>
            </a:pPr>
            <a:r>
              <a:rPr lang="en-US"/>
              <a:t>Phase Center offsets
(side</a:t>
            </a:r>
            <a:r>
              <a:rPr lang="en-US" baseline="0"/>
              <a:t> view</a:t>
            </a:r>
            <a:r>
              <a:rPr lang="en-US"/>
              <a:t>)</a:t>
            </a:r>
          </a:p>
        </c:rich>
      </c:tx>
      <c:layout>
        <c:manualLayout>
          <c:xMode val="edge"/>
          <c:yMode val="edge"/>
          <c:x val="0.23356119073869899"/>
          <c:y val="1.8209408194233705E-2"/>
        </c:manualLayout>
      </c:layout>
      <c:overlay val="1"/>
    </c:title>
    <c:plotArea>
      <c:layout>
        <c:manualLayout>
          <c:layoutTarget val="inner"/>
          <c:xMode val="edge"/>
          <c:yMode val="edge"/>
          <c:x val="1.3230429988974642E-2"/>
          <c:y val="2.8533170834677556E-2"/>
          <c:w val="0.88206258120711545"/>
          <c:h val="0.95507326379346735"/>
        </c:manualLayout>
      </c:layout>
      <c:scatterChart>
        <c:scatterStyle val="lineMarker"/>
        <c:ser>
          <c:idx val="0"/>
          <c:order val="0"/>
          <c:tx>
            <c:v>L1 phase center</c:v>
          </c:tx>
          <c:spPr>
            <a:ln w="28575">
              <a:noFill/>
            </a:ln>
          </c:spPr>
          <c:marker>
            <c:symbol val="plus"/>
            <c:size val="7"/>
          </c:marker>
          <c:errBars>
            <c:errDir val="x"/>
            <c:errBarType val="both"/>
            <c:errValType val="fixedVal"/>
            <c:val val="1"/>
          </c:errBars>
          <c:errBars>
            <c:errDir val="y"/>
            <c:errBarType val="both"/>
            <c:errValType val="cust"/>
            <c:noEndCap val="1"/>
            <c:plus>
              <c:numRef>
                <c:f>ant_info.003!$BA$2:$BA$251</c:f>
                <c:numCache>
                  <c:formatCode>General</c:formatCode>
                  <c:ptCount val="250"/>
                  <c:pt idx="0">
                    <c:v>0</c:v>
                  </c:pt>
                  <c:pt idx="1">
                    <c:v>0</c:v>
                  </c:pt>
                  <c:pt idx="2">
                    <c:v>0</c:v>
                  </c:pt>
                  <c:pt idx="3">
                    <c:v>0</c:v>
                  </c:pt>
                  <c:pt idx="4">
                    <c:v>4.5999999999999996</c:v>
                  </c:pt>
                  <c:pt idx="5">
                    <c:v>2.6</c:v>
                  </c:pt>
                  <c:pt idx="6">
                    <c:v>2.6</c:v>
                  </c:pt>
                  <c:pt idx="7">
                    <c:v>5.2</c:v>
                  </c:pt>
                  <c:pt idx="8">
                    <c:v>5.3</c:v>
                  </c:pt>
                  <c:pt idx="9">
                    <c:v>10.9</c:v>
                  </c:pt>
                  <c:pt idx="10">
                    <c:v>10.9</c:v>
                  </c:pt>
                  <c:pt idx="11">
                    <c:v>12.2</c:v>
                  </c:pt>
                  <c:pt idx="12">
                    <c:v>12.2</c:v>
                  </c:pt>
                  <c:pt idx="13">
                    <c:v>12.2</c:v>
                  </c:pt>
                  <c:pt idx="14">
                    <c:v>12.2</c:v>
                  </c:pt>
                  <c:pt idx="15">
                    <c:v>2.5</c:v>
                  </c:pt>
                  <c:pt idx="16">
                    <c:v>2.5</c:v>
                  </c:pt>
                  <c:pt idx="17">
                    <c:v>2.5</c:v>
                  </c:pt>
                  <c:pt idx="18">
                    <c:v>2.5</c:v>
                  </c:pt>
                  <c:pt idx="19">
                    <c:v>2.5</c:v>
                  </c:pt>
                  <c:pt idx="20">
                    <c:v>0</c:v>
                  </c:pt>
                  <c:pt idx="21">
                    <c:v>20.6</c:v>
                  </c:pt>
                  <c:pt idx="22">
                    <c:v>4.7</c:v>
                  </c:pt>
                  <c:pt idx="23">
                    <c:v>4.5999999999999996</c:v>
                  </c:pt>
                  <c:pt idx="24">
                    <c:v>6.2</c:v>
                  </c:pt>
                  <c:pt idx="25">
                    <c:v>4.8</c:v>
                  </c:pt>
                  <c:pt idx="26">
                    <c:v>5</c:v>
                  </c:pt>
                  <c:pt idx="27">
                    <c:v>4.0999999999999996</c:v>
                  </c:pt>
                  <c:pt idx="28">
                    <c:v>9.1</c:v>
                  </c:pt>
                  <c:pt idx="29">
                    <c:v>23.4</c:v>
                  </c:pt>
                  <c:pt idx="30">
                    <c:v>7.5</c:v>
                  </c:pt>
                  <c:pt idx="31">
                    <c:v>21.1</c:v>
                  </c:pt>
                  <c:pt idx="32">
                    <c:v>6.2</c:v>
                  </c:pt>
                  <c:pt idx="33">
                    <c:v>21.7</c:v>
                  </c:pt>
                  <c:pt idx="34">
                    <c:v>23.1</c:v>
                  </c:pt>
                  <c:pt idx="35">
                    <c:v>5.5</c:v>
                  </c:pt>
                  <c:pt idx="36">
                    <c:v>0.5</c:v>
                  </c:pt>
                  <c:pt idx="37">
                    <c:v>19.5</c:v>
                  </c:pt>
                  <c:pt idx="38">
                    <c:v>9</c:v>
                  </c:pt>
                  <c:pt idx="39">
                    <c:v>9</c:v>
                  </c:pt>
                  <c:pt idx="40">
                    <c:v>2.1</c:v>
                  </c:pt>
                  <c:pt idx="41">
                    <c:v>2.1</c:v>
                  </c:pt>
                  <c:pt idx="42">
                    <c:v>1</c:v>
                  </c:pt>
                  <c:pt idx="43">
                    <c:v>1</c:v>
                  </c:pt>
                  <c:pt idx="44">
                    <c:v>1</c:v>
                  </c:pt>
                  <c:pt idx="45">
                    <c:v>1</c:v>
                  </c:pt>
                  <c:pt idx="46">
                    <c:v>4.5999999999999996</c:v>
                  </c:pt>
                  <c:pt idx="47">
                    <c:v>4.8</c:v>
                  </c:pt>
                  <c:pt idx="48">
                    <c:v>4.5999999999999996</c:v>
                  </c:pt>
                  <c:pt idx="49">
                    <c:v>4.8</c:v>
                  </c:pt>
                  <c:pt idx="50">
                    <c:v>0</c:v>
                  </c:pt>
                  <c:pt idx="51">
                    <c:v>10.200000000000001</c:v>
                  </c:pt>
                  <c:pt idx="52">
                    <c:v>9.1</c:v>
                  </c:pt>
                  <c:pt idx="53">
                    <c:v>6.5</c:v>
                  </c:pt>
                  <c:pt idx="54">
                    <c:v>5.3</c:v>
                  </c:pt>
                  <c:pt idx="55">
                    <c:v>0.60000000000000064</c:v>
                  </c:pt>
                  <c:pt idx="56">
                    <c:v>11.7</c:v>
                  </c:pt>
                  <c:pt idx="57">
                    <c:v>5.4</c:v>
                  </c:pt>
                  <c:pt idx="58">
                    <c:v>6.9</c:v>
                  </c:pt>
                  <c:pt idx="59">
                    <c:v>5.0999999999999996</c:v>
                  </c:pt>
                  <c:pt idx="60">
                    <c:v>6.8</c:v>
                  </c:pt>
                  <c:pt idx="61">
                    <c:v>2.2999999999999998</c:v>
                  </c:pt>
                  <c:pt idx="62">
                    <c:v>6.9</c:v>
                  </c:pt>
                  <c:pt idx="63">
                    <c:v>5.8</c:v>
                  </c:pt>
                  <c:pt idx="64">
                    <c:v>7.8</c:v>
                  </c:pt>
                  <c:pt idx="65">
                    <c:v>7.8</c:v>
                  </c:pt>
                  <c:pt idx="66">
                    <c:v>5.3</c:v>
                  </c:pt>
                  <c:pt idx="67">
                    <c:v>9.1</c:v>
                  </c:pt>
                  <c:pt idx="68">
                    <c:v>0.30000000000000032</c:v>
                  </c:pt>
                  <c:pt idx="69">
                    <c:v>0.30000000000000032</c:v>
                  </c:pt>
                  <c:pt idx="70">
                    <c:v>5.5</c:v>
                  </c:pt>
                  <c:pt idx="71">
                    <c:v>6</c:v>
                  </c:pt>
                  <c:pt idx="72">
                    <c:v>0</c:v>
                  </c:pt>
                  <c:pt idx="73">
                    <c:v>1</c:v>
                  </c:pt>
                  <c:pt idx="74">
                    <c:v>1</c:v>
                  </c:pt>
                  <c:pt idx="75">
                    <c:v>0.30000000000000032</c:v>
                  </c:pt>
                  <c:pt idx="76">
                    <c:v>0.30000000000000032</c:v>
                  </c:pt>
                  <c:pt idx="77">
                    <c:v>0.30000000000000032</c:v>
                  </c:pt>
                  <c:pt idx="78">
                    <c:v>0.30000000000000032</c:v>
                  </c:pt>
                  <c:pt idx="79">
                    <c:v>0.30000000000000032</c:v>
                  </c:pt>
                  <c:pt idx="80">
                    <c:v>1</c:v>
                  </c:pt>
                  <c:pt idx="81">
                    <c:v>1.7</c:v>
                  </c:pt>
                  <c:pt idx="82">
                    <c:v>0.30000000000000032</c:v>
                  </c:pt>
                  <c:pt idx="83">
                    <c:v>1.7</c:v>
                  </c:pt>
                  <c:pt idx="84">
                    <c:v>0.30000000000000032</c:v>
                  </c:pt>
                  <c:pt idx="85">
                    <c:v>1.7</c:v>
                  </c:pt>
                  <c:pt idx="86">
                    <c:v>0.30000000000000032</c:v>
                  </c:pt>
                  <c:pt idx="87">
                    <c:v>5.6</c:v>
                  </c:pt>
                  <c:pt idx="88">
                    <c:v>4.5999999999999996</c:v>
                  </c:pt>
                  <c:pt idx="89">
                    <c:v>9.4</c:v>
                  </c:pt>
                  <c:pt idx="90">
                    <c:v>0.1</c:v>
                  </c:pt>
                  <c:pt idx="91">
                    <c:v>0.1</c:v>
                  </c:pt>
                  <c:pt idx="92">
                    <c:v>0.1</c:v>
                  </c:pt>
                  <c:pt idx="93">
                    <c:v>0.1</c:v>
                  </c:pt>
                  <c:pt idx="94">
                    <c:v>7.8</c:v>
                  </c:pt>
                  <c:pt idx="95">
                    <c:v>10.4</c:v>
                  </c:pt>
                  <c:pt idx="96">
                    <c:v>9.8000000000000007</c:v>
                  </c:pt>
                  <c:pt idx="97">
                    <c:v>7.1</c:v>
                  </c:pt>
                  <c:pt idx="98">
                    <c:v>7.1</c:v>
                  </c:pt>
                  <c:pt idx="99">
                    <c:v>8.1</c:v>
                  </c:pt>
                  <c:pt idx="100">
                    <c:v>8.1</c:v>
                  </c:pt>
                  <c:pt idx="101">
                    <c:v>9.2000000000000011</c:v>
                  </c:pt>
                  <c:pt idx="102">
                    <c:v>9.3000000000000007</c:v>
                  </c:pt>
                  <c:pt idx="103">
                    <c:v>6.4</c:v>
                  </c:pt>
                  <c:pt idx="104">
                    <c:v>5.4</c:v>
                  </c:pt>
                  <c:pt idx="105">
                    <c:v>4.2</c:v>
                  </c:pt>
                  <c:pt idx="106">
                    <c:v>8</c:v>
                  </c:pt>
                  <c:pt idx="107">
                    <c:v>8.1</c:v>
                  </c:pt>
                  <c:pt idx="108">
                    <c:v>7.1</c:v>
                  </c:pt>
                  <c:pt idx="109">
                    <c:v>22.7</c:v>
                  </c:pt>
                  <c:pt idx="110">
                    <c:v>5.9</c:v>
                  </c:pt>
                  <c:pt idx="111">
                    <c:v>7.4</c:v>
                  </c:pt>
                  <c:pt idx="112">
                    <c:v>8.4</c:v>
                  </c:pt>
                  <c:pt idx="113">
                    <c:v>8.6</c:v>
                  </c:pt>
                  <c:pt idx="114">
                    <c:v>8.5</c:v>
                  </c:pt>
                  <c:pt idx="115">
                    <c:v>8.5</c:v>
                  </c:pt>
                  <c:pt idx="116">
                    <c:v>5.4</c:v>
                  </c:pt>
                  <c:pt idx="117">
                    <c:v>11.7</c:v>
                  </c:pt>
                  <c:pt idx="118">
                    <c:v>2.6</c:v>
                  </c:pt>
                  <c:pt idx="119">
                    <c:v>2</c:v>
                  </c:pt>
                  <c:pt idx="120">
                    <c:v>8.9</c:v>
                  </c:pt>
                  <c:pt idx="121">
                    <c:v>8.9</c:v>
                  </c:pt>
                  <c:pt idx="122">
                    <c:v>4.4000000000000004</c:v>
                  </c:pt>
                  <c:pt idx="123">
                    <c:v>8</c:v>
                  </c:pt>
                  <c:pt idx="124">
                    <c:v>7.5</c:v>
                  </c:pt>
                  <c:pt idx="125">
                    <c:v>10.9</c:v>
                  </c:pt>
                  <c:pt idx="126">
                    <c:v>27.8</c:v>
                  </c:pt>
                  <c:pt idx="127">
                    <c:v>10.9</c:v>
                  </c:pt>
                  <c:pt idx="128">
                    <c:v>10.200000000000001</c:v>
                  </c:pt>
                  <c:pt idx="129">
                    <c:v>6.1</c:v>
                  </c:pt>
                  <c:pt idx="130">
                    <c:v>10.200000000000001</c:v>
                  </c:pt>
                  <c:pt idx="131">
                    <c:v>7.1</c:v>
                  </c:pt>
                  <c:pt idx="132">
                    <c:v>7.6</c:v>
                  </c:pt>
                  <c:pt idx="133">
                    <c:v>1.6</c:v>
                  </c:pt>
                  <c:pt idx="134">
                    <c:v>1.6</c:v>
                  </c:pt>
                  <c:pt idx="135">
                    <c:v>1.6</c:v>
                  </c:pt>
                  <c:pt idx="136">
                    <c:v>1.6</c:v>
                  </c:pt>
                  <c:pt idx="137">
                    <c:v>1.6</c:v>
                  </c:pt>
                  <c:pt idx="138">
                    <c:v>7.7</c:v>
                  </c:pt>
                  <c:pt idx="139">
                    <c:v>1.4</c:v>
                  </c:pt>
                  <c:pt idx="140">
                    <c:v>2.4</c:v>
                  </c:pt>
                  <c:pt idx="141">
                    <c:v>0.4</c:v>
                  </c:pt>
                  <c:pt idx="142">
                    <c:v>4.9000000000000004</c:v>
                  </c:pt>
                  <c:pt idx="143">
                    <c:v>8.4</c:v>
                  </c:pt>
                  <c:pt idx="144">
                    <c:v>4.9000000000000004</c:v>
                  </c:pt>
                  <c:pt idx="145">
                    <c:v>6.8</c:v>
                  </c:pt>
                  <c:pt idx="146">
                    <c:v>8.4</c:v>
                  </c:pt>
                  <c:pt idx="147">
                    <c:v>2.7</c:v>
                  </c:pt>
                  <c:pt idx="148">
                    <c:v>7.8</c:v>
                  </c:pt>
                  <c:pt idx="149">
                    <c:v>0</c:v>
                  </c:pt>
                  <c:pt idx="150">
                    <c:v>0</c:v>
                  </c:pt>
                  <c:pt idx="151">
                    <c:v>0</c:v>
                  </c:pt>
                  <c:pt idx="152">
                    <c:v>0</c:v>
                  </c:pt>
                  <c:pt idx="153">
                    <c:v>0</c:v>
                  </c:pt>
                  <c:pt idx="154">
                    <c:v>0</c:v>
                  </c:pt>
                  <c:pt idx="155">
                    <c:v>0</c:v>
                  </c:pt>
                  <c:pt idx="156">
                    <c:v>0</c:v>
                  </c:pt>
                  <c:pt idx="157">
                    <c:v>0</c:v>
                  </c:pt>
                  <c:pt idx="158">
                    <c:v>0</c:v>
                  </c:pt>
                  <c:pt idx="159">
                    <c:v>8.5</c:v>
                  </c:pt>
                  <c:pt idx="160">
                    <c:v>24.7</c:v>
                  </c:pt>
                  <c:pt idx="161">
                    <c:v>9.1</c:v>
                  </c:pt>
                  <c:pt idx="162">
                    <c:v>8.3000000000000007</c:v>
                  </c:pt>
                  <c:pt idx="163">
                    <c:v>0</c:v>
                  </c:pt>
                  <c:pt idx="164">
                    <c:v>10.3</c:v>
                  </c:pt>
                  <c:pt idx="165">
                    <c:v>0</c:v>
                  </c:pt>
                  <c:pt idx="166">
                    <c:v>8.9</c:v>
                  </c:pt>
                  <c:pt idx="167">
                    <c:v>9.3000000000000007</c:v>
                  </c:pt>
                  <c:pt idx="168">
                    <c:v>9.8000000000000007</c:v>
                  </c:pt>
                  <c:pt idx="169">
                    <c:v>9.3000000000000007</c:v>
                  </c:pt>
                  <c:pt idx="170">
                    <c:v>7.5</c:v>
                  </c:pt>
                  <c:pt idx="171">
                    <c:v>9</c:v>
                  </c:pt>
                  <c:pt idx="172">
                    <c:v>5.5</c:v>
                  </c:pt>
                  <c:pt idx="173">
                    <c:v>6.6</c:v>
                  </c:pt>
                  <c:pt idx="174">
                    <c:v>8.3000000000000007</c:v>
                  </c:pt>
                  <c:pt idx="175">
                    <c:v>9.3000000000000007</c:v>
                  </c:pt>
                  <c:pt idx="176">
                    <c:v>2.9</c:v>
                  </c:pt>
                  <c:pt idx="177">
                    <c:v>6.8</c:v>
                  </c:pt>
                  <c:pt idx="178">
                    <c:v>4.5</c:v>
                  </c:pt>
                  <c:pt idx="179">
                    <c:v>4.5</c:v>
                  </c:pt>
                  <c:pt idx="180">
                    <c:v>2.6</c:v>
                  </c:pt>
                  <c:pt idx="181">
                    <c:v>9.8000000000000007</c:v>
                  </c:pt>
                  <c:pt idx="182">
                    <c:v>0.4</c:v>
                  </c:pt>
                  <c:pt idx="183">
                    <c:v>7</c:v>
                  </c:pt>
                  <c:pt idx="184">
                    <c:v>7</c:v>
                  </c:pt>
                  <c:pt idx="185">
                    <c:v>5.8</c:v>
                  </c:pt>
                  <c:pt idx="186">
                    <c:v>7.6</c:v>
                  </c:pt>
                  <c:pt idx="187">
                    <c:v>8.4</c:v>
                  </c:pt>
                  <c:pt idx="188">
                    <c:v>1.2</c:v>
                  </c:pt>
                  <c:pt idx="189">
                    <c:v>8.4</c:v>
                  </c:pt>
                  <c:pt idx="190">
                    <c:v>5.9</c:v>
                  </c:pt>
                  <c:pt idx="191">
                    <c:v>5.9</c:v>
                  </c:pt>
                  <c:pt idx="192">
                    <c:v>4.5999999999999996</c:v>
                  </c:pt>
                  <c:pt idx="193">
                    <c:v>4.5999999999999996</c:v>
                  </c:pt>
                  <c:pt idx="194">
                    <c:v>9.8000000000000007</c:v>
                  </c:pt>
                  <c:pt idx="195">
                    <c:v>0</c:v>
                  </c:pt>
                  <c:pt idx="196">
                    <c:v>3.2</c:v>
                  </c:pt>
                  <c:pt idx="197">
                    <c:v>0</c:v>
                  </c:pt>
                  <c:pt idx="198">
                    <c:v>0</c:v>
                  </c:pt>
                  <c:pt idx="199">
                    <c:v>4.5</c:v>
                  </c:pt>
                  <c:pt idx="200">
                    <c:v>5.4</c:v>
                  </c:pt>
                  <c:pt idx="201">
                    <c:v>8.1</c:v>
                  </c:pt>
                  <c:pt idx="202">
                    <c:v>19.3</c:v>
                  </c:pt>
                  <c:pt idx="203">
                    <c:v>19.3</c:v>
                  </c:pt>
                  <c:pt idx="204">
                    <c:v>11.4</c:v>
                  </c:pt>
                  <c:pt idx="205">
                    <c:v>9.3000000000000007</c:v>
                  </c:pt>
                  <c:pt idx="206">
                    <c:v>2.2999999999999998</c:v>
                  </c:pt>
                  <c:pt idx="207">
                    <c:v>0.5</c:v>
                  </c:pt>
                  <c:pt idx="208">
                    <c:v>8.2000000000000011</c:v>
                  </c:pt>
                  <c:pt idx="209">
                    <c:v>8.4</c:v>
                  </c:pt>
                  <c:pt idx="210">
                    <c:v>8.4</c:v>
                  </c:pt>
                  <c:pt idx="211">
                    <c:v>8</c:v>
                  </c:pt>
                  <c:pt idx="212">
                    <c:v>0.1</c:v>
                  </c:pt>
                  <c:pt idx="213">
                    <c:v>7.2</c:v>
                  </c:pt>
                  <c:pt idx="214">
                    <c:v>8.3000000000000007</c:v>
                  </c:pt>
                  <c:pt idx="215">
                    <c:v>3</c:v>
                  </c:pt>
                  <c:pt idx="216">
                    <c:v>6.9</c:v>
                  </c:pt>
                  <c:pt idx="217">
                    <c:v>5</c:v>
                  </c:pt>
                  <c:pt idx="218">
                    <c:v>7.7</c:v>
                  </c:pt>
                  <c:pt idx="219">
                    <c:v>7.7</c:v>
                  </c:pt>
                  <c:pt idx="220">
                    <c:v>4</c:v>
                  </c:pt>
                  <c:pt idx="221">
                    <c:v>6.2</c:v>
                  </c:pt>
                  <c:pt idx="222">
                    <c:v>6.7</c:v>
                  </c:pt>
                  <c:pt idx="223">
                    <c:v>7.1</c:v>
                  </c:pt>
                  <c:pt idx="224">
                    <c:v>7.8</c:v>
                  </c:pt>
                  <c:pt idx="225">
                    <c:v>7.2</c:v>
                  </c:pt>
                  <c:pt idx="226">
                    <c:v>6.9</c:v>
                  </c:pt>
                  <c:pt idx="227">
                    <c:v>7.6</c:v>
                  </c:pt>
                  <c:pt idx="228">
                    <c:v>0.1</c:v>
                  </c:pt>
                  <c:pt idx="229">
                    <c:v>0</c:v>
                  </c:pt>
                  <c:pt idx="230">
                    <c:v>0</c:v>
                  </c:pt>
                  <c:pt idx="231">
                    <c:v>0</c:v>
                  </c:pt>
                  <c:pt idx="232">
                    <c:v>0</c:v>
                  </c:pt>
                  <c:pt idx="233">
                    <c:v>0.2</c:v>
                  </c:pt>
                  <c:pt idx="234">
                    <c:v>0.1</c:v>
                  </c:pt>
                  <c:pt idx="235">
                    <c:v>0</c:v>
                  </c:pt>
                  <c:pt idx="236">
                    <c:v>0</c:v>
                  </c:pt>
                  <c:pt idx="237">
                    <c:v>0</c:v>
                  </c:pt>
                  <c:pt idx="238">
                    <c:v>6.8</c:v>
                  </c:pt>
                  <c:pt idx="239">
                    <c:v>0</c:v>
                  </c:pt>
                  <c:pt idx="240">
                    <c:v>0</c:v>
                  </c:pt>
                  <c:pt idx="241">
                    <c:v>6.1</c:v>
                  </c:pt>
                  <c:pt idx="242">
                    <c:v>7.5</c:v>
                  </c:pt>
                  <c:pt idx="243">
                    <c:v>5.9</c:v>
                  </c:pt>
                  <c:pt idx="244">
                    <c:v>8.4</c:v>
                  </c:pt>
                  <c:pt idx="245">
                    <c:v>7.4</c:v>
                  </c:pt>
                  <c:pt idx="246">
                    <c:v>6.5</c:v>
                  </c:pt>
                  <c:pt idx="247">
                    <c:v>8.1</c:v>
                  </c:pt>
                  <c:pt idx="248">
                    <c:v>9.2000000000000011</c:v>
                  </c:pt>
                  <c:pt idx="249">
                    <c:v>7.2</c:v>
                  </c:pt>
                </c:numCache>
              </c:numRef>
            </c:plus>
            <c:minus>
              <c:numRef>
                <c:f>ant_info.003!$BB$2:$BB$251</c:f>
                <c:numCache>
                  <c:formatCode>General</c:formatCode>
                  <c:ptCount val="250"/>
                  <c:pt idx="0">
                    <c:v>0</c:v>
                  </c:pt>
                  <c:pt idx="1">
                    <c:v>0</c:v>
                  </c:pt>
                  <c:pt idx="2">
                    <c:v>0</c:v>
                  </c:pt>
                  <c:pt idx="3">
                    <c:v>0</c:v>
                  </c:pt>
                  <c:pt idx="4">
                    <c:v>2.2999999999999998</c:v>
                  </c:pt>
                  <c:pt idx="5">
                    <c:v>3.9</c:v>
                  </c:pt>
                  <c:pt idx="6">
                    <c:v>3.9</c:v>
                  </c:pt>
                  <c:pt idx="7">
                    <c:v>0</c:v>
                  </c:pt>
                  <c:pt idx="8">
                    <c:v>0.30000000000000032</c:v>
                  </c:pt>
                  <c:pt idx="9">
                    <c:v>0</c:v>
                  </c:pt>
                  <c:pt idx="10">
                    <c:v>0</c:v>
                  </c:pt>
                  <c:pt idx="11">
                    <c:v>0</c:v>
                  </c:pt>
                  <c:pt idx="12">
                    <c:v>0</c:v>
                  </c:pt>
                  <c:pt idx="13">
                    <c:v>0</c:v>
                  </c:pt>
                  <c:pt idx="14">
                    <c:v>0</c:v>
                  </c:pt>
                  <c:pt idx="15">
                    <c:v>0</c:v>
                  </c:pt>
                  <c:pt idx="16">
                    <c:v>0</c:v>
                  </c:pt>
                  <c:pt idx="17">
                    <c:v>0</c:v>
                  </c:pt>
                  <c:pt idx="18">
                    <c:v>0</c:v>
                  </c:pt>
                  <c:pt idx="19">
                    <c:v>0</c:v>
                  </c:pt>
                  <c:pt idx="20">
                    <c:v>0</c:v>
                  </c:pt>
                  <c:pt idx="21">
                    <c:v>7</c:v>
                  </c:pt>
                  <c:pt idx="22">
                    <c:v>0.9</c:v>
                  </c:pt>
                  <c:pt idx="23">
                    <c:v>0.4</c:v>
                  </c:pt>
                  <c:pt idx="24">
                    <c:v>1.4</c:v>
                  </c:pt>
                  <c:pt idx="25">
                    <c:v>0.1</c:v>
                  </c:pt>
                  <c:pt idx="26">
                    <c:v>0</c:v>
                  </c:pt>
                  <c:pt idx="27">
                    <c:v>0.60000000000000064</c:v>
                  </c:pt>
                  <c:pt idx="28">
                    <c:v>10.1</c:v>
                  </c:pt>
                  <c:pt idx="29">
                    <c:v>0</c:v>
                  </c:pt>
                  <c:pt idx="30">
                    <c:v>4.5</c:v>
                  </c:pt>
                  <c:pt idx="31">
                    <c:v>0</c:v>
                  </c:pt>
                  <c:pt idx="32">
                    <c:v>2.2999999999999998</c:v>
                  </c:pt>
                  <c:pt idx="33">
                    <c:v>0</c:v>
                  </c:pt>
                  <c:pt idx="34">
                    <c:v>0</c:v>
                  </c:pt>
                  <c:pt idx="35">
                    <c:v>2.4</c:v>
                  </c:pt>
                  <c:pt idx="36">
                    <c:v>0</c:v>
                  </c:pt>
                  <c:pt idx="37">
                    <c:v>0</c:v>
                  </c:pt>
                  <c:pt idx="38">
                    <c:v>5.5</c:v>
                  </c:pt>
                  <c:pt idx="39">
                    <c:v>5.5</c:v>
                  </c:pt>
                  <c:pt idx="40">
                    <c:v>4</c:v>
                  </c:pt>
                  <c:pt idx="41">
                    <c:v>4</c:v>
                  </c:pt>
                  <c:pt idx="42">
                    <c:v>0</c:v>
                  </c:pt>
                  <c:pt idx="43">
                    <c:v>0</c:v>
                  </c:pt>
                  <c:pt idx="44">
                    <c:v>0</c:v>
                  </c:pt>
                  <c:pt idx="45">
                    <c:v>0</c:v>
                  </c:pt>
                  <c:pt idx="46">
                    <c:v>0</c:v>
                  </c:pt>
                  <c:pt idx="47">
                    <c:v>0</c:v>
                  </c:pt>
                  <c:pt idx="48">
                    <c:v>0</c:v>
                  </c:pt>
                  <c:pt idx="49">
                    <c:v>0</c:v>
                  </c:pt>
                  <c:pt idx="50">
                    <c:v>21.8</c:v>
                  </c:pt>
                  <c:pt idx="51">
                    <c:v>0</c:v>
                  </c:pt>
                  <c:pt idx="52">
                    <c:v>0</c:v>
                  </c:pt>
                  <c:pt idx="53">
                    <c:v>1.7</c:v>
                  </c:pt>
                  <c:pt idx="54">
                    <c:v>0</c:v>
                  </c:pt>
                  <c:pt idx="55">
                    <c:v>0.1</c:v>
                  </c:pt>
                  <c:pt idx="56">
                    <c:v>0</c:v>
                  </c:pt>
                  <c:pt idx="57">
                    <c:v>0.4</c:v>
                  </c:pt>
                  <c:pt idx="58">
                    <c:v>2.4</c:v>
                  </c:pt>
                  <c:pt idx="59">
                    <c:v>0</c:v>
                  </c:pt>
                  <c:pt idx="60">
                    <c:v>3.1</c:v>
                  </c:pt>
                  <c:pt idx="61">
                    <c:v>0.2</c:v>
                  </c:pt>
                  <c:pt idx="62">
                    <c:v>2.4</c:v>
                  </c:pt>
                  <c:pt idx="63">
                    <c:v>0</c:v>
                  </c:pt>
                  <c:pt idx="64">
                    <c:v>3.9</c:v>
                  </c:pt>
                  <c:pt idx="65">
                    <c:v>3.9</c:v>
                  </c:pt>
                  <c:pt idx="66">
                    <c:v>0.30000000000000032</c:v>
                  </c:pt>
                  <c:pt idx="67">
                    <c:v>0</c:v>
                  </c:pt>
                  <c:pt idx="68">
                    <c:v>0.2</c:v>
                  </c:pt>
                  <c:pt idx="69">
                    <c:v>0.2</c:v>
                  </c:pt>
                  <c:pt idx="70">
                    <c:v>0.60000000000000064</c:v>
                  </c:pt>
                  <c:pt idx="71">
                    <c:v>0</c:v>
                  </c:pt>
                  <c:pt idx="72">
                    <c:v>0</c:v>
                  </c:pt>
                  <c:pt idx="73">
                    <c:v>0</c:v>
                  </c:pt>
                  <c:pt idx="74">
                    <c:v>0</c:v>
                  </c:pt>
                  <c:pt idx="75">
                    <c:v>0</c:v>
                  </c:pt>
                  <c:pt idx="76">
                    <c:v>0</c:v>
                  </c:pt>
                  <c:pt idx="77">
                    <c:v>0</c:v>
                  </c:pt>
                  <c:pt idx="78">
                    <c:v>0</c:v>
                  </c:pt>
                  <c:pt idx="79">
                    <c:v>0</c:v>
                  </c:pt>
                  <c:pt idx="80">
                    <c:v>0</c:v>
                  </c:pt>
                  <c:pt idx="81">
                    <c:v>0.30000000000000032</c:v>
                  </c:pt>
                  <c:pt idx="82">
                    <c:v>0.70000000000000062</c:v>
                  </c:pt>
                  <c:pt idx="83">
                    <c:v>0.30000000000000032</c:v>
                  </c:pt>
                  <c:pt idx="84">
                    <c:v>0.70000000000000062</c:v>
                  </c:pt>
                  <c:pt idx="85">
                    <c:v>0.30000000000000032</c:v>
                  </c:pt>
                  <c:pt idx="86">
                    <c:v>0.70000000000000062</c:v>
                  </c:pt>
                  <c:pt idx="87">
                    <c:v>0.1</c:v>
                  </c:pt>
                  <c:pt idx="88">
                    <c:v>0</c:v>
                  </c:pt>
                  <c:pt idx="89">
                    <c:v>1.1000000000000001</c:v>
                  </c:pt>
                  <c:pt idx="90">
                    <c:v>0.5</c:v>
                  </c:pt>
                  <c:pt idx="91">
                    <c:v>0.5</c:v>
                  </c:pt>
                  <c:pt idx="92">
                    <c:v>0.5</c:v>
                  </c:pt>
                  <c:pt idx="93">
                    <c:v>0.5</c:v>
                  </c:pt>
                  <c:pt idx="94">
                    <c:v>1.6</c:v>
                  </c:pt>
                  <c:pt idx="95">
                    <c:v>3.4</c:v>
                  </c:pt>
                  <c:pt idx="96">
                    <c:v>4.2</c:v>
                  </c:pt>
                  <c:pt idx="97">
                    <c:v>0</c:v>
                  </c:pt>
                  <c:pt idx="98">
                    <c:v>0</c:v>
                  </c:pt>
                  <c:pt idx="99">
                    <c:v>1.2</c:v>
                  </c:pt>
                  <c:pt idx="100">
                    <c:v>1.2</c:v>
                  </c:pt>
                  <c:pt idx="101">
                    <c:v>2.5</c:v>
                  </c:pt>
                  <c:pt idx="102">
                    <c:v>2.5</c:v>
                  </c:pt>
                  <c:pt idx="103">
                    <c:v>0.9</c:v>
                  </c:pt>
                  <c:pt idx="104">
                    <c:v>0.1</c:v>
                  </c:pt>
                  <c:pt idx="105">
                    <c:v>0</c:v>
                  </c:pt>
                  <c:pt idx="106">
                    <c:v>3</c:v>
                  </c:pt>
                  <c:pt idx="107">
                    <c:v>0</c:v>
                  </c:pt>
                  <c:pt idx="108">
                    <c:v>1.3</c:v>
                  </c:pt>
                  <c:pt idx="109">
                    <c:v>0</c:v>
                  </c:pt>
                  <c:pt idx="110">
                    <c:v>0.60000000000000064</c:v>
                  </c:pt>
                  <c:pt idx="111">
                    <c:v>0</c:v>
                  </c:pt>
                  <c:pt idx="112">
                    <c:v>2.8</c:v>
                  </c:pt>
                  <c:pt idx="113">
                    <c:v>4.8</c:v>
                  </c:pt>
                  <c:pt idx="114">
                    <c:v>2.2999999999999998</c:v>
                  </c:pt>
                  <c:pt idx="115">
                    <c:v>2.2999999999999998</c:v>
                  </c:pt>
                  <c:pt idx="116">
                    <c:v>0</c:v>
                  </c:pt>
                  <c:pt idx="117">
                    <c:v>7.1</c:v>
                  </c:pt>
                  <c:pt idx="118">
                    <c:v>0</c:v>
                  </c:pt>
                  <c:pt idx="119">
                    <c:v>0.1</c:v>
                  </c:pt>
                  <c:pt idx="120">
                    <c:v>2</c:v>
                  </c:pt>
                  <c:pt idx="121">
                    <c:v>2</c:v>
                  </c:pt>
                  <c:pt idx="122">
                    <c:v>0</c:v>
                  </c:pt>
                  <c:pt idx="123">
                    <c:v>6.1</c:v>
                  </c:pt>
                  <c:pt idx="124">
                    <c:v>3.8</c:v>
                  </c:pt>
                  <c:pt idx="125">
                    <c:v>0</c:v>
                  </c:pt>
                  <c:pt idx="126">
                    <c:v>0</c:v>
                  </c:pt>
                  <c:pt idx="127">
                    <c:v>0</c:v>
                  </c:pt>
                  <c:pt idx="128">
                    <c:v>0</c:v>
                  </c:pt>
                  <c:pt idx="129">
                    <c:v>0</c:v>
                  </c:pt>
                  <c:pt idx="130">
                    <c:v>0</c:v>
                  </c:pt>
                  <c:pt idx="131">
                    <c:v>0.30000000000000032</c:v>
                  </c:pt>
                  <c:pt idx="132">
                    <c:v>0</c:v>
                  </c:pt>
                  <c:pt idx="133">
                    <c:v>0</c:v>
                  </c:pt>
                  <c:pt idx="134">
                    <c:v>0</c:v>
                  </c:pt>
                  <c:pt idx="135">
                    <c:v>0</c:v>
                  </c:pt>
                  <c:pt idx="136">
                    <c:v>0</c:v>
                  </c:pt>
                  <c:pt idx="137">
                    <c:v>0</c:v>
                  </c:pt>
                  <c:pt idx="138">
                    <c:v>0</c:v>
                  </c:pt>
                  <c:pt idx="139">
                    <c:v>0</c:v>
                  </c:pt>
                  <c:pt idx="140">
                    <c:v>0</c:v>
                  </c:pt>
                  <c:pt idx="141">
                    <c:v>0</c:v>
                  </c:pt>
                  <c:pt idx="142">
                    <c:v>0.70000000000000062</c:v>
                  </c:pt>
                  <c:pt idx="143">
                    <c:v>1.7</c:v>
                  </c:pt>
                  <c:pt idx="144">
                    <c:v>0.70000000000000062</c:v>
                  </c:pt>
                  <c:pt idx="145">
                    <c:v>1.2</c:v>
                  </c:pt>
                  <c:pt idx="146">
                    <c:v>1.7</c:v>
                  </c:pt>
                  <c:pt idx="147">
                    <c:v>1.6</c:v>
                  </c:pt>
                  <c:pt idx="148">
                    <c:v>0.8</c:v>
                  </c:pt>
                  <c:pt idx="149">
                    <c:v>1.6</c:v>
                  </c:pt>
                  <c:pt idx="150">
                    <c:v>1.4</c:v>
                  </c:pt>
                  <c:pt idx="151">
                    <c:v>1.6</c:v>
                  </c:pt>
                  <c:pt idx="152">
                    <c:v>1.4</c:v>
                  </c:pt>
                  <c:pt idx="153">
                    <c:v>1.6</c:v>
                  </c:pt>
                  <c:pt idx="154">
                    <c:v>1.4</c:v>
                  </c:pt>
                  <c:pt idx="155">
                    <c:v>1.6</c:v>
                  </c:pt>
                  <c:pt idx="156">
                    <c:v>1.4</c:v>
                  </c:pt>
                  <c:pt idx="157">
                    <c:v>1.6</c:v>
                  </c:pt>
                  <c:pt idx="158">
                    <c:v>1.4</c:v>
                  </c:pt>
                  <c:pt idx="159">
                    <c:v>1.9000000000000001</c:v>
                  </c:pt>
                  <c:pt idx="160">
                    <c:v>0</c:v>
                  </c:pt>
                  <c:pt idx="161">
                    <c:v>8.1</c:v>
                  </c:pt>
                  <c:pt idx="162">
                    <c:v>0.5</c:v>
                  </c:pt>
                  <c:pt idx="163">
                    <c:v>1.4</c:v>
                  </c:pt>
                  <c:pt idx="164">
                    <c:v>5.5</c:v>
                  </c:pt>
                  <c:pt idx="165">
                    <c:v>1.9000000000000001</c:v>
                  </c:pt>
                  <c:pt idx="166">
                    <c:v>0.30000000000000032</c:v>
                  </c:pt>
                  <c:pt idx="167">
                    <c:v>0</c:v>
                  </c:pt>
                  <c:pt idx="168">
                    <c:v>0.5</c:v>
                  </c:pt>
                  <c:pt idx="169">
                    <c:v>0</c:v>
                  </c:pt>
                  <c:pt idx="170">
                    <c:v>10.4</c:v>
                  </c:pt>
                  <c:pt idx="171">
                    <c:v>1.4</c:v>
                  </c:pt>
                  <c:pt idx="172">
                    <c:v>5.3</c:v>
                  </c:pt>
                  <c:pt idx="173">
                    <c:v>5.5</c:v>
                  </c:pt>
                  <c:pt idx="174">
                    <c:v>4.4000000000000004</c:v>
                  </c:pt>
                  <c:pt idx="175">
                    <c:v>1.4</c:v>
                  </c:pt>
                  <c:pt idx="176">
                    <c:v>7.4</c:v>
                  </c:pt>
                  <c:pt idx="177">
                    <c:v>1.6</c:v>
                  </c:pt>
                  <c:pt idx="178">
                    <c:v>8.2000000000000011</c:v>
                  </c:pt>
                  <c:pt idx="179">
                    <c:v>8.2000000000000011</c:v>
                  </c:pt>
                  <c:pt idx="180">
                    <c:v>13.3</c:v>
                  </c:pt>
                  <c:pt idx="181">
                    <c:v>4.2</c:v>
                  </c:pt>
                  <c:pt idx="182">
                    <c:v>0.2</c:v>
                  </c:pt>
                  <c:pt idx="183">
                    <c:v>5.2</c:v>
                  </c:pt>
                  <c:pt idx="184">
                    <c:v>5.2</c:v>
                  </c:pt>
                  <c:pt idx="185">
                    <c:v>12.8</c:v>
                  </c:pt>
                  <c:pt idx="186">
                    <c:v>0.60000000000000064</c:v>
                  </c:pt>
                  <c:pt idx="187">
                    <c:v>11.1</c:v>
                  </c:pt>
                  <c:pt idx="188">
                    <c:v>1.6</c:v>
                  </c:pt>
                  <c:pt idx="189">
                    <c:v>11.1</c:v>
                  </c:pt>
                  <c:pt idx="190">
                    <c:v>1.4</c:v>
                  </c:pt>
                  <c:pt idx="191">
                    <c:v>1.4</c:v>
                  </c:pt>
                  <c:pt idx="192">
                    <c:v>0.9</c:v>
                  </c:pt>
                  <c:pt idx="193">
                    <c:v>0.9</c:v>
                  </c:pt>
                  <c:pt idx="194">
                    <c:v>0</c:v>
                  </c:pt>
                  <c:pt idx="195">
                    <c:v>1</c:v>
                  </c:pt>
                  <c:pt idx="196">
                    <c:v>0</c:v>
                  </c:pt>
                  <c:pt idx="197">
                    <c:v>1.3</c:v>
                  </c:pt>
                  <c:pt idx="198">
                    <c:v>1.2</c:v>
                  </c:pt>
                  <c:pt idx="199">
                    <c:v>4.4000000000000004</c:v>
                  </c:pt>
                  <c:pt idx="200">
                    <c:v>3.5</c:v>
                  </c:pt>
                  <c:pt idx="201">
                    <c:v>6.5</c:v>
                  </c:pt>
                  <c:pt idx="202">
                    <c:v>0</c:v>
                  </c:pt>
                  <c:pt idx="203">
                    <c:v>0</c:v>
                  </c:pt>
                  <c:pt idx="204">
                    <c:v>0</c:v>
                  </c:pt>
                  <c:pt idx="205">
                    <c:v>4.4000000000000004</c:v>
                  </c:pt>
                  <c:pt idx="206">
                    <c:v>0</c:v>
                  </c:pt>
                  <c:pt idx="207">
                    <c:v>0</c:v>
                  </c:pt>
                  <c:pt idx="208">
                    <c:v>4.4000000000000004</c:v>
                  </c:pt>
                  <c:pt idx="209">
                    <c:v>5.4</c:v>
                  </c:pt>
                  <c:pt idx="210">
                    <c:v>5.4</c:v>
                  </c:pt>
                  <c:pt idx="211">
                    <c:v>3.5</c:v>
                  </c:pt>
                  <c:pt idx="212">
                    <c:v>1</c:v>
                  </c:pt>
                  <c:pt idx="213">
                    <c:v>3.2</c:v>
                  </c:pt>
                  <c:pt idx="214">
                    <c:v>6</c:v>
                  </c:pt>
                  <c:pt idx="215">
                    <c:v>1.4</c:v>
                  </c:pt>
                  <c:pt idx="216">
                    <c:v>3.8</c:v>
                  </c:pt>
                  <c:pt idx="217">
                    <c:v>5.5</c:v>
                  </c:pt>
                  <c:pt idx="218">
                    <c:v>5.3</c:v>
                  </c:pt>
                  <c:pt idx="219">
                    <c:v>5.3</c:v>
                  </c:pt>
                  <c:pt idx="220">
                    <c:v>13.6</c:v>
                  </c:pt>
                  <c:pt idx="221">
                    <c:v>2.2000000000000002</c:v>
                  </c:pt>
                  <c:pt idx="222">
                    <c:v>6.5</c:v>
                  </c:pt>
                  <c:pt idx="223">
                    <c:v>7.1</c:v>
                  </c:pt>
                  <c:pt idx="224">
                    <c:v>6.3</c:v>
                  </c:pt>
                  <c:pt idx="225">
                    <c:v>1.7</c:v>
                  </c:pt>
                  <c:pt idx="226">
                    <c:v>1.7</c:v>
                  </c:pt>
                  <c:pt idx="227">
                    <c:v>3.8</c:v>
                  </c:pt>
                  <c:pt idx="228">
                    <c:v>0.2</c:v>
                  </c:pt>
                  <c:pt idx="229">
                    <c:v>1.5</c:v>
                  </c:pt>
                  <c:pt idx="230">
                    <c:v>1.4</c:v>
                  </c:pt>
                  <c:pt idx="231">
                    <c:v>1.6</c:v>
                  </c:pt>
                  <c:pt idx="232">
                    <c:v>2.6</c:v>
                  </c:pt>
                  <c:pt idx="233">
                    <c:v>0.1</c:v>
                  </c:pt>
                  <c:pt idx="234">
                    <c:v>1.4</c:v>
                  </c:pt>
                  <c:pt idx="235">
                    <c:v>1.6</c:v>
                  </c:pt>
                  <c:pt idx="236">
                    <c:v>1.6</c:v>
                  </c:pt>
                  <c:pt idx="237">
                    <c:v>1</c:v>
                  </c:pt>
                  <c:pt idx="238">
                    <c:v>5.0999999999999996</c:v>
                  </c:pt>
                  <c:pt idx="239">
                    <c:v>0.2</c:v>
                  </c:pt>
                  <c:pt idx="240">
                    <c:v>1.4</c:v>
                  </c:pt>
                  <c:pt idx="241">
                    <c:v>6.3</c:v>
                  </c:pt>
                  <c:pt idx="242">
                    <c:v>4.3</c:v>
                  </c:pt>
                  <c:pt idx="243">
                    <c:v>3.7</c:v>
                  </c:pt>
                  <c:pt idx="244">
                    <c:v>7.9</c:v>
                  </c:pt>
                  <c:pt idx="245">
                    <c:v>2</c:v>
                  </c:pt>
                  <c:pt idx="246">
                    <c:v>5.0999999999999996</c:v>
                  </c:pt>
                  <c:pt idx="247">
                    <c:v>4.4000000000000004</c:v>
                  </c:pt>
                  <c:pt idx="248">
                    <c:v>2.2999999999999998</c:v>
                  </c:pt>
                  <c:pt idx="249">
                    <c:v>7.4</c:v>
                  </c:pt>
                </c:numCache>
              </c:numRef>
            </c:minus>
          </c:errBars>
          <c:xVal>
            <c:numRef>
              <c:f>ant_info.003!$J$2:$J$251</c:f>
              <c:numCache>
                <c:formatCode>General</c:formatCode>
                <c:ptCount val="250"/>
                <c:pt idx="0">
                  <c:v>0</c:v>
                </c:pt>
                <c:pt idx="1">
                  <c:v>0</c:v>
                </c:pt>
                <c:pt idx="2">
                  <c:v>0</c:v>
                </c:pt>
                <c:pt idx="3">
                  <c:v>0</c:v>
                </c:pt>
                <c:pt idx="4">
                  <c:v>-2.2999999999999998</c:v>
                </c:pt>
                <c:pt idx="5">
                  <c:v>-3.2</c:v>
                </c:pt>
                <c:pt idx="6">
                  <c:v>-3.2</c:v>
                </c:pt>
                <c:pt idx="7">
                  <c:v>-1.7</c:v>
                </c:pt>
                <c:pt idx="8">
                  <c:v>-1.8</c:v>
                </c:pt>
                <c:pt idx="9">
                  <c:v>-0.60000000000000064</c:v>
                </c:pt>
                <c:pt idx="10">
                  <c:v>-0.60000000000000064</c:v>
                </c:pt>
                <c:pt idx="11">
                  <c:v>-1.2</c:v>
                </c:pt>
                <c:pt idx="12">
                  <c:v>-1.2</c:v>
                </c:pt>
                <c:pt idx="13">
                  <c:v>-1.2</c:v>
                </c:pt>
                <c:pt idx="14">
                  <c:v>-1.2</c:v>
                </c:pt>
                <c:pt idx="15">
                  <c:v>0.30000000000000032</c:v>
                </c:pt>
                <c:pt idx="16">
                  <c:v>0.30000000000000032</c:v>
                </c:pt>
                <c:pt idx="17">
                  <c:v>0.30000000000000032</c:v>
                </c:pt>
                <c:pt idx="18">
                  <c:v>0.30000000000000032</c:v>
                </c:pt>
                <c:pt idx="19">
                  <c:v>0.30000000000000032</c:v>
                </c:pt>
                <c:pt idx="20">
                  <c:v>0</c:v>
                </c:pt>
                <c:pt idx="21">
                  <c:v>-1.4</c:v>
                </c:pt>
                <c:pt idx="22">
                  <c:v>-2.5</c:v>
                </c:pt>
                <c:pt idx="23">
                  <c:v>0.1</c:v>
                </c:pt>
                <c:pt idx="24">
                  <c:v>0.70000000000000062</c:v>
                </c:pt>
                <c:pt idx="25">
                  <c:v>0.2</c:v>
                </c:pt>
                <c:pt idx="26">
                  <c:v>-0.1</c:v>
                </c:pt>
                <c:pt idx="27">
                  <c:v>1.2</c:v>
                </c:pt>
                <c:pt idx="28">
                  <c:v>-1.2</c:v>
                </c:pt>
                <c:pt idx="29">
                  <c:v>-0.70000000000000062</c:v>
                </c:pt>
                <c:pt idx="30">
                  <c:v>-1.6</c:v>
                </c:pt>
                <c:pt idx="31">
                  <c:v>-0.1</c:v>
                </c:pt>
                <c:pt idx="32">
                  <c:v>2.4</c:v>
                </c:pt>
                <c:pt idx="33">
                  <c:v>1.2</c:v>
                </c:pt>
                <c:pt idx="34">
                  <c:v>1.6</c:v>
                </c:pt>
                <c:pt idx="35">
                  <c:v>3.4</c:v>
                </c:pt>
                <c:pt idx="36">
                  <c:v>1.2</c:v>
                </c:pt>
                <c:pt idx="37">
                  <c:v>-0.2</c:v>
                </c:pt>
                <c:pt idx="38">
                  <c:v>2.2000000000000002</c:v>
                </c:pt>
                <c:pt idx="39">
                  <c:v>2.2000000000000002</c:v>
                </c:pt>
                <c:pt idx="40">
                  <c:v>-2.9</c:v>
                </c:pt>
                <c:pt idx="41">
                  <c:v>-2.9</c:v>
                </c:pt>
                <c:pt idx="42">
                  <c:v>1.4</c:v>
                </c:pt>
                <c:pt idx="43">
                  <c:v>1.4</c:v>
                </c:pt>
                <c:pt idx="44">
                  <c:v>1.4</c:v>
                </c:pt>
                <c:pt idx="45">
                  <c:v>1.4</c:v>
                </c:pt>
                <c:pt idx="46">
                  <c:v>0.70000000000000062</c:v>
                </c:pt>
                <c:pt idx="47">
                  <c:v>1</c:v>
                </c:pt>
                <c:pt idx="48">
                  <c:v>0.70000000000000062</c:v>
                </c:pt>
                <c:pt idx="49">
                  <c:v>1</c:v>
                </c:pt>
                <c:pt idx="50">
                  <c:v>0.60000000000000064</c:v>
                </c:pt>
                <c:pt idx="51">
                  <c:v>-0.70000000000000062</c:v>
                </c:pt>
                <c:pt idx="52">
                  <c:v>-0.2</c:v>
                </c:pt>
                <c:pt idx="53">
                  <c:v>0.70000000000000062</c:v>
                </c:pt>
                <c:pt idx="54">
                  <c:v>1</c:v>
                </c:pt>
                <c:pt idx="55">
                  <c:v>0.30000000000000032</c:v>
                </c:pt>
                <c:pt idx="56">
                  <c:v>-0.8</c:v>
                </c:pt>
                <c:pt idx="57">
                  <c:v>-1</c:v>
                </c:pt>
                <c:pt idx="58">
                  <c:v>-1.1000000000000001</c:v>
                </c:pt>
                <c:pt idx="59">
                  <c:v>-1.3</c:v>
                </c:pt>
                <c:pt idx="60">
                  <c:v>1</c:v>
                </c:pt>
                <c:pt idx="61">
                  <c:v>1.5</c:v>
                </c:pt>
                <c:pt idx="62">
                  <c:v>-1.1000000000000001</c:v>
                </c:pt>
                <c:pt idx="63">
                  <c:v>1.1000000000000001</c:v>
                </c:pt>
                <c:pt idx="64">
                  <c:v>3</c:v>
                </c:pt>
                <c:pt idx="65">
                  <c:v>3</c:v>
                </c:pt>
                <c:pt idx="66">
                  <c:v>-1.8</c:v>
                </c:pt>
                <c:pt idx="67">
                  <c:v>0.30000000000000032</c:v>
                </c:pt>
                <c:pt idx="68">
                  <c:v>0.60000000000000064</c:v>
                </c:pt>
                <c:pt idx="69">
                  <c:v>0.60000000000000064</c:v>
                </c:pt>
                <c:pt idx="70">
                  <c:v>5.4</c:v>
                </c:pt>
                <c:pt idx="71">
                  <c:v>5.3</c:v>
                </c:pt>
                <c:pt idx="73">
                  <c:v>1.4</c:v>
                </c:pt>
                <c:pt idx="74">
                  <c:v>1.4</c:v>
                </c:pt>
                <c:pt idx="75">
                  <c:v>0.5</c:v>
                </c:pt>
                <c:pt idx="76">
                  <c:v>0.5</c:v>
                </c:pt>
                <c:pt idx="77">
                  <c:v>0.5</c:v>
                </c:pt>
                <c:pt idx="78">
                  <c:v>0.5</c:v>
                </c:pt>
                <c:pt idx="79">
                  <c:v>0.5</c:v>
                </c:pt>
                <c:pt idx="80">
                  <c:v>1.4</c:v>
                </c:pt>
                <c:pt idx="81">
                  <c:v>-0.2</c:v>
                </c:pt>
                <c:pt idx="82">
                  <c:v>-0.30000000000000032</c:v>
                </c:pt>
                <c:pt idx="83">
                  <c:v>-0.2</c:v>
                </c:pt>
                <c:pt idx="84">
                  <c:v>-0.30000000000000032</c:v>
                </c:pt>
                <c:pt idx="85">
                  <c:v>-0.2</c:v>
                </c:pt>
                <c:pt idx="86">
                  <c:v>-0.30000000000000032</c:v>
                </c:pt>
                <c:pt idx="87">
                  <c:v>2</c:v>
                </c:pt>
                <c:pt idx="88">
                  <c:v>2.2999999999999998</c:v>
                </c:pt>
                <c:pt idx="89">
                  <c:v>0.30000000000000032</c:v>
                </c:pt>
                <c:pt idx="90">
                  <c:v>-0.2</c:v>
                </c:pt>
                <c:pt idx="91">
                  <c:v>-0.2</c:v>
                </c:pt>
                <c:pt idx="92">
                  <c:v>-0.2</c:v>
                </c:pt>
                <c:pt idx="93">
                  <c:v>-0.2</c:v>
                </c:pt>
                <c:pt idx="94">
                  <c:v>0.60000000000000064</c:v>
                </c:pt>
                <c:pt idx="95">
                  <c:v>-0.30000000000000032</c:v>
                </c:pt>
                <c:pt idx="96">
                  <c:v>-1.5</c:v>
                </c:pt>
                <c:pt idx="97">
                  <c:v>-2.1</c:v>
                </c:pt>
                <c:pt idx="98">
                  <c:v>-2.1</c:v>
                </c:pt>
                <c:pt idx="99">
                  <c:v>-1.3</c:v>
                </c:pt>
                <c:pt idx="100">
                  <c:v>-1.3</c:v>
                </c:pt>
                <c:pt idx="101">
                  <c:v>0</c:v>
                </c:pt>
                <c:pt idx="102">
                  <c:v>0</c:v>
                </c:pt>
                <c:pt idx="103">
                  <c:v>0.30000000000000032</c:v>
                </c:pt>
                <c:pt idx="104">
                  <c:v>1.9000000000000001</c:v>
                </c:pt>
                <c:pt idx="105">
                  <c:v>2.2999999999999998</c:v>
                </c:pt>
                <c:pt idx="106">
                  <c:v>0.2</c:v>
                </c:pt>
                <c:pt idx="107">
                  <c:v>-0.1</c:v>
                </c:pt>
                <c:pt idx="108">
                  <c:v>-2.2000000000000002</c:v>
                </c:pt>
                <c:pt idx="109">
                  <c:v>-0.4</c:v>
                </c:pt>
                <c:pt idx="110">
                  <c:v>0</c:v>
                </c:pt>
                <c:pt idx="111">
                  <c:v>-2.4</c:v>
                </c:pt>
                <c:pt idx="112">
                  <c:v>-3.2</c:v>
                </c:pt>
                <c:pt idx="113">
                  <c:v>-0.70000000000000062</c:v>
                </c:pt>
                <c:pt idx="114">
                  <c:v>-1.7</c:v>
                </c:pt>
                <c:pt idx="115">
                  <c:v>-1.7</c:v>
                </c:pt>
                <c:pt idx="116">
                  <c:v>-1.6</c:v>
                </c:pt>
                <c:pt idx="117">
                  <c:v>-0.4</c:v>
                </c:pt>
                <c:pt idx="118">
                  <c:v>0.2</c:v>
                </c:pt>
                <c:pt idx="119">
                  <c:v>0.1</c:v>
                </c:pt>
                <c:pt idx="120">
                  <c:v>1.3</c:v>
                </c:pt>
                <c:pt idx="121">
                  <c:v>1.3</c:v>
                </c:pt>
                <c:pt idx="122">
                  <c:v>0</c:v>
                </c:pt>
                <c:pt idx="123">
                  <c:v>-2.1</c:v>
                </c:pt>
                <c:pt idx="124">
                  <c:v>2.5</c:v>
                </c:pt>
                <c:pt idx="125">
                  <c:v>0.2</c:v>
                </c:pt>
                <c:pt idx="126">
                  <c:v>-0.30000000000000032</c:v>
                </c:pt>
                <c:pt idx="127">
                  <c:v>0.2</c:v>
                </c:pt>
                <c:pt idx="128">
                  <c:v>2.6</c:v>
                </c:pt>
                <c:pt idx="129">
                  <c:v>0.30000000000000032</c:v>
                </c:pt>
                <c:pt idx="130">
                  <c:v>-1.5</c:v>
                </c:pt>
                <c:pt idx="131">
                  <c:v>0.2</c:v>
                </c:pt>
                <c:pt idx="132">
                  <c:v>1.3</c:v>
                </c:pt>
                <c:pt idx="133">
                  <c:v>0.4</c:v>
                </c:pt>
                <c:pt idx="134">
                  <c:v>0.4</c:v>
                </c:pt>
                <c:pt idx="135">
                  <c:v>0.4</c:v>
                </c:pt>
                <c:pt idx="136">
                  <c:v>0.4</c:v>
                </c:pt>
                <c:pt idx="137">
                  <c:v>0.4</c:v>
                </c:pt>
                <c:pt idx="138">
                  <c:v>0.8</c:v>
                </c:pt>
                <c:pt idx="139">
                  <c:v>0.8</c:v>
                </c:pt>
                <c:pt idx="140">
                  <c:v>0.2</c:v>
                </c:pt>
                <c:pt idx="141">
                  <c:v>0.30000000000000032</c:v>
                </c:pt>
                <c:pt idx="142">
                  <c:v>0.30000000000000032</c:v>
                </c:pt>
                <c:pt idx="143">
                  <c:v>0.4</c:v>
                </c:pt>
                <c:pt idx="144">
                  <c:v>0.30000000000000032</c:v>
                </c:pt>
                <c:pt idx="145">
                  <c:v>0</c:v>
                </c:pt>
                <c:pt idx="146">
                  <c:v>0.4</c:v>
                </c:pt>
                <c:pt idx="147">
                  <c:v>1.1000000000000001</c:v>
                </c:pt>
                <c:pt idx="148">
                  <c:v>0.70000000000000062</c:v>
                </c:pt>
                <c:pt idx="149">
                  <c:v>-0.1</c:v>
                </c:pt>
                <c:pt idx="150">
                  <c:v>0.1</c:v>
                </c:pt>
                <c:pt idx="151">
                  <c:v>-0.1</c:v>
                </c:pt>
                <c:pt idx="152">
                  <c:v>0.1</c:v>
                </c:pt>
                <c:pt idx="153">
                  <c:v>-0.1</c:v>
                </c:pt>
                <c:pt idx="154">
                  <c:v>0.1</c:v>
                </c:pt>
                <c:pt idx="155">
                  <c:v>-0.1</c:v>
                </c:pt>
                <c:pt idx="156">
                  <c:v>0.1</c:v>
                </c:pt>
                <c:pt idx="157">
                  <c:v>-0.1</c:v>
                </c:pt>
                <c:pt idx="158">
                  <c:v>0.1</c:v>
                </c:pt>
                <c:pt idx="159">
                  <c:v>0.9</c:v>
                </c:pt>
                <c:pt idx="160">
                  <c:v>-0.60000000000000064</c:v>
                </c:pt>
                <c:pt idx="161">
                  <c:v>1.6</c:v>
                </c:pt>
                <c:pt idx="162">
                  <c:v>-2.2000000000000002</c:v>
                </c:pt>
                <c:pt idx="163">
                  <c:v>0.60000000000000064</c:v>
                </c:pt>
                <c:pt idx="164">
                  <c:v>-1</c:v>
                </c:pt>
                <c:pt idx="165">
                  <c:v>2.5</c:v>
                </c:pt>
                <c:pt idx="166">
                  <c:v>1.6</c:v>
                </c:pt>
                <c:pt idx="167">
                  <c:v>0.1</c:v>
                </c:pt>
                <c:pt idx="168">
                  <c:v>-0.8</c:v>
                </c:pt>
                <c:pt idx="169">
                  <c:v>0.1</c:v>
                </c:pt>
                <c:pt idx="170">
                  <c:v>0.2</c:v>
                </c:pt>
                <c:pt idx="171">
                  <c:v>9.4</c:v>
                </c:pt>
                <c:pt idx="172">
                  <c:v>-1.7</c:v>
                </c:pt>
                <c:pt idx="173">
                  <c:v>8.8000000000000007</c:v>
                </c:pt>
                <c:pt idx="174">
                  <c:v>2.8</c:v>
                </c:pt>
                <c:pt idx="175">
                  <c:v>0.70000000000000062</c:v>
                </c:pt>
                <c:pt idx="176">
                  <c:v>3.8</c:v>
                </c:pt>
                <c:pt idx="177">
                  <c:v>1.4</c:v>
                </c:pt>
                <c:pt idx="178">
                  <c:v>1.9000000000000001</c:v>
                </c:pt>
                <c:pt idx="179">
                  <c:v>1.9000000000000001</c:v>
                </c:pt>
                <c:pt idx="180">
                  <c:v>2</c:v>
                </c:pt>
                <c:pt idx="181">
                  <c:v>-0.70000000000000062</c:v>
                </c:pt>
                <c:pt idx="182">
                  <c:v>0.2</c:v>
                </c:pt>
                <c:pt idx="183">
                  <c:v>2.4</c:v>
                </c:pt>
                <c:pt idx="184">
                  <c:v>2.4</c:v>
                </c:pt>
                <c:pt idx="185">
                  <c:v>-1.2</c:v>
                </c:pt>
                <c:pt idx="186">
                  <c:v>-5.3</c:v>
                </c:pt>
                <c:pt idx="187">
                  <c:v>0.4</c:v>
                </c:pt>
                <c:pt idx="188">
                  <c:v>1.8</c:v>
                </c:pt>
                <c:pt idx="189">
                  <c:v>0.4</c:v>
                </c:pt>
                <c:pt idx="190">
                  <c:v>-0.2</c:v>
                </c:pt>
                <c:pt idx="191">
                  <c:v>-0.2</c:v>
                </c:pt>
                <c:pt idx="192">
                  <c:v>0.4</c:v>
                </c:pt>
                <c:pt idx="193">
                  <c:v>0.4</c:v>
                </c:pt>
                <c:pt idx="194">
                  <c:v>0.30000000000000032</c:v>
                </c:pt>
                <c:pt idx="195">
                  <c:v>0.1</c:v>
                </c:pt>
                <c:pt idx="196">
                  <c:v>-0.1</c:v>
                </c:pt>
                <c:pt idx="197">
                  <c:v>0.9</c:v>
                </c:pt>
                <c:pt idx="198">
                  <c:v>1</c:v>
                </c:pt>
                <c:pt idx="199">
                  <c:v>0.8</c:v>
                </c:pt>
                <c:pt idx="200">
                  <c:v>-3.4</c:v>
                </c:pt>
                <c:pt idx="201">
                  <c:v>1</c:v>
                </c:pt>
                <c:pt idx="202">
                  <c:v>-2.5</c:v>
                </c:pt>
                <c:pt idx="203">
                  <c:v>-2.5</c:v>
                </c:pt>
                <c:pt idx="204">
                  <c:v>0.70000000000000062</c:v>
                </c:pt>
                <c:pt idx="205">
                  <c:v>1.8</c:v>
                </c:pt>
                <c:pt idx="206">
                  <c:v>0.1</c:v>
                </c:pt>
                <c:pt idx="207">
                  <c:v>1</c:v>
                </c:pt>
                <c:pt idx="208">
                  <c:v>-1.1000000000000001</c:v>
                </c:pt>
                <c:pt idx="209">
                  <c:v>-0.30000000000000032</c:v>
                </c:pt>
                <c:pt idx="210">
                  <c:v>-0.30000000000000032</c:v>
                </c:pt>
                <c:pt idx="211">
                  <c:v>0.9</c:v>
                </c:pt>
                <c:pt idx="212">
                  <c:v>0.30000000000000032</c:v>
                </c:pt>
                <c:pt idx="213">
                  <c:v>1.6</c:v>
                </c:pt>
                <c:pt idx="214">
                  <c:v>0.1</c:v>
                </c:pt>
                <c:pt idx="215">
                  <c:v>0.70000000000000062</c:v>
                </c:pt>
                <c:pt idx="216">
                  <c:v>1.1000000000000001</c:v>
                </c:pt>
                <c:pt idx="217">
                  <c:v>1.7</c:v>
                </c:pt>
                <c:pt idx="218">
                  <c:v>0.4</c:v>
                </c:pt>
                <c:pt idx="219">
                  <c:v>0.4</c:v>
                </c:pt>
                <c:pt idx="220">
                  <c:v>-0.4</c:v>
                </c:pt>
                <c:pt idx="221">
                  <c:v>0.70000000000000062</c:v>
                </c:pt>
                <c:pt idx="222">
                  <c:v>1.2</c:v>
                </c:pt>
                <c:pt idx="223">
                  <c:v>0.30000000000000032</c:v>
                </c:pt>
                <c:pt idx="224">
                  <c:v>0.1</c:v>
                </c:pt>
                <c:pt idx="225">
                  <c:v>0.2</c:v>
                </c:pt>
                <c:pt idx="226">
                  <c:v>0.4</c:v>
                </c:pt>
                <c:pt idx="227">
                  <c:v>1.8</c:v>
                </c:pt>
                <c:pt idx="228">
                  <c:v>2</c:v>
                </c:pt>
                <c:pt idx="229">
                  <c:v>1.6</c:v>
                </c:pt>
                <c:pt idx="230">
                  <c:v>0.9</c:v>
                </c:pt>
                <c:pt idx="231">
                  <c:v>1.1000000000000001</c:v>
                </c:pt>
                <c:pt idx="232">
                  <c:v>0.2</c:v>
                </c:pt>
                <c:pt idx="233">
                  <c:v>0.1</c:v>
                </c:pt>
                <c:pt idx="234">
                  <c:v>0.2</c:v>
                </c:pt>
                <c:pt idx="235">
                  <c:v>0.1</c:v>
                </c:pt>
                <c:pt idx="236">
                  <c:v>0.30000000000000032</c:v>
                </c:pt>
                <c:pt idx="237">
                  <c:v>0.1</c:v>
                </c:pt>
                <c:pt idx="238">
                  <c:v>-0.8</c:v>
                </c:pt>
                <c:pt idx="239">
                  <c:v>0.70000000000000062</c:v>
                </c:pt>
                <c:pt idx="240">
                  <c:v>0.5</c:v>
                </c:pt>
                <c:pt idx="241">
                  <c:v>2</c:v>
                </c:pt>
                <c:pt idx="242">
                  <c:v>0.8</c:v>
                </c:pt>
                <c:pt idx="243">
                  <c:v>0.60000000000000064</c:v>
                </c:pt>
                <c:pt idx="244">
                  <c:v>0</c:v>
                </c:pt>
                <c:pt idx="245">
                  <c:v>0</c:v>
                </c:pt>
                <c:pt idx="246">
                  <c:v>-0.8</c:v>
                </c:pt>
                <c:pt idx="247">
                  <c:v>0.70000000000000062</c:v>
                </c:pt>
                <c:pt idx="248">
                  <c:v>-0.60000000000000064</c:v>
                </c:pt>
                <c:pt idx="249">
                  <c:v>-0.9</c:v>
                </c:pt>
              </c:numCache>
            </c:numRef>
          </c:xVal>
          <c:yVal>
            <c:numRef>
              <c:f>ant_info.003!$L$2:$L$251</c:f>
              <c:numCache>
                <c:formatCode>General</c:formatCode>
                <c:ptCount val="250"/>
                <c:pt idx="0">
                  <c:v>78</c:v>
                </c:pt>
                <c:pt idx="1">
                  <c:v>78</c:v>
                </c:pt>
                <c:pt idx="2">
                  <c:v>110</c:v>
                </c:pt>
                <c:pt idx="3">
                  <c:v>110</c:v>
                </c:pt>
                <c:pt idx="4">
                  <c:v>86.8</c:v>
                </c:pt>
                <c:pt idx="5">
                  <c:v>84.2</c:v>
                </c:pt>
                <c:pt idx="6">
                  <c:v>84.2</c:v>
                </c:pt>
                <c:pt idx="7">
                  <c:v>41.9</c:v>
                </c:pt>
                <c:pt idx="8">
                  <c:v>51.5</c:v>
                </c:pt>
                <c:pt idx="9">
                  <c:v>83.9</c:v>
                </c:pt>
                <c:pt idx="10">
                  <c:v>83.9</c:v>
                </c:pt>
                <c:pt idx="11">
                  <c:v>87.7</c:v>
                </c:pt>
                <c:pt idx="12">
                  <c:v>87.7</c:v>
                </c:pt>
                <c:pt idx="13">
                  <c:v>87.7</c:v>
                </c:pt>
                <c:pt idx="14">
                  <c:v>87.7</c:v>
                </c:pt>
                <c:pt idx="15">
                  <c:v>108.1</c:v>
                </c:pt>
                <c:pt idx="16">
                  <c:v>108.1</c:v>
                </c:pt>
                <c:pt idx="17">
                  <c:v>108.1</c:v>
                </c:pt>
                <c:pt idx="18">
                  <c:v>108.1</c:v>
                </c:pt>
                <c:pt idx="19">
                  <c:v>108.1</c:v>
                </c:pt>
                <c:pt idx="20">
                  <c:v>78</c:v>
                </c:pt>
                <c:pt idx="21">
                  <c:v>139.6</c:v>
                </c:pt>
                <c:pt idx="22">
                  <c:v>25.9</c:v>
                </c:pt>
                <c:pt idx="23">
                  <c:v>32.9</c:v>
                </c:pt>
                <c:pt idx="24">
                  <c:v>24</c:v>
                </c:pt>
                <c:pt idx="25">
                  <c:v>33.200000000000003</c:v>
                </c:pt>
                <c:pt idx="26">
                  <c:v>21.8</c:v>
                </c:pt>
                <c:pt idx="27">
                  <c:v>32</c:v>
                </c:pt>
                <c:pt idx="28">
                  <c:v>136</c:v>
                </c:pt>
                <c:pt idx="29">
                  <c:v>75.7</c:v>
                </c:pt>
                <c:pt idx="30">
                  <c:v>96</c:v>
                </c:pt>
                <c:pt idx="31">
                  <c:v>74.2</c:v>
                </c:pt>
                <c:pt idx="32">
                  <c:v>83.4</c:v>
                </c:pt>
                <c:pt idx="33">
                  <c:v>77</c:v>
                </c:pt>
                <c:pt idx="34">
                  <c:v>75.2</c:v>
                </c:pt>
                <c:pt idx="35">
                  <c:v>91.7</c:v>
                </c:pt>
                <c:pt idx="36">
                  <c:v>109.8</c:v>
                </c:pt>
                <c:pt idx="37">
                  <c:v>74</c:v>
                </c:pt>
                <c:pt idx="38">
                  <c:v>56.7</c:v>
                </c:pt>
                <c:pt idx="39">
                  <c:v>56.7</c:v>
                </c:pt>
                <c:pt idx="40">
                  <c:v>80.7</c:v>
                </c:pt>
                <c:pt idx="41">
                  <c:v>80.7</c:v>
                </c:pt>
                <c:pt idx="42">
                  <c:v>108.9</c:v>
                </c:pt>
                <c:pt idx="43">
                  <c:v>108.9</c:v>
                </c:pt>
                <c:pt idx="44">
                  <c:v>108.9</c:v>
                </c:pt>
                <c:pt idx="45">
                  <c:v>108.9</c:v>
                </c:pt>
                <c:pt idx="46">
                  <c:v>78.7</c:v>
                </c:pt>
                <c:pt idx="47">
                  <c:v>78.2</c:v>
                </c:pt>
                <c:pt idx="48">
                  <c:v>78.7</c:v>
                </c:pt>
                <c:pt idx="49">
                  <c:v>78.2</c:v>
                </c:pt>
                <c:pt idx="50">
                  <c:v>19.5</c:v>
                </c:pt>
                <c:pt idx="51">
                  <c:v>83.2</c:v>
                </c:pt>
                <c:pt idx="52">
                  <c:v>175.9</c:v>
                </c:pt>
                <c:pt idx="53">
                  <c:v>53.6</c:v>
                </c:pt>
                <c:pt idx="54">
                  <c:v>106</c:v>
                </c:pt>
                <c:pt idx="55">
                  <c:v>109.3</c:v>
                </c:pt>
                <c:pt idx="56">
                  <c:v>55.8</c:v>
                </c:pt>
                <c:pt idx="57">
                  <c:v>97</c:v>
                </c:pt>
                <c:pt idx="58">
                  <c:v>60</c:v>
                </c:pt>
                <c:pt idx="59">
                  <c:v>47.4</c:v>
                </c:pt>
                <c:pt idx="60">
                  <c:v>65.3</c:v>
                </c:pt>
                <c:pt idx="61">
                  <c:v>51.7</c:v>
                </c:pt>
                <c:pt idx="62">
                  <c:v>60</c:v>
                </c:pt>
                <c:pt idx="63">
                  <c:v>113.1</c:v>
                </c:pt>
                <c:pt idx="64">
                  <c:v>128.4</c:v>
                </c:pt>
                <c:pt idx="65">
                  <c:v>128.4</c:v>
                </c:pt>
                <c:pt idx="66">
                  <c:v>51.5</c:v>
                </c:pt>
                <c:pt idx="67">
                  <c:v>61.8</c:v>
                </c:pt>
                <c:pt idx="68">
                  <c:v>109.8</c:v>
                </c:pt>
                <c:pt idx="69">
                  <c:v>109.8</c:v>
                </c:pt>
                <c:pt idx="70">
                  <c:v>84.5</c:v>
                </c:pt>
                <c:pt idx="71">
                  <c:v>86.2</c:v>
                </c:pt>
                <c:pt idx="73">
                  <c:v>108.9</c:v>
                </c:pt>
                <c:pt idx="74">
                  <c:v>108.9</c:v>
                </c:pt>
                <c:pt idx="75">
                  <c:v>109</c:v>
                </c:pt>
                <c:pt idx="76">
                  <c:v>109</c:v>
                </c:pt>
                <c:pt idx="77">
                  <c:v>109</c:v>
                </c:pt>
                <c:pt idx="78">
                  <c:v>109</c:v>
                </c:pt>
                <c:pt idx="79">
                  <c:v>109</c:v>
                </c:pt>
                <c:pt idx="80">
                  <c:v>108.9</c:v>
                </c:pt>
                <c:pt idx="81">
                  <c:v>107.4</c:v>
                </c:pt>
                <c:pt idx="82">
                  <c:v>107.5</c:v>
                </c:pt>
                <c:pt idx="83">
                  <c:v>107.4</c:v>
                </c:pt>
                <c:pt idx="84">
                  <c:v>107.5</c:v>
                </c:pt>
                <c:pt idx="85">
                  <c:v>107.4</c:v>
                </c:pt>
                <c:pt idx="86">
                  <c:v>107.5</c:v>
                </c:pt>
                <c:pt idx="87">
                  <c:v>87.1</c:v>
                </c:pt>
                <c:pt idx="88">
                  <c:v>86.5</c:v>
                </c:pt>
                <c:pt idx="89">
                  <c:v>94.9</c:v>
                </c:pt>
                <c:pt idx="90">
                  <c:v>108</c:v>
                </c:pt>
                <c:pt idx="91">
                  <c:v>108</c:v>
                </c:pt>
                <c:pt idx="92">
                  <c:v>108</c:v>
                </c:pt>
                <c:pt idx="93">
                  <c:v>108</c:v>
                </c:pt>
                <c:pt idx="94">
                  <c:v>65.599999999999994</c:v>
                </c:pt>
                <c:pt idx="95">
                  <c:v>109</c:v>
                </c:pt>
                <c:pt idx="96">
                  <c:v>106.9</c:v>
                </c:pt>
                <c:pt idx="97">
                  <c:v>56.4</c:v>
                </c:pt>
                <c:pt idx="98">
                  <c:v>56.4</c:v>
                </c:pt>
                <c:pt idx="99">
                  <c:v>90.5</c:v>
                </c:pt>
                <c:pt idx="100">
                  <c:v>90.5</c:v>
                </c:pt>
                <c:pt idx="101">
                  <c:v>71.2</c:v>
                </c:pt>
                <c:pt idx="102">
                  <c:v>71.2</c:v>
                </c:pt>
                <c:pt idx="103">
                  <c:v>71.400000000000006</c:v>
                </c:pt>
                <c:pt idx="104">
                  <c:v>87.9</c:v>
                </c:pt>
                <c:pt idx="105">
                  <c:v>88.3</c:v>
                </c:pt>
                <c:pt idx="106">
                  <c:v>163.80000000000001</c:v>
                </c:pt>
                <c:pt idx="107">
                  <c:v>80.5</c:v>
                </c:pt>
                <c:pt idx="108">
                  <c:v>65.599999999999994</c:v>
                </c:pt>
                <c:pt idx="109">
                  <c:v>72.900000000000006</c:v>
                </c:pt>
                <c:pt idx="110">
                  <c:v>63.2</c:v>
                </c:pt>
                <c:pt idx="111">
                  <c:v>55.4</c:v>
                </c:pt>
                <c:pt idx="112">
                  <c:v>69.400000000000006</c:v>
                </c:pt>
                <c:pt idx="113">
                  <c:v>114.1</c:v>
                </c:pt>
                <c:pt idx="114">
                  <c:v>106</c:v>
                </c:pt>
                <c:pt idx="115">
                  <c:v>106</c:v>
                </c:pt>
                <c:pt idx="116">
                  <c:v>22.3</c:v>
                </c:pt>
                <c:pt idx="117">
                  <c:v>467.3</c:v>
                </c:pt>
                <c:pt idx="118">
                  <c:v>80.3</c:v>
                </c:pt>
                <c:pt idx="119">
                  <c:v>80.5</c:v>
                </c:pt>
                <c:pt idx="120">
                  <c:v>81.5</c:v>
                </c:pt>
                <c:pt idx="121">
                  <c:v>81.5</c:v>
                </c:pt>
                <c:pt idx="122">
                  <c:v>132.69999999999999</c:v>
                </c:pt>
                <c:pt idx="123">
                  <c:v>60.1</c:v>
                </c:pt>
                <c:pt idx="124">
                  <c:v>78.900000000000006</c:v>
                </c:pt>
                <c:pt idx="125">
                  <c:v>93</c:v>
                </c:pt>
                <c:pt idx="126">
                  <c:v>74</c:v>
                </c:pt>
                <c:pt idx="127">
                  <c:v>93</c:v>
                </c:pt>
                <c:pt idx="128">
                  <c:v>110.6</c:v>
                </c:pt>
                <c:pt idx="129">
                  <c:v>71.5</c:v>
                </c:pt>
                <c:pt idx="130">
                  <c:v>58.7</c:v>
                </c:pt>
                <c:pt idx="131">
                  <c:v>132.1</c:v>
                </c:pt>
                <c:pt idx="132">
                  <c:v>132.69999999999999</c:v>
                </c:pt>
                <c:pt idx="133">
                  <c:v>109.3</c:v>
                </c:pt>
                <c:pt idx="134">
                  <c:v>109.3</c:v>
                </c:pt>
                <c:pt idx="135">
                  <c:v>109.3</c:v>
                </c:pt>
                <c:pt idx="136">
                  <c:v>109.3</c:v>
                </c:pt>
                <c:pt idx="137">
                  <c:v>109.3</c:v>
                </c:pt>
                <c:pt idx="138">
                  <c:v>29.6</c:v>
                </c:pt>
                <c:pt idx="139">
                  <c:v>107.7</c:v>
                </c:pt>
                <c:pt idx="140">
                  <c:v>109.2</c:v>
                </c:pt>
                <c:pt idx="141">
                  <c:v>109.9</c:v>
                </c:pt>
                <c:pt idx="142">
                  <c:v>27.2</c:v>
                </c:pt>
                <c:pt idx="143">
                  <c:v>88.5</c:v>
                </c:pt>
                <c:pt idx="144">
                  <c:v>27.2</c:v>
                </c:pt>
                <c:pt idx="145">
                  <c:v>57.7</c:v>
                </c:pt>
                <c:pt idx="146">
                  <c:v>88.5</c:v>
                </c:pt>
                <c:pt idx="147">
                  <c:v>123.2</c:v>
                </c:pt>
                <c:pt idx="148">
                  <c:v>54.3</c:v>
                </c:pt>
                <c:pt idx="149">
                  <c:v>107.8</c:v>
                </c:pt>
                <c:pt idx="150">
                  <c:v>107.4</c:v>
                </c:pt>
                <c:pt idx="151">
                  <c:v>107.8</c:v>
                </c:pt>
                <c:pt idx="152">
                  <c:v>107.4</c:v>
                </c:pt>
                <c:pt idx="153">
                  <c:v>107.8</c:v>
                </c:pt>
                <c:pt idx="154">
                  <c:v>107.4</c:v>
                </c:pt>
                <c:pt idx="155">
                  <c:v>107.8</c:v>
                </c:pt>
                <c:pt idx="156">
                  <c:v>107.4</c:v>
                </c:pt>
                <c:pt idx="157">
                  <c:v>107.8</c:v>
                </c:pt>
                <c:pt idx="158">
                  <c:v>107.4</c:v>
                </c:pt>
                <c:pt idx="159">
                  <c:v>83.7</c:v>
                </c:pt>
                <c:pt idx="160">
                  <c:v>75.8</c:v>
                </c:pt>
                <c:pt idx="161">
                  <c:v>139.4</c:v>
                </c:pt>
                <c:pt idx="162">
                  <c:v>393</c:v>
                </c:pt>
                <c:pt idx="163">
                  <c:v>106.2</c:v>
                </c:pt>
                <c:pt idx="164">
                  <c:v>130.6</c:v>
                </c:pt>
                <c:pt idx="165">
                  <c:v>106.5</c:v>
                </c:pt>
                <c:pt idx="166">
                  <c:v>55.2</c:v>
                </c:pt>
                <c:pt idx="167">
                  <c:v>106.1</c:v>
                </c:pt>
                <c:pt idx="168">
                  <c:v>105.9</c:v>
                </c:pt>
                <c:pt idx="169">
                  <c:v>106.1</c:v>
                </c:pt>
                <c:pt idx="170">
                  <c:v>462.6</c:v>
                </c:pt>
                <c:pt idx="171">
                  <c:v>810.3</c:v>
                </c:pt>
                <c:pt idx="172">
                  <c:v>362.2</c:v>
                </c:pt>
                <c:pt idx="173">
                  <c:v>811.8</c:v>
                </c:pt>
                <c:pt idx="174">
                  <c:v>83.4</c:v>
                </c:pt>
                <c:pt idx="175">
                  <c:v>69</c:v>
                </c:pt>
                <c:pt idx="176">
                  <c:v>366</c:v>
                </c:pt>
                <c:pt idx="177">
                  <c:v>51.1</c:v>
                </c:pt>
                <c:pt idx="178">
                  <c:v>158</c:v>
                </c:pt>
                <c:pt idx="179">
                  <c:v>158</c:v>
                </c:pt>
                <c:pt idx="180">
                  <c:v>83</c:v>
                </c:pt>
                <c:pt idx="181">
                  <c:v>98.1</c:v>
                </c:pt>
                <c:pt idx="182">
                  <c:v>109.7</c:v>
                </c:pt>
                <c:pt idx="183">
                  <c:v>87.2</c:v>
                </c:pt>
                <c:pt idx="184">
                  <c:v>87.2</c:v>
                </c:pt>
                <c:pt idx="185">
                  <c:v>71.5</c:v>
                </c:pt>
                <c:pt idx="186">
                  <c:v>120.8</c:v>
                </c:pt>
                <c:pt idx="187">
                  <c:v>77.7</c:v>
                </c:pt>
                <c:pt idx="188">
                  <c:v>109.1</c:v>
                </c:pt>
                <c:pt idx="189">
                  <c:v>77.7</c:v>
                </c:pt>
                <c:pt idx="190">
                  <c:v>96</c:v>
                </c:pt>
                <c:pt idx="191">
                  <c:v>96</c:v>
                </c:pt>
                <c:pt idx="192">
                  <c:v>93.3</c:v>
                </c:pt>
                <c:pt idx="193">
                  <c:v>93.3</c:v>
                </c:pt>
                <c:pt idx="194">
                  <c:v>47.5</c:v>
                </c:pt>
                <c:pt idx="195">
                  <c:v>106.9</c:v>
                </c:pt>
                <c:pt idx="196">
                  <c:v>65.7</c:v>
                </c:pt>
                <c:pt idx="197">
                  <c:v>106.8</c:v>
                </c:pt>
                <c:pt idx="198">
                  <c:v>106.5</c:v>
                </c:pt>
                <c:pt idx="199">
                  <c:v>75.8</c:v>
                </c:pt>
                <c:pt idx="200">
                  <c:v>81.3</c:v>
                </c:pt>
                <c:pt idx="201">
                  <c:v>85.5</c:v>
                </c:pt>
                <c:pt idx="202">
                  <c:v>63.7</c:v>
                </c:pt>
                <c:pt idx="203">
                  <c:v>63.7</c:v>
                </c:pt>
                <c:pt idx="204">
                  <c:v>56</c:v>
                </c:pt>
                <c:pt idx="205">
                  <c:v>81.099999999999994</c:v>
                </c:pt>
                <c:pt idx="206">
                  <c:v>79.3</c:v>
                </c:pt>
                <c:pt idx="207">
                  <c:v>108.8</c:v>
                </c:pt>
                <c:pt idx="208">
                  <c:v>125.7</c:v>
                </c:pt>
                <c:pt idx="209">
                  <c:v>81.3</c:v>
                </c:pt>
                <c:pt idx="210">
                  <c:v>81.3</c:v>
                </c:pt>
                <c:pt idx="211">
                  <c:v>103.9</c:v>
                </c:pt>
                <c:pt idx="212">
                  <c:v>106.9</c:v>
                </c:pt>
                <c:pt idx="213">
                  <c:v>85</c:v>
                </c:pt>
                <c:pt idx="214">
                  <c:v>99.6</c:v>
                </c:pt>
                <c:pt idx="215">
                  <c:v>87</c:v>
                </c:pt>
                <c:pt idx="216">
                  <c:v>85.6</c:v>
                </c:pt>
                <c:pt idx="217">
                  <c:v>85.9</c:v>
                </c:pt>
                <c:pt idx="218">
                  <c:v>110.6</c:v>
                </c:pt>
                <c:pt idx="219">
                  <c:v>110.6</c:v>
                </c:pt>
                <c:pt idx="220">
                  <c:v>233.8</c:v>
                </c:pt>
                <c:pt idx="221">
                  <c:v>51.5</c:v>
                </c:pt>
                <c:pt idx="222">
                  <c:v>84.7</c:v>
                </c:pt>
                <c:pt idx="223">
                  <c:v>80.2</c:v>
                </c:pt>
                <c:pt idx="224">
                  <c:v>83.3</c:v>
                </c:pt>
                <c:pt idx="225">
                  <c:v>51.5</c:v>
                </c:pt>
                <c:pt idx="226">
                  <c:v>51.3</c:v>
                </c:pt>
                <c:pt idx="227">
                  <c:v>104.5</c:v>
                </c:pt>
                <c:pt idx="228">
                  <c:v>107.4</c:v>
                </c:pt>
                <c:pt idx="229">
                  <c:v>104.2</c:v>
                </c:pt>
                <c:pt idx="230">
                  <c:v>105.5</c:v>
                </c:pt>
                <c:pt idx="231">
                  <c:v>106.6</c:v>
                </c:pt>
                <c:pt idx="232">
                  <c:v>103.5</c:v>
                </c:pt>
                <c:pt idx="233">
                  <c:v>108</c:v>
                </c:pt>
                <c:pt idx="234">
                  <c:v>105.8</c:v>
                </c:pt>
                <c:pt idx="235">
                  <c:v>105.5</c:v>
                </c:pt>
                <c:pt idx="236">
                  <c:v>106.6</c:v>
                </c:pt>
                <c:pt idx="237">
                  <c:v>105</c:v>
                </c:pt>
                <c:pt idx="238">
                  <c:v>123.6</c:v>
                </c:pt>
                <c:pt idx="239">
                  <c:v>107.7</c:v>
                </c:pt>
                <c:pt idx="240">
                  <c:v>104.2</c:v>
                </c:pt>
                <c:pt idx="241">
                  <c:v>69.400000000000006</c:v>
                </c:pt>
                <c:pt idx="242">
                  <c:v>85.5</c:v>
                </c:pt>
                <c:pt idx="243">
                  <c:v>85.6</c:v>
                </c:pt>
                <c:pt idx="244">
                  <c:v>70.3</c:v>
                </c:pt>
                <c:pt idx="245">
                  <c:v>111.4</c:v>
                </c:pt>
                <c:pt idx="246">
                  <c:v>101.8</c:v>
                </c:pt>
                <c:pt idx="247">
                  <c:v>113.5</c:v>
                </c:pt>
                <c:pt idx="248">
                  <c:v>111.9</c:v>
                </c:pt>
                <c:pt idx="249">
                  <c:v>78.3</c:v>
                </c:pt>
              </c:numCache>
            </c:numRef>
          </c:yVal>
        </c:ser>
        <c:ser>
          <c:idx val="1"/>
          <c:order val="1"/>
          <c:tx>
            <c:v>L2 phase center</c:v>
          </c:tx>
          <c:spPr>
            <a:ln w="28575">
              <a:noFill/>
            </a:ln>
          </c:spPr>
          <c:marker>
            <c:symbol val="x"/>
            <c:size val="7"/>
          </c:marker>
          <c:errBars>
            <c:errDir val="x"/>
            <c:errBarType val="both"/>
            <c:errValType val="fixedVal"/>
            <c:val val="1"/>
          </c:errBars>
          <c:errBars>
            <c:errDir val="y"/>
            <c:errBarType val="both"/>
            <c:errValType val="cust"/>
            <c:noEndCap val="1"/>
            <c:plus>
              <c:numRef>
                <c:f>ant_info.003!$CO$2:$CO$251</c:f>
                <c:numCache>
                  <c:formatCode>General</c:formatCode>
                  <c:ptCount val="250"/>
                  <c:pt idx="0">
                    <c:v>0</c:v>
                  </c:pt>
                  <c:pt idx="1">
                    <c:v>0</c:v>
                  </c:pt>
                  <c:pt idx="2">
                    <c:v>0</c:v>
                  </c:pt>
                  <c:pt idx="3">
                    <c:v>0</c:v>
                  </c:pt>
                  <c:pt idx="4">
                    <c:v>0</c:v>
                  </c:pt>
                  <c:pt idx="5">
                    <c:v>0</c:v>
                  </c:pt>
                  <c:pt idx="6">
                    <c:v>0</c:v>
                  </c:pt>
                  <c:pt idx="7">
                    <c:v>3</c:v>
                  </c:pt>
                  <c:pt idx="8">
                    <c:v>2.5</c:v>
                  </c:pt>
                  <c:pt idx="9">
                    <c:v>0</c:v>
                  </c:pt>
                  <c:pt idx="10">
                    <c:v>0</c:v>
                  </c:pt>
                  <c:pt idx="11">
                    <c:v>1</c:v>
                  </c:pt>
                  <c:pt idx="12">
                    <c:v>1</c:v>
                  </c:pt>
                  <c:pt idx="13">
                    <c:v>1</c:v>
                  </c:pt>
                  <c:pt idx="14">
                    <c:v>1</c:v>
                  </c:pt>
                  <c:pt idx="15">
                    <c:v>1.9000000000000001</c:v>
                  </c:pt>
                  <c:pt idx="16">
                    <c:v>1.9000000000000001</c:v>
                  </c:pt>
                  <c:pt idx="17">
                    <c:v>1.9000000000000001</c:v>
                  </c:pt>
                  <c:pt idx="18">
                    <c:v>1.9000000000000001</c:v>
                  </c:pt>
                  <c:pt idx="19">
                    <c:v>1.9000000000000001</c:v>
                  </c:pt>
                  <c:pt idx="20">
                    <c:v>0</c:v>
                  </c:pt>
                  <c:pt idx="21">
                    <c:v>9.3000000000000007</c:v>
                  </c:pt>
                  <c:pt idx="22">
                    <c:v>5.6</c:v>
                  </c:pt>
                  <c:pt idx="23">
                    <c:v>1.7</c:v>
                  </c:pt>
                  <c:pt idx="24">
                    <c:v>0</c:v>
                  </c:pt>
                  <c:pt idx="25">
                    <c:v>0</c:v>
                  </c:pt>
                  <c:pt idx="26">
                    <c:v>5.7</c:v>
                  </c:pt>
                  <c:pt idx="27">
                    <c:v>0.9</c:v>
                  </c:pt>
                  <c:pt idx="28">
                    <c:v>3.2</c:v>
                  </c:pt>
                  <c:pt idx="29">
                    <c:v>5.2</c:v>
                  </c:pt>
                  <c:pt idx="30">
                    <c:v>2.2999999999999998</c:v>
                  </c:pt>
                  <c:pt idx="31">
                    <c:v>5.0999999999999996</c:v>
                  </c:pt>
                  <c:pt idx="32">
                    <c:v>1.9000000000000001</c:v>
                  </c:pt>
                  <c:pt idx="33">
                    <c:v>3.1</c:v>
                  </c:pt>
                  <c:pt idx="34">
                    <c:v>4</c:v>
                  </c:pt>
                  <c:pt idx="35">
                    <c:v>1</c:v>
                  </c:pt>
                  <c:pt idx="36">
                    <c:v>0.4</c:v>
                  </c:pt>
                  <c:pt idx="37">
                    <c:v>5.8</c:v>
                  </c:pt>
                  <c:pt idx="38">
                    <c:v>1</c:v>
                  </c:pt>
                  <c:pt idx="39">
                    <c:v>1</c:v>
                  </c:pt>
                  <c:pt idx="40">
                    <c:v>0</c:v>
                  </c:pt>
                  <c:pt idx="41">
                    <c:v>0</c:v>
                  </c:pt>
                  <c:pt idx="42">
                    <c:v>0.5</c:v>
                  </c:pt>
                  <c:pt idx="43">
                    <c:v>0.5</c:v>
                  </c:pt>
                  <c:pt idx="44">
                    <c:v>0.5</c:v>
                  </c:pt>
                  <c:pt idx="45">
                    <c:v>0.5</c:v>
                  </c:pt>
                  <c:pt idx="46">
                    <c:v>2.8</c:v>
                  </c:pt>
                  <c:pt idx="47">
                    <c:v>2.9</c:v>
                  </c:pt>
                  <c:pt idx="48">
                    <c:v>2.8</c:v>
                  </c:pt>
                  <c:pt idx="49">
                    <c:v>2.9</c:v>
                  </c:pt>
                  <c:pt idx="50">
                    <c:v>48.5</c:v>
                  </c:pt>
                  <c:pt idx="51">
                    <c:v>0</c:v>
                  </c:pt>
                  <c:pt idx="52">
                    <c:v>3.7</c:v>
                  </c:pt>
                  <c:pt idx="53">
                    <c:v>5.3</c:v>
                  </c:pt>
                  <c:pt idx="54">
                    <c:v>2.4</c:v>
                  </c:pt>
                  <c:pt idx="55">
                    <c:v>0.30000000000000032</c:v>
                  </c:pt>
                  <c:pt idx="56">
                    <c:v>0</c:v>
                  </c:pt>
                  <c:pt idx="57">
                    <c:v>0</c:v>
                  </c:pt>
                  <c:pt idx="58">
                    <c:v>1.4</c:v>
                  </c:pt>
                  <c:pt idx="59">
                    <c:v>0.60000000000000064</c:v>
                  </c:pt>
                  <c:pt idx="60">
                    <c:v>0</c:v>
                  </c:pt>
                  <c:pt idx="61">
                    <c:v>0</c:v>
                  </c:pt>
                  <c:pt idx="62">
                    <c:v>1.4</c:v>
                  </c:pt>
                  <c:pt idx="63">
                    <c:v>2.8</c:v>
                  </c:pt>
                  <c:pt idx="64">
                    <c:v>2.5</c:v>
                  </c:pt>
                  <c:pt idx="65">
                    <c:v>2.5</c:v>
                  </c:pt>
                  <c:pt idx="66">
                    <c:v>2.5</c:v>
                  </c:pt>
                  <c:pt idx="67">
                    <c:v>2.9</c:v>
                  </c:pt>
                  <c:pt idx="68">
                    <c:v>0</c:v>
                  </c:pt>
                  <c:pt idx="69">
                    <c:v>0</c:v>
                  </c:pt>
                  <c:pt idx="70">
                    <c:v>2.7</c:v>
                  </c:pt>
                  <c:pt idx="71">
                    <c:v>2</c:v>
                  </c:pt>
                  <c:pt idx="72">
                    <c:v>0</c:v>
                  </c:pt>
                  <c:pt idx="73">
                    <c:v>0.5</c:v>
                  </c:pt>
                  <c:pt idx="74">
                    <c:v>0.5</c:v>
                  </c:pt>
                  <c:pt idx="75">
                    <c:v>0</c:v>
                  </c:pt>
                  <c:pt idx="76">
                    <c:v>0</c:v>
                  </c:pt>
                  <c:pt idx="77">
                    <c:v>0</c:v>
                  </c:pt>
                  <c:pt idx="78">
                    <c:v>0</c:v>
                  </c:pt>
                  <c:pt idx="79">
                    <c:v>0</c:v>
                  </c:pt>
                  <c:pt idx="80">
                    <c:v>0.5</c:v>
                  </c:pt>
                  <c:pt idx="81">
                    <c:v>2.8</c:v>
                  </c:pt>
                  <c:pt idx="82">
                    <c:v>1.5</c:v>
                  </c:pt>
                  <c:pt idx="83">
                    <c:v>2.8</c:v>
                  </c:pt>
                  <c:pt idx="84">
                    <c:v>1.5</c:v>
                  </c:pt>
                  <c:pt idx="85">
                    <c:v>2.8</c:v>
                  </c:pt>
                  <c:pt idx="86">
                    <c:v>1.5</c:v>
                  </c:pt>
                  <c:pt idx="87">
                    <c:v>0.5</c:v>
                  </c:pt>
                  <c:pt idx="88">
                    <c:v>1</c:v>
                  </c:pt>
                  <c:pt idx="89">
                    <c:v>0</c:v>
                  </c:pt>
                  <c:pt idx="90">
                    <c:v>1.3</c:v>
                  </c:pt>
                  <c:pt idx="91">
                    <c:v>1.3</c:v>
                  </c:pt>
                  <c:pt idx="92">
                    <c:v>1.3</c:v>
                  </c:pt>
                  <c:pt idx="93">
                    <c:v>1.3</c:v>
                  </c:pt>
                  <c:pt idx="94">
                    <c:v>4.5</c:v>
                  </c:pt>
                  <c:pt idx="95">
                    <c:v>0</c:v>
                  </c:pt>
                  <c:pt idx="96">
                    <c:v>1.1000000000000001</c:v>
                  </c:pt>
                  <c:pt idx="97">
                    <c:v>3.7</c:v>
                  </c:pt>
                  <c:pt idx="98">
                    <c:v>3.7</c:v>
                  </c:pt>
                  <c:pt idx="99">
                    <c:v>3.6</c:v>
                  </c:pt>
                  <c:pt idx="100">
                    <c:v>3.6</c:v>
                  </c:pt>
                  <c:pt idx="101">
                    <c:v>4.4000000000000004</c:v>
                  </c:pt>
                  <c:pt idx="102">
                    <c:v>4.4000000000000004</c:v>
                  </c:pt>
                  <c:pt idx="103">
                    <c:v>1.1000000000000001</c:v>
                  </c:pt>
                  <c:pt idx="104">
                    <c:v>1.5</c:v>
                  </c:pt>
                  <c:pt idx="105">
                    <c:v>1.8</c:v>
                  </c:pt>
                  <c:pt idx="106">
                    <c:v>4.5</c:v>
                  </c:pt>
                  <c:pt idx="107">
                    <c:v>4.0999999999999996</c:v>
                  </c:pt>
                  <c:pt idx="108">
                    <c:v>1.9000000000000001</c:v>
                  </c:pt>
                  <c:pt idx="109">
                    <c:v>4.0999999999999996</c:v>
                  </c:pt>
                  <c:pt idx="110">
                    <c:v>2.4</c:v>
                  </c:pt>
                  <c:pt idx="111">
                    <c:v>3</c:v>
                  </c:pt>
                  <c:pt idx="112">
                    <c:v>0</c:v>
                  </c:pt>
                  <c:pt idx="113">
                    <c:v>3.7</c:v>
                  </c:pt>
                  <c:pt idx="114">
                    <c:v>3.5</c:v>
                  </c:pt>
                  <c:pt idx="115">
                    <c:v>3.5</c:v>
                  </c:pt>
                  <c:pt idx="116">
                    <c:v>10.7</c:v>
                  </c:pt>
                  <c:pt idx="117">
                    <c:v>7.3</c:v>
                  </c:pt>
                  <c:pt idx="118">
                    <c:v>2.1</c:v>
                  </c:pt>
                  <c:pt idx="119">
                    <c:v>1.8</c:v>
                  </c:pt>
                  <c:pt idx="120">
                    <c:v>2.2999999999999998</c:v>
                  </c:pt>
                  <c:pt idx="121">
                    <c:v>2.2999999999999998</c:v>
                  </c:pt>
                  <c:pt idx="122">
                    <c:v>1.1000000000000001</c:v>
                  </c:pt>
                  <c:pt idx="123">
                    <c:v>0</c:v>
                  </c:pt>
                  <c:pt idx="124">
                    <c:v>0</c:v>
                  </c:pt>
                  <c:pt idx="125">
                    <c:v>7.3</c:v>
                  </c:pt>
                  <c:pt idx="126">
                    <c:v>10.7</c:v>
                  </c:pt>
                  <c:pt idx="127">
                    <c:v>7.3</c:v>
                  </c:pt>
                  <c:pt idx="128">
                    <c:v>6.5</c:v>
                  </c:pt>
                  <c:pt idx="129">
                    <c:v>1.9000000000000001</c:v>
                  </c:pt>
                  <c:pt idx="130">
                    <c:v>5.4</c:v>
                  </c:pt>
                  <c:pt idx="131">
                    <c:v>4.2</c:v>
                  </c:pt>
                  <c:pt idx="132">
                    <c:v>5</c:v>
                  </c:pt>
                  <c:pt idx="133">
                    <c:v>1.3</c:v>
                  </c:pt>
                  <c:pt idx="134">
                    <c:v>1.3</c:v>
                  </c:pt>
                  <c:pt idx="135">
                    <c:v>1.3</c:v>
                  </c:pt>
                  <c:pt idx="136">
                    <c:v>1.3</c:v>
                  </c:pt>
                  <c:pt idx="137">
                    <c:v>1.3</c:v>
                  </c:pt>
                  <c:pt idx="138">
                    <c:v>4.8</c:v>
                  </c:pt>
                  <c:pt idx="139">
                    <c:v>0.2</c:v>
                  </c:pt>
                  <c:pt idx="140">
                    <c:v>0</c:v>
                  </c:pt>
                  <c:pt idx="141">
                    <c:v>0</c:v>
                  </c:pt>
                  <c:pt idx="142">
                    <c:v>8.6</c:v>
                  </c:pt>
                  <c:pt idx="143">
                    <c:v>5.0999999999999996</c:v>
                  </c:pt>
                  <c:pt idx="144">
                    <c:v>8.6</c:v>
                  </c:pt>
                  <c:pt idx="145">
                    <c:v>4.3</c:v>
                  </c:pt>
                  <c:pt idx="146">
                    <c:v>5.0999999999999996</c:v>
                  </c:pt>
                  <c:pt idx="147">
                    <c:v>0.5</c:v>
                  </c:pt>
                  <c:pt idx="148">
                    <c:v>1.1000000000000001</c:v>
                  </c:pt>
                  <c:pt idx="149">
                    <c:v>0</c:v>
                  </c:pt>
                  <c:pt idx="150">
                    <c:v>1.4</c:v>
                  </c:pt>
                  <c:pt idx="151">
                    <c:v>0</c:v>
                  </c:pt>
                  <c:pt idx="152">
                    <c:v>1.4</c:v>
                  </c:pt>
                  <c:pt idx="153">
                    <c:v>0</c:v>
                  </c:pt>
                  <c:pt idx="154">
                    <c:v>1.4</c:v>
                  </c:pt>
                  <c:pt idx="155">
                    <c:v>0</c:v>
                  </c:pt>
                  <c:pt idx="156">
                    <c:v>1.4</c:v>
                  </c:pt>
                  <c:pt idx="157">
                    <c:v>0</c:v>
                  </c:pt>
                  <c:pt idx="158">
                    <c:v>1.4</c:v>
                  </c:pt>
                  <c:pt idx="159">
                    <c:v>3.6</c:v>
                  </c:pt>
                  <c:pt idx="160">
                    <c:v>5.7</c:v>
                  </c:pt>
                  <c:pt idx="161">
                    <c:v>0</c:v>
                  </c:pt>
                  <c:pt idx="162">
                    <c:v>3.4</c:v>
                  </c:pt>
                  <c:pt idx="163">
                    <c:v>1.1000000000000001</c:v>
                  </c:pt>
                  <c:pt idx="164">
                    <c:v>4.8</c:v>
                  </c:pt>
                  <c:pt idx="165">
                    <c:v>0.8</c:v>
                  </c:pt>
                  <c:pt idx="166">
                    <c:v>2.7</c:v>
                  </c:pt>
                  <c:pt idx="167">
                    <c:v>4.0999999999999996</c:v>
                  </c:pt>
                  <c:pt idx="168">
                    <c:v>3.2</c:v>
                  </c:pt>
                  <c:pt idx="169">
                    <c:v>4.0999999999999996</c:v>
                  </c:pt>
                  <c:pt idx="170">
                    <c:v>6.3</c:v>
                  </c:pt>
                  <c:pt idx="171">
                    <c:v>5.8</c:v>
                  </c:pt>
                  <c:pt idx="172">
                    <c:v>5.6</c:v>
                  </c:pt>
                  <c:pt idx="173">
                    <c:v>7.5</c:v>
                  </c:pt>
                  <c:pt idx="174">
                    <c:v>2.8</c:v>
                  </c:pt>
                  <c:pt idx="175">
                    <c:v>0</c:v>
                  </c:pt>
                  <c:pt idx="176">
                    <c:v>3.3</c:v>
                  </c:pt>
                  <c:pt idx="177">
                    <c:v>1.9000000000000001</c:v>
                  </c:pt>
                  <c:pt idx="178">
                    <c:v>0</c:v>
                  </c:pt>
                  <c:pt idx="179">
                    <c:v>0</c:v>
                  </c:pt>
                  <c:pt idx="180">
                    <c:v>16.899999999999999</c:v>
                  </c:pt>
                  <c:pt idx="181">
                    <c:v>2.2999999999999998</c:v>
                  </c:pt>
                  <c:pt idx="182">
                    <c:v>0.2</c:v>
                  </c:pt>
                  <c:pt idx="183">
                    <c:v>3</c:v>
                  </c:pt>
                  <c:pt idx="184">
                    <c:v>3</c:v>
                  </c:pt>
                  <c:pt idx="185">
                    <c:v>10.200000000000001</c:v>
                  </c:pt>
                  <c:pt idx="186">
                    <c:v>0</c:v>
                  </c:pt>
                  <c:pt idx="187">
                    <c:v>0</c:v>
                  </c:pt>
                  <c:pt idx="188">
                    <c:v>2.2999999999999998</c:v>
                  </c:pt>
                  <c:pt idx="189">
                    <c:v>0</c:v>
                  </c:pt>
                  <c:pt idx="190">
                    <c:v>0.4</c:v>
                  </c:pt>
                  <c:pt idx="191">
                    <c:v>0.4</c:v>
                  </c:pt>
                  <c:pt idx="192">
                    <c:v>1.1000000000000001</c:v>
                  </c:pt>
                  <c:pt idx="193">
                    <c:v>1.1000000000000001</c:v>
                  </c:pt>
                  <c:pt idx="194">
                    <c:v>1.6</c:v>
                  </c:pt>
                  <c:pt idx="195">
                    <c:v>0.4</c:v>
                  </c:pt>
                  <c:pt idx="196">
                    <c:v>0</c:v>
                  </c:pt>
                  <c:pt idx="197">
                    <c:v>1.3</c:v>
                  </c:pt>
                  <c:pt idx="198">
                    <c:v>0.1</c:v>
                  </c:pt>
                  <c:pt idx="199">
                    <c:v>1</c:v>
                  </c:pt>
                  <c:pt idx="200">
                    <c:v>3.2</c:v>
                  </c:pt>
                  <c:pt idx="201">
                    <c:v>4</c:v>
                  </c:pt>
                  <c:pt idx="202">
                    <c:v>0</c:v>
                  </c:pt>
                  <c:pt idx="203">
                    <c:v>0</c:v>
                  </c:pt>
                  <c:pt idx="204">
                    <c:v>0</c:v>
                  </c:pt>
                  <c:pt idx="205">
                    <c:v>4.3</c:v>
                  </c:pt>
                  <c:pt idx="206">
                    <c:v>2.4</c:v>
                  </c:pt>
                  <c:pt idx="207">
                    <c:v>0</c:v>
                  </c:pt>
                  <c:pt idx="208">
                    <c:v>4.0999999999999996</c:v>
                  </c:pt>
                  <c:pt idx="209">
                    <c:v>4.7</c:v>
                  </c:pt>
                  <c:pt idx="210">
                    <c:v>4.7</c:v>
                  </c:pt>
                  <c:pt idx="211">
                    <c:v>5</c:v>
                  </c:pt>
                  <c:pt idx="212">
                    <c:v>1</c:v>
                  </c:pt>
                  <c:pt idx="213">
                    <c:v>1.5</c:v>
                  </c:pt>
                  <c:pt idx="214">
                    <c:v>1.8</c:v>
                  </c:pt>
                  <c:pt idx="215">
                    <c:v>1</c:v>
                  </c:pt>
                  <c:pt idx="216">
                    <c:v>1.3</c:v>
                  </c:pt>
                  <c:pt idx="217">
                    <c:v>1.5</c:v>
                  </c:pt>
                  <c:pt idx="218">
                    <c:v>2.8</c:v>
                  </c:pt>
                  <c:pt idx="219">
                    <c:v>2.8</c:v>
                  </c:pt>
                  <c:pt idx="220">
                    <c:v>0</c:v>
                  </c:pt>
                  <c:pt idx="221">
                    <c:v>4.8</c:v>
                  </c:pt>
                  <c:pt idx="222">
                    <c:v>2.9</c:v>
                  </c:pt>
                  <c:pt idx="223">
                    <c:v>4.2</c:v>
                  </c:pt>
                  <c:pt idx="224">
                    <c:v>4.8</c:v>
                  </c:pt>
                  <c:pt idx="225">
                    <c:v>5.0999999999999996</c:v>
                  </c:pt>
                  <c:pt idx="226">
                    <c:v>4.9000000000000004</c:v>
                  </c:pt>
                  <c:pt idx="227">
                    <c:v>5.5</c:v>
                  </c:pt>
                  <c:pt idx="228">
                    <c:v>0.1</c:v>
                  </c:pt>
                  <c:pt idx="229">
                    <c:v>0.4</c:v>
                  </c:pt>
                  <c:pt idx="230">
                    <c:v>0.2</c:v>
                  </c:pt>
                  <c:pt idx="231">
                    <c:v>1.1000000000000001</c:v>
                  </c:pt>
                  <c:pt idx="232">
                    <c:v>1</c:v>
                  </c:pt>
                  <c:pt idx="233">
                    <c:v>0</c:v>
                  </c:pt>
                  <c:pt idx="234">
                    <c:v>0</c:v>
                  </c:pt>
                  <c:pt idx="235">
                    <c:v>0</c:v>
                  </c:pt>
                  <c:pt idx="236">
                    <c:v>1.2</c:v>
                  </c:pt>
                  <c:pt idx="237">
                    <c:v>1.2</c:v>
                  </c:pt>
                  <c:pt idx="238">
                    <c:v>2.8</c:v>
                  </c:pt>
                  <c:pt idx="239">
                    <c:v>0</c:v>
                  </c:pt>
                  <c:pt idx="240">
                    <c:v>0</c:v>
                  </c:pt>
                  <c:pt idx="241">
                    <c:v>1.7</c:v>
                  </c:pt>
                  <c:pt idx="242">
                    <c:v>4.7</c:v>
                  </c:pt>
                  <c:pt idx="243">
                    <c:v>1.5</c:v>
                  </c:pt>
                  <c:pt idx="244">
                    <c:v>2</c:v>
                  </c:pt>
                  <c:pt idx="245">
                    <c:v>2.2000000000000002</c:v>
                  </c:pt>
                  <c:pt idx="246">
                    <c:v>3</c:v>
                  </c:pt>
                  <c:pt idx="247">
                    <c:v>4.3</c:v>
                  </c:pt>
                  <c:pt idx="248">
                    <c:v>9.8000000000000007</c:v>
                  </c:pt>
                  <c:pt idx="249">
                    <c:v>3.5</c:v>
                  </c:pt>
                </c:numCache>
              </c:numRef>
            </c:plus>
            <c:minus>
              <c:numRef>
                <c:f>ant_info.003!$CP$2:$CP$251</c:f>
                <c:numCache>
                  <c:formatCode>General</c:formatCode>
                  <c:ptCount val="250"/>
                  <c:pt idx="0">
                    <c:v>0</c:v>
                  </c:pt>
                  <c:pt idx="1">
                    <c:v>0</c:v>
                  </c:pt>
                  <c:pt idx="2">
                    <c:v>0</c:v>
                  </c:pt>
                  <c:pt idx="3">
                    <c:v>0</c:v>
                  </c:pt>
                  <c:pt idx="4">
                    <c:v>3.2</c:v>
                  </c:pt>
                  <c:pt idx="5">
                    <c:v>2.1</c:v>
                  </c:pt>
                  <c:pt idx="6">
                    <c:v>2.1</c:v>
                  </c:pt>
                  <c:pt idx="7">
                    <c:v>3.7</c:v>
                  </c:pt>
                  <c:pt idx="8">
                    <c:v>4.5</c:v>
                  </c:pt>
                  <c:pt idx="9">
                    <c:v>6.8</c:v>
                  </c:pt>
                  <c:pt idx="10">
                    <c:v>6.8</c:v>
                  </c:pt>
                  <c:pt idx="11">
                    <c:v>6.7</c:v>
                  </c:pt>
                  <c:pt idx="12">
                    <c:v>6.7</c:v>
                  </c:pt>
                  <c:pt idx="13">
                    <c:v>6.7</c:v>
                  </c:pt>
                  <c:pt idx="14">
                    <c:v>6.7</c:v>
                  </c:pt>
                  <c:pt idx="15">
                    <c:v>0</c:v>
                  </c:pt>
                  <c:pt idx="16">
                    <c:v>0</c:v>
                  </c:pt>
                  <c:pt idx="17">
                    <c:v>0</c:v>
                  </c:pt>
                  <c:pt idx="18">
                    <c:v>0</c:v>
                  </c:pt>
                  <c:pt idx="19">
                    <c:v>0</c:v>
                  </c:pt>
                  <c:pt idx="20">
                    <c:v>0</c:v>
                  </c:pt>
                  <c:pt idx="21">
                    <c:v>3.7</c:v>
                  </c:pt>
                  <c:pt idx="22">
                    <c:v>0</c:v>
                  </c:pt>
                  <c:pt idx="23">
                    <c:v>0</c:v>
                  </c:pt>
                  <c:pt idx="24">
                    <c:v>0</c:v>
                  </c:pt>
                  <c:pt idx="25">
                    <c:v>0</c:v>
                  </c:pt>
                  <c:pt idx="26">
                    <c:v>0</c:v>
                  </c:pt>
                  <c:pt idx="27">
                    <c:v>0.30000000000000032</c:v>
                  </c:pt>
                  <c:pt idx="28">
                    <c:v>2.8</c:v>
                  </c:pt>
                  <c:pt idx="29">
                    <c:v>0</c:v>
                  </c:pt>
                  <c:pt idx="30">
                    <c:v>7.3</c:v>
                  </c:pt>
                  <c:pt idx="31">
                    <c:v>0.1</c:v>
                  </c:pt>
                  <c:pt idx="32">
                    <c:v>4.7</c:v>
                  </c:pt>
                  <c:pt idx="33">
                    <c:v>0</c:v>
                  </c:pt>
                  <c:pt idx="34">
                    <c:v>0</c:v>
                  </c:pt>
                  <c:pt idx="35">
                    <c:v>6</c:v>
                  </c:pt>
                  <c:pt idx="36">
                    <c:v>0.1</c:v>
                  </c:pt>
                  <c:pt idx="37">
                    <c:v>0</c:v>
                  </c:pt>
                  <c:pt idx="38">
                    <c:v>4.8</c:v>
                  </c:pt>
                  <c:pt idx="39">
                    <c:v>4.8</c:v>
                  </c:pt>
                  <c:pt idx="40">
                    <c:v>2.1</c:v>
                  </c:pt>
                  <c:pt idx="41">
                    <c:v>2.1</c:v>
                  </c:pt>
                  <c:pt idx="42">
                    <c:v>0</c:v>
                  </c:pt>
                  <c:pt idx="43">
                    <c:v>0</c:v>
                  </c:pt>
                  <c:pt idx="44">
                    <c:v>0</c:v>
                  </c:pt>
                  <c:pt idx="45">
                    <c:v>0</c:v>
                  </c:pt>
                  <c:pt idx="46">
                    <c:v>0.70000000000000062</c:v>
                  </c:pt>
                  <c:pt idx="47">
                    <c:v>0.9</c:v>
                  </c:pt>
                  <c:pt idx="48">
                    <c:v>0.70000000000000062</c:v>
                  </c:pt>
                  <c:pt idx="49">
                    <c:v>0.9</c:v>
                  </c:pt>
                  <c:pt idx="50">
                    <c:v>0</c:v>
                  </c:pt>
                  <c:pt idx="51">
                    <c:v>7.2</c:v>
                  </c:pt>
                  <c:pt idx="52">
                    <c:v>0.8</c:v>
                  </c:pt>
                  <c:pt idx="53">
                    <c:v>2.2000000000000002</c:v>
                  </c:pt>
                  <c:pt idx="54">
                    <c:v>0.30000000000000032</c:v>
                  </c:pt>
                  <c:pt idx="55">
                    <c:v>0.30000000000000032</c:v>
                  </c:pt>
                  <c:pt idx="56">
                    <c:v>0</c:v>
                  </c:pt>
                  <c:pt idx="57">
                    <c:v>0</c:v>
                  </c:pt>
                  <c:pt idx="58">
                    <c:v>7.2</c:v>
                  </c:pt>
                  <c:pt idx="59">
                    <c:v>0.2</c:v>
                  </c:pt>
                  <c:pt idx="60">
                    <c:v>0</c:v>
                  </c:pt>
                  <c:pt idx="61">
                    <c:v>0</c:v>
                  </c:pt>
                  <c:pt idx="62">
                    <c:v>7.2</c:v>
                  </c:pt>
                  <c:pt idx="63">
                    <c:v>0.2</c:v>
                  </c:pt>
                  <c:pt idx="64">
                    <c:v>0.8</c:v>
                  </c:pt>
                  <c:pt idx="65">
                    <c:v>0.8</c:v>
                  </c:pt>
                  <c:pt idx="66">
                    <c:v>4.5</c:v>
                  </c:pt>
                  <c:pt idx="67">
                    <c:v>4.5999999999999996</c:v>
                  </c:pt>
                  <c:pt idx="68">
                    <c:v>0.30000000000000032</c:v>
                  </c:pt>
                  <c:pt idx="69">
                    <c:v>0.30000000000000032</c:v>
                  </c:pt>
                  <c:pt idx="70">
                    <c:v>0</c:v>
                  </c:pt>
                  <c:pt idx="71">
                    <c:v>0</c:v>
                  </c:pt>
                  <c:pt idx="72">
                    <c:v>0</c:v>
                  </c:pt>
                  <c:pt idx="73">
                    <c:v>0</c:v>
                  </c:pt>
                  <c:pt idx="74">
                    <c:v>0</c:v>
                  </c:pt>
                  <c:pt idx="75">
                    <c:v>0.30000000000000032</c:v>
                  </c:pt>
                  <c:pt idx="76">
                    <c:v>0.30000000000000032</c:v>
                  </c:pt>
                  <c:pt idx="77">
                    <c:v>0.30000000000000032</c:v>
                  </c:pt>
                  <c:pt idx="78">
                    <c:v>0.30000000000000032</c:v>
                  </c:pt>
                  <c:pt idx="79">
                    <c:v>0.30000000000000032</c:v>
                  </c:pt>
                  <c:pt idx="80">
                    <c:v>0</c:v>
                  </c:pt>
                  <c:pt idx="81">
                    <c:v>3.6</c:v>
                  </c:pt>
                  <c:pt idx="82">
                    <c:v>3.8</c:v>
                  </c:pt>
                  <c:pt idx="83">
                    <c:v>3.6</c:v>
                  </c:pt>
                  <c:pt idx="84">
                    <c:v>3.8</c:v>
                  </c:pt>
                  <c:pt idx="85">
                    <c:v>3.6</c:v>
                  </c:pt>
                  <c:pt idx="86">
                    <c:v>3.8</c:v>
                  </c:pt>
                  <c:pt idx="87">
                    <c:v>1.9000000000000001</c:v>
                  </c:pt>
                  <c:pt idx="88">
                    <c:v>2.6</c:v>
                  </c:pt>
                  <c:pt idx="89">
                    <c:v>6.4</c:v>
                  </c:pt>
                  <c:pt idx="90">
                    <c:v>3.5</c:v>
                  </c:pt>
                  <c:pt idx="91">
                    <c:v>3.5</c:v>
                  </c:pt>
                  <c:pt idx="92">
                    <c:v>3.5</c:v>
                  </c:pt>
                  <c:pt idx="93">
                    <c:v>3.5</c:v>
                  </c:pt>
                  <c:pt idx="94">
                    <c:v>2.4</c:v>
                  </c:pt>
                  <c:pt idx="95">
                    <c:v>0</c:v>
                  </c:pt>
                  <c:pt idx="96">
                    <c:v>3.2</c:v>
                  </c:pt>
                  <c:pt idx="97">
                    <c:v>2.5</c:v>
                  </c:pt>
                  <c:pt idx="98">
                    <c:v>2.5</c:v>
                  </c:pt>
                  <c:pt idx="99">
                    <c:v>2.7</c:v>
                  </c:pt>
                  <c:pt idx="100">
                    <c:v>2.7</c:v>
                  </c:pt>
                  <c:pt idx="101">
                    <c:v>4</c:v>
                  </c:pt>
                  <c:pt idx="102">
                    <c:v>4</c:v>
                  </c:pt>
                  <c:pt idx="103">
                    <c:v>0.8</c:v>
                  </c:pt>
                  <c:pt idx="104">
                    <c:v>0.2</c:v>
                  </c:pt>
                  <c:pt idx="105">
                    <c:v>1.7</c:v>
                  </c:pt>
                  <c:pt idx="106">
                    <c:v>3.7</c:v>
                  </c:pt>
                  <c:pt idx="107">
                    <c:v>2</c:v>
                  </c:pt>
                  <c:pt idx="108">
                    <c:v>4.5999999999999996</c:v>
                  </c:pt>
                  <c:pt idx="109">
                    <c:v>0</c:v>
                  </c:pt>
                  <c:pt idx="110">
                    <c:v>4</c:v>
                  </c:pt>
                  <c:pt idx="111">
                    <c:v>3.5</c:v>
                  </c:pt>
                  <c:pt idx="112">
                    <c:v>0</c:v>
                  </c:pt>
                  <c:pt idx="113">
                    <c:v>3.5</c:v>
                  </c:pt>
                  <c:pt idx="114">
                    <c:v>5.0999999999999996</c:v>
                  </c:pt>
                  <c:pt idx="115">
                    <c:v>5.0999999999999996</c:v>
                  </c:pt>
                  <c:pt idx="116">
                    <c:v>0</c:v>
                  </c:pt>
                  <c:pt idx="117">
                    <c:v>3.2</c:v>
                  </c:pt>
                  <c:pt idx="118">
                    <c:v>1</c:v>
                  </c:pt>
                  <c:pt idx="119">
                    <c:v>0.5</c:v>
                  </c:pt>
                  <c:pt idx="120">
                    <c:v>3.6</c:v>
                  </c:pt>
                  <c:pt idx="121">
                    <c:v>3.6</c:v>
                  </c:pt>
                  <c:pt idx="122">
                    <c:v>0.1</c:v>
                  </c:pt>
                  <c:pt idx="123">
                    <c:v>0</c:v>
                  </c:pt>
                  <c:pt idx="124">
                    <c:v>0</c:v>
                  </c:pt>
                  <c:pt idx="125">
                    <c:v>1.9000000000000001</c:v>
                  </c:pt>
                  <c:pt idx="126">
                    <c:v>0</c:v>
                  </c:pt>
                  <c:pt idx="127">
                    <c:v>1.9000000000000001</c:v>
                  </c:pt>
                  <c:pt idx="128">
                    <c:v>1.2</c:v>
                  </c:pt>
                  <c:pt idx="129">
                    <c:v>0.9</c:v>
                  </c:pt>
                  <c:pt idx="130">
                    <c:v>6.1</c:v>
                  </c:pt>
                  <c:pt idx="131">
                    <c:v>0</c:v>
                  </c:pt>
                  <c:pt idx="132">
                    <c:v>0</c:v>
                  </c:pt>
                  <c:pt idx="133">
                    <c:v>0.2</c:v>
                  </c:pt>
                  <c:pt idx="134">
                    <c:v>0.2</c:v>
                  </c:pt>
                  <c:pt idx="135">
                    <c:v>0.2</c:v>
                  </c:pt>
                  <c:pt idx="136">
                    <c:v>0.2</c:v>
                  </c:pt>
                  <c:pt idx="137">
                    <c:v>0.2</c:v>
                  </c:pt>
                  <c:pt idx="138">
                    <c:v>0</c:v>
                  </c:pt>
                  <c:pt idx="139">
                    <c:v>0.60000000000000064</c:v>
                  </c:pt>
                  <c:pt idx="140">
                    <c:v>0.9</c:v>
                  </c:pt>
                  <c:pt idx="141">
                    <c:v>0.5</c:v>
                  </c:pt>
                  <c:pt idx="142">
                    <c:v>0</c:v>
                  </c:pt>
                  <c:pt idx="143">
                    <c:v>4.2</c:v>
                  </c:pt>
                  <c:pt idx="144">
                    <c:v>0</c:v>
                  </c:pt>
                  <c:pt idx="145">
                    <c:v>4.5</c:v>
                  </c:pt>
                  <c:pt idx="146">
                    <c:v>4.2</c:v>
                  </c:pt>
                  <c:pt idx="147">
                    <c:v>0.70000000000000062</c:v>
                  </c:pt>
                  <c:pt idx="148">
                    <c:v>7.8</c:v>
                  </c:pt>
                  <c:pt idx="149">
                    <c:v>1.1000000000000001</c:v>
                  </c:pt>
                  <c:pt idx="150">
                    <c:v>0.2</c:v>
                  </c:pt>
                  <c:pt idx="151">
                    <c:v>1.1000000000000001</c:v>
                  </c:pt>
                  <c:pt idx="152">
                    <c:v>0.2</c:v>
                  </c:pt>
                  <c:pt idx="153">
                    <c:v>1.1000000000000001</c:v>
                  </c:pt>
                  <c:pt idx="154">
                    <c:v>0.2</c:v>
                  </c:pt>
                  <c:pt idx="155">
                    <c:v>1.1000000000000001</c:v>
                  </c:pt>
                  <c:pt idx="156">
                    <c:v>0.2</c:v>
                  </c:pt>
                  <c:pt idx="157">
                    <c:v>1.1000000000000001</c:v>
                  </c:pt>
                  <c:pt idx="158">
                    <c:v>0.2</c:v>
                  </c:pt>
                  <c:pt idx="159">
                    <c:v>4.3</c:v>
                  </c:pt>
                  <c:pt idx="160">
                    <c:v>0</c:v>
                  </c:pt>
                  <c:pt idx="161">
                    <c:v>0</c:v>
                  </c:pt>
                  <c:pt idx="162">
                    <c:v>0</c:v>
                  </c:pt>
                  <c:pt idx="163">
                    <c:v>0.60000000000000064</c:v>
                  </c:pt>
                  <c:pt idx="164">
                    <c:v>0</c:v>
                  </c:pt>
                  <c:pt idx="165">
                    <c:v>0.2</c:v>
                  </c:pt>
                  <c:pt idx="166">
                    <c:v>6.4</c:v>
                  </c:pt>
                  <c:pt idx="167">
                    <c:v>2.5</c:v>
                  </c:pt>
                  <c:pt idx="168">
                    <c:v>2.8</c:v>
                  </c:pt>
                  <c:pt idx="169">
                    <c:v>2.5</c:v>
                  </c:pt>
                  <c:pt idx="170">
                    <c:v>7.9</c:v>
                  </c:pt>
                  <c:pt idx="171">
                    <c:v>3.3</c:v>
                  </c:pt>
                  <c:pt idx="172">
                    <c:v>4.9000000000000004</c:v>
                  </c:pt>
                  <c:pt idx="173">
                    <c:v>2.7</c:v>
                  </c:pt>
                  <c:pt idx="174">
                    <c:v>5.2</c:v>
                  </c:pt>
                  <c:pt idx="175">
                    <c:v>0</c:v>
                  </c:pt>
                  <c:pt idx="176">
                    <c:v>7.2</c:v>
                  </c:pt>
                  <c:pt idx="177">
                    <c:v>5</c:v>
                  </c:pt>
                  <c:pt idx="178">
                    <c:v>0</c:v>
                  </c:pt>
                  <c:pt idx="179">
                    <c:v>0</c:v>
                  </c:pt>
                  <c:pt idx="180">
                    <c:v>0</c:v>
                  </c:pt>
                  <c:pt idx="181">
                    <c:v>3.6</c:v>
                  </c:pt>
                  <c:pt idx="182">
                    <c:v>0.4</c:v>
                  </c:pt>
                  <c:pt idx="183">
                    <c:v>5.0999999999999996</c:v>
                  </c:pt>
                  <c:pt idx="184">
                    <c:v>5.0999999999999996</c:v>
                  </c:pt>
                  <c:pt idx="185">
                    <c:v>0</c:v>
                  </c:pt>
                  <c:pt idx="186">
                    <c:v>0</c:v>
                  </c:pt>
                  <c:pt idx="187">
                    <c:v>0</c:v>
                  </c:pt>
                  <c:pt idx="188">
                    <c:v>0</c:v>
                  </c:pt>
                  <c:pt idx="189">
                    <c:v>0</c:v>
                  </c:pt>
                  <c:pt idx="190">
                    <c:v>0</c:v>
                  </c:pt>
                  <c:pt idx="191">
                    <c:v>0</c:v>
                  </c:pt>
                  <c:pt idx="192">
                    <c:v>0.2</c:v>
                  </c:pt>
                  <c:pt idx="193">
                    <c:v>0.2</c:v>
                  </c:pt>
                  <c:pt idx="194">
                    <c:v>11.9</c:v>
                  </c:pt>
                  <c:pt idx="195">
                    <c:v>0.30000000000000032</c:v>
                  </c:pt>
                  <c:pt idx="196">
                    <c:v>0.60000000000000064</c:v>
                  </c:pt>
                  <c:pt idx="197">
                    <c:v>0</c:v>
                  </c:pt>
                  <c:pt idx="198">
                    <c:v>0.4</c:v>
                  </c:pt>
                  <c:pt idx="199">
                    <c:v>1.2</c:v>
                  </c:pt>
                  <c:pt idx="200">
                    <c:v>0</c:v>
                  </c:pt>
                  <c:pt idx="201">
                    <c:v>6.3</c:v>
                  </c:pt>
                  <c:pt idx="202">
                    <c:v>5.2</c:v>
                  </c:pt>
                  <c:pt idx="203">
                    <c:v>5.2</c:v>
                  </c:pt>
                  <c:pt idx="204">
                    <c:v>0</c:v>
                  </c:pt>
                  <c:pt idx="205">
                    <c:v>5.5</c:v>
                  </c:pt>
                  <c:pt idx="206">
                    <c:v>1.3</c:v>
                  </c:pt>
                  <c:pt idx="207">
                    <c:v>0.30000000000000032</c:v>
                  </c:pt>
                  <c:pt idx="208">
                    <c:v>2.5</c:v>
                  </c:pt>
                  <c:pt idx="209">
                    <c:v>6.4</c:v>
                  </c:pt>
                  <c:pt idx="210">
                    <c:v>6.4</c:v>
                  </c:pt>
                  <c:pt idx="211">
                    <c:v>5.8</c:v>
                  </c:pt>
                  <c:pt idx="212">
                    <c:v>0.4</c:v>
                  </c:pt>
                  <c:pt idx="213">
                    <c:v>2.2000000000000002</c:v>
                  </c:pt>
                  <c:pt idx="214">
                    <c:v>5.4</c:v>
                  </c:pt>
                  <c:pt idx="215">
                    <c:v>0</c:v>
                  </c:pt>
                  <c:pt idx="216">
                    <c:v>3.1</c:v>
                  </c:pt>
                  <c:pt idx="217">
                    <c:v>1.2</c:v>
                  </c:pt>
                  <c:pt idx="218">
                    <c:v>8.4</c:v>
                  </c:pt>
                  <c:pt idx="219">
                    <c:v>8.4</c:v>
                  </c:pt>
                  <c:pt idx="220">
                    <c:v>9.8000000000000007</c:v>
                  </c:pt>
                  <c:pt idx="221">
                    <c:v>2.5</c:v>
                  </c:pt>
                  <c:pt idx="222">
                    <c:v>4.5</c:v>
                  </c:pt>
                  <c:pt idx="223">
                    <c:v>3.6</c:v>
                  </c:pt>
                  <c:pt idx="224">
                    <c:v>3.5</c:v>
                  </c:pt>
                  <c:pt idx="225">
                    <c:v>1.8</c:v>
                  </c:pt>
                  <c:pt idx="226">
                    <c:v>2.1</c:v>
                  </c:pt>
                  <c:pt idx="227">
                    <c:v>5.0999999999999996</c:v>
                  </c:pt>
                  <c:pt idx="228">
                    <c:v>0.30000000000000032</c:v>
                  </c:pt>
                  <c:pt idx="229">
                    <c:v>0</c:v>
                  </c:pt>
                  <c:pt idx="230">
                    <c:v>0.1</c:v>
                  </c:pt>
                  <c:pt idx="231">
                    <c:v>0.1</c:v>
                  </c:pt>
                  <c:pt idx="232">
                    <c:v>0.4</c:v>
                  </c:pt>
                  <c:pt idx="233">
                    <c:v>0.5</c:v>
                  </c:pt>
                  <c:pt idx="234">
                    <c:v>0.8</c:v>
                  </c:pt>
                  <c:pt idx="235">
                    <c:v>0.9</c:v>
                  </c:pt>
                  <c:pt idx="236">
                    <c:v>0.1</c:v>
                  </c:pt>
                  <c:pt idx="237">
                    <c:v>0</c:v>
                  </c:pt>
                  <c:pt idx="238">
                    <c:v>3.3</c:v>
                  </c:pt>
                  <c:pt idx="239">
                    <c:v>0.70000000000000062</c:v>
                  </c:pt>
                  <c:pt idx="240">
                    <c:v>0.70000000000000062</c:v>
                  </c:pt>
                  <c:pt idx="241">
                    <c:v>11</c:v>
                  </c:pt>
                  <c:pt idx="242">
                    <c:v>2.7</c:v>
                  </c:pt>
                  <c:pt idx="243">
                    <c:v>1.1000000000000001</c:v>
                  </c:pt>
                  <c:pt idx="244">
                    <c:v>10.7</c:v>
                  </c:pt>
                  <c:pt idx="245">
                    <c:v>9.9</c:v>
                  </c:pt>
                  <c:pt idx="246">
                    <c:v>6.8</c:v>
                  </c:pt>
                  <c:pt idx="247">
                    <c:v>5.3</c:v>
                  </c:pt>
                  <c:pt idx="248">
                    <c:v>9.1</c:v>
                  </c:pt>
                  <c:pt idx="249">
                    <c:v>2.7</c:v>
                  </c:pt>
                </c:numCache>
              </c:numRef>
            </c:minus>
          </c:errBars>
          <c:xVal>
            <c:numRef>
              <c:f>ant_info.003!$N$2:$N$251</c:f>
              <c:numCache>
                <c:formatCode>General</c:formatCode>
                <c:ptCount val="250"/>
                <c:pt idx="0">
                  <c:v>0</c:v>
                </c:pt>
                <c:pt idx="1">
                  <c:v>0</c:v>
                </c:pt>
                <c:pt idx="2">
                  <c:v>0</c:v>
                </c:pt>
                <c:pt idx="3">
                  <c:v>0</c:v>
                </c:pt>
                <c:pt idx="4">
                  <c:v>5</c:v>
                </c:pt>
                <c:pt idx="5">
                  <c:v>4.9000000000000004</c:v>
                </c:pt>
                <c:pt idx="6">
                  <c:v>4.9000000000000004</c:v>
                </c:pt>
                <c:pt idx="7">
                  <c:v>-1.9000000000000001</c:v>
                </c:pt>
                <c:pt idx="8">
                  <c:v>-2</c:v>
                </c:pt>
                <c:pt idx="9">
                  <c:v>-1.6</c:v>
                </c:pt>
                <c:pt idx="10">
                  <c:v>-1.6</c:v>
                </c:pt>
                <c:pt idx="11">
                  <c:v>-1.6</c:v>
                </c:pt>
                <c:pt idx="12">
                  <c:v>-1.6</c:v>
                </c:pt>
                <c:pt idx="13">
                  <c:v>-1.6</c:v>
                </c:pt>
                <c:pt idx="14">
                  <c:v>-1.6</c:v>
                </c:pt>
                <c:pt idx="15">
                  <c:v>0.5</c:v>
                </c:pt>
                <c:pt idx="16">
                  <c:v>0.5</c:v>
                </c:pt>
                <c:pt idx="17">
                  <c:v>0.5</c:v>
                </c:pt>
                <c:pt idx="18">
                  <c:v>0.5</c:v>
                </c:pt>
                <c:pt idx="19">
                  <c:v>0.5</c:v>
                </c:pt>
                <c:pt idx="20">
                  <c:v>0</c:v>
                </c:pt>
                <c:pt idx="21">
                  <c:v>3.3</c:v>
                </c:pt>
                <c:pt idx="22">
                  <c:v>-0.2</c:v>
                </c:pt>
                <c:pt idx="23">
                  <c:v>-0.4</c:v>
                </c:pt>
                <c:pt idx="26">
                  <c:v>-1.8</c:v>
                </c:pt>
                <c:pt idx="27">
                  <c:v>-0.1</c:v>
                </c:pt>
                <c:pt idx="28">
                  <c:v>2.7</c:v>
                </c:pt>
                <c:pt idx="29">
                  <c:v>-0.30000000000000032</c:v>
                </c:pt>
                <c:pt idx="30">
                  <c:v>4.0999999999999996</c:v>
                </c:pt>
                <c:pt idx="31">
                  <c:v>2.8</c:v>
                </c:pt>
                <c:pt idx="32">
                  <c:v>2.7</c:v>
                </c:pt>
                <c:pt idx="33">
                  <c:v>4</c:v>
                </c:pt>
                <c:pt idx="34">
                  <c:v>2.8</c:v>
                </c:pt>
                <c:pt idx="35">
                  <c:v>2.1</c:v>
                </c:pt>
                <c:pt idx="36">
                  <c:v>0.60000000000000064</c:v>
                </c:pt>
                <c:pt idx="37">
                  <c:v>0.9</c:v>
                </c:pt>
                <c:pt idx="38">
                  <c:v>1.7</c:v>
                </c:pt>
                <c:pt idx="39">
                  <c:v>1.7</c:v>
                </c:pt>
                <c:pt idx="40">
                  <c:v>6.1</c:v>
                </c:pt>
                <c:pt idx="41">
                  <c:v>6.1</c:v>
                </c:pt>
                <c:pt idx="42">
                  <c:v>0.5</c:v>
                </c:pt>
                <c:pt idx="43">
                  <c:v>0.5</c:v>
                </c:pt>
                <c:pt idx="44">
                  <c:v>0.5</c:v>
                </c:pt>
                <c:pt idx="45">
                  <c:v>0.5</c:v>
                </c:pt>
                <c:pt idx="46">
                  <c:v>0.2</c:v>
                </c:pt>
                <c:pt idx="47">
                  <c:v>0.8</c:v>
                </c:pt>
                <c:pt idx="48">
                  <c:v>0.2</c:v>
                </c:pt>
                <c:pt idx="49">
                  <c:v>0.8</c:v>
                </c:pt>
                <c:pt idx="50">
                  <c:v>-0.70000000000000062</c:v>
                </c:pt>
                <c:pt idx="51">
                  <c:v>-2</c:v>
                </c:pt>
                <c:pt idx="52">
                  <c:v>1.3</c:v>
                </c:pt>
                <c:pt idx="53">
                  <c:v>-1.1000000000000001</c:v>
                </c:pt>
                <c:pt idx="54">
                  <c:v>0.5</c:v>
                </c:pt>
                <c:pt idx="55">
                  <c:v>1.1000000000000001</c:v>
                </c:pt>
                <c:pt idx="58">
                  <c:v>-1.7</c:v>
                </c:pt>
                <c:pt idx="59">
                  <c:v>-0.70000000000000062</c:v>
                </c:pt>
                <c:pt idx="62">
                  <c:v>-1.7</c:v>
                </c:pt>
                <c:pt idx="63">
                  <c:v>1.3</c:v>
                </c:pt>
                <c:pt idx="64">
                  <c:v>-1.1000000000000001</c:v>
                </c:pt>
                <c:pt idx="65">
                  <c:v>-1.1000000000000001</c:v>
                </c:pt>
                <c:pt idx="66">
                  <c:v>-2</c:v>
                </c:pt>
                <c:pt idx="67">
                  <c:v>1.8</c:v>
                </c:pt>
                <c:pt idx="68">
                  <c:v>1.4</c:v>
                </c:pt>
                <c:pt idx="69">
                  <c:v>1.4</c:v>
                </c:pt>
                <c:pt idx="70">
                  <c:v>0.60000000000000064</c:v>
                </c:pt>
                <c:pt idx="71">
                  <c:v>1.1000000000000001</c:v>
                </c:pt>
                <c:pt idx="73">
                  <c:v>0.5</c:v>
                </c:pt>
                <c:pt idx="74">
                  <c:v>0.5</c:v>
                </c:pt>
                <c:pt idx="75">
                  <c:v>1.2</c:v>
                </c:pt>
                <c:pt idx="76">
                  <c:v>1.2</c:v>
                </c:pt>
                <c:pt idx="77">
                  <c:v>1.2</c:v>
                </c:pt>
                <c:pt idx="78">
                  <c:v>1.2</c:v>
                </c:pt>
                <c:pt idx="79">
                  <c:v>1.2</c:v>
                </c:pt>
                <c:pt idx="80">
                  <c:v>0.5</c:v>
                </c:pt>
                <c:pt idx="81">
                  <c:v>1.1000000000000001</c:v>
                </c:pt>
                <c:pt idx="82">
                  <c:v>1.1000000000000001</c:v>
                </c:pt>
                <c:pt idx="83">
                  <c:v>1.1000000000000001</c:v>
                </c:pt>
                <c:pt idx="84">
                  <c:v>1.1000000000000001</c:v>
                </c:pt>
                <c:pt idx="85">
                  <c:v>1.1000000000000001</c:v>
                </c:pt>
                <c:pt idx="86">
                  <c:v>1.1000000000000001</c:v>
                </c:pt>
                <c:pt idx="87">
                  <c:v>-0.2</c:v>
                </c:pt>
                <c:pt idx="88">
                  <c:v>0.30000000000000032</c:v>
                </c:pt>
                <c:pt idx="89">
                  <c:v>3.1</c:v>
                </c:pt>
                <c:pt idx="90">
                  <c:v>0.2</c:v>
                </c:pt>
                <c:pt idx="91">
                  <c:v>0.2</c:v>
                </c:pt>
                <c:pt idx="92">
                  <c:v>0.2</c:v>
                </c:pt>
                <c:pt idx="93">
                  <c:v>0.2</c:v>
                </c:pt>
                <c:pt idx="94">
                  <c:v>0.30000000000000032</c:v>
                </c:pt>
                <c:pt idx="96">
                  <c:v>-0.70000000000000062</c:v>
                </c:pt>
                <c:pt idx="97">
                  <c:v>-3.2</c:v>
                </c:pt>
                <c:pt idx="98">
                  <c:v>-3.2</c:v>
                </c:pt>
                <c:pt idx="99">
                  <c:v>-0.4</c:v>
                </c:pt>
                <c:pt idx="100">
                  <c:v>-0.4</c:v>
                </c:pt>
                <c:pt idx="101">
                  <c:v>0.9</c:v>
                </c:pt>
                <c:pt idx="102">
                  <c:v>0.9</c:v>
                </c:pt>
                <c:pt idx="103">
                  <c:v>0.1</c:v>
                </c:pt>
                <c:pt idx="104">
                  <c:v>0.1</c:v>
                </c:pt>
                <c:pt idx="105">
                  <c:v>0.2</c:v>
                </c:pt>
                <c:pt idx="106">
                  <c:v>-0.1</c:v>
                </c:pt>
                <c:pt idx="107">
                  <c:v>-0.9</c:v>
                </c:pt>
                <c:pt idx="108">
                  <c:v>-3.7</c:v>
                </c:pt>
                <c:pt idx="109">
                  <c:v>-1.3</c:v>
                </c:pt>
                <c:pt idx="110">
                  <c:v>-0.8</c:v>
                </c:pt>
                <c:pt idx="111">
                  <c:v>-3.1</c:v>
                </c:pt>
                <c:pt idx="113">
                  <c:v>0.30000000000000032</c:v>
                </c:pt>
                <c:pt idx="114">
                  <c:v>-0.8</c:v>
                </c:pt>
                <c:pt idx="115">
                  <c:v>-0.8</c:v>
                </c:pt>
                <c:pt idx="116">
                  <c:v>6.1</c:v>
                </c:pt>
                <c:pt idx="117">
                  <c:v>-3.9</c:v>
                </c:pt>
                <c:pt idx="118">
                  <c:v>0.60000000000000064</c:v>
                </c:pt>
                <c:pt idx="119">
                  <c:v>0.8</c:v>
                </c:pt>
                <c:pt idx="120">
                  <c:v>0</c:v>
                </c:pt>
                <c:pt idx="121">
                  <c:v>0</c:v>
                </c:pt>
                <c:pt idx="122">
                  <c:v>-0.1</c:v>
                </c:pt>
                <c:pt idx="125">
                  <c:v>-1.6</c:v>
                </c:pt>
                <c:pt idx="126">
                  <c:v>-0.60000000000000064</c:v>
                </c:pt>
                <c:pt idx="127">
                  <c:v>-1.6</c:v>
                </c:pt>
                <c:pt idx="128">
                  <c:v>-2.2000000000000002</c:v>
                </c:pt>
                <c:pt idx="129">
                  <c:v>-0.2</c:v>
                </c:pt>
                <c:pt idx="130">
                  <c:v>-1.3</c:v>
                </c:pt>
                <c:pt idx="131">
                  <c:v>-3.5</c:v>
                </c:pt>
                <c:pt idx="132">
                  <c:v>-3.5</c:v>
                </c:pt>
                <c:pt idx="133">
                  <c:v>0.30000000000000032</c:v>
                </c:pt>
                <c:pt idx="134">
                  <c:v>0.30000000000000032</c:v>
                </c:pt>
                <c:pt idx="135">
                  <c:v>0.30000000000000032</c:v>
                </c:pt>
                <c:pt idx="136">
                  <c:v>0.30000000000000032</c:v>
                </c:pt>
                <c:pt idx="137">
                  <c:v>0.30000000000000032</c:v>
                </c:pt>
                <c:pt idx="138">
                  <c:v>-0.4</c:v>
                </c:pt>
                <c:pt idx="139">
                  <c:v>-0.1</c:v>
                </c:pt>
                <c:pt idx="140">
                  <c:v>-0.70000000000000062</c:v>
                </c:pt>
                <c:pt idx="141">
                  <c:v>-0.70000000000000062</c:v>
                </c:pt>
                <c:pt idx="142">
                  <c:v>-3.3</c:v>
                </c:pt>
                <c:pt idx="143">
                  <c:v>-1.7</c:v>
                </c:pt>
                <c:pt idx="144">
                  <c:v>-3.3</c:v>
                </c:pt>
                <c:pt idx="145">
                  <c:v>-1.2</c:v>
                </c:pt>
                <c:pt idx="146">
                  <c:v>-1.7</c:v>
                </c:pt>
                <c:pt idx="147">
                  <c:v>-0.60000000000000064</c:v>
                </c:pt>
                <c:pt idx="148">
                  <c:v>-0.2</c:v>
                </c:pt>
                <c:pt idx="149">
                  <c:v>0.60000000000000064</c:v>
                </c:pt>
                <c:pt idx="150">
                  <c:v>0.2</c:v>
                </c:pt>
                <c:pt idx="151">
                  <c:v>0.60000000000000064</c:v>
                </c:pt>
                <c:pt idx="152">
                  <c:v>0.2</c:v>
                </c:pt>
                <c:pt idx="153">
                  <c:v>0.60000000000000064</c:v>
                </c:pt>
                <c:pt idx="154">
                  <c:v>0.2</c:v>
                </c:pt>
                <c:pt idx="155">
                  <c:v>0.60000000000000064</c:v>
                </c:pt>
                <c:pt idx="156">
                  <c:v>0.2</c:v>
                </c:pt>
                <c:pt idx="157">
                  <c:v>0.60000000000000064</c:v>
                </c:pt>
                <c:pt idx="158">
                  <c:v>0.2</c:v>
                </c:pt>
                <c:pt idx="159">
                  <c:v>0.30000000000000032</c:v>
                </c:pt>
                <c:pt idx="160">
                  <c:v>-1.4</c:v>
                </c:pt>
                <c:pt idx="162">
                  <c:v>-3.3</c:v>
                </c:pt>
                <c:pt idx="163">
                  <c:v>0.2</c:v>
                </c:pt>
                <c:pt idx="164">
                  <c:v>3</c:v>
                </c:pt>
                <c:pt idx="165">
                  <c:v>1.3</c:v>
                </c:pt>
                <c:pt idx="166">
                  <c:v>1.9000000000000001</c:v>
                </c:pt>
                <c:pt idx="167">
                  <c:v>1.6</c:v>
                </c:pt>
                <c:pt idx="168">
                  <c:v>0.70000000000000062</c:v>
                </c:pt>
                <c:pt idx="169">
                  <c:v>1.6</c:v>
                </c:pt>
                <c:pt idx="170">
                  <c:v>-0.4</c:v>
                </c:pt>
                <c:pt idx="171">
                  <c:v>-1.4</c:v>
                </c:pt>
                <c:pt idx="172">
                  <c:v>-1.5</c:v>
                </c:pt>
                <c:pt idx="173">
                  <c:v>0</c:v>
                </c:pt>
                <c:pt idx="174">
                  <c:v>-0.30000000000000032</c:v>
                </c:pt>
                <c:pt idx="176">
                  <c:v>-0.8</c:v>
                </c:pt>
                <c:pt idx="177">
                  <c:v>2.7</c:v>
                </c:pt>
                <c:pt idx="180">
                  <c:v>2.5</c:v>
                </c:pt>
                <c:pt idx="181">
                  <c:v>0</c:v>
                </c:pt>
                <c:pt idx="182">
                  <c:v>1</c:v>
                </c:pt>
                <c:pt idx="183">
                  <c:v>-0.8</c:v>
                </c:pt>
                <c:pt idx="184">
                  <c:v>-0.8</c:v>
                </c:pt>
                <c:pt idx="185">
                  <c:v>3.2</c:v>
                </c:pt>
                <c:pt idx="188">
                  <c:v>0.70000000000000062</c:v>
                </c:pt>
                <c:pt idx="190">
                  <c:v>1.9000000000000001</c:v>
                </c:pt>
                <c:pt idx="191">
                  <c:v>1.9000000000000001</c:v>
                </c:pt>
                <c:pt idx="192">
                  <c:v>2.7</c:v>
                </c:pt>
                <c:pt idx="193">
                  <c:v>2.7</c:v>
                </c:pt>
                <c:pt idx="194">
                  <c:v>-0.1</c:v>
                </c:pt>
                <c:pt idx="195">
                  <c:v>0.2</c:v>
                </c:pt>
                <c:pt idx="196">
                  <c:v>-0.4</c:v>
                </c:pt>
                <c:pt idx="197">
                  <c:v>1.7</c:v>
                </c:pt>
                <c:pt idx="198">
                  <c:v>0</c:v>
                </c:pt>
                <c:pt idx="199">
                  <c:v>1.2</c:v>
                </c:pt>
                <c:pt idx="200">
                  <c:v>-1.5</c:v>
                </c:pt>
                <c:pt idx="201">
                  <c:v>-0.8</c:v>
                </c:pt>
                <c:pt idx="202">
                  <c:v>0.8</c:v>
                </c:pt>
                <c:pt idx="203">
                  <c:v>0.8</c:v>
                </c:pt>
                <c:pt idx="205">
                  <c:v>-3</c:v>
                </c:pt>
                <c:pt idx="206">
                  <c:v>-0.1</c:v>
                </c:pt>
                <c:pt idx="207">
                  <c:v>-0.2</c:v>
                </c:pt>
                <c:pt idx="208">
                  <c:v>0.60000000000000064</c:v>
                </c:pt>
                <c:pt idx="209">
                  <c:v>-0.70000000000000062</c:v>
                </c:pt>
                <c:pt idx="210">
                  <c:v>-0.70000000000000062</c:v>
                </c:pt>
                <c:pt idx="211">
                  <c:v>0.2</c:v>
                </c:pt>
                <c:pt idx="212">
                  <c:v>0.9</c:v>
                </c:pt>
                <c:pt idx="213">
                  <c:v>1.2</c:v>
                </c:pt>
                <c:pt idx="214">
                  <c:v>-0.5</c:v>
                </c:pt>
                <c:pt idx="215">
                  <c:v>1.4</c:v>
                </c:pt>
                <c:pt idx="216">
                  <c:v>0.9</c:v>
                </c:pt>
                <c:pt idx="217">
                  <c:v>1.6</c:v>
                </c:pt>
                <c:pt idx="218">
                  <c:v>-0.5</c:v>
                </c:pt>
                <c:pt idx="219">
                  <c:v>-0.5</c:v>
                </c:pt>
                <c:pt idx="220">
                  <c:v>-0.5</c:v>
                </c:pt>
                <c:pt idx="221">
                  <c:v>0.1</c:v>
                </c:pt>
                <c:pt idx="222">
                  <c:v>0.9</c:v>
                </c:pt>
                <c:pt idx="223">
                  <c:v>1.1000000000000001</c:v>
                </c:pt>
                <c:pt idx="224">
                  <c:v>0.2</c:v>
                </c:pt>
                <c:pt idx="225">
                  <c:v>-0.2</c:v>
                </c:pt>
                <c:pt idx="226">
                  <c:v>0.70000000000000062</c:v>
                </c:pt>
                <c:pt idx="227">
                  <c:v>0.70000000000000062</c:v>
                </c:pt>
                <c:pt idx="228">
                  <c:v>0.9</c:v>
                </c:pt>
                <c:pt idx="229">
                  <c:v>0.8</c:v>
                </c:pt>
                <c:pt idx="230">
                  <c:v>0.70000000000000062</c:v>
                </c:pt>
                <c:pt idx="231">
                  <c:v>1.5</c:v>
                </c:pt>
                <c:pt idx="232">
                  <c:v>0.70000000000000062</c:v>
                </c:pt>
                <c:pt idx="233">
                  <c:v>0.5</c:v>
                </c:pt>
                <c:pt idx="234">
                  <c:v>0.60000000000000064</c:v>
                </c:pt>
                <c:pt idx="235">
                  <c:v>0.2</c:v>
                </c:pt>
                <c:pt idx="236">
                  <c:v>-0.30000000000000032</c:v>
                </c:pt>
                <c:pt idx="237">
                  <c:v>-0.2</c:v>
                </c:pt>
                <c:pt idx="238">
                  <c:v>-1</c:v>
                </c:pt>
                <c:pt idx="239">
                  <c:v>0.4</c:v>
                </c:pt>
                <c:pt idx="240">
                  <c:v>0.60000000000000064</c:v>
                </c:pt>
                <c:pt idx="241">
                  <c:v>-2.1</c:v>
                </c:pt>
                <c:pt idx="242">
                  <c:v>0.8</c:v>
                </c:pt>
                <c:pt idx="243">
                  <c:v>1.4</c:v>
                </c:pt>
                <c:pt idx="244">
                  <c:v>-1.9000000000000001</c:v>
                </c:pt>
                <c:pt idx="245">
                  <c:v>-0.1</c:v>
                </c:pt>
                <c:pt idx="246">
                  <c:v>-1.1000000000000001</c:v>
                </c:pt>
                <c:pt idx="247">
                  <c:v>3.8</c:v>
                </c:pt>
                <c:pt idx="248">
                  <c:v>-0.5</c:v>
                </c:pt>
                <c:pt idx="249">
                  <c:v>1</c:v>
                </c:pt>
              </c:numCache>
            </c:numRef>
          </c:xVal>
          <c:yVal>
            <c:numRef>
              <c:f>ant_info.003!$O$2:$O$251</c:f>
              <c:numCache>
                <c:formatCode>General</c:formatCode>
                <c:ptCount val="250"/>
                <c:pt idx="0">
                  <c:v>96</c:v>
                </c:pt>
                <c:pt idx="1">
                  <c:v>96</c:v>
                </c:pt>
                <c:pt idx="2">
                  <c:v>128</c:v>
                </c:pt>
                <c:pt idx="3">
                  <c:v>128</c:v>
                </c:pt>
                <c:pt idx="4">
                  <c:v>78.599999999999994</c:v>
                </c:pt>
                <c:pt idx="5">
                  <c:v>76.7</c:v>
                </c:pt>
                <c:pt idx="6">
                  <c:v>76.7</c:v>
                </c:pt>
                <c:pt idx="7">
                  <c:v>50.1</c:v>
                </c:pt>
                <c:pt idx="8">
                  <c:v>59.4</c:v>
                </c:pt>
                <c:pt idx="9">
                  <c:v>62.3</c:v>
                </c:pt>
                <c:pt idx="10">
                  <c:v>62.3</c:v>
                </c:pt>
                <c:pt idx="11">
                  <c:v>59.8</c:v>
                </c:pt>
                <c:pt idx="12">
                  <c:v>59.8</c:v>
                </c:pt>
                <c:pt idx="13">
                  <c:v>59.8</c:v>
                </c:pt>
                <c:pt idx="14">
                  <c:v>59.8</c:v>
                </c:pt>
                <c:pt idx="15">
                  <c:v>125.6</c:v>
                </c:pt>
                <c:pt idx="16">
                  <c:v>125.6</c:v>
                </c:pt>
                <c:pt idx="17">
                  <c:v>125.6</c:v>
                </c:pt>
                <c:pt idx="18">
                  <c:v>125.6</c:v>
                </c:pt>
                <c:pt idx="19">
                  <c:v>125.6</c:v>
                </c:pt>
                <c:pt idx="20">
                  <c:v>96</c:v>
                </c:pt>
                <c:pt idx="21">
                  <c:v>101.2</c:v>
                </c:pt>
                <c:pt idx="22">
                  <c:v>26.7</c:v>
                </c:pt>
                <c:pt idx="23">
                  <c:v>34.5</c:v>
                </c:pt>
                <c:pt idx="26">
                  <c:v>29.4</c:v>
                </c:pt>
                <c:pt idx="27">
                  <c:v>34.200000000000003</c:v>
                </c:pt>
                <c:pt idx="28">
                  <c:v>116.6</c:v>
                </c:pt>
                <c:pt idx="29">
                  <c:v>74.5</c:v>
                </c:pt>
                <c:pt idx="30">
                  <c:v>94.4</c:v>
                </c:pt>
                <c:pt idx="31">
                  <c:v>70.5</c:v>
                </c:pt>
                <c:pt idx="32">
                  <c:v>82.5</c:v>
                </c:pt>
                <c:pt idx="33">
                  <c:v>75.599999999999994</c:v>
                </c:pt>
                <c:pt idx="34">
                  <c:v>75.599999999999994</c:v>
                </c:pt>
                <c:pt idx="35">
                  <c:v>94.9</c:v>
                </c:pt>
                <c:pt idx="36">
                  <c:v>128</c:v>
                </c:pt>
                <c:pt idx="37">
                  <c:v>70.3</c:v>
                </c:pt>
                <c:pt idx="38">
                  <c:v>53.6</c:v>
                </c:pt>
                <c:pt idx="39">
                  <c:v>53.6</c:v>
                </c:pt>
                <c:pt idx="40">
                  <c:v>75.3</c:v>
                </c:pt>
                <c:pt idx="41">
                  <c:v>75.3</c:v>
                </c:pt>
                <c:pt idx="42">
                  <c:v>127.4</c:v>
                </c:pt>
                <c:pt idx="43">
                  <c:v>127.4</c:v>
                </c:pt>
                <c:pt idx="44">
                  <c:v>127.4</c:v>
                </c:pt>
                <c:pt idx="45">
                  <c:v>127.4</c:v>
                </c:pt>
                <c:pt idx="46">
                  <c:v>90.9</c:v>
                </c:pt>
                <c:pt idx="47">
                  <c:v>93.9</c:v>
                </c:pt>
                <c:pt idx="48">
                  <c:v>90.9</c:v>
                </c:pt>
                <c:pt idx="49">
                  <c:v>93.9</c:v>
                </c:pt>
                <c:pt idx="50">
                  <c:v>-13.1</c:v>
                </c:pt>
                <c:pt idx="51">
                  <c:v>61.7</c:v>
                </c:pt>
                <c:pt idx="52">
                  <c:v>178.9</c:v>
                </c:pt>
                <c:pt idx="53">
                  <c:v>61.8</c:v>
                </c:pt>
                <c:pt idx="54">
                  <c:v>119.6</c:v>
                </c:pt>
                <c:pt idx="55">
                  <c:v>128.19999999999999</c:v>
                </c:pt>
                <c:pt idx="58">
                  <c:v>67</c:v>
                </c:pt>
                <c:pt idx="59">
                  <c:v>75.7</c:v>
                </c:pt>
                <c:pt idx="62">
                  <c:v>67</c:v>
                </c:pt>
                <c:pt idx="63">
                  <c:v>118.6</c:v>
                </c:pt>
                <c:pt idx="64">
                  <c:v>122</c:v>
                </c:pt>
                <c:pt idx="65">
                  <c:v>122</c:v>
                </c:pt>
                <c:pt idx="66">
                  <c:v>59.4</c:v>
                </c:pt>
                <c:pt idx="67">
                  <c:v>65.400000000000006</c:v>
                </c:pt>
                <c:pt idx="68">
                  <c:v>128.4</c:v>
                </c:pt>
                <c:pt idx="69">
                  <c:v>128.4</c:v>
                </c:pt>
                <c:pt idx="70">
                  <c:v>96.7</c:v>
                </c:pt>
                <c:pt idx="71">
                  <c:v>95.7</c:v>
                </c:pt>
                <c:pt idx="73">
                  <c:v>127.4</c:v>
                </c:pt>
                <c:pt idx="74">
                  <c:v>127.4</c:v>
                </c:pt>
                <c:pt idx="75">
                  <c:v>127.9</c:v>
                </c:pt>
                <c:pt idx="76">
                  <c:v>127.9</c:v>
                </c:pt>
                <c:pt idx="77">
                  <c:v>127.9</c:v>
                </c:pt>
                <c:pt idx="78">
                  <c:v>127.9</c:v>
                </c:pt>
                <c:pt idx="79">
                  <c:v>127.9</c:v>
                </c:pt>
                <c:pt idx="80">
                  <c:v>127.4</c:v>
                </c:pt>
                <c:pt idx="81">
                  <c:v>124.6</c:v>
                </c:pt>
                <c:pt idx="82">
                  <c:v>126.5</c:v>
                </c:pt>
                <c:pt idx="83">
                  <c:v>124.6</c:v>
                </c:pt>
                <c:pt idx="84">
                  <c:v>126.5</c:v>
                </c:pt>
                <c:pt idx="85">
                  <c:v>124.6</c:v>
                </c:pt>
                <c:pt idx="86">
                  <c:v>126.5</c:v>
                </c:pt>
                <c:pt idx="87">
                  <c:v>94.6</c:v>
                </c:pt>
                <c:pt idx="88">
                  <c:v>92.3</c:v>
                </c:pt>
                <c:pt idx="89">
                  <c:v>76.5</c:v>
                </c:pt>
                <c:pt idx="90">
                  <c:v>126.7</c:v>
                </c:pt>
                <c:pt idx="91">
                  <c:v>126.7</c:v>
                </c:pt>
                <c:pt idx="92">
                  <c:v>126.7</c:v>
                </c:pt>
                <c:pt idx="93">
                  <c:v>126.7</c:v>
                </c:pt>
                <c:pt idx="94">
                  <c:v>60.8</c:v>
                </c:pt>
                <c:pt idx="96">
                  <c:v>103.8</c:v>
                </c:pt>
                <c:pt idx="97">
                  <c:v>62.2</c:v>
                </c:pt>
                <c:pt idx="98">
                  <c:v>62.2</c:v>
                </c:pt>
                <c:pt idx="99">
                  <c:v>91.8</c:v>
                </c:pt>
                <c:pt idx="100">
                  <c:v>91.8</c:v>
                </c:pt>
                <c:pt idx="101">
                  <c:v>67.400000000000006</c:v>
                </c:pt>
                <c:pt idx="102">
                  <c:v>67.400000000000006</c:v>
                </c:pt>
                <c:pt idx="103">
                  <c:v>68.2</c:v>
                </c:pt>
                <c:pt idx="104">
                  <c:v>96.1</c:v>
                </c:pt>
                <c:pt idx="105">
                  <c:v>94.1</c:v>
                </c:pt>
                <c:pt idx="106">
                  <c:v>162</c:v>
                </c:pt>
                <c:pt idx="107">
                  <c:v>79.400000000000006</c:v>
                </c:pt>
                <c:pt idx="108">
                  <c:v>67.2</c:v>
                </c:pt>
                <c:pt idx="109">
                  <c:v>75</c:v>
                </c:pt>
                <c:pt idx="110">
                  <c:v>44.6</c:v>
                </c:pt>
                <c:pt idx="111">
                  <c:v>61.8</c:v>
                </c:pt>
                <c:pt idx="113">
                  <c:v>112.6</c:v>
                </c:pt>
                <c:pt idx="114">
                  <c:v>101.2</c:v>
                </c:pt>
                <c:pt idx="115">
                  <c:v>101.2</c:v>
                </c:pt>
                <c:pt idx="116">
                  <c:v>30.2</c:v>
                </c:pt>
                <c:pt idx="117">
                  <c:v>466.5</c:v>
                </c:pt>
                <c:pt idx="118">
                  <c:v>102.7</c:v>
                </c:pt>
                <c:pt idx="119">
                  <c:v>103.5</c:v>
                </c:pt>
                <c:pt idx="120">
                  <c:v>79.7</c:v>
                </c:pt>
                <c:pt idx="121">
                  <c:v>79.7</c:v>
                </c:pt>
                <c:pt idx="122">
                  <c:v>147</c:v>
                </c:pt>
                <c:pt idx="125">
                  <c:v>84.9</c:v>
                </c:pt>
                <c:pt idx="126">
                  <c:v>78.2</c:v>
                </c:pt>
                <c:pt idx="127">
                  <c:v>84.9</c:v>
                </c:pt>
                <c:pt idx="128">
                  <c:v>109.7</c:v>
                </c:pt>
                <c:pt idx="129">
                  <c:v>67.400000000000006</c:v>
                </c:pt>
                <c:pt idx="130">
                  <c:v>70.900000000000006</c:v>
                </c:pt>
                <c:pt idx="131">
                  <c:v>124.2</c:v>
                </c:pt>
                <c:pt idx="132">
                  <c:v>124</c:v>
                </c:pt>
                <c:pt idx="133">
                  <c:v>126.2</c:v>
                </c:pt>
                <c:pt idx="134">
                  <c:v>126.2</c:v>
                </c:pt>
                <c:pt idx="135">
                  <c:v>126.2</c:v>
                </c:pt>
                <c:pt idx="136">
                  <c:v>126.2</c:v>
                </c:pt>
                <c:pt idx="137">
                  <c:v>126.2</c:v>
                </c:pt>
                <c:pt idx="138">
                  <c:v>33.800000000000004</c:v>
                </c:pt>
                <c:pt idx="139">
                  <c:v>127.3</c:v>
                </c:pt>
                <c:pt idx="140">
                  <c:v>126.8</c:v>
                </c:pt>
                <c:pt idx="141">
                  <c:v>128.30000000000001</c:v>
                </c:pt>
                <c:pt idx="142">
                  <c:v>33.200000000000003</c:v>
                </c:pt>
                <c:pt idx="143">
                  <c:v>88.9</c:v>
                </c:pt>
                <c:pt idx="144">
                  <c:v>33.200000000000003</c:v>
                </c:pt>
                <c:pt idx="145">
                  <c:v>64.900000000000006</c:v>
                </c:pt>
                <c:pt idx="146">
                  <c:v>88.9</c:v>
                </c:pt>
                <c:pt idx="147">
                  <c:v>129.69999999999999</c:v>
                </c:pt>
                <c:pt idx="148">
                  <c:v>60.5</c:v>
                </c:pt>
                <c:pt idx="149">
                  <c:v>126.9</c:v>
                </c:pt>
                <c:pt idx="150">
                  <c:v>125.5</c:v>
                </c:pt>
                <c:pt idx="151">
                  <c:v>126.9</c:v>
                </c:pt>
                <c:pt idx="152">
                  <c:v>125.5</c:v>
                </c:pt>
                <c:pt idx="153">
                  <c:v>126.9</c:v>
                </c:pt>
                <c:pt idx="154">
                  <c:v>125.5</c:v>
                </c:pt>
                <c:pt idx="155">
                  <c:v>126.9</c:v>
                </c:pt>
                <c:pt idx="156">
                  <c:v>125.5</c:v>
                </c:pt>
                <c:pt idx="157">
                  <c:v>126.9</c:v>
                </c:pt>
                <c:pt idx="158">
                  <c:v>125.5</c:v>
                </c:pt>
                <c:pt idx="159">
                  <c:v>77</c:v>
                </c:pt>
                <c:pt idx="160">
                  <c:v>76.900000000000006</c:v>
                </c:pt>
                <c:pt idx="162">
                  <c:v>397.5</c:v>
                </c:pt>
                <c:pt idx="163">
                  <c:v>125.3</c:v>
                </c:pt>
                <c:pt idx="164">
                  <c:v>113.6</c:v>
                </c:pt>
                <c:pt idx="165">
                  <c:v>125.4</c:v>
                </c:pt>
                <c:pt idx="166">
                  <c:v>59.7</c:v>
                </c:pt>
                <c:pt idx="167">
                  <c:v>95.7</c:v>
                </c:pt>
                <c:pt idx="168">
                  <c:v>97.1</c:v>
                </c:pt>
                <c:pt idx="169">
                  <c:v>95.7</c:v>
                </c:pt>
                <c:pt idx="170">
                  <c:v>464.7</c:v>
                </c:pt>
                <c:pt idx="171">
                  <c:v>807.6</c:v>
                </c:pt>
                <c:pt idx="172">
                  <c:v>359.4</c:v>
                </c:pt>
                <c:pt idx="173">
                  <c:v>806.8</c:v>
                </c:pt>
                <c:pt idx="174">
                  <c:v>76.900000000000006</c:v>
                </c:pt>
                <c:pt idx="176">
                  <c:v>361.1</c:v>
                </c:pt>
                <c:pt idx="177">
                  <c:v>56.7</c:v>
                </c:pt>
                <c:pt idx="180">
                  <c:v>71.900000000000006</c:v>
                </c:pt>
                <c:pt idx="181">
                  <c:v>91.7</c:v>
                </c:pt>
                <c:pt idx="182">
                  <c:v>127.7</c:v>
                </c:pt>
                <c:pt idx="183">
                  <c:v>78.8</c:v>
                </c:pt>
                <c:pt idx="184">
                  <c:v>78.8</c:v>
                </c:pt>
                <c:pt idx="185">
                  <c:v>51.4</c:v>
                </c:pt>
                <c:pt idx="188">
                  <c:v>125.4</c:v>
                </c:pt>
                <c:pt idx="190">
                  <c:v>100.9</c:v>
                </c:pt>
                <c:pt idx="191">
                  <c:v>100.9</c:v>
                </c:pt>
                <c:pt idx="192">
                  <c:v>97.7</c:v>
                </c:pt>
                <c:pt idx="193">
                  <c:v>97.7</c:v>
                </c:pt>
                <c:pt idx="194">
                  <c:v>50.2</c:v>
                </c:pt>
                <c:pt idx="195">
                  <c:v>126.2</c:v>
                </c:pt>
                <c:pt idx="196">
                  <c:v>93.6</c:v>
                </c:pt>
                <c:pt idx="197">
                  <c:v>125.1</c:v>
                </c:pt>
                <c:pt idx="198">
                  <c:v>125.8</c:v>
                </c:pt>
                <c:pt idx="199">
                  <c:v>67.099999999999994</c:v>
                </c:pt>
                <c:pt idx="200">
                  <c:v>68.900000000000006</c:v>
                </c:pt>
                <c:pt idx="201">
                  <c:v>77.400000000000006</c:v>
                </c:pt>
                <c:pt idx="202">
                  <c:v>44</c:v>
                </c:pt>
                <c:pt idx="203">
                  <c:v>44</c:v>
                </c:pt>
                <c:pt idx="205">
                  <c:v>71.7</c:v>
                </c:pt>
                <c:pt idx="206">
                  <c:v>103.5</c:v>
                </c:pt>
                <c:pt idx="207">
                  <c:v>127.5</c:v>
                </c:pt>
                <c:pt idx="208">
                  <c:v>123.6</c:v>
                </c:pt>
                <c:pt idx="209">
                  <c:v>70.2</c:v>
                </c:pt>
                <c:pt idx="210">
                  <c:v>70.2</c:v>
                </c:pt>
                <c:pt idx="211">
                  <c:v>88.5</c:v>
                </c:pt>
                <c:pt idx="212">
                  <c:v>126.3</c:v>
                </c:pt>
                <c:pt idx="213">
                  <c:v>70.099999999999994</c:v>
                </c:pt>
                <c:pt idx="214">
                  <c:v>92.8</c:v>
                </c:pt>
                <c:pt idx="215">
                  <c:v>70</c:v>
                </c:pt>
                <c:pt idx="216">
                  <c:v>70</c:v>
                </c:pt>
                <c:pt idx="217">
                  <c:v>67.8</c:v>
                </c:pt>
                <c:pt idx="218">
                  <c:v>104.9</c:v>
                </c:pt>
                <c:pt idx="219">
                  <c:v>104.9</c:v>
                </c:pt>
                <c:pt idx="220">
                  <c:v>225.2</c:v>
                </c:pt>
                <c:pt idx="221">
                  <c:v>50.7</c:v>
                </c:pt>
                <c:pt idx="222">
                  <c:v>74</c:v>
                </c:pt>
                <c:pt idx="223">
                  <c:v>66</c:v>
                </c:pt>
                <c:pt idx="224">
                  <c:v>69.099999999999994</c:v>
                </c:pt>
                <c:pt idx="225">
                  <c:v>48.9</c:v>
                </c:pt>
                <c:pt idx="226">
                  <c:v>50</c:v>
                </c:pt>
                <c:pt idx="227">
                  <c:v>88</c:v>
                </c:pt>
                <c:pt idx="228">
                  <c:v>126.2</c:v>
                </c:pt>
                <c:pt idx="229">
                  <c:v>123.8</c:v>
                </c:pt>
                <c:pt idx="230">
                  <c:v>125.2</c:v>
                </c:pt>
                <c:pt idx="231">
                  <c:v>125.1</c:v>
                </c:pt>
                <c:pt idx="232">
                  <c:v>126.2</c:v>
                </c:pt>
                <c:pt idx="233">
                  <c:v>126.7</c:v>
                </c:pt>
                <c:pt idx="234">
                  <c:v>125.6</c:v>
                </c:pt>
                <c:pt idx="235">
                  <c:v>125.5</c:v>
                </c:pt>
                <c:pt idx="236">
                  <c:v>125.3</c:v>
                </c:pt>
                <c:pt idx="237">
                  <c:v>124.6</c:v>
                </c:pt>
                <c:pt idx="238">
                  <c:v>123.2</c:v>
                </c:pt>
                <c:pt idx="239">
                  <c:v>127.3</c:v>
                </c:pt>
                <c:pt idx="240">
                  <c:v>125.2</c:v>
                </c:pt>
                <c:pt idx="241">
                  <c:v>60.6</c:v>
                </c:pt>
                <c:pt idx="242">
                  <c:v>74</c:v>
                </c:pt>
                <c:pt idx="243">
                  <c:v>65.8</c:v>
                </c:pt>
                <c:pt idx="244">
                  <c:v>63.7</c:v>
                </c:pt>
                <c:pt idx="245">
                  <c:v>105.7</c:v>
                </c:pt>
                <c:pt idx="246">
                  <c:v>86.2</c:v>
                </c:pt>
                <c:pt idx="247">
                  <c:v>94.1</c:v>
                </c:pt>
                <c:pt idx="248">
                  <c:v>106.2</c:v>
                </c:pt>
                <c:pt idx="249">
                  <c:v>68.5</c:v>
                </c:pt>
              </c:numCache>
            </c:numRef>
          </c:yVal>
        </c:ser>
        <c:axId val="172528768"/>
        <c:axId val="172530688"/>
      </c:scatterChart>
      <c:valAx>
        <c:axId val="172528768"/>
        <c:scaling>
          <c:orientation val="minMax"/>
          <c:max val="500"/>
          <c:min val="-700"/>
        </c:scaling>
        <c:delete val="1"/>
        <c:axPos val="b"/>
        <c:numFmt formatCode="General" sourceLinked="1"/>
        <c:tickLblPos val="none"/>
        <c:crossAx val="172530688"/>
        <c:crosses val="autoZero"/>
        <c:crossBetween val="midCat"/>
        <c:dispUnits>
          <c:builtInUnit val="thousands"/>
        </c:dispUnits>
      </c:valAx>
      <c:valAx>
        <c:axId val="172530688"/>
        <c:scaling>
          <c:orientation val="minMax"/>
        </c:scaling>
        <c:axPos val="l"/>
        <c:majorGridlines/>
        <c:title>
          <c:tx>
            <c:rich>
              <a:bodyPr rot="-5400000" vert="horz"/>
              <a:lstStyle/>
              <a:p>
                <a:pPr>
                  <a:defRPr/>
                </a:pPr>
                <a:r>
                  <a:rPr lang="en-US" sz="1400" b="0" i="0" baseline="0"/>
                  <a:t>Phase Center location above ARP, meters</a:t>
                </a:r>
              </a:p>
            </c:rich>
          </c:tx>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2528768"/>
        <c:crosses val="autoZero"/>
        <c:crossBetween val="midCat"/>
        <c:dispUnits>
          <c:builtInUnit val="thousands"/>
        </c:dispUnits>
      </c:valAx>
      <c:spPr>
        <a:noFill/>
        <a:ln w="25400">
          <a:noFill/>
        </a:ln>
      </c:spPr>
    </c:plotArea>
    <c:legend>
      <c:legendPos val="r"/>
      <c:txPr>
        <a:bodyPr/>
        <a:lstStyle/>
        <a:p>
          <a:pPr>
            <a:defRPr sz="920" b="0" i="0" u="none" strike="noStrike" baseline="0">
              <a:solidFill>
                <a:srgbClr val="000000"/>
              </a:solidFill>
              <a:latin typeface="Calibri"/>
              <a:ea typeface="Calibri"/>
              <a:cs typeface="Calibri"/>
            </a:defRPr>
          </a:pPr>
          <a:endParaRPr lang="en-US"/>
        </a:p>
      </c:txPr>
    </c:legend>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2"/>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L2</a:t>
            </a:r>
            <a:r>
              <a:rPr lang="en-US" baseline="0"/>
              <a:t> Phase Center Variation</a:t>
            </a:r>
            <a:br>
              <a:rPr lang="en-US" baseline="0"/>
            </a:br>
            <a:r>
              <a:rPr lang="en-US" baseline="0"/>
              <a:t>
as satellite passes overhead</a:t>
            </a:r>
            <a:endParaRPr lang="en-US"/>
          </a:p>
        </c:rich>
      </c:tx>
      <c:overlay val="1"/>
      <c:spPr>
        <a:solidFill>
          <a:sysClr val="window" lastClr="FFFFFF">
            <a:alpha val="50000"/>
          </a:sysClr>
        </a:solidFill>
      </c:spPr>
    </c:title>
    <c:plotArea>
      <c:layout/>
      <c:lineChart>
        <c:grouping val="standard"/>
        <c:ser>
          <c:idx val="2"/>
          <c:order val="0"/>
          <c:tx>
            <c:strRef>
              <c:f>ant_info.003!$B$2</c:f>
              <c:strCache>
                <c:ptCount val="1"/>
                <c:pt idx="0">
                  <c:v>AOAD/M_B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ant_info.003!$BD$2:$CN$2</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3"/>
          <c:order val="1"/>
          <c:tx>
            <c:strRef>
              <c:f>ant_info.003!$B$3</c:f>
              <c:strCache>
                <c:ptCount val="1"/>
                <c:pt idx="0">
                  <c:v>AOAD/M_R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ant_info.003!$BD$3:$CN$3</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4"/>
          <c:order val="2"/>
          <c:tx>
            <c:strRef>
              <c:f>ant_info.003!$B$4</c:f>
              <c:strCache>
                <c:ptCount val="1"/>
                <c:pt idx="0">
                  <c:v>AOAD/M_T</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ant_info.003!$BD$4:$CN$4</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5"/>
          <c:order val="3"/>
          <c:tx>
            <c:strRef>
              <c:f>ant_info.003!$B$5</c:f>
              <c:strCache>
                <c:ptCount val="1"/>
                <c:pt idx="0">
                  <c:v>AOAD/M_TA_NGS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ant_info.003!$BD$5:$CN$5</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6"/>
          <c:order val="4"/>
          <c:tx>
            <c:strRef>
              <c:f>ant_info.003!$B$6</c:f>
              <c:strCache>
                <c:ptCount val="1"/>
                <c:pt idx="0">
                  <c:v>ASH700228C</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ant_info.003!$BD$6:$CN$6</c:f>
              <c:numCache>
                <c:formatCode>General</c:formatCode>
                <c:ptCount val="37"/>
                <c:pt idx="0">
                  <c:v>0</c:v>
                </c:pt>
                <c:pt idx="1">
                  <c:v>0</c:v>
                </c:pt>
                <c:pt idx="2">
                  <c:v>-2</c:v>
                </c:pt>
                <c:pt idx="3">
                  <c:v>-2.9</c:v>
                </c:pt>
                <c:pt idx="4">
                  <c:v>-3.2</c:v>
                </c:pt>
                <c:pt idx="5">
                  <c:v>-3.1</c:v>
                </c:pt>
                <c:pt idx="6">
                  <c:v>-2.6</c:v>
                </c:pt>
                <c:pt idx="7">
                  <c:v>-2.1</c:v>
                </c:pt>
                <c:pt idx="8">
                  <c:v>-1.6</c:v>
                </c:pt>
                <c:pt idx="9">
                  <c:v>-1.2</c:v>
                </c:pt>
                <c:pt idx="10">
                  <c:v>-1</c:v>
                </c:pt>
                <c:pt idx="11">
                  <c:v>-0.9</c:v>
                </c:pt>
                <c:pt idx="12">
                  <c:v>-1</c:v>
                </c:pt>
                <c:pt idx="13">
                  <c:v>-1.2</c:v>
                </c:pt>
                <c:pt idx="14">
                  <c:v>-1.5</c:v>
                </c:pt>
                <c:pt idx="15">
                  <c:v>-1.6</c:v>
                </c:pt>
                <c:pt idx="16">
                  <c:v>-1.6</c:v>
                </c:pt>
                <c:pt idx="17">
                  <c:v>-1.1000000000000001</c:v>
                </c:pt>
                <c:pt idx="18">
                  <c:v>0</c:v>
                </c:pt>
                <c:pt idx="19">
                  <c:v>-1.1000000000000001</c:v>
                </c:pt>
                <c:pt idx="20">
                  <c:v>-1.6</c:v>
                </c:pt>
                <c:pt idx="21">
                  <c:v>-1.6</c:v>
                </c:pt>
                <c:pt idx="22">
                  <c:v>-1.5</c:v>
                </c:pt>
                <c:pt idx="23">
                  <c:v>-1.2</c:v>
                </c:pt>
                <c:pt idx="24">
                  <c:v>-1</c:v>
                </c:pt>
                <c:pt idx="25">
                  <c:v>-0.9</c:v>
                </c:pt>
                <c:pt idx="26">
                  <c:v>-1</c:v>
                </c:pt>
                <c:pt idx="27">
                  <c:v>-1.2</c:v>
                </c:pt>
                <c:pt idx="28">
                  <c:v>-1.6</c:v>
                </c:pt>
                <c:pt idx="29">
                  <c:v>-2.1</c:v>
                </c:pt>
                <c:pt idx="30">
                  <c:v>-2.6</c:v>
                </c:pt>
                <c:pt idx="31">
                  <c:v>-3.1</c:v>
                </c:pt>
                <c:pt idx="32">
                  <c:v>-3.2</c:v>
                </c:pt>
                <c:pt idx="33">
                  <c:v>-2.9</c:v>
                </c:pt>
                <c:pt idx="34">
                  <c:v>-2</c:v>
                </c:pt>
                <c:pt idx="35">
                  <c:v>0</c:v>
                </c:pt>
                <c:pt idx="36">
                  <c:v>0</c:v>
                </c:pt>
              </c:numCache>
            </c:numRef>
          </c:val>
        </c:ser>
        <c:ser>
          <c:idx val="7"/>
          <c:order val="5"/>
          <c:tx>
            <c:strRef>
              <c:f>ant_info.003!$B$7</c:f>
              <c:strCache>
                <c:ptCount val="1"/>
                <c:pt idx="0">
                  <c:v>ASH700228D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ant_info.003!$BD$7:$CN$7</c:f>
              <c:numCache>
                <c:formatCode>General</c:formatCode>
                <c:ptCount val="37"/>
                <c:pt idx="0">
                  <c:v>0</c:v>
                </c:pt>
                <c:pt idx="1">
                  <c:v>0</c:v>
                </c:pt>
                <c:pt idx="2">
                  <c:v>-1.4</c:v>
                </c:pt>
                <c:pt idx="3">
                  <c:v>-1.9000000000000001</c:v>
                </c:pt>
                <c:pt idx="4">
                  <c:v>-2.1</c:v>
                </c:pt>
                <c:pt idx="5">
                  <c:v>-2</c:v>
                </c:pt>
                <c:pt idx="6">
                  <c:v>-1.7</c:v>
                </c:pt>
                <c:pt idx="7">
                  <c:v>-1.4</c:v>
                </c:pt>
                <c:pt idx="8">
                  <c:v>-1.2</c:v>
                </c:pt>
                <c:pt idx="9">
                  <c:v>-1</c:v>
                </c:pt>
                <c:pt idx="10">
                  <c:v>-0.9</c:v>
                </c:pt>
                <c:pt idx="11">
                  <c:v>-1</c:v>
                </c:pt>
                <c:pt idx="12">
                  <c:v>-1.1000000000000001</c:v>
                </c:pt>
                <c:pt idx="13">
                  <c:v>-1.3</c:v>
                </c:pt>
                <c:pt idx="14">
                  <c:v>-1.5</c:v>
                </c:pt>
                <c:pt idx="15">
                  <c:v>-1.6</c:v>
                </c:pt>
                <c:pt idx="16">
                  <c:v>-1.5</c:v>
                </c:pt>
                <c:pt idx="17">
                  <c:v>-1</c:v>
                </c:pt>
                <c:pt idx="18">
                  <c:v>0</c:v>
                </c:pt>
                <c:pt idx="19">
                  <c:v>-1</c:v>
                </c:pt>
                <c:pt idx="20">
                  <c:v>-1.5</c:v>
                </c:pt>
                <c:pt idx="21">
                  <c:v>-1.6</c:v>
                </c:pt>
                <c:pt idx="22">
                  <c:v>-1.5</c:v>
                </c:pt>
                <c:pt idx="23">
                  <c:v>-1.3</c:v>
                </c:pt>
                <c:pt idx="24">
                  <c:v>-1.1000000000000001</c:v>
                </c:pt>
                <c:pt idx="25">
                  <c:v>-1</c:v>
                </c:pt>
                <c:pt idx="26">
                  <c:v>-0.9</c:v>
                </c:pt>
                <c:pt idx="27">
                  <c:v>-1</c:v>
                </c:pt>
                <c:pt idx="28">
                  <c:v>-1.2</c:v>
                </c:pt>
                <c:pt idx="29">
                  <c:v>-1.4</c:v>
                </c:pt>
                <c:pt idx="30">
                  <c:v>-1.7</c:v>
                </c:pt>
                <c:pt idx="31">
                  <c:v>-2</c:v>
                </c:pt>
                <c:pt idx="32">
                  <c:v>-2.1</c:v>
                </c:pt>
                <c:pt idx="33">
                  <c:v>-1.9000000000000001</c:v>
                </c:pt>
                <c:pt idx="34">
                  <c:v>-1.4</c:v>
                </c:pt>
                <c:pt idx="35">
                  <c:v>0</c:v>
                </c:pt>
                <c:pt idx="36">
                  <c:v>0</c:v>
                </c:pt>
              </c:numCache>
            </c:numRef>
          </c:val>
        </c:ser>
        <c:ser>
          <c:idx val="8"/>
          <c:order val="6"/>
          <c:tx>
            <c:strRef>
              <c:f>ant_info.003!$B$8</c:f>
              <c:strCache>
                <c:ptCount val="1"/>
                <c:pt idx="0">
                  <c:v>ASH700228E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ant_info.003!$BD$8:$CN$8</c:f>
              <c:numCache>
                <c:formatCode>General</c:formatCode>
                <c:ptCount val="37"/>
                <c:pt idx="0">
                  <c:v>0</c:v>
                </c:pt>
                <c:pt idx="1">
                  <c:v>0</c:v>
                </c:pt>
                <c:pt idx="2">
                  <c:v>-1.4</c:v>
                </c:pt>
                <c:pt idx="3">
                  <c:v>-1.9000000000000001</c:v>
                </c:pt>
                <c:pt idx="4">
                  <c:v>-2.1</c:v>
                </c:pt>
                <c:pt idx="5">
                  <c:v>-2</c:v>
                </c:pt>
                <c:pt idx="6">
                  <c:v>-1.7</c:v>
                </c:pt>
                <c:pt idx="7">
                  <c:v>-1.4</c:v>
                </c:pt>
                <c:pt idx="8">
                  <c:v>-1.2</c:v>
                </c:pt>
                <c:pt idx="9">
                  <c:v>-1</c:v>
                </c:pt>
                <c:pt idx="10">
                  <c:v>-0.9</c:v>
                </c:pt>
                <c:pt idx="11">
                  <c:v>-1</c:v>
                </c:pt>
                <c:pt idx="12">
                  <c:v>-1.1000000000000001</c:v>
                </c:pt>
                <c:pt idx="13">
                  <c:v>-1.3</c:v>
                </c:pt>
                <c:pt idx="14">
                  <c:v>-1.5</c:v>
                </c:pt>
                <c:pt idx="15">
                  <c:v>-1.6</c:v>
                </c:pt>
                <c:pt idx="16">
                  <c:v>-1.5</c:v>
                </c:pt>
                <c:pt idx="17">
                  <c:v>-1</c:v>
                </c:pt>
                <c:pt idx="18">
                  <c:v>0</c:v>
                </c:pt>
                <c:pt idx="19">
                  <c:v>-1</c:v>
                </c:pt>
                <c:pt idx="20">
                  <c:v>-1.5</c:v>
                </c:pt>
                <c:pt idx="21">
                  <c:v>-1.6</c:v>
                </c:pt>
                <c:pt idx="22">
                  <c:v>-1.5</c:v>
                </c:pt>
                <c:pt idx="23">
                  <c:v>-1.3</c:v>
                </c:pt>
                <c:pt idx="24">
                  <c:v>-1.1000000000000001</c:v>
                </c:pt>
                <c:pt idx="25">
                  <c:v>-1</c:v>
                </c:pt>
                <c:pt idx="26">
                  <c:v>-0.9</c:v>
                </c:pt>
                <c:pt idx="27">
                  <c:v>-1</c:v>
                </c:pt>
                <c:pt idx="28">
                  <c:v>-1.2</c:v>
                </c:pt>
                <c:pt idx="29">
                  <c:v>-1.4</c:v>
                </c:pt>
                <c:pt idx="30">
                  <c:v>-1.7</c:v>
                </c:pt>
                <c:pt idx="31">
                  <c:v>-2</c:v>
                </c:pt>
                <c:pt idx="32">
                  <c:v>-2.1</c:v>
                </c:pt>
                <c:pt idx="33">
                  <c:v>-1.9000000000000001</c:v>
                </c:pt>
                <c:pt idx="34">
                  <c:v>-1.4</c:v>
                </c:pt>
                <c:pt idx="35">
                  <c:v>0</c:v>
                </c:pt>
                <c:pt idx="36">
                  <c:v>0</c:v>
                </c:pt>
              </c:numCache>
            </c:numRef>
          </c:val>
        </c:ser>
        <c:ser>
          <c:idx val="9"/>
          <c:order val="7"/>
          <c:tx>
            <c:strRef>
              <c:f>ant_info.003!$B$9</c:f>
              <c:strCache>
                <c:ptCount val="1"/>
                <c:pt idx="0">
                  <c:v>ASH700700.A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ant_info.003!$BD$9:$CN$9</c:f>
              <c:numCache>
                <c:formatCode>General</c:formatCode>
                <c:ptCount val="37"/>
                <c:pt idx="0">
                  <c:v>0</c:v>
                </c:pt>
                <c:pt idx="1">
                  <c:v>0</c:v>
                </c:pt>
                <c:pt idx="2">
                  <c:v>-3.7</c:v>
                </c:pt>
                <c:pt idx="3">
                  <c:v>-2.1</c:v>
                </c:pt>
                <c:pt idx="4">
                  <c:v>-0.60000000000000064</c:v>
                </c:pt>
                <c:pt idx="5">
                  <c:v>0.70000000000000062</c:v>
                </c:pt>
                <c:pt idx="6">
                  <c:v>1.7</c:v>
                </c:pt>
                <c:pt idx="7">
                  <c:v>2.4</c:v>
                </c:pt>
                <c:pt idx="8">
                  <c:v>2.8</c:v>
                </c:pt>
                <c:pt idx="9">
                  <c:v>3</c:v>
                </c:pt>
                <c:pt idx="10">
                  <c:v>2.8</c:v>
                </c:pt>
                <c:pt idx="11">
                  <c:v>2.5</c:v>
                </c:pt>
                <c:pt idx="12">
                  <c:v>1.9000000000000001</c:v>
                </c:pt>
                <c:pt idx="13">
                  <c:v>1.2</c:v>
                </c:pt>
                <c:pt idx="14">
                  <c:v>0.60000000000000064</c:v>
                </c:pt>
                <c:pt idx="15">
                  <c:v>0</c:v>
                </c:pt>
                <c:pt idx="16">
                  <c:v>-0.4</c:v>
                </c:pt>
                <c:pt idx="17">
                  <c:v>-0.5</c:v>
                </c:pt>
                <c:pt idx="18">
                  <c:v>0</c:v>
                </c:pt>
                <c:pt idx="19">
                  <c:v>-0.5</c:v>
                </c:pt>
                <c:pt idx="20">
                  <c:v>-0.4</c:v>
                </c:pt>
                <c:pt idx="21">
                  <c:v>0</c:v>
                </c:pt>
                <c:pt idx="22">
                  <c:v>0.60000000000000064</c:v>
                </c:pt>
                <c:pt idx="23">
                  <c:v>1.2</c:v>
                </c:pt>
                <c:pt idx="24">
                  <c:v>1.9000000000000001</c:v>
                </c:pt>
                <c:pt idx="25">
                  <c:v>2.5</c:v>
                </c:pt>
                <c:pt idx="26">
                  <c:v>2.8</c:v>
                </c:pt>
                <c:pt idx="27">
                  <c:v>3</c:v>
                </c:pt>
                <c:pt idx="28">
                  <c:v>2.8</c:v>
                </c:pt>
                <c:pt idx="29">
                  <c:v>2.4</c:v>
                </c:pt>
                <c:pt idx="30">
                  <c:v>1.7</c:v>
                </c:pt>
                <c:pt idx="31">
                  <c:v>0.70000000000000062</c:v>
                </c:pt>
                <c:pt idx="32">
                  <c:v>-0.60000000000000064</c:v>
                </c:pt>
                <c:pt idx="33">
                  <c:v>-2.1</c:v>
                </c:pt>
                <c:pt idx="34">
                  <c:v>-3.7</c:v>
                </c:pt>
                <c:pt idx="35">
                  <c:v>0</c:v>
                </c:pt>
                <c:pt idx="36">
                  <c:v>0</c:v>
                </c:pt>
              </c:numCache>
            </c:numRef>
          </c:val>
        </c:ser>
        <c:ser>
          <c:idx val="10"/>
          <c:order val="8"/>
          <c:tx>
            <c:strRef>
              <c:f>ant_info.003!$B$10</c:f>
              <c:strCache>
                <c:ptCount val="1"/>
                <c:pt idx="0">
                  <c:v>ASH700700.B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ant_info.003!$BD$10:$CN$10</c:f>
              <c:numCache>
                <c:formatCode>General</c:formatCode>
                <c:ptCount val="37"/>
                <c:pt idx="0">
                  <c:v>0</c:v>
                </c:pt>
                <c:pt idx="1">
                  <c:v>0</c:v>
                </c:pt>
                <c:pt idx="2">
                  <c:v>-4.5</c:v>
                </c:pt>
                <c:pt idx="3">
                  <c:v>-2.7</c:v>
                </c:pt>
                <c:pt idx="4">
                  <c:v>-1.1000000000000001</c:v>
                </c:pt>
                <c:pt idx="5">
                  <c:v>0.2</c:v>
                </c:pt>
                <c:pt idx="6">
                  <c:v>1.2</c:v>
                </c:pt>
                <c:pt idx="7">
                  <c:v>1.9000000000000001</c:v>
                </c:pt>
                <c:pt idx="8">
                  <c:v>2.2999999999999998</c:v>
                </c:pt>
                <c:pt idx="9">
                  <c:v>2.5</c:v>
                </c:pt>
                <c:pt idx="10">
                  <c:v>2.4</c:v>
                </c:pt>
                <c:pt idx="11">
                  <c:v>2</c:v>
                </c:pt>
                <c:pt idx="12">
                  <c:v>1.6</c:v>
                </c:pt>
                <c:pt idx="13">
                  <c:v>1</c:v>
                </c:pt>
                <c:pt idx="14">
                  <c:v>0.4</c:v>
                </c:pt>
                <c:pt idx="15">
                  <c:v>-0.2</c:v>
                </c:pt>
                <c:pt idx="16">
                  <c:v>-0.5</c:v>
                </c:pt>
                <c:pt idx="17">
                  <c:v>-0.5</c:v>
                </c:pt>
                <c:pt idx="18">
                  <c:v>0</c:v>
                </c:pt>
                <c:pt idx="19">
                  <c:v>-0.5</c:v>
                </c:pt>
                <c:pt idx="20">
                  <c:v>-0.5</c:v>
                </c:pt>
                <c:pt idx="21">
                  <c:v>-0.2</c:v>
                </c:pt>
                <c:pt idx="22">
                  <c:v>0.4</c:v>
                </c:pt>
                <c:pt idx="23">
                  <c:v>1</c:v>
                </c:pt>
                <c:pt idx="24">
                  <c:v>1.6</c:v>
                </c:pt>
                <c:pt idx="25">
                  <c:v>2</c:v>
                </c:pt>
                <c:pt idx="26">
                  <c:v>2.4</c:v>
                </c:pt>
                <c:pt idx="27">
                  <c:v>2.5</c:v>
                </c:pt>
                <c:pt idx="28">
                  <c:v>2.2999999999999998</c:v>
                </c:pt>
                <c:pt idx="29">
                  <c:v>1.9000000000000001</c:v>
                </c:pt>
                <c:pt idx="30">
                  <c:v>1.2</c:v>
                </c:pt>
                <c:pt idx="31">
                  <c:v>0.2</c:v>
                </c:pt>
                <c:pt idx="32">
                  <c:v>-1.1000000000000001</c:v>
                </c:pt>
                <c:pt idx="33">
                  <c:v>-2.7</c:v>
                </c:pt>
                <c:pt idx="34">
                  <c:v>-4.5</c:v>
                </c:pt>
                <c:pt idx="35">
                  <c:v>0</c:v>
                </c:pt>
                <c:pt idx="36">
                  <c:v>0</c:v>
                </c:pt>
              </c:numCache>
            </c:numRef>
          </c:val>
        </c:ser>
        <c:ser>
          <c:idx val="11"/>
          <c:order val="9"/>
          <c:tx>
            <c:strRef>
              <c:f>ant_info.003!$B$11</c:f>
              <c:strCache>
                <c:ptCount val="1"/>
                <c:pt idx="0">
                  <c:v>ASH700718A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ant_info.003!$BD$11:$CN$11</c:f>
              <c:numCache>
                <c:formatCode>General</c:formatCode>
                <c:ptCount val="37"/>
                <c:pt idx="0">
                  <c:v>0</c:v>
                </c:pt>
                <c:pt idx="1">
                  <c:v>0</c:v>
                </c:pt>
                <c:pt idx="2">
                  <c:v>0</c:v>
                </c:pt>
                <c:pt idx="3">
                  <c:v>-2.5</c:v>
                </c:pt>
                <c:pt idx="4">
                  <c:v>-4.0999999999999996</c:v>
                </c:pt>
                <c:pt idx="5">
                  <c:v>-5.3</c:v>
                </c:pt>
                <c:pt idx="6">
                  <c:v>-6</c:v>
                </c:pt>
                <c:pt idx="7">
                  <c:v>-6.4</c:v>
                </c:pt>
                <c:pt idx="8">
                  <c:v>-6.6</c:v>
                </c:pt>
                <c:pt idx="9">
                  <c:v>-6.8</c:v>
                </c:pt>
                <c:pt idx="10">
                  <c:v>-6.8</c:v>
                </c:pt>
                <c:pt idx="11">
                  <c:v>-6.7</c:v>
                </c:pt>
                <c:pt idx="12">
                  <c:v>-6.6</c:v>
                </c:pt>
                <c:pt idx="13">
                  <c:v>-6.4</c:v>
                </c:pt>
                <c:pt idx="14">
                  <c:v>-5.9</c:v>
                </c:pt>
                <c:pt idx="15">
                  <c:v>-5.2</c:v>
                </c:pt>
                <c:pt idx="16">
                  <c:v>-4.0999999999999996</c:v>
                </c:pt>
                <c:pt idx="17">
                  <c:v>-2.4</c:v>
                </c:pt>
                <c:pt idx="18">
                  <c:v>0</c:v>
                </c:pt>
                <c:pt idx="19">
                  <c:v>-2.4</c:v>
                </c:pt>
                <c:pt idx="20">
                  <c:v>-4.0999999999999996</c:v>
                </c:pt>
                <c:pt idx="21">
                  <c:v>-5.2</c:v>
                </c:pt>
                <c:pt idx="22">
                  <c:v>-5.9</c:v>
                </c:pt>
                <c:pt idx="23">
                  <c:v>-6.4</c:v>
                </c:pt>
                <c:pt idx="24">
                  <c:v>-6.6</c:v>
                </c:pt>
                <c:pt idx="25">
                  <c:v>-6.7</c:v>
                </c:pt>
                <c:pt idx="26">
                  <c:v>-6.8</c:v>
                </c:pt>
                <c:pt idx="27">
                  <c:v>-6.8</c:v>
                </c:pt>
                <c:pt idx="28">
                  <c:v>-6.6</c:v>
                </c:pt>
                <c:pt idx="29">
                  <c:v>-6.4</c:v>
                </c:pt>
                <c:pt idx="30">
                  <c:v>-6</c:v>
                </c:pt>
                <c:pt idx="31">
                  <c:v>-5.3</c:v>
                </c:pt>
                <c:pt idx="32">
                  <c:v>-4.0999999999999996</c:v>
                </c:pt>
                <c:pt idx="33">
                  <c:v>-2.5</c:v>
                </c:pt>
                <c:pt idx="34">
                  <c:v>0</c:v>
                </c:pt>
                <c:pt idx="35">
                  <c:v>0</c:v>
                </c:pt>
                <c:pt idx="36">
                  <c:v>0</c:v>
                </c:pt>
              </c:numCache>
            </c:numRef>
          </c:val>
        </c:ser>
        <c:ser>
          <c:idx val="12"/>
          <c:order val="10"/>
          <c:tx>
            <c:strRef>
              <c:f>ant_info.003!$B$12</c:f>
              <c:strCache>
                <c:ptCount val="1"/>
                <c:pt idx="0">
                  <c:v>ASH700718B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ant_info.003!$BD$12:$CN$12</c:f>
              <c:numCache>
                <c:formatCode>General</c:formatCode>
                <c:ptCount val="37"/>
                <c:pt idx="0">
                  <c:v>0</c:v>
                </c:pt>
                <c:pt idx="1">
                  <c:v>0</c:v>
                </c:pt>
                <c:pt idx="2">
                  <c:v>0</c:v>
                </c:pt>
                <c:pt idx="3">
                  <c:v>-2.5</c:v>
                </c:pt>
                <c:pt idx="4">
                  <c:v>-4.0999999999999996</c:v>
                </c:pt>
                <c:pt idx="5">
                  <c:v>-5.3</c:v>
                </c:pt>
                <c:pt idx="6">
                  <c:v>-6</c:v>
                </c:pt>
                <c:pt idx="7">
                  <c:v>-6.4</c:v>
                </c:pt>
                <c:pt idx="8">
                  <c:v>-6.6</c:v>
                </c:pt>
                <c:pt idx="9">
                  <c:v>-6.8</c:v>
                </c:pt>
                <c:pt idx="10">
                  <c:v>-6.8</c:v>
                </c:pt>
                <c:pt idx="11">
                  <c:v>-6.7</c:v>
                </c:pt>
                <c:pt idx="12">
                  <c:v>-6.6</c:v>
                </c:pt>
                <c:pt idx="13">
                  <c:v>-6.4</c:v>
                </c:pt>
                <c:pt idx="14">
                  <c:v>-5.9</c:v>
                </c:pt>
                <c:pt idx="15">
                  <c:v>-5.2</c:v>
                </c:pt>
                <c:pt idx="16">
                  <c:v>-4.0999999999999996</c:v>
                </c:pt>
                <c:pt idx="17">
                  <c:v>-2.4</c:v>
                </c:pt>
                <c:pt idx="18">
                  <c:v>0</c:v>
                </c:pt>
                <c:pt idx="19">
                  <c:v>-2.4</c:v>
                </c:pt>
                <c:pt idx="20">
                  <c:v>-4.0999999999999996</c:v>
                </c:pt>
                <c:pt idx="21">
                  <c:v>-5.2</c:v>
                </c:pt>
                <c:pt idx="22">
                  <c:v>-5.9</c:v>
                </c:pt>
                <c:pt idx="23">
                  <c:v>-6.4</c:v>
                </c:pt>
                <c:pt idx="24">
                  <c:v>-6.6</c:v>
                </c:pt>
                <c:pt idx="25">
                  <c:v>-6.7</c:v>
                </c:pt>
                <c:pt idx="26">
                  <c:v>-6.8</c:v>
                </c:pt>
                <c:pt idx="27">
                  <c:v>-6.8</c:v>
                </c:pt>
                <c:pt idx="28">
                  <c:v>-6.6</c:v>
                </c:pt>
                <c:pt idx="29">
                  <c:v>-6.4</c:v>
                </c:pt>
                <c:pt idx="30">
                  <c:v>-6</c:v>
                </c:pt>
                <c:pt idx="31">
                  <c:v>-5.3</c:v>
                </c:pt>
                <c:pt idx="32">
                  <c:v>-4.0999999999999996</c:v>
                </c:pt>
                <c:pt idx="33">
                  <c:v>-2.5</c:v>
                </c:pt>
                <c:pt idx="34">
                  <c:v>0</c:v>
                </c:pt>
                <c:pt idx="35">
                  <c:v>0</c:v>
                </c:pt>
                <c:pt idx="36">
                  <c:v>0</c:v>
                </c:pt>
              </c:numCache>
            </c:numRef>
          </c:val>
        </c:ser>
        <c:ser>
          <c:idx val="13"/>
          <c:order val="11"/>
          <c:tx>
            <c:strRef>
              <c:f>ant_info.003!$B$13</c:f>
              <c:strCache>
                <c:ptCount val="1"/>
                <c:pt idx="0">
                  <c:v>ASH700829.2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ant_info.003!$BD$13:$CN$13</c:f>
              <c:numCache>
                <c:formatCode>General</c:formatCode>
                <c:ptCount val="37"/>
                <c:pt idx="0">
                  <c:v>0</c:v>
                </c:pt>
                <c:pt idx="1">
                  <c:v>0</c:v>
                </c:pt>
                <c:pt idx="2">
                  <c:v>1</c:v>
                </c:pt>
                <c:pt idx="3">
                  <c:v>-1.7</c:v>
                </c:pt>
                <c:pt idx="4">
                  <c:v>-3.7</c:v>
                </c:pt>
                <c:pt idx="5">
                  <c:v>-5</c:v>
                </c:pt>
                <c:pt idx="6">
                  <c:v>-5.8</c:v>
                </c:pt>
                <c:pt idx="7">
                  <c:v>-6.3</c:v>
                </c:pt>
                <c:pt idx="8">
                  <c:v>-6.6</c:v>
                </c:pt>
                <c:pt idx="9">
                  <c:v>-6.7</c:v>
                </c:pt>
                <c:pt idx="10">
                  <c:v>-6.7</c:v>
                </c:pt>
                <c:pt idx="11">
                  <c:v>-6.6</c:v>
                </c:pt>
                <c:pt idx="12">
                  <c:v>-6.5</c:v>
                </c:pt>
                <c:pt idx="13">
                  <c:v>-6.2</c:v>
                </c:pt>
                <c:pt idx="14">
                  <c:v>-5.7</c:v>
                </c:pt>
                <c:pt idx="15">
                  <c:v>-5</c:v>
                </c:pt>
                <c:pt idx="16">
                  <c:v>-3.9</c:v>
                </c:pt>
                <c:pt idx="17">
                  <c:v>-2.2999999999999998</c:v>
                </c:pt>
                <c:pt idx="18">
                  <c:v>0</c:v>
                </c:pt>
                <c:pt idx="19">
                  <c:v>-2.2999999999999998</c:v>
                </c:pt>
                <c:pt idx="20">
                  <c:v>-3.9</c:v>
                </c:pt>
                <c:pt idx="21">
                  <c:v>-5</c:v>
                </c:pt>
                <c:pt idx="22">
                  <c:v>-5.7</c:v>
                </c:pt>
                <c:pt idx="23">
                  <c:v>-6.2</c:v>
                </c:pt>
                <c:pt idx="24">
                  <c:v>-6.5</c:v>
                </c:pt>
                <c:pt idx="25">
                  <c:v>-6.6</c:v>
                </c:pt>
                <c:pt idx="26">
                  <c:v>-6.7</c:v>
                </c:pt>
                <c:pt idx="27">
                  <c:v>-6.7</c:v>
                </c:pt>
                <c:pt idx="28">
                  <c:v>-6.6</c:v>
                </c:pt>
                <c:pt idx="29">
                  <c:v>-6.3</c:v>
                </c:pt>
                <c:pt idx="30">
                  <c:v>-5.8</c:v>
                </c:pt>
                <c:pt idx="31">
                  <c:v>-5</c:v>
                </c:pt>
                <c:pt idx="32">
                  <c:v>-3.7</c:v>
                </c:pt>
                <c:pt idx="33">
                  <c:v>-1.7</c:v>
                </c:pt>
                <c:pt idx="34">
                  <c:v>1</c:v>
                </c:pt>
                <c:pt idx="35">
                  <c:v>0</c:v>
                </c:pt>
                <c:pt idx="36">
                  <c:v>0</c:v>
                </c:pt>
              </c:numCache>
            </c:numRef>
          </c:val>
        </c:ser>
        <c:ser>
          <c:idx val="14"/>
          <c:order val="12"/>
          <c:tx>
            <c:strRef>
              <c:f>ant_info.003!$B$14</c:f>
              <c:strCache>
                <c:ptCount val="1"/>
                <c:pt idx="0">
                  <c:v>ASH700829.3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ant_info.003!$BD$14:$CN$14</c:f>
              <c:numCache>
                <c:formatCode>General</c:formatCode>
                <c:ptCount val="37"/>
                <c:pt idx="0">
                  <c:v>0</c:v>
                </c:pt>
                <c:pt idx="1">
                  <c:v>0</c:v>
                </c:pt>
                <c:pt idx="2">
                  <c:v>1</c:v>
                </c:pt>
                <c:pt idx="3">
                  <c:v>-1.7</c:v>
                </c:pt>
                <c:pt idx="4">
                  <c:v>-3.7</c:v>
                </c:pt>
                <c:pt idx="5">
                  <c:v>-5</c:v>
                </c:pt>
                <c:pt idx="6">
                  <c:v>-5.8</c:v>
                </c:pt>
                <c:pt idx="7">
                  <c:v>-6.3</c:v>
                </c:pt>
                <c:pt idx="8">
                  <c:v>-6.6</c:v>
                </c:pt>
                <c:pt idx="9">
                  <c:v>-6.7</c:v>
                </c:pt>
                <c:pt idx="10">
                  <c:v>-6.7</c:v>
                </c:pt>
                <c:pt idx="11">
                  <c:v>-6.6</c:v>
                </c:pt>
                <c:pt idx="12">
                  <c:v>-6.5</c:v>
                </c:pt>
                <c:pt idx="13">
                  <c:v>-6.2</c:v>
                </c:pt>
                <c:pt idx="14">
                  <c:v>-5.7</c:v>
                </c:pt>
                <c:pt idx="15">
                  <c:v>-5</c:v>
                </c:pt>
                <c:pt idx="16">
                  <c:v>-3.9</c:v>
                </c:pt>
                <c:pt idx="17">
                  <c:v>-2.2999999999999998</c:v>
                </c:pt>
                <c:pt idx="18">
                  <c:v>0</c:v>
                </c:pt>
                <c:pt idx="19">
                  <c:v>-2.2999999999999998</c:v>
                </c:pt>
                <c:pt idx="20">
                  <c:v>-3.9</c:v>
                </c:pt>
                <c:pt idx="21">
                  <c:v>-5</c:v>
                </c:pt>
                <c:pt idx="22">
                  <c:v>-5.7</c:v>
                </c:pt>
                <c:pt idx="23">
                  <c:v>-6.2</c:v>
                </c:pt>
                <c:pt idx="24">
                  <c:v>-6.5</c:v>
                </c:pt>
                <c:pt idx="25">
                  <c:v>-6.6</c:v>
                </c:pt>
                <c:pt idx="26">
                  <c:v>-6.7</c:v>
                </c:pt>
                <c:pt idx="27">
                  <c:v>-6.7</c:v>
                </c:pt>
                <c:pt idx="28">
                  <c:v>-6.6</c:v>
                </c:pt>
                <c:pt idx="29">
                  <c:v>-6.3</c:v>
                </c:pt>
                <c:pt idx="30">
                  <c:v>-5.8</c:v>
                </c:pt>
                <c:pt idx="31">
                  <c:v>-5</c:v>
                </c:pt>
                <c:pt idx="32">
                  <c:v>-3.7</c:v>
                </c:pt>
                <c:pt idx="33">
                  <c:v>-1.7</c:v>
                </c:pt>
                <c:pt idx="34">
                  <c:v>1</c:v>
                </c:pt>
                <c:pt idx="35">
                  <c:v>0</c:v>
                </c:pt>
                <c:pt idx="36">
                  <c:v>0</c:v>
                </c:pt>
              </c:numCache>
            </c:numRef>
          </c:val>
        </c:ser>
        <c:ser>
          <c:idx val="15"/>
          <c:order val="13"/>
          <c:tx>
            <c:strRef>
              <c:f>ant_info.003!$B$15</c:f>
              <c:strCache>
                <c:ptCount val="1"/>
                <c:pt idx="0">
                  <c:v>ASH700829.A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ant_info.003!$BD$15:$CN$15</c:f>
              <c:numCache>
                <c:formatCode>General</c:formatCode>
                <c:ptCount val="37"/>
                <c:pt idx="0">
                  <c:v>0</c:v>
                </c:pt>
                <c:pt idx="1">
                  <c:v>0</c:v>
                </c:pt>
                <c:pt idx="2">
                  <c:v>1</c:v>
                </c:pt>
                <c:pt idx="3">
                  <c:v>-1.7</c:v>
                </c:pt>
                <c:pt idx="4">
                  <c:v>-3.7</c:v>
                </c:pt>
                <c:pt idx="5">
                  <c:v>-5</c:v>
                </c:pt>
                <c:pt idx="6">
                  <c:v>-5.8</c:v>
                </c:pt>
                <c:pt idx="7">
                  <c:v>-6.3</c:v>
                </c:pt>
                <c:pt idx="8">
                  <c:v>-6.6</c:v>
                </c:pt>
                <c:pt idx="9">
                  <c:v>-6.7</c:v>
                </c:pt>
                <c:pt idx="10">
                  <c:v>-6.7</c:v>
                </c:pt>
                <c:pt idx="11">
                  <c:v>-6.6</c:v>
                </c:pt>
                <c:pt idx="12">
                  <c:v>-6.5</c:v>
                </c:pt>
                <c:pt idx="13">
                  <c:v>-6.2</c:v>
                </c:pt>
                <c:pt idx="14">
                  <c:v>-5.7</c:v>
                </c:pt>
                <c:pt idx="15">
                  <c:v>-5</c:v>
                </c:pt>
                <c:pt idx="16">
                  <c:v>-3.9</c:v>
                </c:pt>
                <c:pt idx="17">
                  <c:v>-2.2999999999999998</c:v>
                </c:pt>
                <c:pt idx="18">
                  <c:v>0</c:v>
                </c:pt>
                <c:pt idx="19">
                  <c:v>-2.2999999999999998</c:v>
                </c:pt>
                <c:pt idx="20">
                  <c:v>-3.9</c:v>
                </c:pt>
                <c:pt idx="21">
                  <c:v>-5</c:v>
                </c:pt>
                <c:pt idx="22">
                  <c:v>-5.7</c:v>
                </c:pt>
                <c:pt idx="23">
                  <c:v>-6.2</c:v>
                </c:pt>
                <c:pt idx="24">
                  <c:v>-6.5</c:v>
                </c:pt>
                <c:pt idx="25">
                  <c:v>-6.6</c:v>
                </c:pt>
                <c:pt idx="26">
                  <c:v>-6.7</c:v>
                </c:pt>
                <c:pt idx="27">
                  <c:v>-6.7</c:v>
                </c:pt>
                <c:pt idx="28">
                  <c:v>-6.6</c:v>
                </c:pt>
                <c:pt idx="29">
                  <c:v>-6.3</c:v>
                </c:pt>
                <c:pt idx="30">
                  <c:v>-5.8</c:v>
                </c:pt>
                <c:pt idx="31">
                  <c:v>-5</c:v>
                </c:pt>
                <c:pt idx="32">
                  <c:v>-3.7</c:v>
                </c:pt>
                <c:pt idx="33">
                  <c:v>-1.7</c:v>
                </c:pt>
                <c:pt idx="34">
                  <c:v>1</c:v>
                </c:pt>
                <c:pt idx="35">
                  <c:v>0</c:v>
                </c:pt>
                <c:pt idx="36">
                  <c:v>0</c:v>
                </c:pt>
              </c:numCache>
            </c:numRef>
          </c:val>
        </c:ser>
        <c:ser>
          <c:idx val="16"/>
          <c:order val="14"/>
          <c:tx>
            <c:strRef>
              <c:f>ant_info.003!$B$16</c:f>
              <c:strCache>
                <c:ptCount val="1"/>
                <c:pt idx="0">
                  <c:v>ASH700829.A1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ant_info.003!$BD$16:$CN$16</c:f>
              <c:numCache>
                <c:formatCode>General</c:formatCode>
                <c:ptCount val="37"/>
                <c:pt idx="0">
                  <c:v>0</c:v>
                </c:pt>
                <c:pt idx="1">
                  <c:v>0</c:v>
                </c:pt>
                <c:pt idx="2">
                  <c:v>1</c:v>
                </c:pt>
                <c:pt idx="3">
                  <c:v>-1.7</c:v>
                </c:pt>
                <c:pt idx="4">
                  <c:v>-3.7</c:v>
                </c:pt>
                <c:pt idx="5">
                  <c:v>-5</c:v>
                </c:pt>
                <c:pt idx="6">
                  <c:v>-5.8</c:v>
                </c:pt>
                <c:pt idx="7">
                  <c:v>-6.3</c:v>
                </c:pt>
                <c:pt idx="8">
                  <c:v>-6.6</c:v>
                </c:pt>
                <c:pt idx="9">
                  <c:v>-6.7</c:v>
                </c:pt>
                <c:pt idx="10">
                  <c:v>-6.7</c:v>
                </c:pt>
                <c:pt idx="11">
                  <c:v>-6.6</c:v>
                </c:pt>
                <c:pt idx="12">
                  <c:v>-6.5</c:v>
                </c:pt>
                <c:pt idx="13">
                  <c:v>-6.2</c:v>
                </c:pt>
                <c:pt idx="14">
                  <c:v>-5.7</c:v>
                </c:pt>
                <c:pt idx="15">
                  <c:v>-5</c:v>
                </c:pt>
                <c:pt idx="16">
                  <c:v>-3.9</c:v>
                </c:pt>
                <c:pt idx="17">
                  <c:v>-2.2999999999999998</c:v>
                </c:pt>
                <c:pt idx="18">
                  <c:v>0</c:v>
                </c:pt>
                <c:pt idx="19">
                  <c:v>-2.2999999999999998</c:v>
                </c:pt>
                <c:pt idx="20">
                  <c:v>-3.9</c:v>
                </c:pt>
                <c:pt idx="21">
                  <c:v>-5</c:v>
                </c:pt>
                <c:pt idx="22">
                  <c:v>-5.7</c:v>
                </c:pt>
                <c:pt idx="23">
                  <c:v>-6.2</c:v>
                </c:pt>
                <c:pt idx="24">
                  <c:v>-6.5</c:v>
                </c:pt>
                <c:pt idx="25">
                  <c:v>-6.6</c:v>
                </c:pt>
                <c:pt idx="26">
                  <c:v>-6.7</c:v>
                </c:pt>
                <c:pt idx="27">
                  <c:v>-6.7</c:v>
                </c:pt>
                <c:pt idx="28">
                  <c:v>-6.6</c:v>
                </c:pt>
                <c:pt idx="29">
                  <c:v>-6.3</c:v>
                </c:pt>
                <c:pt idx="30">
                  <c:v>-5.8</c:v>
                </c:pt>
                <c:pt idx="31">
                  <c:v>-5</c:v>
                </c:pt>
                <c:pt idx="32">
                  <c:v>-3.7</c:v>
                </c:pt>
                <c:pt idx="33">
                  <c:v>-1.7</c:v>
                </c:pt>
                <c:pt idx="34">
                  <c:v>1</c:v>
                </c:pt>
                <c:pt idx="35">
                  <c:v>0</c:v>
                </c:pt>
                <c:pt idx="36">
                  <c:v>0</c:v>
                </c:pt>
              </c:numCache>
            </c:numRef>
          </c:val>
        </c:ser>
        <c:ser>
          <c:idx val="17"/>
          <c:order val="15"/>
          <c:tx>
            <c:strRef>
              <c:f>ant_info.003!$B$17</c:f>
              <c:strCache>
                <c:ptCount val="1"/>
                <c:pt idx="0">
                  <c:v>ASH700936A_M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ant_info.003!$BD$17:$CN$17</c:f>
              <c:numCache>
                <c:formatCode>General</c:formatCode>
                <c:ptCount val="37"/>
                <c:pt idx="0">
                  <c:v>0</c:v>
                </c:pt>
                <c:pt idx="1">
                  <c:v>0</c:v>
                </c:pt>
                <c:pt idx="2">
                  <c:v>1.9000000000000001</c:v>
                </c:pt>
                <c:pt idx="3">
                  <c:v>1.1000000000000001</c:v>
                </c:pt>
                <c:pt idx="4">
                  <c:v>0.70000000000000062</c:v>
                </c:pt>
                <c:pt idx="5">
                  <c:v>0.4</c:v>
                </c:pt>
                <c:pt idx="6">
                  <c:v>0.4</c:v>
                </c:pt>
                <c:pt idx="7">
                  <c:v>0.4</c:v>
                </c:pt>
                <c:pt idx="8">
                  <c:v>0.5</c:v>
                </c:pt>
                <c:pt idx="9">
                  <c:v>0.60000000000000064</c:v>
                </c:pt>
                <c:pt idx="10">
                  <c:v>0.70000000000000062</c:v>
                </c:pt>
                <c:pt idx="11">
                  <c:v>0.8</c:v>
                </c:pt>
                <c:pt idx="12">
                  <c:v>0.8</c:v>
                </c:pt>
                <c:pt idx="13">
                  <c:v>0.70000000000000062</c:v>
                </c:pt>
                <c:pt idx="14">
                  <c:v>0.60000000000000064</c:v>
                </c:pt>
                <c:pt idx="15">
                  <c:v>0.5</c:v>
                </c:pt>
                <c:pt idx="16">
                  <c:v>0.30000000000000032</c:v>
                </c:pt>
                <c:pt idx="17">
                  <c:v>0.1</c:v>
                </c:pt>
                <c:pt idx="18">
                  <c:v>0</c:v>
                </c:pt>
                <c:pt idx="19">
                  <c:v>0.1</c:v>
                </c:pt>
                <c:pt idx="20">
                  <c:v>0.30000000000000032</c:v>
                </c:pt>
                <c:pt idx="21">
                  <c:v>0.5</c:v>
                </c:pt>
                <c:pt idx="22">
                  <c:v>0.60000000000000064</c:v>
                </c:pt>
                <c:pt idx="23">
                  <c:v>0.70000000000000062</c:v>
                </c:pt>
                <c:pt idx="24">
                  <c:v>0.8</c:v>
                </c:pt>
                <c:pt idx="25">
                  <c:v>0.8</c:v>
                </c:pt>
                <c:pt idx="26">
                  <c:v>0.70000000000000062</c:v>
                </c:pt>
                <c:pt idx="27">
                  <c:v>0.60000000000000064</c:v>
                </c:pt>
                <c:pt idx="28">
                  <c:v>0.5</c:v>
                </c:pt>
                <c:pt idx="29">
                  <c:v>0.4</c:v>
                </c:pt>
                <c:pt idx="30">
                  <c:v>0.4</c:v>
                </c:pt>
                <c:pt idx="31">
                  <c:v>0.4</c:v>
                </c:pt>
                <c:pt idx="32">
                  <c:v>0.70000000000000062</c:v>
                </c:pt>
                <c:pt idx="33">
                  <c:v>1.1000000000000001</c:v>
                </c:pt>
                <c:pt idx="34">
                  <c:v>1.9000000000000001</c:v>
                </c:pt>
                <c:pt idx="35">
                  <c:v>0</c:v>
                </c:pt>
                <c:pt idx="36">
                  <c:v>0</c:v>
                </c:pt>
              </c:numCache>
            </c:numRef>
          </c:val>
        </c:ser>
        <c:ser>
          <c:idx val="18"/>
          <c:order val="16"/>
          <c:tx>
            <c:strRef>
              <c:f>ant_info.003!$B$18</c:f>
              <c:strCache>
                <c:ptCount val="1"/>
                <c:pt idx="0">
                  <c:v>ASH700936B_M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ant_info.003!$BD$18:$CN$18</c:f>
              <c:numCache>
                <c:formatCode>General</c:formatCode>
                <c:ptCount val="37"/>
                <c:pt idx="0">
                  <c:v>0</c:v>
                </c:pt>
                <c:pt idx="1">
                  <c:v>0</c:v>
                </c:pt>
                <c:pt idx="2">
                  <c:v>1.9000000000000001</c:v>
                </c:pt>
                <c:pt idx="3">
                  <c:v>1.1000000000000001</c:v>
                </c:pt>
                <c:pt idx="4">
                  <c:v>0.70000000000000062</c:v>
                </c:pt>
                <c:pt idx="5">
                  <c:v>0.4</c:v>
                </c:pt>
                <c:pt idx="6">
                  <c:v>0.4</c:v>
                </c:pt>
                <c:pt idx="7">
                  <c:v>0.4</c:v>
                </c:pt>
                <c:pt idx="8">
                  <c:v>0.5</c:v>
                </c:pt>
                <c:pt idx="9">
                  <c:v>0.60000000000000064</c:v>
                </c:pt>
                <c:pt idx="10">
                  <c:v>0.70000000000000062</c:v>
                </c:pt>
                <c:pt idx="11">
                  <c:v>0.8</c:v>
                </c:pt>
                <c:pt idx="12">
                  <c:v>0.8</c:v>
                </c:pt>
                <c:pt idx="13">
                  <c:v>0.70000000000000062</c:v>
                </c:pt>
                <c:pt idx="14">
                  <c:v>0.60000000000000064</c:v>
                </c:pt>
                <c:pt idx="15">
                  <c:v>0.5</c:v>
                </c:pt>
                <c:pt idx="16">
                  <c:v>0.30000000000000032</c:v>
                </c:pt>
                <c:pt idx="17">
                  <c:v>0.1</c:v>
                </c:pt>
                <c:pt idx="18">
                  <c:v>0</c:v>
                </c:pt>
                <c:pt idx="19">
                  <c:v>0.1</c:v>
                </c:pt>
                <c:pt idx="20">
                  <c:v>0.30000000000000032</c:v>
                </c:pt>
                <c:pt idx="21">
                  <c:v>0.5</c:v>
                </c:pt>
                <c:pt idx="22">
                  <c:v>0.60000000000000064</c:v>
                </c:pt>
                <c:pt idx="23">
                  <c:v>0.70000000000000062</c:v>
                </c:pt>
                <c:pt idx="24">
                  <c:v>0.8</c:v>
                </c:pt>
                <c:pt idx="25">
                  <c:v>0.8</c:v>
                </c:pt>
                <c:pt idx="26">
                  <c:v>0.70000000000000062</c:v>
                </c:pt>
                <c:pt idx="27">
                  <c:v>0.60000000000000064</c:v>
                </c:pt>
                <c:pt idx="28">
                  <c:v>0.5</c:v>
                </c:pt>
                <c:pt idx="29">
                  <c:v>0.4</c:v>
                </c:pt>
                <c:pt idx="30">
                  <c:v>0.4</c:v>
                </c:pt>
                <c:pt idx="31">
                  <c:v>0.4</c:v>
                </c:pt>
                <c:pt idx="32">
                  <c:v>0.70000000000000062</c:v>
                </c:pt>
                <c:pt idx="33">
                  <c:v>1.1000000000000001</c:v>
                </c:pt>
                <c:pt idx="34">
                  <c:v>1.9000000000000001</c:v>
                </c:pt>
                <c:pt idx="35">
                  <c:v>0</c:v>
                </c:pt>
                <c:pt idx="36">
                  <c:v>0</c:v>
                </c:pt>
              </c:numCache>
            </c:numRef>
          </c:val>
        </c:ser>
        <c:ser>
          <c:idx val="19"/>
          <c:order val="17"/>
          <c:tx>
            <c:strRef>
              <c:f>ant_info.003!$B$19</c:f>
              <c:strCache>
                <c:ptCount val="1"/>
                <c:pt idx="0">
                  <c:v>ASH700936C_M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ant_info.003!$BD$19:$CN$19</c:f>
              <c:numCache>
                <c:formatCode>General</c:formatCode>
                <c:ptCount val="37"/>
                <c:pt idx="0">
                  <c:v>0</c:v>
                </c:pt>
                <c:pt idx="1">
                  <c:v>0</c:v>
                </c:pt>
                <c:pt idx="2">
                  <c:v>1.9000000000000001</c:v>
                </c:pt>
                <c:pt idx="3">
                  <c:v>1.1000000000000001</c:v>
                </c:pt>
                <c:pt idx="4">
                  <c:v>0.70000000000000062</c:v>
                </c:pt>
                <c:pt idx="5">
                  <c:v>0.4</c:v>
                </c:pt>
                <c:pt idx="6">
                  <c:v>0.4</c:v>
                </c:pt>
                <c:pt idx="7">
                  <c:v>0.4</c:v>
                </c:pt>
                <c:pt idx="8">
                  <c:v>0.5</c:v>
                </c:pt>
                <c:pt idx="9">
                  <c:v>0.60000000000000064</c:v>
                </c:pt>
                <c:pt idx="10">
                  <c:v>0.70000000000000062</c:v>
                </c:pt>
                <c:pt idx="11">
                  <c:v>0.8</c:v>
                </c:pt>
                <c:pt idx="12">
                  <c:v>0.8</c:v>
                </c:pt>
                <c:pt idx="13">
                  <c:v>0.70000000000000062</c:v>
                </c:pt>
                <c:pt idx="14">
                  <c:v>0.60000000000000064</c:v>
                </c:pt>
                <c:pt idx="15">
                  <c:v>0.5</c:v>
                </c:pt>
                <c:pt idx="16">
                  <c:v>0.30000000000000032</c:v>
                </c:pt>
                <c:pt idx="17">
                  <c:v>0.1</c:v>
                </c:pt>
                <c:pt idx="18">
                  <c:v>0</c:v>
                </c:pt>
                <c:pt idx="19">
                  <c:v>0.1</c:v>
                </c:pt>
                <c:pt idx="20">
                  <c:v>0.30000000000000032</c:v>
                </c:pt>
                <c:pt idx="21">
                  <c:v>0.5</c:v>
                </c:pt>
                <c:pt idx="22">
                  <c:v>0.60000000000000064</c:v>
                </c:pt>
                <c:pt idx="23">
                  <c:v>0.70000000000000062</c:v>
                </c:pt>
                <c:pt idx="24">
                  <c:v>0.8</c:v>
                </c:pt>
                <c:pt idx="25">
                  <c:v>0.8</c:v>
                </c:pt>
                <c:pt idx="26">
                  <c:v>0.70000000000000062</c:v>
                </c:pt>
                <c:pt idx="27">
                  <c:v>0.60000000000000064</c:v>
                </c:pt>
                <c:pt idx="28">
                  <c:v>0.5</c:v>
                </c:pt>
                <c:pt idx="29">
                  <c:v>0.4</c:v>
                </c:pt>
                <c:pt idx="30">
                  <c:v>0.4</c:v>
                </c:pt>
                <c:pt idx="31">
                  <c:v>0.4</c:v>
                </c:pt>
                <c:pt idx="32">
                  <c:v>0.70000000000000062</c:v>
                </c:pt>
                <c:pt idx="33">
                  <c:v>1.1000000000000001</c:v>
                </c:pt>
                <c:pt idx="34">
                  <c:v>1.9000000000000001</c:v>
                </c:pt>
                <c:pt idx="35">
                  <c:v>0</c:v>
                </c:pt>
                <c:pt idx="36">
                  <c:v>0</c:v>
                </c:pt>
              </c:numCache>
            </c:numRef>
          </c:val>
        </c:ser>
        <c:ser>
          <c:idx val="20"/>
          <c:order val="18"/>
          <c:tx>
            <c:strRef>
              <c:f>ant_info.003!$B$20</c:f>
              <c:strCache>
                <c:ptCount val="1"/>
                <c:pt idx="0">
                  <c:v>ASH700936D_M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ant_info.003!$BD$20:$CN$20</c:f>
              <c:numCache>
                <c:formatCode>General</c:formatCode>
                <c:ptCount val="37"/>
                <c:pt idx="0">
                  <c:v>0</c:v>
                </c:pt>
                <c:pt idx="1">
                  <c:v>0</c:v>
                </c:pt>
                <c:pt idx="2">
                  <c:v>1.9000000000000001</c:v>
                </c:pt>
                <c:pt idx="3">
                  <c:v>1.1000000000000001</c:v>
                </c:pt>
                <c:pt idx="4">
                  <c:v>0.70000000000000062</c:v>
                </c:pt>
                <c:pt idx="5">
                  <c:v>0.4</c:v>
                </c:pt>
                <c:pt idx="6">
                  <c:v>0.4</c:v>
                </c:pt>
                <c:pt idx="7">
                  <c:v>0.4</c:v>
                </c:pt>
                <c:pt idx="8">
                  <c:v>0.5</c:v>
                </c:pt>
                <c:pt idx="9">
                  <c:v>0.60000000000000064</c:v>
                </c:pt>
                <c:pt idx="10">
                  <c:v>0.70000000000000062</c:v>
                </c:pt>
                <c:pt idx="11">
                  <c:v>0.8</c:v>
                </c:pt>
                <c:pt idx="12">
                  <c:v>0.8</c:v>
                </c:pt>
                <c:pt idx="13">
                  <c:v>0.70000000000000062</c:v>
                </c:pt>
                <c:pt idx="14">
                  <c:v>0.60000000000000064</c:v>
                </c:pt>
                <c:pt idx="15">
                  <c:v>0.5</c:v>
                </c:pt>
                <c:pt idx="16">
                  <c:v>0.30000000000000032</c:v>
                </c:pt>
                <c:pt idx="17">
                  <c:v>0.1</c:v>
                </c:pt>
                <c:pt idx="18">
                  <c:v>0</c:v>
                </c:pt>
                <c:pt idx="19">
                  <c:v>0.1</c:v>
                </c:pt>
                <c:pt idx="20">
                  <c:v>0.30000000000000032</c:v>
                </c:pt>
                <c:pt idx="21">
                  <c:v>0.5</c:v>
                </c:pt>
                <c:pt idx="22">
                  <c:v>0.60000000000000064</c:v>
                </c:pt>
                <c:pt idx="23">
                  <c:v>0.70000000000000062</c:v>
                </c:pt>
                <c:pt idx="24">
                  <c:v>0.8</c:v>
                </c:pt>
                <c:pt idx="25">
                  <c:v>0.8</c:v>
                </c:pt>
                <c:pt idx="26">
                  <c:v>0.70000000000000062</c:v>
                </c:pt>
                <c:pt idx="27">
                  <c:v>0.60000000000000064</c:v>
                </c:pt>
                <c:pt idx="28">
                  <c:v>0.5</c:v>
                </c:pt>
                <c:pt idx="29">
                  <c:v>0.4</c:v>
                </c:pt>
                <c:pt idx="30">
                  <c:v>0.4</c:v>
                </c:pt>
                <c:pt idx="31">
                  <c:v>0.4</c:v>
                </c:pt>
                <c:pt idx="32">
                  <c:v>0.70000000000000062</c:v>
                </c:pt>
                <c:pt idx="33">
                  <c:v>1.1000000000000001</c:v>
                </c:pt>
                <c:pt idx="34">
                  <c:v>1.9000000000000001</c:v>
                </c:pt>
                <c:pt idx="35">
                  <c:v>0</c:v>
                </c:pt>
                <c:pt idx="36">
                  <c:v>0</c:v>
                </c:pt>
              </c:numCache>
            </c:numRef>
          </c:val>
        </c:ser>
        <c:ser>
          <c:idx val="21"/>
          <c:order val="19"/>
          <c:tx>
            <c:strRef>
              <c:f>ant_info.003!$B$21</c:f>
              <c:strCache>
                <c:ptCount val="1"/>
                <c:pt idx="0">
                  <c:v>ASH700936E_C</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ant_info.003!$BD$21:$CN$21</c:f>
              <c:numCache>
                <c:formatCode>General</c:formatCode>
                <c:ptCount val="37"/>
                <c:pt idx="0">
                  <c:v>0</c:v>
                </c:pt>
                <c:pt idx="1">
                  <c:v>0</c:v>
                </c:pt>
                <c:pt idx="2">
                  <c:v>1.9000000000000001</c:v>
                </c:pt>
                <c:pt idx="3">
                  <c:v>1.1000000000000001</c:v>
                </c:pt>
                <c:pt idx="4">
                  <c:v>0.70000000000000062</c:v>
                </c:pt>
                <c:pt idx="5">
                  <c:v>0.4</c:v>
                </c:pt>
                <c:pt idx="6">
                  <c:v>0.4</c:v>
                </c:pt>
                <c:pt idx="7">
                  <c:v>0.4</c:v>
                </c:pt>
                <c:pt idx="8">
                  <c:v>0.5</c:v>
                </c:pt>
                <c:pt idx="9">
                  <c:v>0.60000000000000064</c:v>
                </c:pt>
                <c:pt idx="10">
                  <c:v>0.70000000000000062</c:v>
                </c:pt>
                <c:pt idx="11">
                  <c:v>0.8</c:v>
                </c:pt>
                <c:pt idx="12">
                  <c:v>0.8</c:v>
                </c:pt>
                <c:pt idx="13">
                  <c:v>0.70000000000000062</c:v>
                </c:pt>
                <c:pt idx="14">
                  <c:v>0.60000000000000064</c:v>
                </c:pt>
                <c:pt idx="15">
                  <c:v>0.5</c:v>
                </c:pt>
                <c:pt idx="16">
                  <c:v>0.30000000000000032</c:v>
                </c:pt>
                <c:pt idx="17">
                  <c:v>0.1</c:v>
                </c:pt>
                <c:pt idx="18">
                  <c:v>0</c:v>
                </c:pt>
                <c:pt idx="19">
                  <c:v>0.1</c:v>
                </c:pt>
                <c:pt idx="20">
                  <c:v>0.30000000000000032</c:v>
                </c:pt>
                <c:pt idx="21">
                  <c:v>0.5</c:v>
                </c:pt>
                <c:pt idx="22">
                  <c:v>0.60000000000000064</c:v>
                </c:pt>
                <c:pt idx="23">
                  <c:v>0.70000000000000062</c:v>
                </c:pt>
                <c:pt idx="24">
                  <c:v>0.8</c:v>
                </c:pt>
                <c:pt idx="25">
                  <c:v>0.8</c:v>
                </c:pt>
                <c:pt idx="26">
                  <c:v>0.70000000000000062</c:v>
                </c:pt>
                <c:pt idx="27">
                  <c:v>0.60000000000000064</c:v>
                </c:pt>
                <c:pt idx="28">
                  <c:v>0.5</c:v>
                </c:pt>
                <c:pt idx="29">
                  <c:v>0.4</c:v>
                </c:pt>
                <c:pt idx="30">
                  <c:v>0.4</c:v>
                </c:pt>
                <c:pt idx="31">
                  <c:v>0.4</c:v>
                </c:pt>
                <c:pt idx="32">
                  <c:v>0.70000000000000062</c:v>
                </c:pt>
                <c:pt idx="33">
                  <c:v>1.1000000000000001</c:v>
                </c:pt>
                <c:pt idx="34">
                  <c:v>1.9000000000000001</c:v>
                </c:pt>
                <c:pt idx="35">
                  <c:v>0</c:v>
                </c:pt>
                <c:pt idx="36">
                  <c:v>0</c:v>
                </c:pt>
              </c:numCache>
            </c:numRef>
          </c:val>
        </c:ser>
        <c:ser>
          <c:idx val="22"/>
          <c:order val="20"/>
          <c:tx>
            <c:strRef>
              <c:f>ant_info.003!$B$22</c:f>
              <c:strCache>
                <c:ptCount val="1"/>
                <c:pt idx="0">
                  <c:v>JPLD/M_R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ant_info.003!$BD$22:$CN$22</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23"/>
          <c:order val="21"/>
          <c:tx>
            <c:strRef>
              <c:f>ant_info.003!$B$23</c:f>
              <c:strCache>
                <c:ptCount val="1"/>
                <c:pt idx="0">
                  <c:v>MAC4647942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ant_info.003!$BD$23:$CN$23</c:f>
              <c:numCache>
                <c:formatCode>General</c:formatCode>
                <c:ptCount val="37"/>
                <c:pt idx="0">
                  <c:v>0</c:v>
                </c:pt>
                <c:pt idx="1">
                  <c:v>0</c:v>
                </c:pt>
                <c:pt idx="2">
                  <c:v>4.7</c:v>
                </c:pt>
                <c:pt idx="3">
                  <c:v>1.1000000000000001</c:v>
                </c:pt>
                <c:pt idx="4">
                  <c:v>0.5</c:v>
                </c:pt>
                <c:pt idx="5">
                  <c:v>1.6</c:v>
                </c:pt>
                <c:pt idx="6">
                  <c:v>3.8</c:v>
                </c:pt>
                <c:pt idx="7">
                  <c:v>6.1</c:v>
                </c:pt>
                <c:pt idx="8">
                  <c:v>8</c:v>
                </c:pt>
                <c:pt idx="9">
                  <c:v>9.2000000000000011</c:v>
                </c:pt>
                <c:pt idx="10">
                  <c:v>9.3000000000000007</c:v>
                </c:pt>
                <c:pt idx="11">
                  <c:v>8.4</c:v>
                </c:pt>
                <c:pt idx="12">
                  <c:v>6.4</c:v>
                </c:pt>
                <c:pt idx="13">
                  <c:v>3.7</c:v>
                </c:pt>
                <c:pt idx="14">
                  <c:v>0.70000000000000062</c:v>
                </c:pt>
                <c:pt idx="15">
                  <c:v>-2</c:v>
                </c:pt>
                <c:pt idx="16">
                  <c:v>-3.7</c:v>
                </c:pt>
                <c:pt idx="17">
                  <c:v>-3.4</c:v>
                </c:pt>
                <c:pt idx="18">
                  <c:v>0</c:v>
                </c:pt>
                <c:pt idx="19">
                  <c:v>-3.4</c:v>
                </c:pt>
                <c:pt idx="20">
                  <c:v>-3.7</c:v>
                </c:pt>
                <c:pt idx="21">
                  <c:v>-2</c:v>
                </c:pt>
                <c:pt idx="22">
                  <c:v>0.70000000000000062</c:v>
                </c:pt>
                <c:pt idx="23">
                  <c:v>3.7</c:v>
                </c:pt>
                <c:pt idx="24">
                  <c:v>6.4</c:v>
                </c:pt>
                <c:pt idx="25">
                  <c:v>8.4</c:v>
                </c:pt>
                <c:pt idx="26">
                  <c:v>9.3000000000000007</c:v>
                </c:pt>
                <c:pt idx="27">
                  <c:v>9.2000000000000011</c:v>
                </c:pt>
                <c:pt idx="28">
                  <c:v>8</c:v>
                </c:pt>
                <c:pt idx="29">
                  <c:v>6.1</c:v>
                </c:pt>
                <c:pt idx="30">
                  <c:v>3.8</c:v>
                </c:pt>
                <c:pt idx="31">
                  <c:v>1.6</c:v>
                </c:pt>
                <c:pt idx="32">
                  <c:v>0.5</c:v>
                </c:pt>
                <c:pt idx="33">
                  <c:v>1.1000000000000001</c:v>
                </c:pt>
                <c:pt idx="34">
                  <c:v>4.7</c:v>
                </c:pt>
                <c:pt idx="35">
                  <c:v>0</c:v>
                </c:pt>
                <c:pt idx="36">
                  <c:v>0</c:v>
                </c:pt>
              </c:numCache>
            </c:numRef>
          </c:val>
        </c:ser>
        <c:ser>
          <c:idx val="24"/>
          <c:order val="22"/>
          <c:tx>
            <c:strRef>
              <c:f>ant_info.003!$B$24</c:f>
              <c:strCache>
                <c:ptCount val="1"/>
                <c:pt idx="0">
                  <c:v>SEN67157514</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ant_info.003!$BD$24:$CN$24</c:f>
              <c:numCache>
                <c:formatCode>General</c:formatCode>
                <c:ptCount val="37"/>
                <c:pt idx="0">
                  <c:v>0</c:v>
                </c:pt>
                <c:pt idx="1">
                  <c:v>0</c:v>
                </c:pt>
                <c:pt idx="2">
                  <c:v>5.6</c:v>
                </c:pt>
                <c:pt idx="3">
                  <c:v>5.6</c:v>
                </c:pt>
                <c:pt idx="4">
                  <c:v>5.2</c:v>
                </c:pt>
                <c:pt idx="5">
                  <c:v>4.7</c:v>
                </c:pt>
                <c:pt idx="6">
                  <c:v>4.3</c:v>
                </c:pt>
                <c:pt idx="7">
                  <c:v>4</c:v>
                </c:pt>
                <c:pt idx="8">
                  <c:v>3.8</c:v>
                </c:pt>
                <c:pt idx="9">
                  <c:v>3.8</c:v>
                </c:pt>
                <c:pt idx="10">
                  <c:v>4</c:v>
                </c:pt>
                <c:pt idx="11">
                  <c:v>4.3</c:v>
                </c:pt>
                <c:pt idx="12">
                  <c:v>4.5999999999999996</c:v>
                </c:pt>
                <c:pt idx="13">
                  <c:v>4.9000000000000004</c:v>
                </c:pt>
                <c:pt idx="14">
                  <c:v>5.0999999999999996</c:v>
                </c:pt>
                <c:pt idx="15">
                  <c:v>4.9000000000000004</c:v>
                </c:pt>
                <c:pt idx="16">
                  <c:v>4.0999999999999996</c:v>
                </c:pt>
                <c:pt idx="17">
                  <c:v>2.6</c:v>
                </c:pt>
                <c:pt idx="18">
                  <c:v>0</c:v>
                </c:pt>
                <c:pt idx="19">
                  <c:v>2.6</c:v>
                </c:pt>
                <c:pt idx="20">
                  <c:v>4.0999999999999996</c:v>
                </c:pt>
                <c:pt idx="21">
                  <c:v>4.9000000000000004</c:v>
                </c:pt>
                <c:pt idx="22">
                  <c:v>5.0999999999999996</c:v>
                </c:pt>
                <c:pt idx="23">
                  <c:v>4.9000000000000004</c:v>
                </c:pt>
                <c:pt idx="24">
                  <c:v>4.5999999999999996</c:v>
                </c:pt>
                <c:pt idx="25">
                  <c:v>4.3</c:v>
                </c:pt>
                <c:pt idx="26">
                  <c:v>4</c:v>
                </c:pt>
                <c:pt idx="27">
                  <c:v>3.8</c:v>
                </c:pt>
                <c:pt idx="28">
                  <c:v>3.8</c:v>
                </c:pt>
                <c:pt idx="29">
                  <c:v>4</c:v>
                </c:pt>
                <c:pt idx="30">
                  <c:v>4.3</c:v>
                </c:pt>
                <c:pt idx="31">
                  <c:v>4.7</c:v>
                </c:pt>
                <c:pt idx="32">
                  <c:v>5.2</c:v>
                </c:pt>
                <c:pt idx="33">
                  <c:v>5.6</c:v>
                </c:pt>
                <c:pt idx="34">
                  <c:v>5.6</c:v>
                </c:pt>
                <c:pt idx="35">
                  <c:v>0</c:v>
                </c:pt>
                <c:pt idx="36">
                  <c:v>0</c:v>
                </c:pt>
              </c:numCache>
            </c:numRef>
          </c:val>
        </c:ser>
        <c:ser>
          <c:idx val="25"/>
          <c:order val="23"/>
          <c:tx>
            <c:strRef>
              <c:f>ant_info.003!$B$25</c:f>
              <c:strCache>
                <c:ptCount val="1"/>
                <c:pt idx="0">
                  <c:v>SEN67157514+CR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ant_info.003!$BD$25:$CN$25</c:f>
              <c:numCache>
                <c:formatCode>General</c:formatCode>
                <c:ptCount val="37"/>
                <c:pt idx="0">
                  <c:v>0</c:v>
                </c:pt>
                <c:pt idx="1">
                  <c:v>0</c:v>
                </c:pt>
                <c:pt idx="2">
                  <c:v>0.1</c:v>
                </c:pt>
                <c:pt idx="3">
                  <c:v>0.70000000000000062</c:v>
                </c:pt>
                <c:pt idx="4">
                  <c:v>1.2</c:v>
                </c:pt>
                <c:pt idx="5">
                  <c:v>1.5</c:v>
                </c:pt>
                <c:pt idx="6">
                  <c:v>1.6</c:v>
                </c:pt>
                <c:pt idx="7">
                  <c:v>1.7</c:v>
                </c:pt>
                <c:pt idx="8">
                  <c:v>1.7</c:v>
                </c:pt>
                <c:pt idx="9">
                  <c:v>1.7</c:v>
                </c:pt>
                <c:pt idx="10">
                  <c:v>1.6</c:v>
                </c:pt>
                <c:pt idx="11">
                  <c:v>1.5</c:v>
                </c:pt>
                <c:pt idx="12">
                  <c:v>1.4</c:v>
                </c:pt>
                <c:pt idx="13">
                  <c:v>1.3</c:v>
                </c:pt>
                <c:pt idx="14">
                  <c:v>1.2</c:v>
                </c:pt>
                <c:pt idx="15">
                  <c:v>1</c:v>
                </c:pt>
                <c:pt idx="16">
                  <c:v>0.8</c:v>
                </c:pt>
                <c:pt idx="17">
                  <c:v>0.4</c:v>
                </c:pt>
                <c:pt idx="18">
                  <c:v>0</c:v>
                </c:pt>
                <c:pt idx="19">
                  <c:v>0.4</c:v>
                </c:pt>
                <c:pt idx="20">
                  <c:v>0.8</c:v>
                </c:pt>
                <c:pt idx="21">
                  <c:v>1</c:v>
                </c:pt>
                <c:pt idx="22">
                  <c:v>1.2</c:v>
                </c:pt>
                <c:pt idx="23">
                  <c:v>1.3</c:v>
                </c:pt>
                <c:pt idx="24">
                  <c:v>1.4</c:v>
                </c:pt>
                <c:pt idx="25">
                  <c:v>1.5</c:v>
                </c:pt>
                <c:pt idx="26">
                  <c:v>1.6</c:v>
                </c:pt>
                <c:pt idx="27">
                  <c:v>1.7</c:v>
                </c:pt>
                <c:pt idx="28">
                  <c:v>1.7</c:v>
                </c:pt>
                <c:pt idx="29">
                  <c:v>1.7</c:v>
                </c:pt>
                <c:pt idx="30">
                  <c:v>1.6</c:v>
                </c:pt>
                <c:pt idx="31">
                  <c:v>1.5</c:v>
                </c:pt>
                <c:pt idx="32">
                  <c:v>1.2</c:v>
                </c:pt>
                <c:pt idx="33">
                  <c:v>0.70000000000000062</c:v>
                </c:pt>
                <c:pt idx="34">
                  <c:v>0.1</c:v>
                </c:pt>
                <c:pt idx="35">
                  <c:v>0</c:v>
                </c:pt>
                <c:pt idx="36">
                  <c:v>0</c:v>
                </c:pt>
              </c:numCache>
            </c:numRef>
          </c:val>
        </c:ser>
        <c:ser>
          <c:idx val="26"/>
          <c:order val="24"/>
          <c:tx>
            <c:strRef>
              <c:f>ant_info.003!$B$26</c:f>
              <c:strCache>
                <c:ptCount val="1"/>
                <c:pt idx="0">
                  <c:v>SEN67157549</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ant_info.003!$BD$26:$CN$26</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27"/>
          <c:order val="25"/>
          <c:tx>
            <c:strRef>
              <c:f>ant_info.003!$B$27</c:f>
              <c:strCache>
                <c:ptCount val="1"/>
                <c:pt idx="0">
                  <c:v>SEN67157549+CR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ant_info.003!$BD$27:$CN$27</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28"/>
          <c:order val="26"/>
          <c:tx>
            <c:strRef>
              <c:f>ant_info.003!$B$28</c:f>
              <c:strCache>
                <c:ptCount val="1"/>
                <c:pt idx="0">
                  <c:v>SEN67157596</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ant_info.003!$BD$28:$CN$28</c:f>
              <c:numCache>
                <c:formatCode>General</c:formatCode>
                <c:ptCount val="37"/>
                <c:pt idx="0">
                  <c:v>0</c:v>
                </c:pt>
                <c:pt idx="1">
                  <c:v>0</c:v>
                </c:pt>
                <c:pt idx="2">
                  <c:v>5.7</c:v>
                </c:pt>
                <c:pt idx="3">
                  <c:v>5.5</c:v>
                </c:pt>
                <c:pt idx="4">
                  <c:v>5.2</c:v>
                </c:pt>
                <c:pt idx="5">
                  <c:v>5</c:v>
                </c:pt>
                <c:pt idx="6">
                  <c:v>4.8</c:v>
                </c:pt>
                <c:pt idx="7">
                  <c:v>4.7</c:v>
                </c:pt>
                <c:pt idx="8">
                  <c:v>4.7</c:v>
                </c:pt>
                <c:pt idx="9">
                  <c:v>4.7</c:v>
                </c:pt>
                <c:pt idx="10">
                  <c:v>4.9000000000000004</c:v>
                </c:pt>
                <c:pt idx="11">
                  <c:v>5.0999999999999996</c:v>
                </c:pt>
                <c:pt idx="12">
                  <c:v>5.3</c:v>
                </c:pt>
                <c:pt idx="13">
                  <c:v>5.4</c:v>
                </c:pt>
                <c:pt idx="14">
                  <c:v>5.2</c:v>
                </c:pt>
                <c:pt idx="15">
                  <c:v>4.7</c:v>
                </c:pt>
                <c:pt idx="16">
                  <c:v>3.8</c:v>
                </c:pt>
                <c:pt idx="17">
                  <c:v>2.2999999999999998</c:v>
                </c:pt>
                <c:pt idx="18">
                  <c:v>0</c:v>
                </c:pt>
                <c:pt idx="19">
                  <c:v>2.2999999999999998</c:v>
                </c:pt>
                <c:pt idx="20">
                  <c:v>3.8</c:v>
                </c:pt>
                <c:pt idx="21">
                  <c:v>4.7</c:v>
                </c:pt>
                <c:pt idx="22">
                  <c:v>5.2</c:v>
                </c:pt>
                <c:pt idx="23">
                  <c:v>5.4</c:v>
                </c:pt>
                <c:pt idx="24">
                  <c:v>5.3</c:v>
                </c:pt>
                <c:pt idx="25">
                  <c:v>5.0999999999999996</c:v>
                </c:pt>
                <c:pt idx="26">
                  <c:v>4.9000000000000004</c:v>
                </c:pt>
                <c:pt idx="27">
                  <c:v>4.7</c:v>
                </c:pt>
                <c:pt idx="28">
                  <c:v>4.7</c:v>
                </c:pt>
                <c:pt idx="29">
                  <c:v>4.7</c:v>
                </c:pt>
                <c:pt idx="30">
                  <c:v>4.8</c:v>
                </c:pt>
                <c:pt idx="31">
                  <c:v>5</c:v>
                </c:pt>
                <c:pt idx="32">
                  <c:v>5.2</c:v>
                </c:pt>
                <c:pt idx="33">
                  <c:v>5.5</c:v>
                </c:pt>
                <c:pt idx="34">
                  <c:v>5.7</c:v>
                </c:pt>
                <c:pt idx="35">
                  <c:v>0</c:v>
                </c:pt>
                <c:pt idx="36">
                  <c:v>0</c:v>
                </c:pt>
              </c:numCache>
            </c:numRef>
          </c:val>
        </c:ser>
        <c:ser>
          <c:idx val="29"/>
          <c:order val="27"/>
          <c:tx>
            <c:strRef>
              <c:f>ant_info.003!$B$29</c:f>
              <c:strCache>
                <c:ptCount val="1"/>
                <c:pt idx="0">
                  <c:v>SEN67157596+CR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ant_info.003!$BD$29:$CN$29</c:f>
              <c:numCache>
                <c:formatCode>General</c:formatCode>
                <c:ptCount val="37"/>
                <c:pt idx="0">
                  <c:v>0</c:v>
                </c:pt>
                <c:pt idx="1">
                  <c:v>0</c:v>
                </c:pt>
                <c:pt idx="2">
                  <c:v>-0.30000000000000032</c:v>
                </c:pt>
                <c:pt idx="3">
                  <c:v>-0.1</c:v>
                </c:pt>
                <c:pt idx="4">
                  <c:v>0.2</c:v>
                </c:pt>
                <c:pt idx="5">
                  <c:v>0.4</c:v>
                </c:pt>
                <c:pt idx="6">
                  <c:v>0.60000000000000064</c:v>
                </c:pt>
                <c:pt idx="7">
                  <c:v>0.70000000000000062</c:v>
                </c:pt>
                <c:pt idx="8">
                  <c:v>0.8</c:v>
                </c:pt>
                <c:pt idx="9">
                  <c:v>0.9</c:v>
                </c:pt>
                <c:pt idx="10">
                  <c:v>0.8</c:v>
                </c:pt>
                <c:pt idx="11">
                  <c:v>0.8</c:v>
                </c:pt>
                <c:pt idx="12">
                  <c:v>0.60000000000000064</c:v>
                </c:pt>
                <c:pt idx="13">
                  <c:v>0.5</c:v>
                </c:pt>
                <c:pt idx="14">
                  <c:v>0.30000000000000032</c:v>
                </c:pt>
                <c:pt idx="15">
                  <c:v>0.1</c:v>
                </c:pt>
                <c:pt idx="16">
                  <c:v>0</c:v>
                </c:pt>
                <c:pt idx="17">
                  <c:v>-0.1</c:v>
                </c:pt>
                <c:pt idx="18">
                  <c:v>0</c:v>
                </c:pt>
                <c:pt idx="19">
                  <c:v>-0.1</c:v>
                </c:pt>
                <c:pt idx="20">
                  <c:v>0</c:v>
                </c:pt>
                <c:pt idx="21">
                  <c:v>0.1</c:v>
                </c:pt>
                <c:pt idx="22">
                  <c:v>0.30000000000000032</c:v>
                </c:pt>
                <c:pt idx="23">
                  <c:v>0.5</c:v>
                </c:pt>
                <c:pt idx="24">
                  <c:v>0.60000000000000064</c:v>
                </c:pt>
                <c:pt idx="25">
                  <c:v>0.8</c:v>
                </c:pt>
                <c:pt idx="26">
                  <c:v>0.8</c:v>
                </c:pt>
                <c:pt idx="27">
                  <c:v>0.9</c:v>
                </c:pt>
                <c:pt idx="28">
                  <c:v>0.8</c:v>
                </c:pt>
                <c:pt idx="29">
                  <c:v>0.70000000000000062</c:v>
                </c:pt>
                <c:pt idx="30">
                  <c:v>0.60000000000000064</c:v>
                </c:pt>
                <c:pt idx="31">
                  <c:v>0.4</c:v>
                </c:pt>
                <c:pt idx="32">
                  <c:v>0.2</c:v>
                </c:pt>
                <c:pt idx="33">
                  <c:v>-0.1</c:v>
                </c:pt>
                <c:pt idx="34">
                  <c:v>-0.30000000000000032</c:v>
                </c:pt>
                <c:pt idx="35">
                  <c:v>0</c:v>
                </c:pt>
                <c:pt idx="36">
                  <c:v>0</c:v>
                </c:pt>
              </c:numCache>
            </c:numRef>
          </c:val>
        </c:ser>
        <c:ser>
          <c:idx val="30"/>
          <c:order val="28"/>
          <c:tx>
            <c:strRef>
              <c:f>ant_info.003!$B$30</c:f>
              <c:strCache>
                <c:ptCount val="1"/>
                <c:pt idx="0">
                  <c:v>TOP72110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ant_info.003!$BD$30:$CN$30</c:f>
              <c:numCache>
                <c:formatCode>General</c:formatCode>
                <c:ptCount val="37"/>
                <c:pt idx="0">
                  <c:v>0</c:v>
                </c:pt>
                <c:pt idx="1">
                  <c:v>0</c:v>
                </c:pt>
                <c:pt idx="2">
                  <c:v>-2.8</c:v>
                </c:pt>
                <c:pt idx="3">
                  <c:v>-0.60000000000000064</c:v>
                </c:pt>
                <c:pt idx="4">
                  <c:v>1</c:v>
                </c:pt>
                <c:pt idx="5">
                  <c:v>2</c:v>
                </c:pt>
                <c:pt idx="6">
                  <c:v>2.7</c:v>
                </c:pt>
                <c:pt idx="7">
                  <c:v>3.1</c:v>
                </c:pt>
                <c:pt idx="8">
                  <c:v>3.2</c:v>
                </c:pt>
                <c:pt idx="9">
                  <c:v>3.1</c:v>
                </c:pt>
                <c:pt idx="10">
                  <c:v>3</c:v>
                </c:pt>
                <c:pt idx="11">
                  <c:v>2.7</c:v>
                </c:pt>
                <c:pt idx="12">
                  <c:v>2.5</c:v>
                </c:pt>
                <c:pt idx="13">
                  <c:v>2.1</c:v>
                </c:pt>
                <c:pt idx="14">
                  <c:v>1.8</c:v>
                </c:pt>
                <c:pt idx="15">
                  <c:v>1.4</c:v>
                </c:pt>
                <c:pt idx="16">
                  <c:v>1</c:v>
                </c:pt>
                <c:pt idx="17">
                  <c:v>0.60000000000000064</c:v>
                </c:pt>
                <c:pt idx="18">
                  <c:v>0</c:v>
                </c:pt>
                <c:pt idx="19">
                  <c:v>0.60000000000000064</c:v>
                </c:pt>
                <c:pt idx="20">
                  <c:v>1</c:v>
                </c:pt>
                <c:pt idx="21">
                  <c:v>1.4</c:v>
                </c:pt>
                <c:pt idx="22">
                  <c:v>1.8</c:v>
                </c:pt>
                <c:pt idx="23">
                  <c:v>2.1</c:v>
                </c:pt>
                <c:pt idx="24">
                  <c:v>2.5</c:v>
                </c:pt>
                <c:pt idx="25">
                  <c:v>2.7</c:v>
                </c:pt>
                <c:pt idx="26">
                  <c:v>3</c:v>
                </c:pt>
                <c:pt idx="27">
                  <c:v>3.1</c:v>
                </c:pt>
                <c:pt idx="28">
                  <c:v>3.2</c:v>
                </c:pt>
                <c:pt idx="29">
                  <c:v>3.1</c:v>
                </c:pt>
                <c:pt idx="30">
                  <c:v>2.7</c:v>
                </c:pt>
                <c:pt idx="31">
                  <c:v>2</c:v>
                </c:pt>
                <c:pt idx="32">
                  <c:v>1</c:v>
                </c:pt>
                <c:pt idx="33">
                  <c:v>-0.60000000000000064</c:v>
                </c:pt>
                <c:pt idx="34">
                  <c:v>-2.8</c:v>
                </c:pt>
                <c:pt idx="35">
                  <c:v>0</c:v>
                </c:pt>
                <c:pt idx="36">
                  <c:v>0</c:v>
                </c:pt>
              </c:numCache>
            </c:numRef>
          </c:val>
        </c:ser>
        <c:ser>
          <c:idx val="31"/>
          <c:order val="29"/>
          <c:tx>
            <c:strRef>
              <c:f>ant_info.003!$B$31</c:f>
              <c:strCache>
                <c:ptCount val="1"/>
                <c:pt idx="0">
                  <c:v>TRM14532.00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ant_info.003!$BD$31:$CN$31</c:f>
              <c:numCache>
                <c:formatCode>General</c:formatCode>
                <c:ptCount val="37"/>
                <c:pt idx="0">
                  <c:v>0</c:v>
                </c:pt>
                <c:pt idx="1">
                  <c:v>0</c:v>
                </c:pt>
                <c:pt idx="2">
                  <c:v>2.7</c:v>
                </c:pt>
                <c:pt idx="3">
                  <c:v>2.7</c:v>
                </c:pt>
                <c:pt idx="4">
                  <c:v>3</c:v>
                </c:pt>
                <c:pt idx="5">
                  <c:v>3.5</c:v>
                </c:pt>
                <c:pt idx="6">
                  <c:v>4</c:v>
                </c:pt>
                <c:pt idx="7">
                  <c:v>4.4000000000000004</c:v>
                </c:pt>
                <c:pt idx="8">
                  <c:v>4.9000000000000004</c:v>
                </c:pt>
                <c:pt idx="9">
                  <c:v>5.0999999999999996</c:v>
                </c:pt>
                <c:pt idx="10">
                  <c:v>5.2</c:v>
                </c:pt>
                <c:pt idx="11">
                  <c:v>5</c:v>
                </c:pt>
                <c:pt idx="12">
                  <c:v>4.5999999999999996</c:v>
                </c:pt>
                <c:pt idx="13">
                  <c:v>4</c:v>
                </c:pt>
                <c:pt idx="14">
                  <c:v>3.3</c:v>
                </c:pt>
                <c:pt idx="15">
                  <c:v>2.4</c:v>
                </c:pt>
                <c:pt idx="16">
                  <c:v>1.5</c:v>
                </c:pt>
                <c:pt idx="17">
                  <c:v>0.70000000000000062</c:v>
                </c:pt>
                <c:pt idx="18">
                  <c:v>0</c:v>
                </c:pt>
                <c:pt idx="19">
                  <c:v>0.70000000000000062</c:v>
                </c:pt>
                <c:pt idx="20">
                  <c:v>1.5</c:v>
                </c:pt>
                <c:pt idx="21">
                  <c:v>2.4</c:v>
                </c:pt>
                <c:pt idx="22">
                  <c:v>3.3</c:v>
                </c:pt>
                <c:pt idx="23">
                  <c:v>4</c:v>
                </c:pt>
                <c:pt idx="24">
                  <c:v>4.5999999999999996</c:v>
                </c:pt>
                <c:pt idx="25">
                  <c:v>5</c:v>
                </c:pt>
                <c:pt idx="26">
                  <c:v>5.2</c:v>
                </c:pt>
                <c:pt idx="27">
                  <c:v>5.0999999999999996</c:v>
                </c:pt>
                <c:pt idx="28">
                  <c:v>4.9000000000000004</c:v>
                </c:pt>
                <c:pt idx="29">
                  <c:v>4.4000000000000004</c:v>
                </c:pt>
                <c:pt idx="30">
                  <c:v>4</c:v>
                </c:pt>
                <c:pt idx="31">
                  <c:v>3.5</c:v>
                </c:pt>
                <c:pt idx="32">
                  <c:v>3</c:v>
                </c:pt>
                <c:pt idx="33">
                  <c:v>2.7</c:v>
                </c:pt>
                <c:pt idx="34">
                  <c:v>2.7</c:v>
                </c:pt>
                <c:pt idx="35">
                  <c:v>0</c:v>
                </c:pt>
                <c:pt idx="36">
                  <c:v>0</c:v>
                </c:pt>
              </c:numCache>
            </c:numRef>
          </c:val>
        </c:ser>
        <c:ser>
          <c:idx val="32"/>
          <c:order val="30"/>
          <c:tx>
            <c:strRef>
              <c:f>ant_info.003!$B$32</c:f>
              <c:strCache>
                <c:ptCount val="1"/>
                <c:pt idx="0">
                  <c:v>TRM14532.10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ant_info.003!$BD$32:$CN$32</c:f>
              <c:numCache>
                <c:formatCode>General</c:formatCode>
                <c:ptCount val="37"/>
                <c:pt idx="0">
                  <c:v>0</c:v>
                </c:pt>
                <c:pt idx="1">
                  <c:v>0</c:v>
                </c:pt>
                <c:pt idx="2">
                  <c:v>-7.3</c:v>
                </c:pt>
                <c:pt idx="3">
                  <c:v>-4.8</c:v>
                </c:pt>
                <c:pt idx="4">
                  <c:v>-2.6</c:v>
                </c:pt>
                <c:pt idx="5">
                  <c:v>-0.8</c:v>
                </c:pt>
                <c:pt idx="6">
                  <c:v>0.60000000000000064</c:v>
                </c:pt>
                <c:pt idx="7">
                  <c:v>1.6</c:v>
                </c:pt>
                <c:pt idx="8">
                  <c:v>2.1</c:v>
                </c:pt>
                <c:pt idx="9">
                  <c:v>2.2999999999999998</c:v>
                </c:pt>
                <c:pt idx="10">
                  <c:v>2.1</c:v>
                </c:pt>
                <c:pt idx="11">
                  <c:v>1.6</c:v>
                </c:pt>
                <c:pt idx="12">
                  <c:v>0.9</c:v>
                </c:pt>
                <c:pt idx="13">
                  <c:v>0.2</c:v>
                </c:pt>
                <c:pt idx="14">
                  <c:v>-0.60000000000000064</c:v>
                </c:pt>
                <c:pt idx="15">
                  <c:v>-1.1000000000000001</c:v>
                </c:pt>
                <c:pt idx="16">
                  <c:v>-1.3</c:v>
                </c:pt>
                <c:pt idx="17">
                  <c:v>-1</c:v>
                </c:pt>
                <c:pt idx="18">
                  <c:v>0</c:v>
                </c:pt>
                <c:pt idx="19">
                  <c:v>-1</c:v>
                </c:pt>
                <c:pt idx="20">
                  <c:v>-1.3</c:v>
                </c:pt>
                <c:pt idx="21">
                  <c:v>-1.1000000000000001</c:v>
                </c:pt>
                <c:pt idx="22">
                  <c:v>-0.60000000000000064</c:v>
                </c:pt>
                <c:pt idx="23">
                  <c:v>0.2</c:v>
                </c:pt>
                <c:pt idx="24">
                  <c:v>0.9</c:v>
                </c:pt>
                <c:pt idx="25">
                  <c:v>1.6</c:v>
                </c:pt>
                <c:pt idx="26">
                  <c:v>2.1</c:v>
                </c:pt>
                <c:pt idx="27">
                  <c:v>2.2999999999999998</c:v>
                </c:pt>
                <c:pt idx="28">
                  <c:v>2.1</c:v>
                </c:pt>
                <c:pt idx="29">
                  <c:v>1.6</c:v>
                </c:pt>
                <c:pt idx="30">
                  <c:v>0.60000000000000064</c:v>
                </c:pt>
                <c:pt idx="31">
                  <c:v>-0.8</c:v>
                </c:pt>
                <c:pt idx="32">
                  <c:v>-2.6</c:v>
                </c:pt>
                <c:pt idx="33">
                  <c:v>-4.8</c:v>
                </c:pt>
                <c:pt idx="34">
                  <c:v>-7.3</c:v>
                </c:pt>
                <c:pt idx="35">
                  <c:v>0</c:v>
                </c:pt>
                <c:pt idx="36">
                  <c:v>0</c:v>
                </c:pt>
              </c:numCache>
            </c:numRef>
          </c:val>
        </c:ser>
        <c:ser>
          <c:idx val="33"/>
          <c:order val="31"/>
          <c:tx>
            <c:strRef>
              <c:f>ant_info.003!$B$33</c:f>
              <c:strCache>
                <c:ptCount val="1"/>
                <c:pt idx="0">
                  <c:v>TRM22020.00+GP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ant_info.003!$BD$33:$CN$33</c:f>
              <c:numCache>
                <c:formatCode>General</c:formatCode>
                <c:ptCount val="37"/>
                <c:pt idx="0">
                  <c:v>0</c:v>
                </c:pt>
                <c:pt idx="1">
                  <c:v>0</c:v>
                </c:pt>
                <c:pt idx="2">
                  <c:v>-0.1</c:v>
                </c:pt>
                <c:pt idx="3">
                  <c:v>0.5</c:v>
                </c:pt>
                <c:pt idx="4">
                  <c:v>1.4</c:v>
                </c:pt>
                <c:pt idx="5">
                  <c:v>2.4</c:v>
                </c:pt>
                <c:pt idx="6">
                  <c:v>3.3</c:v>
                </c:pt>
                <c:pt idx="7">
                  <c:v>4.0999999999999996</c:v>
                </c:pt>
                <c:pt idx="8">
                  <c:v>4.7</c:v>
                </c:pt>
                <c:pt idx="9">
                  <c:v>5</c:v>
                </c:pt>
                <c:pt idx="10">
                  <c:v>5.0999999999999996</c:v>
                </c:pt>
                <c:pt idx="11">
                  <c:v>4.8</c:v>
                </c:pt>
                <c:pt idx="12">
                  <c:v>4.3</c:v>
                </c:pt>
                <c:pt idx="13">
                  <c:v>3.6</c:v>
                </c:pt>
                <c:pt idx="14">
                  <c:v>2.8</c:v>
                </c:pt>
                <c:pt idx="15">
                  <c:v>1.9000000000000001</c:v>
                </c:pt>
                <c:pt idx="16">
                  <c:v>1</c:v>
                </c:pt>
                <c:pt idx="17">
                  <c:v>0.30000000000000032</c:v>
                </c:pt>
                <c:pt idx="18">
                  <c:v>0</c:v>
                </c:pt>
                <c:pt idx="19">
                  <c:v>0.30000000000000032</c:v>
                </c:pt>
                <c:pt idx="20">
                  <c:v>1</c:v>
                </c:pt>
                <c:pt idx="21">
                  <c:v>1.9000000000000001</c:v>
                </c:pt>
                <c:pt idx="22">
                  <c:v>2.8</c:v>
                </c:pt>
                <c:pt idx="23">
                  <c:v>3.6</c:v>
                </c:pt>
                <c:pt idx="24">
                  <c:v>4.3</c:v>
                </c:pt>
                <c:pt idx="25">
                  <c:v>4.8</c:v>
                </c:pt>
                <c:pt idx="26">
                  <c:v>5.0999999999999996</c:v>
                </c:pt>
                <c:pt idx="27">
                  <c:v>5</c:v>
                </c:pt>
                <c:pt idx="28">
                  <c:v>4.7</c:v>
                </c:pt>
                <c:pt idx="29">
                  <c:v>4.0999999999999996</c:v>
                </c:pt>
                <c:pt idx="30">
                  <c:v>3.3</c:v>
                </c:pt>
                <c:pt idx="31">
                  <c:v>2.4</c:v>
                </c:pt>
                <c:pt idx="32">
                  <c:v>1.4</c:v>
                </c:pt>
                <c:pt idx="33">
                  <c:v>0.5</c:v>
                </c:pt>
                <c:pt idx="34">
                  <c:v>-0.1</c:v>
                </c:pt>
                <c:pt idx="35">
                  <c:v>0</c:v>
                </c:pt>
                <c:pt idx="36">
                  <c:v>0</c:v>
                </c:pt>
              </c:numCache>
            </c:numRef>
          </c:val>
        </c:ser>
        <c:ser>
          <c:idx val="34"/>
          <c:order val="32"/>
          <c:tx>
            <c:strRef>
              <c:f>ant_info.003!$B$34</c:f>
              <c:strCache>
                <c:ptCount val="1"/>
                <c:pt idx="0">
                  <c:v>TRM22020.00-GP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ant_info.003!$BD$34:$CN$34</c:f>
              <c:numCache>
                <c:formatCode>General</c:formatCode>
                <c:ptCount val="37"/>
                <c:pt idx="0">
                  <c:v>0</c:v>
                </c:pt>
                <c:pt idx="1">
                  <c:v>0</c:v>
                </c:pt>
                <c:pt idx="2">
                  <c:v>-4.7</c:v>
                </c:pt>
                <c:pt idx="3">
                  <c:v>-3.4</c:v>
                </c:pt>
                <c:pt idx="4">
                  <c:v>-2.1</c:v>
                </c:pt>
                <c:pt idx="5">
                  <c:v>-0.8</c:v>
                </c:pt>
                <c:pt idx="6">
                  <c:v>0.30000000000000032</c:v>
                </c:pt>
                <c:pt idx="7">
                  <c:v>1.2</c:v>
                </c:pt>
                <c:pt idx="8">
                  <c:v>1.7</c:v>
                </c:pt>
                <c:pt idx="9">
                  <c:v>1.9000000000000001</c:v>
                </c:pt>
                <c:pt idx="10">
                  <c:v>1.8</c:v>
                </c:pt>
                <c:pt idx="11">
                  <c:v>1.3</c:v>
                </c:pt>
                <c:pt idx="12">
                  <c:v>0.70000000000000062</c:v>
                </c:pt>
                <c:pt idx="13">
                  <c:v>0</c:v>
                </c:pt>
                <c:pt idx="14">
                  <c:v>-0.8</c:v>
                </c:pt>
                <c:pt idx="15">
                  <c:v>-1.3</c:v>
                </c:pt>
                <c:pt idx="16">
                  <c:v>-1.6</c:v>
                </c:pt>
                <c:pt idx="17">
                  <c:v>-1.2</c:v>
                </c:pt>
                <c:pt idx="18">
                  <c:v>0</c:v>
                </c:pt>
                <c:pt idx="19">
                  <c:v>-1.2</c:v>
                </c:pt>
                <c:pt idx="20">
                  <c:v>-1.6</c:v>
                </c:pt>
                <c:pt idx="21">
                  <c:v>-1.3</c:v>
                </c:pt>
                <c:pt idx="22">
                  <c:v>-0.8</c:v>
                </c:pt>
                <c:pt idx="23">
                  <c:v>0</c:v>
                </c:pt>
                <c:pt idx="24">
                  <c:v>0.70000000000000062</c:v>
                </c:pt>
                <c:pt idx="25">
                  <c:v>1.3</c:v>
                </c:pt>
                <c:pt idx="26">
                  <c:v>1.8</c:v>
                </c:pt>
                <c:pt idx="27">
                  <c:v>1.9000000000000001</c:v>
                </c:pt>
                <c:pt idx="28">
                  <c:v>1.7</c:v>
                </c:pt>
                <c:pt idx="29">
                  <c:v>1.2</c:v>
                </c:pt>
                <c:pt idx="30">
                  <c:v>0.30000000000000032</c:v>
                </c:pt>
                <c:pt idx="31">
                  <c:v>-0.8</c:v>
                </c:pt>
                <c:pt idx="32">
                  <c:v>-2.1</c:v>
                </c:pt>
                <c:pt idx="33">
                  <c:v>-3.4</c:v>
                </c:pt>
                <c:pt idx="34">
                  <c:v>-4.7</c:v>
                </c:pt>
                <c:pt idx="35">
                  <c:v>0</c:v>
                </c:pt>
                <c:pt idx="36">
                  <c:v>0</c:v>
                </c:pt>
              </c:numCache>
            </c:numRef>
          </c:val>
        </c:ser>
        <c:ser>
          <c:idx val="35"/>
          <c:order val="33"/>
          <c:tx>
            <c:strRef>
              <c:f>ant_info.003!$B$35</c:f>
              <c:strCache>
                <c:ptCount val="1"/>
                <c:pt idx="0">
                  <c:v>TRM23903.00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ant_info.003!$BD$35:$CN$35</c:f>
              <c:numCache>
                <c:formatCode>General</c:formatCode>
                <c:ptCount val="37"/>
                <c:pt idx="0">
                  <c:v>0</c:v>
                </c:pt>
                <c:pt idx="1">
                  <c:v>0</c:v>
                </c:pt>
                <c:pt idx="2">
                  <c:v>0.4</c:v>
                </c:pt>
                <c:pt idx="3">
                  <c:v>0.5</c:v>
                </c:pt>
                <c:pt idx="4">
                  <c:v>0.8</c:v>
                </c:pt>
                <c:pt idx="5">
                  <c:v>1.3</c:v>
                </c:pt>
                <c:pt idx="6">
                  <c:v>1.9000000000000001</c:v>
                </c:pt>
                <c:pt idx="7">
                  <c:v>2.4</c:v>
                </c:pt>
                <c:pt idx="8">
                  <c:v>2.8</c:v>
                </c:pt>
                <c:pt idx="9">
                  <c:v>3</c:v>
                </c:pt>
                <c:pt idx="10">
                  <c:v>3.1</c:v>
                </c:pt>
                <c:pt idx="11">
                  <c:v>3</c:v>
                </c:pt>
                <c:pt idx="12">
                  <c:v>2.7</c:v>
                </c:pt>
                <c:pt idx="13">
                  <c:v>2.2000000000000002</c:v>
                </c:pt>
                <c:pt idx="14">
                  <c:v>1.7</c:v>
                </c:pt>
                <c:pt idx="15">
                  <c:v>1.1000000000000001</c:v>
                </c:pt>
                <c:pt idx="16">
                  <c:v>0.5</c:v>
                </c:pt>
                <c:pt idx="17">
                  <c:v>0.1</c:v>
                </c:pt>
                <c:pt idx="18">
                  <c:v>0</c:v>
                </c:pt>
                <c:pt idx="19">
                  <c:v>0.1</c:v>
                </c:pt>
                <c:pt idx="20">
                  <c:v>0.5</c:v>
                </c:pt>
                <c:pt idx="21">
                  <c:v>1.1000000000000001</c:v>
                </c:pt>
                <c:pt idx="22">
                  <c:v>1.7</c:v>
                </c:pt>
                <c:pt idx="23">
                  <c:v>2.2000000000000002</c:v>
                </c:pt>
                <c:pt idx="24">
                  <c:v>2.7</c:v>
                </c:pt>
                <c:pt idx="25">
                  <c:v>3</c:v>
                </c:pt>
                <c:pt idx="26">
                  <c:v>3.1</c:v>
                </c:pt>
                <c:pt idx="27">
                  <c:v>3</c:v>
                </c:pt>
                <c:pt idx="28">
                  <c:v>2.8</c:v>
                </c:pt>
                <c:pt idx="29">
                  <c:v>2.4</c:v>
                </c:pt>
                <c:pt idx="30">
                  <c:v>1.9000000000000001</c:v>
                </c:pt>
                <c:pt idx="31">
                  <c:v>1.3</c:v>
                </c:pt>
                <c:pt idx="32">
                  <c:v>0.8</c:v>
                </c:pt>
                <c:pt idx="33">
                  <c:v>0.5</c:v>
                </c:pt>
                <c:pt idx="34">
                  <c:v>0.4</c:v>
                </c:pt>
                <c:pt idx="35">
                  <c:v>0</c:v>
                </c:pt>
                <c:pt idx="36">
                  <c:v>0</c:v>
                </c:pt>
              </c:numCache>
            </c:numRef>
          </c:val>
        </c:ser>
        <c:ser>
          <c:idx val="36"/>
          <c:order val="34"/>
          <c:tx>
            <c:strRef>
              <c:f>ant_info.003!$B$36</c:f>
              <c:strCache>
                <c:ptCount val="1"/>
                <c:pt idx="0">
                  <c:v>TRM27947.00+GP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ant_info.003!$BD$36:$CN$36</c:f>
              <c:numCache>
                <c:formatCode>General</c:formatCode>
                <c:ptCount val="37"/>
                <c:pt idx="0">
                  <c:v>0</c:v>
                </c:pt>
                <c:pt idx="1">
                  <c:v>0</c:v>
                </c:pt>
                <c:pt idx="2">
                  <c:v>0.9</c:v>
                </c:pt>
                <c:pt idx="3">
                  <c:v>1.1000000000000001</c:v>
                </c:pt>
                <c:pt idx="4">
                  <c:v>1.6</c:v>
                </c:pt>
                <c:pt idx="5">
                  <c:v>2.1</c:v>
                </c:pt>
                <c:pt idx="6">
                  <c:v>2.7</c:v>
                </c:pt>
                <c:pt idx="7">
                  <c:v>3.2</c:v>
                </c:pt>
                <c:pt idx="8">
                  <c:v>3.7</c:v>
                </c:pt>
                <c:pt idx="9">
                  <c:v>3.9</c:v>
                </c:pt>
                <c:pt idx="10">
                  <c:v>4</c:v>
                </c:pt>
                <c:pt idx="11">
                  <c:v>3.8</c:v>
                </c:pt>
                <c:pt idx="12">
                  <c:v>3.5</c:v>
                </c:pt>
                <c:pt idx="13">
                  <c:v>3</c:v>
                </c:pt>
                <c:pt idx="14">
                  <c:v>2.2999999999999998</c:v>
                </c:pt>
                <c:pt idx="15">
                  <c:v>1.6</c:v>
                </c:pt>
                <c:pt idx="16">
                  <c:v>0.9</c:v>
                </c:pt>
                <c:pt idx="17">
                  <c:v>0.4</c:v>
                </c:pt>
                <c:pt idx="18">
                  <c:v>0</c:v>
                </c:pt>
                <c:pt idx="19">
                  <c:v>0.4</c:v>
                </c:pt>
                <c:pt idx="20">
                  <c:v>0.9</c:v>
                </c:pt>
                <c:pt idx="21">
                  <c:v>1.6</c:v>
                </c:pt>
                <c:pt idx="22">
                  <c:v>2.2999999999999998</c:v>
                </c:pt>
                <c:pt idx="23">
                  <c:v>3</c:v>
                </c:pt>
                <c:pt idx="24">
                  <c:v>3.5</c:v>
                </c:pt>
                <c:pt idx="25">
                  <c:v>3.8</c:v>
                </c:pt>
                <c:pt idx="26">
                  <c:v>4</c:v>
                </c:pt>
                <c:pt idx="27">
                  <c:v>3.9</c:v>
                </c:pt>
                <c:pt idx="28">
                  <c:v>3.7</c:v>
                </c:pt>
                <c:pt idx="29">
                  <c:v>3.2</c:v>
                </c:pt>
                <c:pt idx="30">
                  <c:v>2.7</c:v>
                </c:pt>
                <c:pt idx="31">
                  <c:v>2.1</c:v>
                </c:pt>
                <c:pt idx="32">
                  <c:v>1.6</c:v>
                </c:pt>
                <c:pt idx="33">
                  <c:v>1.1000000000000001</c:v>
                </c:pt>
                <c:pt idx="34">
                  <c:v>0.9</c:v>
                </c:pt>
                <c:pt idx="35">
                  <c:v>0</c:v>
                </c:pt>
                <c:pt idx="36">
                  <c:v>0</c:v>
                </c:pt>
              </c:numCache>
            </c:numRef>
          </c:val>
        </c:ser>
        <c:ser>
          <c:idx val="37"/>
          <c:order val="35"/>
          <c:tx>
            <c:strRef>
              <c:f>ant_info.003!$B$37</c:f>
              <c:strCache>
                <c:ptCount val="1"/>
                <c:pt idx="0">
                  <c:v>TRM27947.00-GP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ant_info.003!$BD$37:$CN$37</c:f>
              <c:numCache>
                <c:formatCode>General</c:formatCode>
                <c:ptCount val="37"/>
                <c:pt idx="0">
                  <c:v>0</c:v>
                </c:pt>
                <c:pt idx="1">
                  <c:v>0</c:v>
                </c:pt>
                <c:pt idx="2">
                  <c:v>-6</c:v>
                </c:pt>
                <c:pt idx="3">
                  <c:v>-3.8</c:v>
                </c:pt>
                <c:pt idx="4">
                  <c:v>-2.1</c:v>
                </c:pt>
                <c:pt idx="5">
                  <c:v>-0.8</c:v>
                </c:pt>
                <c:pt idx="6">
                  <c:v>0.1</c:v>
                </c:pt>
                <c:pt idx="7">
                  <c:v>0.60000000000000064</c:v>
                </c:pt>
                <c:pt idx="8">
                  <c:v>0.9</c:v>
                </c:pt>
                <c:pt idx="9">
                  <c:v>1</c:v>
                </c:pt>
                <c:pt idx="10">
                  <c:v>0.8</c:v>
                </c:pt>
                <c:pt idx="11">
                  <c:v>0.60000000000000064</c:v>
                </c:pt>
                <c:pt idx="12">
                  <c:v>0.2</c:v>
                </c:pt>
                <c:pt idx="13">
                  <c:v>-0.1</c:v>
                </c:pt>
                <c:pt idx="14">
                  <c:v>-0.4</c:v>
                </c:pt>
                <c:pt idx="15">
                  <c:v>-0.60000000000000064</c:v>
                </c:pt>
                <c:pt idx="16">
                  <c:v>-0.70000000000000062</c:v>
                </c:pt>
                <c:pt idx="17">
                  <c:v>-0.5</c:v>
                </c:pt>
                <c:pt idx="18">
                  <c:v>0</c:v>
                </c:pt>
                <c:pt idx="19">
                  <c:v>-0.5</c:v>
                </c:pt>
                <c:pt idx="20">
                  <c:v>-0.70000000000000062</c:v>
                </c:pt>
                <c:pt idx="21">
                  <c:v>-0.60000000000000064</c:v>
                </c:pt>
                <c:pt idx="22">
                  <c:v>-0.4</c:v>
                </c:pt>
                <c:pt idx="23">
                  <c:v>-0.1</c:v>
                </c:pt>
                <c:pt idx="24">
                  <c:v>0.2</c:v>
                </c:pt>
                <c:pt idx="25">
                  <c:v>0.60000000000000064</c:v>
                </c:pt>
                <c:pt idx="26">
                  <c:v>0.8</c:v>
                </c:pt>
                <c:pt idx="27">
                  <c:v>1</c:v>
                </c:pt>
                <c:pt idx="28">
                  <c:v>0.9</c:v>
                </c:pt>
                <c:pt idx="29">
                  <c:v>0.60000000000000064</c:v>
                </c:pt>
                <c:pt idx="30">
                  <c:v>0.1</c:v>
                </c:pt>
                <c:pt idx="31">
                  <c:v>-0.8</c:v>
                </c:pt>
                <c:pt idx="32">
                  <c:v>-2.1</c:v>
                </c:pt>
                <c:pt idx="33">
                  <c:v>-3.8</c:v>
                </c:pt>
                <c:pt idx="34">
                  <c:v>-6</c:v>
                </c:pt>
                <c:pt idx="35">
                  <c:v>0</c:v>
                </c:pt>
                <c:pt idx="36">
                  <c:v>0</c:v>
                </c:pt>
              </c:numCache>
            </c:numRef>
          </c:val>
        </c:ser>
        <c:ser>
          <c:idx val="38"/>
          <c:order val="36"/>
          <c:tx>
            <c:strRef>
              <c:f>ant_info.003!$B$38</c:f>
              <c:strCache>
                <c:ptCount val="1"/>
                <c:pt idx="0">
                  <c:v>TRM29659.00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ant_info.003!$BD$38:$CN$38</c:f>
              <c:numCache>
                <c:formatCode>General</c:formatCode>
                <c:ptCount val="37"/>
                <c:pt idx="0">
                  <c:v>0</c:v>
                </c:pt>
                <c:pt idx="1">
                  <c:v>0</c:v>
                </c:pt>
                <c:pt idx="2">
                  <c:v>0.4</c:v>
                </c:pt>
                <c:pt idx="3">
                  <c:v>0.2</c:v>
                </c:pt>
                <c:pt idx="4">
                  <c:v>0</c:v>
                </c:pt>
                <c:pt idx="5">
                  <c:v>-0.1</c:v>
                </c:pt>
                <c:pt idx="6">
                  <c:v>-0.1</c:v>
                </c:pt>
                <c:pt idx="7">
                  <c:v>-0.1</c:v>
                </c:pt>
                <c:pt idx="8">
                  <c:v>-0.1</c:v>
                </c:pt>
                <c:pt idx="9">
                  <c:v>0</c:v>
                </c:pt>
                <c:pt idx="10">
                  <c:v>0</c:v>
                </c:pt>
                <c:pt idx="11">
                  <c:v>0.1</c:v>
                </c:pt>
                <c:pt idx="12">
                  <c:v>0.1</c:v>
                </c:pt>
                <c:pt idx="13">
                  <c:v>0</c:v>
                </c:pt>
                <c:pt idx="14">
                  <c:v>0</c:v>
                </c:pt>
                <c:pt idx="15">
                  <c:v>0</c:v>
                </c:pt>
                <c:pt idx="16">
                  <c:v>0</c:v>
                </c:pt>
                <c:pt idx="17">
                  <c:v>0</c:v>
                </c:pt>
                <c:pt idx="18">
                  <c:v>0</c:v>
                </c:pt>
                <c:pt idx="19">
                  <c:v>0</c:v>
                </c:pt>
                <c:pt idx="20">
                  <c:v>0</c:v>
                </c:pt>
                <c:pt idx="21">
                  <c:v>0</c:v>
                </c:pt>
                <c:pt idx="22">
                  <c:v>0</c:v>
                </c:pt>
                <c:pt idx="23">
                  <c:v>0</c:v>
                </c:pt>
                <c:pt idx="24">
                  <c:v>0.1</c:v>
                </c:pt>
                <c:pt idx="25">
                  <c:v>0.1</c:v>
                </c:pt>
                <c:pt idx="26">
                  <c:v>0</c:v>
                </c:pt>
                <c:pt idx="27">
                  <c:v>0</c:v>
                </c:pt>
                <c:pt idx="28">
                  <c:v>-0.1</c:v>
                </c:pt>
                <c:pt idx="29">
                  <c:v>-0.1</c:v>
                </c:pt>
                <c:pt idx="30">
                  <c:v>-0.1</c:v>
                </c:pt>
                <c:pt idx="31">
                  <c:v>-0.1</c:v>
                </c:pt>
                <c:pt idx="32">
                  <c:v>0</c:v>
                </c:pt>
                <c:pt idx="33">
                  <c:v>0.2</c:v>
                </c:pt>
                <c:pt idx="34">
                  <c:v>0.4</c:v>
                </c:pt>
                <c:pt idx="35">
                  <c:v>0</c:v>
                </c:pt>
                <c:pt idx="36">
                  <c:v>0</c:v>
                </c:pt>
              </c:numCache>
            </c:numRef>
          </c:val>
        </c:ser>
        <c:ser>
          <c:idx val="39"/>
          <c:order val="37"/>
          <c:tx>
            <c:strRef>
              <c:f>ant_info.003!$B$39</c:f>
              <c:strCache>
                <c:ptCount val="1"/>
                <c:pt idx="0">
                  <c:v>TRM33429.00+GP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ant_info.003!$BD$39:$CN$39</c:f>
              <c:numCache>
                <c:formatCode>General</c:formatCode>
                <c:ptCount val="37"/>
                <c:pt idx="0">
                  <c:v>0</c:v>
                </c:pt>
                <c:pt idx="1">
                  <c:v>0</c:v>
                </c:pt>
                <c:pt idx="2">
                  <c:v>0.9</c:v>
                </c:pt>
                <c:pt idx="3">
                  <c:v>1.4</c:v>
                </c:pt>
                <c:pt idx="4">
                  <c:v>2.1</c:v>
                </c:pt>
                <c:pt idx="5">
                  <c:v>3</c:v>
                </c:pt>
                <c:pt idx="6">
                  <c:v>3.9</c:v>
                </c:pt>
                <c:pt idx="7">
                  <c:v>4.7</c:v>
                </c:pt>
                <c:pt idx="8">
                  <c:v>5.3</c:v>
                </c:pt>
                <c:pt idx="9">
                  <c:v>5.7</c:v>
                </c:pt>
                <c:pt idx="10">
                  <c:v>5.8</c:v>
                </c:pt>
                <c:pt idx="11">
                  <c:v>5.6</c:v>
                </c:pt>
                <c:pt idx="12">
                  <c:v>5.0999999999999996</c:v>
                </c:pt>
                <c:pt idx="13">
                  <c:v>4.4000000000000004</c:v>
                </c:pt>
                <c:pt idx="14">
                  <c:v>3.4</c:v>
                </c:pt>
                <c:pt idx="15">
                  <c:v>2.4</c:v>
                </c:pt>
                <c:pt idx="16">
                  <c:v>1.4</c:v>
                </c:pt>
                <c:pt idx="17">
                  <c:v>0.60000000000000064</c:v>
                </c:pt>
                <c:pt idx="18">
                  <c:v>0</c:v>
                </c:pt>
                <c:pt idx="19">
                  <c:v>0.60000000000000064</c:v>
                </c:pt>
                <c:pt idx="20">
                  <c:v>1.4</c:v>
                </c:pt>
                <c:pt idx="21">
                  <c:v>2.4</c:v>
                </c:pt>
                <c:pt idx="22">
                  <c:v>3.4</c:v>
                </c:pt>
                <c:pt idx="23">
                  <c:v>4.4000000000000004</c:v>
                </c:pt>
                <c:pt idx="24">
                  <c:v>5.0999999999999996</c:v>
                </c:pt>
                <c:pt idx="25">
                  <c:v>5.6</c:v>
                </c:pt>
                <c:pt idx="26">
                  <c:v>5.8</c:v>
                </c:pt>
                <c:pt idx="27">
                  <c:v>5.7</c:v>
                </c:pt>
                <c:pt idx="28">
                  <c:v>5.3</c:v>
                </c:pt>
                <c:pt idx="29">
                  <c:v>4.7</c:v>
                </c:pt>
                <c:pt idx="30">
                  <c:v>3.9</c:v>
                </c:pt>
                <c:pt idx="31">
                  <c:v>3</c:v>
                </c:pt>
                <c:pt idx="32">
                  <c:v>2.1</c:v>
                </c:pt>
                <c:pt idx="33">
                  <c:v>1.4</c:v>
                </c:pt>
                <c:pt idx="34">
                  <c:v>0.9</c:v>
                </c:pt>
                <c:pt idx="35">
                  <c:v>0</c:v>
                </c:pt>
                <c:pt idx="36">
                  <c:v>0</c:v>
                </c:pt>
              </c:numCache>
            </c:numRef>
          </c:val>
        </c:ser>
        <c:ser>
          <c:idx val="40"/>
          <c:order val="38"/>
          <c:tx>
            <c:strRef>
              <c:f>ant_info.003!$B$40</c:f>
              <c:strCache>
                <c:ptCount val="1"/>
                <c:pt idx="0">
                  <c:v>LEIAT202-GP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ant_info.003!$BD$40:$CN$40</c:f>
              <c:numCache>
                <c:formatCode>General</c:formatCode>
                <c:ptCount val="37"/>
                <c:pt idx="0">
                  <c:v>0</c:v>
                </c:pt>
                <c:pt idx="1">
                  <c:v>0</c:v>
                </c:pt>
                <c:pt idx="2">
                  <c:v>-4.8</c:v>
                </c:pt>
                <c:pt idx="3">
                  <c:v>-3.5</c:v>
                </c:pt>
                <c:pt idx="4">
                  <c:v>-2.2000000000000002</c:v>
                </c:pt>
                <c:pt idx="5">
                  <c:v>-1</c:v>
                </c:pt>
                <c:pt idx="6">
                  <c:v>-0.1</c:v>
                </c:pt>
                <c:pt idx="7">
                  <c:v>0.5</c:v>
                </c:pt>
                <c:pt idx="8">
                  <c:v>0.9</c:v>
                </c:pt>
                <c:pt idx="9">
                  <c:v>1</c:v>
                </c:pt>
                <c:pt idx="10">
                  <c:v>0.9</c:v>
                </c:pt>
                <c:pt idx="11">
                  <c:v>0.5</c:v>
                </c:pt>
                <c:pt idx="12">
                  <c:v>0</c:v>
                </c:pt>
                <c:pt idx="13">
                  <c:v>-0.60000000000000064</c:v>
                </c:pt>
                <c:pt idx="14">
                  <c:v>-1.1000000000000001</c:v>
                </c:pt>
                <c:pt idx="15">
                  <c:v>-1.5</c:v>
                </c:pt>
                <c:pt idx="16">
                  <c:v>-1.5</c:v>
                </c:pt>
                <c:pt idx="17">
                  <c:v>-1.1000000000000001</c:v>
                </c:pt>
                <c:pt idx="18">
                  <c:v>0</c:v>
                </c:pt>
                <c:pt idx="19">
                  <c:v>-1.1000000000000001</c:v>
                </c:pt>
                <c:pt idx="20">
                  <c:v>-1.5</c:v>
                </c:pt>
                <c:pt idx="21">
                  <c:v>-1.5</c:v>
                </c:pt>
                <c:pt idx="22">
                  <c:v>-1.1000000000000001</c:v>
                </c:pt>
                <c:pt idx="23">
                  <c:v>-0.60000000000000064</c:v>
                </c:pt>
                <c:pt idx="24">
                  <c:v>0</c:v>
                </c:pt>
                <c:pt idx="25">
                  <c:v>0.5</c:v>
                </c:pt>
                <c:pt idx="26">
                  <c:v>0.9</c:v>
                </c:pt>
                <c:pt idx="27">
                  <c:v>1</c:v>
                </c:pt>
                <c:pt idx="28">
                  <c:v>0.9</c:v>
                </c:pt>
                <c:pt idx="29">
                  <c:v>0.5</c:v>
                </c:pt>
                <c:pt idx="30">
                  <c:v>-0.1</c:v>
                </c:pt>
                <c:pt idx="31">
                  <c:v>-1</c:v>
                </c:pt>
                <c:pt idx="32">
                  <c:v>-2.2000000000000002</c:v>
                </c:pt>
                <c:pt idx="33">
                  <c:v>-3.5</c:v>
                </c:pt>
                <c:pt idx="34">
                  <c:v>-4.8</c:v>
                </c:pt>
                <c:pt idx="35">
                  <c:v>0</c:v>
                </c:pt>
                <c:pt idx="36">
                  <c:v>0</c:v>
                </c:pt>
              </c:numCache>
            </c:numRef>
          </c:val>
        </c:ser>
        <c:ser>
          <c:idx val="41"/>
          <c:order val="39"/>
          <c:tx>
            <c:strRef>
              <c:f>ant_info.003!$B$41</c:f>
              <c:strCache>
                <c:ptCount val="1"/>
                <c:pt idx="0">
                  <c:v>LEIAT302-GP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ant_info.003!$BD$41:$CN$41</c:f>
              <c:numCache>
                <c:formatCode>General</c:formatCode>
                <c:ptCount val="37"/>
                <c:pt idx="0">
                  <c:v>0</c:v>
                </c:pt>
                <c:pt idx="1">
                  <c:v>0</c:v>
                </c:pt>
                <c:pt idx="2">
                  <c:v>-4.8</c:v>
                </c:pt>
                <c:pt idx="3">
                  <c:v>-3.5</c:v>
                </c:pt>
                <c:pt idx="4">
                  <c:v>-2.2000000000000002</c:v>
                </c:pt>
                <c:pt idx="5">
                  <c:v>-1</c:v>
                </c:pt>
                <c:pt idx="6">
                  <c:v>-0.1</c:v>
                </c:pt>
                <c:pt idx="7">
                  <c:v>0.5</c:v>
                </c:pt>
                <c:pt idx="8">
                  <c:v>0.9</c:v>
                </c:pt>
                <c:pt idx="9">
                  <c:v>1</c:v>
                </c:pt>
                <c:pt idx="10">
                  <c:v>0.9</c:v>
                </c:pt>
                <c:pt idx="11">
                  <c:v>0.5</c:v>
                </c:pt>
                <c:pt idx="12">
                  <c:v>0</c:v>
                </c:pt>
                <c:pt idx="13">
                  <c:v>-0.60000000000000064</c:v>
                </c:pt>
                <c:pt idx="14">
                  <c:v>-1.1000000000000001</c:v>
                </c:pt>
                <c:pt idx="15">
                  <c:v>-1.5</c:v>
                </c:pt>
                <c:pt idx="16">
                  <c:v>-1.5</c:v>
                </c:pt>
                <c:pt idx="17">
                  <c:v>-1.1000000000000001</c:v>
                </c:pt>
                <c:pt idx="18">
                  <c:v>0</c:v>
                </c:pt>
                <c:pt idx="19">
                  <c:v>-1.1000000000000001</c:v>
                </c:pt>
                <c:pt idx="20">
                  <c:v>-1.5</c:v>
                </c:pt>
                <c:pt idx="21">
                  <c:v>-1.5</c:v>
                </c:pt>
                <c:pt idx="22">
                  <c:v>-1.1000000000000001</c:v>
                </c:pt>
                <c:pt idx="23">
                  <c:v>-0.60000000000000064</c:v>
                </c:pt>
                <c:pt idx="24">
                  <c:v>0</c:v>
                </c:pt>
                <c:pt idx="25">
                  <c:v>0.5</c:v>
                </c:pt>
                <c:pt idx="26">
                  <c:v>0.9</c:v>
                </c:pt>
                <c:pt idx="27">
                  <c:v>1</c:v>
                </c:pt>
                <c:pt idx="28">
                  <c:v>0.9</c:v>
                </c:pt>
                <c:pt idx="29">
                  <c:v>0.5</c:v>
                </c:pt>
                <c:pt idx="30">
                  <c:v>-0.1</c:v>
                </c:pt>
                <c:pt idx="31">
                  <c:v>-1</c:v>
                </c:pt>
                <c:pt idx="32">
                  <c:v>-2.2000000000000002</c:v>
                </c:pt>
                <c:pt idx="33">
                  <c:v>-3.5</c:v>
                </c:pt>
                <c:pt idx="34">
                  <c:v>-4.8</c:v>
                </c:pt>
                <c:pt idx="35">
                  <c:v>0</c:v>
                </c:pt>
                <c:pt idx="36">
                  <c:v>0</c:v>
                </c:pt>
              </c:numCache>
            </c:numRef>
          </c:val>
        </c:ser>
        <c:ser>
          <c:idx val="42"/>
          <c:order val="40"/>
          <c:tx>
            <c:strRef>
              <c:f>ant_info.003!$B$42</c:f>
              <c:strCache>
                <c:ptCount val="1"/>
                <c:pt idx="0">
                  <c:v>ASH700228A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ant_info.003!$BD$42:$CN$42</c:f>
              <c:numCache>
                <c:formatCode>General</c:formatCode>
                <c:ptCount val="37"/>
                <c:pt idx="0">
                  <c:v>0</c:v>
                </c:pt>
                <c:pt idx="1">
                  <c:v>0</c:v>
                </c:pt>
                <c:pt idx="2">
                  <c:v>-1.1000000000000001</c:v>
                </c:pt>
                <c:pt idx="3">
                  <c:v>-1.9000000000000001</c:v>
                </c:pt>
                <c:pt idx="4">
                  <c:v>-2.1</c:v>
                </c:pt>
                <c:pt idx="5">
                  <c:v>-1.9000000000000001</c:v>
                </c:pt>
                <c:pt idx="6">
                  <c:v>-1.6</c:v>
                </c:pt>
                <c:pt idx="7">
                  <c:v>-1.2</c:v>
                </c:pt>
                <c:pt idx="8">
                  <c:v>-0.9</c:v>
                </c:pt>
                <c:pt idx="9">
                  <c:v>-0.70000000000000062</c:v>
                </c:pt>
                <c:pt idx="10">
                  <c:v>-0.70000000000000062</c:v>
                </c:pt>
                <c:pt idx="11">
                  <c:v>-0.9</c:v>
                </c:pt>
                <c:pt idx="12">
                  <c:v>-1.2</c:v>
                </c:pt>
                <c:pt idx="13">
                  <c:v>-1.5</c:v>
                </c:pt>
                <c:pt idx="14">
                  <c:v>-1.9000000000000001</c:v>
                </c:pt>
                <c:pt idx="15">
                  <c:v>-2.1</c:v>
                </c:pt>
                <c:pt idx="16">
                  <c:v>-2</c:v>
                </c:pt>
                <c:pt idx="17">
                  <c:v>-1.4</c:v>
                </c:pt>
                <c:pt idx="18">
                  <c:v>0</c:v>
                </c:pt>
                <c:pt idx="19">
                  <c:v>-1.4</c:v>
                </c:pt>
                <c:pt idx="20">
                  <c:v>-2</c:v>
                </c:pt>
                <c:pt idx="21">
                  <c:v>-2.1</c:v>
                </c:pt>
                <c:pt idx="22">
                  <c:v>-1.9000000000000001</c:v>
                </c:pt>
                <c:pt idx="23">
                  <c:v>-1.5</c:v>
                </c:pt>
                <c:pt idx="24">
                  <c:v>-1.2</c:v>
                </c:pt>
                <c:pt idx="25">
                  <c:v>-0.9</c:v>
                </c:pt>
                <c:pt idx="26">
                  <c:v>-0.70000000000000062</c:v>
                </c:pt>
                <c:pt idx="27">
                  <c:v>-0.70000000000000062</c:v>
                </c:pt>
                <c:pt idx="28">
                  <c:v>-0.9</c:v>
                </c:pt>
                <c:pt idx="29">
                  <c:v>-1.2</c:v>
                </c:pt>
                <c:pt idx="30">
                  <c:v>-1.6</c:v>
                </c:pt>
                <c:pt idx="31">
                  <c:v>-1.9000000000000001</c:v>
                </c:pt>
                <c:pt idx="32">
                  <c:v>-2.1</c:v>
                </c:pt>
                <c:pt idx="33">
                  <c:v>-1.9000000000000001</c:v>
                </c:pt>
                <c:pt idx="34">
                  <c:v>-1.1000000000000001</c:v>
                </c:pt>
                <c:pt idx="35">
                  <c:v>0</c:v>
                </c:pt>
                <c:pt idx="36">
                  <c:v>0</c:v>
                </c:pt>
              </c:numCache>
            </c:numRef>
          </c:val>
        </c:ser>
        <c:ser>
          <c:idx val="43"/>
          <c:order val="41"/>
          <c:tx>
            <c:strRef>
              <c:f>ant_info.003!$B$43</c:f>
              <c:strCache>
                <c:ptCount val="1"/>
                <c:pt idx="0">
                  <c:v>ASH700228B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ant_info.003!$BD$43:$CN$43</c:f>
              <c:numCache>
                <c:formatCode>General</c:formatCode>
                <c:ptCount val="37"/>
                <c:pt idx="0">
                  <c:v>0</c:v>
                </c:pt>
                <c:pt idx="1">
                  <c:v>0</c:v>
                </c:pt>
                <c:pt idx="2">
                  <c:v>-1.1000000000000001</c:v>
                </c:pt>
                <c:pt idx="3">
                  <c:v>-1.9000000000000001</c:v>
                </c:pt>
                <c:pt idx="4">
                  <c:v>-2.1</c:v>
                </c:pt>
                <c:pt idx="5">
                  <c:v>-1.9000000000000001</c:v>
                </c:pt>
                <c:pt idx="6">
                  <c:v>-1.6</c:v>
                </c:pt>
                <c:pt idx="7">
                  <c:v>-1.2</c:v>
                </c:pt>
                <c:pt idx="8">
                  <c:v>-0.9</c:v>
                </c:pt>
                <c:pt idx="9">
                  <c:v>-0.70000000000000062</c:v>
                </c:pt>
                <c:pt idx="10">
                  <c:v>-0.70000000000000062</c:v>
                </c:pt>
                <c:pt idx="11">
                  <c:v>-0.9</c:v>
                </c:pt>
                <c:pt idx="12">
                  <c:v>-1.2</c:v>
                </c:pt>
                <c:pt idx="13">
                  <c:v>-1.5</c:v>
                </c:pt>
                <c:pt idx="14">
                  <c:v>-1.9000000000000001</c:v>
                </c:pt>
                <c:pt idx="15">
                  <c:v>-2.1</c:v>
                </c:pt>
                <c:pt idx="16">
                  <c:v>-2</c:v>
                </c:pt>
                <c:pt idx="17">
                  <c:v>-1.4</c:v>
                </c:pt>
                <c:pt idx="18">
                  <c:v>0</c:v>
                </c:pt>
                <c:pt idx="19">
                  <c:v>-1.4</c:v>
                </c:pt>
                <c:pt idx="20">
                  <c:v>-2</c:v>
                </c:pt>
                <c:pt idx="21">
                  <c:v>-2.1</c:v>
                </c:pt>
                <c:pt idx="22">
                  <c:v>-1.9000000000000001</c:v>
                </c:pt>
                <c:pt idx="23">
                  <c:v>-1.5</c:v>
                </c:pt>
                <c:pt idx="24">
                  <c:v>-1.2</c:v>
                </c:pt>
                <c:pt idx="25">
                  <c:v>-0.9</c:v>
                </c:pt>
                <c:pt idx="26">
                  <c:v>-0.70000000000000062</c:v>
                </c:pt>
                <c:pt idx="27">
                  <c:v>-0.70000000000000062</c:v>
                </c:pt>
                <c:pt idx="28">
                  <c:v>-0.9</c:v>
                </c:pt>
                <c:pt idx="29">
                  <c:v>-1.2</c:v>
                </c:pt>
                <c:pt idx="30">
                  <c:v>-1.6</c:v>
                </c:pt>
                <c:pt idx="31">
                  <c:v>-1.9000000000000001</c:v>
                </c:pt>
                <c:pt idx="32">
                  <c:v>-2.1</c:v>
                </c:pt>
                <c:pt idx="33">
                  <c:v>-1.9000000000000001</c:v>
                </c:pt>
                <c:pt idx="34">
                  <c:v>-1.1000000000000001</c:v>
                </c:pt>
                <c:pt idx="35">
                  <c:v>0</c:v>
                </c:pt>
                <c:pt idx="36">
                  <c:v>0</c:v>
                </c:pt>
              </c:numCache>
            </c:numRef>
          </c:val>
        </c:ser>
        <c:ser>
          <c:idx val="44"/>
          <c:order val="42"/>
          <c:tx>
            <c:strRef>
              <c:f>ant_info.003!$B$44</c:f>
              <c:strCache>
                <c:ptCount val="1"/>
                <c:pt idx="0">
                  <c:v>ASH700936A_M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ant_info.003!$BD$44:$CN$44</c:f>
              <c:numCache>
                <c:formatCode>General</c:formatCode>
                <c:ptCount val="37"/>
                <c:pt idx="0">
                  <c:v>0</c:v>
                </c:pt>
                <c:pt idx="1">
                  <c:v>0</c:v>
                </c:pt>
                <c:pt idx="2">
                  <c:v>0.1</c:v>
                </c:pt>
                <c:pt idx="3">
                  <c:v>0.30000000000000032</c:v>
                </c:pt>
                <c:pt idx="4">
                  <c:v>0.4</c:v>
                </c:pt>
                <c:pt idx="5">
                  <c:v>0.5</c:v>
                </c:pt>
                <c:pt idx="6">
                  <c:v>0.5</c:v>
                </c:pt>
                <c:pt idx="7">
                  <c:v>0.4</c:v>
                </c:pt>
                <c:pt idx="8">
                  <c:v>0.4</c:v>
                </c:pt>
                <c:pt idx="9">
                  <c:v>0.4</c:v>
                </c:pt>
                <c:pt idx="10">
                  <c:v>0.4</c:v>
                </c:pt>
                <c:pt idx="11">
                  <c:v>0.4</c:v>
                </c:pt>
                <c:pt idx="12">
                  <c:v>0.5</c:v>
                </c:pt>
                <c:pt idx="13">
                  <c:v>0.5</c:v>
                </c:pt>
                <c:pt idx="14">
                  <c:v>0.5</c:v>
                </c:pt>
                <c:pt idx="15">
                  <c:v>0.5</c:v>
                </c:pt>
                <c:pt idx="16">
                  <c:v>0.4</c:v>
                </c:pt>
                <c:pt idx="17">
                  <c:v>0.30000000000000032</c:v>
                </c:pt>
                <c:pt idx="18">
                  <c:v>0</c:v>
                </c:pt>
                <c:pt idx="19">
                  <c:v>0.30000000000000032</c:v>
                </c:pt>
                <c:pt idx="20">
                  <c:v>0.4</c:v>
                </c:pt>
                <c:pt idx="21">
                  <c:v>0.5</c:v>
                </c:pt>
                <c:pt idx="22">
                  <c:v>0.5</c:v>
                </c:pt>
                <c:pt idx="23">
                  <c:v>0.5</c:v>
                </c:pt>
                <c:pt idx="24">
                  <c:v>0.5</c:v>
                </c:pt>
                <c:pt idx="25">
                  <c:v>0.4</c:v>
                </c:pt>
                <c:pt idx="26">
                  <c:v>0.4</c:v>
                </c:pt>
                <c:pt idx="27">
                  <c:v>0.4</c:v>
                </c:pt>
                <c:pt idx="28">
                  <c:v>0.4</c:v>
                </c:pt>
                <c:pt idx="29">
                  <c:v>0.4</c:v>
                </c:pt>
                <c:pt idx="30">
                  <c:v>0.5</c:v>
                </c:pt>
                <c:pt idx="31">
                  <c:v>0.5</c:v>
                </c:pt>
                <c:pt idx="32">
                  <c:v>0.4</c:v>
                </c:pt>
                <c:pt idx="33">
                  <c:v>0.30000000000000032</c:v>
                </c:pt>
                <c:pt idx="34">
                  <c:v>0.1</c:v>
                </c:pt>
                <c:pt idx="35">
                  <c:v>0</c:v>
                </c:pt>
                <c:pt idx="36">
                  <c:v>0</c:v>
                </c:pt>
              </c:numCache>
            </c:numRef>
          </c:val>
        </c:ser>
        <c:ser>
          <c:idx val="45"/>
          <c:order val="43"/>
          <c:tx>
            <c:strRef>
              <c:f>ant_info.003!$B$45</c:f>
              <c:strCache>
                <c:ptCount val="1"/>
                <c:pt idx="0">
                  <c:v>ASH700936B_M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ant_info.003!$BD$45:$CN$45</c:f>
              <c:numCache>
                <c:formatCode>General</c:formatCode>
                <c:ptCount val="37"/>
                <c:pt idx="0">
                  <c:v>0</c:v>
                </c:pt>
                <c:pt idx="1">
                  <c:v>0</c:v>
                </c:pt>
                <c:pt idx="2">
                  <c:v>0.1</c:v>
                </c:pt>
                <c:pt idx="3">
                  <c:v>0.30000000000000032</c:v>
                </c:pt>
                <c:pt idx="4">
                  <c:v>0.4</c:v>
                </c:pt>
                <c:pt idx="5">
                  <c:v>0.5</c:v>
                </c:pt>
                <c:pt idx="6">
                  <c:v>0.5</c:v>
                </c:pt>
                <c:pt idx="7">
                  <c:v>0.4</c:v>
                </c:pt>
                <c:pt idx="8">
                  <c:v>0.4</c:v>
                </c:pt>
                <c:pt idx="9">
                  <c:v>0.4</c:v>
                </c:pt>
                <c:pt idx="10">
                  <c:v>0.4</c:v>
                </c:pt>
                <c:pt idx="11">
                  <c:v>0.4</c:v>
                </c:pt>
                <c:pt idx="12">
                  <c:v>0.5</c:v>
                </c:pt>
                <c:pt idx="13">
                  <c:v>0.5</c:v>
                </c:pt>
                <c:pt idx="14">
                  <c:v>0.5</c:v>
                </c:pt>
                <c:pt idx="15">
                  <c:v>0.5</c:v>
                </c:pt>
                <c:pt idx="16">
                  <c:v>0.4</c:v>
                </c:pt>
                <c:pt idx="17">
                  <c:v>0.30000000000000032</c:v>
                </c:pt>
                <c:pt idx="18">
                  <c:v>0</c:v>
                </c:pt>
                <c:pt idx="19">
                  <c:v>0.30000000000000032</c:v>
                </c:pt>
                <c:pt idx="20">
                  <c:v>0.4</c:v>
                </c:pt>
                <c:pt idx="21">
                  <c:v>0.5</c:v>
                </c:pt>
                <c:pt idx="22">
                  <c:v>0.5</c:v>
                </c:pt>
                <c:pt idx="23">
                  <c:v>0.5</c:v>
                </c:pt>
                <c:pt idx="24">
                  <c:v>0.5</c:v>
                </c:pt>
                <c:pt idx="25">
                  <c:v>0.4</c:v>
                </c:pt>
                <c:pt idx="26">
                  <c:v>0.4</c:v>
                </c:pt>
                <c:pt idx="27">
                  <c:v>0.4</c:v>
                </c:pt>
                <c:pt idx="28">
                  <c:v>0.4</c:v>
                </c:pt>
                <c:pt idx="29">
                  <c:v>0.4</c:v>
                </c:pt>
                <c:pt idx="30">
                  <c:v>0.5</c:v>
                </c:pt>
                <c:pt idx="31">
                  <c:v>0.5</c:v>
                </c:pt>
                <c:pt idx="32">
                  <c:v>0.4</c:v>
                </c:pt>
                <c:pt idx="33">
                  <c:v>0.30000000000000032</c:v>
                </c:pt>
                <c:pt idx="34">
                  <c:v>0.1</c:v>
                </c:pt>
                <c:pt idx="35">
                  <c:v>0</c:v>
                </c:pt>
                <c:pt idx="36">
                  <c:v>0</c:v>
                </c:pt>
              </c:numCache>
            </c:numRef>
          </c:val>
        </c:ser>
        <c:ser>
          <c:idx val="46"/>
          <c:order val="44"/>
          <c:tx>
            <c:strRef>
              <c:f>ant_info.003!$B$46</c:f>
              <c:strCache>
                <c:ptCount val="1"/>
                <c:pt idx="0">
                  <c:v>ASH700936C_M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ant_info.003!$BD$46:$CN$46</c:f>
              <c:numCache>
                <c:formatCode>General</c:formatCode>
                <c:ptCount val="37"/>
                <c:pt idx="0">
                  <c:v>0</c:v>
                </c:pt>
                <c:pt idx="1">
                  <c:v>0</c:v>
                </c:pt>
                <c:pt idx="2">
                  <c:v>0.1</c:v>
                </c:pt>
                <c:pt idx="3">
                  <c:v>0.30000000000000032</c:v>
                </c:pt>
                <c:pt idx="4">
                  <c:v>0.4</c:v>
                </c:pt>
                <c:pt idx="5">
                  <c:v>0.5</c:v>
                </c:pt>
                <c:pt idx="6">
                  <c:v>0.5</c:v>
                </c:pt>
                <c:pt idx="7">
                  <c:v>0.4</c:v>
                </c:pt>
                <c:pt idx="8">
                  <c:v>0.4</c:v>
                </c:pt>
                <c:pt idx="9">
                  <c:v>0.4</c:v>
                </c:pt>
                <c:pt idx="10">
                  <c:v>0.4</c:v>
                </c:pt>
                <c:pt idx="11">
                  <c:v>0.4</c:v>
                </c:pt>
                <c:pt idx="12">
                  <c:v>0.5</c:v>
                </c:pt>
                <c:pt idx="13">
                  <c:v>0.5</c:v>
                </c:pt>
                <c:pt idx="14">
                  <c:v>0.5</c:v>
                </c:pt>
                <c:pt idx="15">
                  <c:v>0.5</c:v>
                </c:pt>
                <c:pt idx="16">
                  <c:v>0.4</c:v>
                </c:pt>
                <c:pt idx="17">
                  <c:v>0.30000000000000032</c:v>
                </c:pt>
                <c:pt idx="18">
                  <c:v>0</c:v>
                </c:pt>
                <c:pt idx="19">
                  <c:v>0.30000000000000032</c:v>
                </c:pt>
                <c:pt idx="20">
                  <c:v>0.4</c:v>
                </c:pt>
                <c:pt idx="21">
                  <c:v>0.5</c:v>
                </c:pt>
                <c:pt idx="22">
                  <c:v>0.5</c:v>
                </c:pt>
                <c:pt idx="23">
                  <c:v>0.5</c:v>
                </c:pt>
                <c:pt idx="24">
                  <c:v>0.5</c:v>
                </c:pt>
                <c:pt idx="25">
                  <c:v>0.4</c:v>
                </c:pt>
                <c:pt idx="26">
                  <c:v>0.4</c:v>
                </c:pt>
                <c:pt idx="27">
                  <c:v>0.4</c:v>
                </c:pt>
                <c:pt idx="28">
                  <c:v>0.4</c:v>
                </c:pt>
                <c:pt idx="29">
                  <c:v>0.4</c:v>
                </c:pt>
                <c:pt idx="30">
                  <c:v>0.5</c:v>
                </c:pt>
                <c:pt idx="31">
                  <c:v>0.5</c:v>
                </c:pt>
                <c:pt idx="32">
                  <c:v>0.4</c:v>
                </c:pt>
                <c:pt idx="33">
                  <c:v>0.30000000000000032</c:v>
                </c:pt>
                <c:pt idx="34">
                  <c:v>0.1</c:v>
                </c:pt>
                <c:pt idx="35">
                  <c:v>0</c:v>
                </c:pt>
                <c:pt idx="36">
                  <c:v>0</c:v>
                </c:pt>
              </c:numCache>
            </c:numRef>
          </c:val>
        </c:ser>
        <c:ser>
          <c:idx val="47"/>
          <c:order val="45"/>
          <c:tx>
            <c:strRef>
              <c:f>ant_info.003!$B$47</c:f>
              <c:strCache>
                <c:ptCount val="1"/>
                <c:pt idx="0">
                  <c:v>ASH700936E_C</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ant_info.003!$BD$47:$CN$47</c:f>
              <c:numCache>
                <c:formatCode>General</c:formatCode>
                <c:ptCount val="37"/>
                <c:pt idx="0">
                  <c:v>0</c:v>
                </c:pt>
                <c:pt idx="1">
                  <c:v>0</c:v>
                </c:pt>
                <c:pt idx="2">
                  <c:v>0.1</c:v>
                </c:pt>
                <c:pt idx="3">
                  <c:v>0.30000000000000032</c:v>
                </c:pt>
                <c:pt idx="4">
                  <c:v>0.4</c:v>
                </c:pt>
                <c:pt idx="5">
                  <c:v>0.5</c:v>
                </c:pt>
                <c:pt idx="6">
                  <c:v>0.5</c:v>
                </c:pt>
                <c:pt idx="7">
                  <c:v>0.4</c:v>
                </c:pt>
                <c:pt idx="8">
                  <c:v>0.4</c:v>
                </c:pt>
                <c:pt idx="9">
                  <c:v>0.4</c:v>
                </c:pt>
                <c:pt idx="10">
                  <c:v>0.4</c:v>
                </c:pt>
                <c:pt idx="11">
                  <c:v>0.4</c:v>
                </c:pt>
                <c:pt idx="12">
                  <c:v>0.5</c:v>
                </c:pt>
                <c:pt idx="13">
                  <c:v>0.5</c:v>
                </c:pt>
                <c:pt idx="14">
                  <c:v>0.5</c:v>
                </c:pt>
                <c:pt idx="15">
                  <c:v>0.5</c:v>
                </c:pt>
                <c:pt idx="16">
                  <c:v>0.4</c:v>
                </c:pt>
                <c:pt idx="17">
                  <c:v>0.30000000000000032</c:v>
                </c:pt>
                <c:pt idx="18">
                  <c:v>0</c:v>
                </c:pt>
                <c:pt idx="19">
                  <c:v>0.30000000000000032</c:v>
                </c:pt>
                <c:pt idx="20">
                  <c:v>0.4</c:v>
                </c:pt>
                <c:pt idx="21">
                  <c:v>0.5</c:v>
                </c:pt>
                <c:pt idx="22">
                  <c:v>0.5</c:v>
                </c:pt>
                <c:pt idx="23">
                  <c:v>0.5</c:v>
                </c:pt>
                <c:pt idx="24">
                  <c:v>0.5</c:v>
                </c:pt>
                <c:pt idx="25">
                  <c:v>0.4</c:v>
                </c:pt>
                <c:pt idx="26">
                  <c:v>0.4</c:v>
                </c:pt>
                <c:pt idx="27">
                  <c:v>0.4</c:v>
                </c:pt>
                <c:pt idx="28">
                  <c:v>0.4</c:v>
                </c:pt>
                <c:pt idx="29">
                  <c:v>0.4</c:v>
                </c:pt>
                <c:pt idx="30">
                  <c:v>0.5</c:v>
                </c:pt>
                <c:pt idx="31">
                  <c:v>0.5</c:v>
                </c:pt>
                <c:pt idx="32">
                  <c:v>0.4</c:v>
                </c:pt>
                <c:pt idx="33">
                  <c:v>0.30000000000000032</c:v>
                </c:pt>
                <c:pt idx="34">
                  <c:v>0.1</c:v>
                </c:pt>
                <c:pt idx="35">
                  <c:v>0</c:v>
                </c:pt>
                <c:pt idx="36">
                  <c:v>0</c:v>
                </c:pt>
              </c:numCache>
            </c:numRef>
          </c:val>
        </c:ser>
        <c:ser>
          <c:idx val="48"/>
          <c:order val="46"/>
          <c:tx>
            <c:strRef>
              <c:f>ant_info.003!$B$48</c:f>
              <c:strCache>
                <c:ptCount val="1"/>
                <c:pt idx="0">
                  <c:v>LEIAT303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ant_info.003!$BD$48:$CN$48</c:f>
              <c:numCache>
                <c:formatCode>General</c:formatCode>
                <c:ptCount val="37"/>
                <c:pt idx="0">
                  <c:v>0</c:v>
                </c:pt>
                <c:pt idx="1">
                  <c:v>0</c:v>
                </c:pt>
                <c:pt idx="2">
                  <c:v>-0.70000000000000062</c:v>
                </c:pt>
                <c:pt idx="3">
                  <c:v>0.2</c:v>
                </c:pt>
                <c:pt idx="4">
                  <c:v>1</c:v>
                </c:pt>
                <c:pt idx="5">
                  <c:v>1.7</c:v>
                </c:pt>
                <c:pt idx="6">
                  <c:v>2.2000000000000002</c:v>
                </c:pt>
                <c:pt idx="7">
                  <c:v>2.6</c:v>
                </c:pt>
                <c:pt idx="8">
                  <c:v>2.8</c:v>
                </c:pt>
                <c:pt idx="9">
                  <c:v>2.8</c:v>
                </c:pt>
                <c:pt idx="10">
                  <c:v>2.7</c:v>
                </c:pt>
                <c:pt idx="11">
                  <c:v>2.5</c:v>
                </c:pt>
                <c:pt idx="12">
                  <c:v>2.1</c:v>
                </c:pt>
                <c:pt idx="13">
                  <c:v>1.8</c:v>
                </c:pt>
                <c:pt idx="14">
                  <c:v>1.3</c:v>
                </c:pt>
                <c:pt idx="15">
                  <c:v>0.9</c:v>
                </c:pt>
                <c:pt idx="16">
                  <c:v>0.5</c:v>
                </c:pt>
                <c:pt idx="17">
                  <c:v>0.2</c:v>
                </c:pt>
                <c:pt idx="18">
                  <c:v>0</c:v>
                </c:pt>
                <c:pt idx="19">
                  <c:v>0.2</c:v>
                </c:pt>
                <c:pt idx="20">
                  <c:v>0.5</c:v>
                </c:pt>
                <c:pt idx="21">
                  <c:v>0.9</c:v>
                </c:pt>
                <c:pt idx="22">
                  <c:v>1.3</c:v>
                </c:pt>
                <c:pt idx="23">
                  <c:v>1.8</c:v>
                </c:pt>
                <c:pt idx="24">
                  <c:v>2.1</c:v>
                </c:pt>
                <c:pt idx="25">
                  <c:v>2.5</c:v>
                </c:pt>
                <c:pt idx="26">
                  <c:v>2.7</c:v>
                </c:pt>
                <c:pt idx="27">
                  <c:v>2.8</c:v>
                </c:pt>
                <c:pt idx="28">
                  <c:v>2.8</c:v>
                </c:pt>
                <c:pt idx="29">
                  <c:v>2.6</c:v>
                </c:pt>
                <c:pt idx="30">
                  <c:v>2.2000000000000002</c:v>
                </c:pt>
                <c:pt idx="31">
                  <c:v>1.7</c:v>
                </c:pt>
                <c:pt idx="32">
                  <c:v>1</c:v>
                </c:pt>
                <c:pt idx="33">
                  <c:v>0.2</c:v>
                </c:pt>
                <c:pt idx="34">
                  <c:v>-0.70000000000000062</c:v>
                </c:pt>
                <c:pt idx="35">
                  <c:v>0</c:v>
                </c:pt>
                <c:pt idx="36">
                  <c:v>0</c:v>
                </c:pt>
              </c:numCache>
            </c:numRef>
          </c:val>
        </c:ser>
        <c:ser>
          <c:idx val="49"/>
          <c:order val="47"/>
          <c:tx>
            <c:strRef>
              <c:f>ant_info.003!$B$49</c:f>
              <c:strCache>
                <c:ptCount val="1"/>
                <c:pt idx="0">
                  <c:v>LEIAT303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ant_info.003!$BD$49:$CN$49</c:f>
              <c:numCache>
                <c:formatCode>General</c:formatCode>
                <c:ptCount val="37"/>
                <c:pt idx="0">
                  <c:v>0</c:v>
                </c:pt>
                <c:pt idx="1">
                  <c:v>0</c:v>
                </c:pt>
                <c:pt idx="2">
                  <c:v>-0.9</c:v>
                </c:pt>
                <c:pt idx="3">
                  <c:v>0.1</c:v>
                </c:pt>
                <c:pt idx="4">
                  <c:v>1</c:v>
                </c:pt>
                <c:pt idx="5">
                  <c:v>1.7</c:v>
                </c:pt>
                <c:pt idx="6">
                  <c:v>2.2000000000000002</c:v>
                </c:pt>
                <c:pt idx="7">
                  <c:v>2.5</c:v>
                </c:pt>
                <c:pt idx="8">
                  <c:v>2.7</c:v>
                </c:pt>
                <c:pt idx="9">
                  <c:v>2.9</c:v>
                </c:pt>
                <c:pt idx="10">
                  <c:v>2.8</c:v>
                </c:pt>
                <c:pt idx="11">
                  <c:v>2.7</c:v>
                </c:pt>
                <c:pt idx="12">
                  <c:v>2.5</c:v>
                </c:pt>
                <c:pt idx="13">
                  <c:v>2.2999999999999998</c:v>
                </c:pt>
                <c:pt idx="14">
                  <c:v>1.9000000000000001</c:v>
                </c:pt>
                <c:pt idx="15">
                  <c:v>1.5</c:v>
                </c:pt>
                <c:pt idx="16">
                  <c:v>1.1000000000000001</c:v>
                </c:pt>
                <c:pt idx="17">
                  <c:v>0.60000000000000064</c:v>
                </c:pt>
                <c:pt idx="18">
                  <c:v>0</c:v>
                </c:pt>
                <c:pt idx="19">
                  <c:v>0.60000000000000064</c:v>
                </c:pt>
                <c:pt idx="20">
                  <c:v>1.1000000000000001</c:v>
                </c:pt>
                <c:pt idx="21">
                  <c:v>1.5</c:v>
                </c:pt>
                <c:pt idx="22">
                  <c:v>1.9000000000000001</c:v>
                </c:pt>
                <c:pt idx="23">
                  <c:v>2.2999999999999998</c:v>
                </c:pt>
                <c:pt idx="24">
                  <c:v>2.5</c:v>
                </c:pt>
                <c:pt idx="25">
                  <c:v>2.7</c:v>
                </c:pt>
                <c:pt idx="26">
                  <c:v>2.8</c:v>
                </c:pt>
                <c:pt idx="27">
                  <c:v>2.9</c:v>
                </c:pt>
                <c:pt idx="28">
                  <c:v>2.7</c:v>
                </c:pt>
                <c:pt idx="29">
                  <c:v>2.5</c:v>
                </c:pt>
                <c:pt idx="30">
                  <c:v>2.2000000000000002</c:v>
                </c:pt>
                <c:pt idx="31">
                  <c:v>1.7</c:v>
                </c:pt>
                <c:pt idx="32">
                  <c:v>1</c:v>
                </c:pt>
                <c:pt idx="33">
                  <c:v>0.1</c:v>
                </c:pt>
                <c:pt idx="34">
                  <c:v>-0.9</c:v>
                </c:pt>
                <c:pt idx="35">
                  <c:v>0</c:v>
                </c:pt>
                <c:pt idx="36">
                  <c:v>0</c:v>
                </c:pt>
              </c:numCache>
            </c:numRef>
          </c:val>
        </c:ser>
        <c:ser>
          <c:idx val="50"/>
          <c:order val="48"/>
          <c:tx>
            <c:strRef>
              <c:f>ant_info.003!$B$50</c:f>
              <c:strCache>
                <c:ptCount val="1"/>
                <c:pt idx="0">
                  <c:v>LEIAT503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ant_info.003!$BD$50:$CN$50</c:f>
              <c:numCache>
                <c:formatCode>General</c:formatCode>
                <c:ptCount val="37"/>
                <c:pt idx="0">
                  <c:v>0</c:v>
                </c:pt>
                <c:pt idx="1">
                  <c:v>0</c:v>
                </c:pt>
                <c:pt idx="2">
                  <c:v>-0.70000000000000062</c:v>
                </c:pt>
                <c:pt idx="3">
                  <c:v>0.2</c:v>
                </c:pt>
                <c:pt idx="4">
                  <c:v>1</c:v>
                </c:pt>
                <c:pt idx="5">
                  <c:v>1.7</c:v>
                </c:pt>
                <c:pt idx="6">
                  <c:v>2.2000000000000002</c:v>
                </c:pt>
                <c:pt idx="7">
                  <c:v>2.6</c:v>
                </c:pt>
                <c:pt idx="8">
                  <c:v>2.8</c:v>
                </c:pt>
                <c:pt idx="9">
                  <c:v>2.8</c:v>
                </c:pt>
                <c:pt idx="10">
                  <c:v>2.7</c:v>
                </c:pt>
                <c:pt idx="11">
                  <c:v>2.5</c:v>
                </c:pt>
                <c:pt idx="12">
                  <c:v>2.1</c:v>
                </c:pt>
                <c:pt idx="13">
                  <c:v>1.8</c:v>
                </c:pt>
                <c:pt idx="14">
                  <c:v>1.3</c:v>
                </c:pt>
                <c:pt idx="15">
                  <c:v>0.9</c:v>
                </c:pt>
                <c:pt idx="16">
                  <c:v>0.5</c:v>
                </c:pt>
                <c:pt idx="17">
                  <c:v>0.2</c:v>
                </c:pt>
                <c:pt idx="18">
                  <c:v>0</c:v>
                </c:pt>
                <c:pt idx="19">
                  <c:v>0.2</c:v>
                </c:pt>
                <c:pt idx="20">
                  <c:v>0.5</c:v>
                </c:pt>
                <c:pt idx="21">
                  <c:v>0.9</c:v>
                </c:pt>
                <c:pt idx="22">
                  <c:v>1.3</c:v>
                </c:pt>
                <c:pt idx="23">
                  <c:v>1.8</c:v>
                </c:pt>
                <c:pt idx="24">
                  <c:v>2.1</c:v>
                </c:pt>
                <c:pt idx="25">
                  <c:v>2.5</c:v>
                </c:pt>
                <c:pt idx="26">
                  <c:v>2.7</c:v>
                </c:pt>
                <c:pt idx="27">
                  <c:v>2.8</c:v>
                </c:pt>
                <c:pt idx="28">
                  <c:v>2.8</c:v>
                </c:pt>
                <c:pt idx="29">
                  <c:v>2.6</c:v>
                </c:pt>
                <c:pt idx="30">
                  <c:v>2.2000000000000002</c:v>
                </c:pt>
                <c:pt idx="31">
                  <c:v>1.7</c:v>
                </c:pt>
                <c:pt idx="32">
                  <c:v>1</c:v>
                </c:pt>
                <c:pt idx="33">
                  <c:v>0.2</c:v>
                </c:pt>
                <c:pt idx="34">
                  <c:v>-0.70000000000000062</c:v>
                </c:pt>
                <c:pt idx="35">
                  <c:v>0</c:v>
                </c:pt>
                <c:pt idx="36">
                  <c:v>0</c:v>
                </c:pt>
              </c:numCache>
            </c:numRef>
          </c:val>
        </c:ser>
        <c:ser>
          <c:idx val="51"/>
          <c:order val="49"/>
          <c:tx>
            <c:strRef>
              <c:f>ant_info.003!$B$51</c:f>
              <c:strCache>
                <c:ptCount val="1"/>
                <c:pt idx="0">
                  <c:v>LEIAT503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ant_info.003!$BD$51:$CN$51</c:f>
              <c:numCache>
                <c:formatCode>General</c:formatCode>
                <c:ptCount val="37"/>
                <c:pt idx="0">
                  <c:v>0</c:v>
                </c:pt>
                <c:pt idx="1">
                  <c:v>0</c:v>
                </c:pt>
                <c:pt idx="2">
                  <c:v>-0.9</c:v>
                </c:pt>
                <c:pt idx="3">
                  <c:v>0.1</c:v>
                </c:pt>
                <c:pt idx="4">
                  <c:v>1</c:v>
                </c:pt>
                <c:pt idx="5">
                  <c:v>1.7</c:v>
                </c:pt>
                <c:pt idx="6">
                  <c:v>2.2000000000000002</c:v>
                </c:pt>
                <c:pt idx="7">
                  <c:v>2.5</c:v>
                </c:pt>
                <c:pt idx="8">
                  <c:v>2.7</c:v>
                </c:pt>
                <c:pt idx="9">
                  <c:v>2.9</c:v>
                </c:pt>
                <c:pt idx="10">
                  <c:v>2.8</c:v>
                </c:pt>
                <c:pt idx="11">
                  <c:v>2.7</c:v>
                </c:pt>
                <c:pt idx="12">
                  <c:v>2.5</c:v>
                </c:pt>
                <c:pt idx="13">
                  <c:v>2.2999999999999998</c:v>
                </c:pt>
                <c:pt idx="14">
                  <c:v>1.9000000000000001</c:v>
                </c:pt>
                <c:pt idx="15">
                  <c:v>1.5</c:v>
                </c:pt>
                <c:pt idx="16">
                  <c:v>1.1000000000000001</c:v>
                </c:pt>
                <c:pt idx="17">
                  <c:v>0.60000000000000064</c:v>
                </c:pt>
                <c:pt idx="18">
                  <c:v>0</c:v>
                </c:pt>
                <c:pt idx="19">
                  <c:v>0.60000000000000064</c:v>
                </c:pt>
                <c:pt idx="20">
                  <c:v>1.1000000000000001</c:v>
                </c:pt>
                <c:pt idx="21">
                  <c:v>1.5</c:v>
                </c:pt>
                <c:pt idx="22">
                  <c:v>1.9000000000000001</c:v>
                </c:pt>
                <c:pt idx="23">
                  <c:v>2.2999999999999998</c:v>
                </c:pt>
                <c:pt idx="24">
                  <c:v>2.5</c:v>
                </c:pt>
                <c:pt idx="25">
                  <c:v>2.7</c:v>
                </c:pt>
                <c:pt idx="26">
                  <c:v>2.8</c:v>
                </c:pt>
                <c:pt idx="27">
                  <c:v>2.9</c:v>
                </c:pt>
                <c:pt idx="28">
                  <c:v>2.7</c:v>
                </c:pt>
                <c:pt idx="29">
                  <c:v>2.5</c:v>
                </c:pt>
                <c:pt idx="30">
                  <c:v>2.2000000000000002</c:v>
                </c:pt>
                <c:pt idx="31">
                  <c:v>1.7</c:v>
                </c:pt>
                <c:pt idx="32">
                  <c:v>1</c:v>
                </c:pt>
                <c:pt idx="33">
                  <c:v>0.1</c:v>
                </c:pt>
                <c:pt idx="34">
                  <c:v>-0.9</c:v>
                </c:pt>
                <c:pt idx="35">
                  <c:v>0</c:v>
                </c:pt>
                <c:pt idx="36">
                  <c:v>0</c:v>
                </c:pt>
              </c:numCache>
            </c:numRef>
          </c:val>
        </c:ser>
        <c:ser>
          <c:idx val="52"/>
          <c:order val="50"/>
          <c:tx>
            <c:strRef>
              <c:f>ant_info.003!$B$52</c:f>
              <c:strCache>
                <c:ptCount val="1"/>
                <c:pt idx="0">
                  <c:v>NGSD/M+GP60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ant_info.003!$BD$52:$CN$52</c:f>
              <c:numCache>
                <c:formatCode>General</c:formatCode>
                <c:ptCount val="37"/>
                <c:pt idx="0">
                  <c:v>0</c:v>
                </c:pt>
                <c:pt idx="1">
                  <c:v>0</c:v>
                </c:pt>
                <c:pt idx="2">
                  <c:v>48</c:v>
                </c:pt>
                <c:pt idx="3">
                  <c:v>43.1</c:v>
                </c:pt>
                <c:pt idx="4">
                  <c:v>40.6</c:v>
                </c:pt>
                <c:pt idx="5">
                  <c:v>40</c:v>
                </c:pt>
                <c:pt idx="6">
                  <c:v>40.800000000000004</c:v>
                </c:pt>
                <c:pt idx="7">
                  <c:v>42.5</c:v>
                </c:pt>
                <c:pt idx="8">
                  <c:v>44.5</c:v>
                </c:pt>
                <c:pt idx="9">
                  <c:v>46.4</c:v>
                </c:pt>
                <c:pt idx="10">
                  <c:v>47.9</c:v>
                </c:pt>
                <c:pt idx="11">
                  <c:v>48.5</c:v>
                </c:pt>
                <c:pt idx="12">
                  <c:v>47.8</c:v>
                </c:pt>
                <c:pt idx="13">
                  <c:v>45.5</c:v>
                </c:pt>
                <c:pt idx="14">
                  <c:v>41.3</c:v>
                </c:pt>
                <c:pt idx="15">
                  <c:v>34.800000000000004</c:v>
                </c:pt>
                <c:pt idx="16">
                  <c:v>26</c:v>
                </c:pt>
                <c:pt idx="17">
                  <c:v>14.4</c:v>
                </c:pt>
                <c:pt idx="18">
                  <c:v>0</c:v>
                </c:pt>
                <c:pt idx="19">
                  <c:v>14.4</c:v>
                </c:pt>
                <c:pt idx="20">
                  <c:v>26</c:v>
                </c:pt>
                <c:pt idx="21">
                  <c:v>34.800000000000004</c:v>
                </c:pt>
                <c:pt idx="22">
                  <c:v>41.3</c:v>
                </c:pt>
                <c:pt idx="23">
                  <c:v>45.5</c:v>
                </c:pt>
                <c:pt idx="24">
                  <c:v>47.8</c:v>
                </c:pt>
                <c:pt idx="25">
                  <c:v>48.5</c:v>
                </c:pt>
                <c:pt idx="26">
                  <c:v>47.9</c:v>
                </c:pt>
                <c:pt idx="27">
                  <c:v>46.4</c:v>
                </c:pt>
                <c:pt idx="28">
                  <c:v>44.5</c:v>
                </c:pt>
                <c:pt idx="29">
                  <c:v>42.5</c:v>
                </c:pt>
                <c:pt idx="30">
                  <c:v>40.800000000000004</c:v>
                </c:pt>
                <c:pt idx="31">
                  <c:v>40</c:v>
                </c:pt>
                <c:pt idx="32">
                  <c:v>40.6</c:v>
                </c:pt>
                <c:pt idx="33">
                  <c:v>43.1</c:v>
                </c:pt>
                <c:pt idx="34">
                  <c:v>48</c:v>
                </c:pt>
                <c:pt idx="35">
                  <c:v>0</c:v>
                </c:pt>
                <c:pt idx="36">
                  <c:v>0</c:v>
                </c:pt>
              </c:numCache>
            </c:numRef>
          </c:val>
        </c:ser>
        <c:ser>
          <c:idx val="53"/>
          <c:order val="51"/>
          <c:tx>
            <c:strRef>
              <c:f>ant_info.003!$B$53</c:f>
              <c:strCache>
                <c:ptCount val="1"/>
                <c:pt idx="0">
                  <c:v>ASH701008.01B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ant_info.003!$BD$53:$CN$53</c:f>
              <c:numCache>
                <c:formatCode>General</c:formatCode>
                <c:ptCount val="37"/>
                <c:pt idx="0">
                  <c:v>0</c:v>
                </c:pt>
                <c:pt idx="1">
                  <c:v>0</c:v>
                </c:pt>
                <c:pt idx="2">
                  <c:v>-0.30000000000000032</c:v>
                </c:pt>
                <c:pt idx="3">
                  <c:v>-2.2999999999999998</c:v>
                </c:pt>
                <c:pt idx="4">
                  <c:v>-3.9</c:v>
                </c:pt>
                <c:pt idx="5">
                  <c:v>-5.0999999999999996</c:v>
                </c:pt>
                <c:pt idx="6">
                  <c:v>-6</c:v>
                </c:pt>
                <c:pt idx="7">
                  <c:v>-6.6</c:v>
                </c:pt>
                <c:pt idx="8">
                  <c:v>-7</c:v>
                </c:pt>
                <c:pt idx="9">
                  <c:v>-7.2</c:v>
                </c:pt>
                <c:pt idx="10">
                  <c:v>-7.2</c:v>
                </c:pt>
                <c:pt idx="11">
                  <c:v>-7.1</c:v>
                </c:pt>
                <c:pt idx="12">
                  <c:v>-6.8</c:v>
                </c:pt>
                <c:pt idx="13">
                  <c:v>-6.3</c:v>
                </c:pt>
                <c:pt idx="14">
                  <c:v>-5.6</c:v>
                </c:pt>
                <c:pt idx="15">
                  <c:v>-4.7</c:v>
                </c:pt>
                <c:pt idx="16">
                  <c:v>-3.5</c:v>
                </c:pt>
                <c:pt idx="17">
                  <c:v>-2</c:v>
                </c:pt>
                <c:pt idx="18">
                  <c:v>0</c:v>
                </c:pt>
                <c:pt idx="19">
                  <c:v>-2</c:v>
                </c:pt>
                <c:pt idx="20">
                  <c:v>-3.5</c:v>
                </c:pt>
                <c:pt idx="21">
                  <c:v>-4.7</c:v>
                </c:pt>
                <c:pt idx="22">
                  <c:v>-5.6</c:v>
                </c:pt>
                <c:pt idx="23">
                  <c:v>-6.3</c:v>
                </c:pt>
                <c:pt idx="24">
                  <c:v>-6.8</c:v>
                </c:pt>
                <c:pt idx="25">
                  <c:v>-7.1</c:v>
                </c:pt>
                <c:pt idx="26">
                  <c:v>-7.2</c:v>
                </c:pt>
                <c:pt idx="27">
                  <c:v>-7.2</c:v>
                </c:pt>
                <c:pt idx="28">
                  <c:v>-7</c:v>
                </c:pt>
                <c:pt idx="29">
                  <c:v>-6.6</c:v>
                </c:pt>
                <c:pt idx="30">
                  <c:v>-6</c:v>
                </c:pt>
                <c:pt idx="31">
                  <c:v>-5.0999999999999996</c:v>
                </c:pt>
                <c:pt idx="32">
                  <c:v>-3.9</c:v>
                </c:pt>
                <c:pt idx="33">
                  <c:v>-2.2999999999999998</c:v>
                </c:pt>
                <c:pt idx="34">
                  <c:v>-0.30000000000000032</c:v>
                </c:pt>
                <c:pt idx="35">
                  <c:v>0</c:v>
                </c:pt>
                <c:pt idx="36">
                  <c:v>0</c:v>
                </c:pt>
              </c:numCache>
            </c:numRef>
          </c:val>
        </c:ser>
        <c:ser>
          <c:idx val="54"/>
          <c:order val="52"/>
          <c:tx>
            <c:strRef>
              <c:f>ant_info.003!$B$54</c:f>
              <c:strCache>
                <c:ptCount val="1"/>
                <c:pt idx="0">
                  <c:v>TRM4800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ant_info.003!$BD$54:$CN$54</c:f>
              <c:numCache>
                <c:formatCode>General</c:formatCode>
                <c:ptCount val="37"/>
                <c:pt idx="0">
                  <c:v>0</c:v>
                </c:pt>
                <c:pt idx="1">
                  <c:v>0</c:v>
                </c:pt>
                <c:pt idx="2">
                  <c:v>-0.8</c:v>
                </c:pt>
                <c:pt idx="3">
                  <c:v>-0.5</c:v>
                </c:pt>
                <c:pt idx="4">
                  <c:v>0.2</c:v>
                </c:pt>
                <c:pt idx="5">
                  <c:v>1.1000000000000001</c:v>
                </c:pt>
                <c:pt idx="6">
                  <c:v>2</c:v>
                </c:pt>
                <c:pt idx="7">
                  <c:v>2.8</c:v>
                </c:pt>
                <c:pt idx="8">
                  <c:v>3.4</c:v>
                </c:pt>
                <c:pt idx="9">
                  <c:v>3.7</c:v>
                </c:pt>
                <c:pt idx="10">
                  <c:v>3.7</c:v>
                </c:pt>
                <c:pt idx="11">
                  <c:v>3.5</c:v>
                </c:pt>
                <c:pt idx="12">
                  <c:v>3</c:v>
                </c:pt>
                <c:pt idx="13">
                  <c:v>2.2000000000000002</c:v>
                </c:pt>
                <c:pt idx="14">
                  <c:v>1.4</c:v>
                </c:pt>
                <c:pt idx="15">
                  <c:v>0.60000000000000064</c:v>
                </c:pt>
                <c:pt idx="16">
                  <c:v>0</c:v>
                </c:pt>
                <c:pt idx="17">
                  <c:v>-0.30000000000000032</c:v>
                </c:pt>
                <c:pt idx="18">
                  <c:v>0</c:v>
                </c:pt>
                <c:pt idx="19">
                  <c:v>-0.30000000000000032</c:v>
                </c:pt>
                <c:pt idx="20">
                  <c:v>0</c:v>
                </c:pt>
                <c:pt idx="21">
                  <c:v>0.60000000000000064</c:v>
                </c:pt>
                <c:pt idx="22">
                  <c:v>1.4</c:v>
                </c:pt>
                <c:pt idx="23">
                  <c:v>2.2000000000000002</c:v>
                </c:pt>
                <c:pt idx="24">
                  <c:v>3</c:v>
                </c:pt>
                <c:pt idx="25">
                  <c:v>3.5</c:v>
                </c:pt>
                <c:pt idx="26">
                  <c:v>3.7</c:v>
                </c:pt>
                <c:pt idx="27">
                  <c:v>3.7</c:v>
                </c:pt>
                <c:pt idx="28">
                  <c:v>3.4</c:v>
                </c:pt>
                <c:pt idx="29">
                  <c:v>2.8</c:v>
                </c:pt>
                <c:pt idx="30">
                  <c:v>2</c:v>
                </c:pt>
                <c:pt idx="31">
                  <c:v>1.1000000000000001</c:v>
                </c:pt>
                <c:pt idx="32">
                  <c:v>0.2</c:v>
                </c:pt>
                <c:pt idx="33">
                  <c:v>-0.5</c:v>
                </c:pt>
                <c:pt idx="34">
                  <c:v>-0.8</c:v>
                </c:pt>
                <c:pt idx="35">
                  <c:v>0</c:v>
                </c:pt>
                <c:pt idx="36">
                  <c:v>0</c:v>
                </c:pt>
              </c:numCache>
            </c:numRef>
          </c:val>
        </c:ser>
        <c:ser>
          <c:idx val="55"/>
          <c:order val="53"/>
          <c:tx>
            <c:strRef>
              <c:f>ant_info.003!$B$55</c:f>
              <c:strCache>
                <c:ptCount val="1"/>
                <c:pt idx="0">
                  <c:v>JPSLEGANT_E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ant_info.003!$BD$55:$CN$55</c:f>
              <c:numCache>
                <c:formatCode>General</c:formatCode>
                <c:ptCount val="37"/>
                <c:pt idx="0">
                  <c:v>0</c:v>
                </c:pt>
                <c:pt idx="1">
                  <c:v>0</c:v>
                </c:pt>
                <c:pt idx="2">
                  <c:v>-2.2000000000000002</c:v>
                </c:pt>
                <c:pt idx="3">
                  <c:v>0.30000000000000032</c:v>
                </c:pt>
                <c:pt idx="4">
                  <c:v>2.2000000000000002</c:v>
                </c:pt>
                <c:pt idx="5">
                  <c:v>3.6</c:v>
                </c:pt>
                <c:pt idx="6">
                  <c:v>4.5999999999999996</c:v>
                </c:pt>
                <c:pt idx="7">
                  <c:v>5.2</c:v>
                </c:pt>
                <c:pt idx="8">
                  <c:v>5.3</c:v>
                </c:pt>
                <c:pt idx="9">
                  <c:v>5.2</c:v>
                </c:pt>
                <c:pt idx="10">
                  <c:v>4.8</c:v>
                </c:pt>
                <c:pt idx="11">
                  <c:v>4.0999999999999996</c:v>
                </c:pt>
                <c:pt idx="12">
                  <c:v>3.3</c:v>
                </c:pt>
                <c:pt idx="13">
                  <c:v>2.4</c:v>
                </c:pt>
                <c:pt idx="14">
                  <c:v>1.5</c:v>
                </c:pt>
                <c:pt idx="15">
                  <c:v>0.8</c:v>
                </c:pt>
                <c:pt idx="16">
                  <c:v>0.2</c:v>
                </c:pt>
                <c:pt idx="17">
                  <c:v>-0.1</c:v>
                </c:pt>
                <c:pt idx="18">
                  <c:v>0</c:v>
                </c:pt>
                <c:pt idx="19">
                  <c:v>-0.1</c:v>
                </c:pt>
                <c:pt idx="20">
                  <c:v>0.2</c:v>
                </c:pt>
                <c:pt idx="21">
                  <c:v>0.8</c:v>
                </c:pt>
                <c:pt idx="22">
                  <c:v>1.5</c:v>
                </c:pt>
                <c:pt idx="23">
                  <c:v>2.4</c:v>
                </c:pt>
                <c:pt idx="24">
                  <c:v>3.3</c:v>
                </c:pt>
                <c:pt idx="25">
                  <c:v>4.0999999999999996</c:v>
                </c:pt>
                <c:pt idx="26">
                  <c:v>4.8</c:v>
                </c:pt>
                <c:pt idx="27">
                  <c:v>5.2</c:v>
                </c:pt>
                <c:pt idx="28">
                  <c:v>5.3</c:v>
                </c:pt>
                <c:pt idx="29">
                  <c:v>5.2</c:v>
                </c:pt>
                <c:pt idx="30">
                  <c:v>4.5999999999999996</c:v>
                </c:pt>
                <c:pt idx="31">
                  <c:v>3.6</c:v>
                </c:pt>
                <c:pt idx="32">
                  <c:v>2.2000000000000002</c:v>
                </c:pt>
                <c:pt idx="33">
                  <c:v>0.30000000000000032</c:v>
                </c:pt>
                <c:pt idx="34">
                  <c:v>-2.2000000000000002</c:v>
                </c:pt>
                <c:pt idx="35">
                  <c:v>0</c:v>
                </c:pt>
                <c:pt idx="36">
                  <c:v>0</c:v>
                </c:pt>
              </c:numCache>
            </c:numRef>
          </c:val>
        </c:ser>
        <c:ser>
          <c:idx val="56"/>
          <c:order val="54"/>
          <c:tx>
            <c:strRef>
              <c:f>ant_info.003!$B$56</c:f>
              <c:strCache>
                <c:ptCount val="1"/>
                <c:pt idx="0">
                  <c:v>JPSREGANT_SD_E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ant_info.003!$BD$56:$CN$56</c:f>
              <c:numCache>
                <c:formatCode>General</c:formatCode>
                <c:ptCount val="37"/>
                <c:pt idx="0">
                  <c:v>0</c:v>
                </c:pt>
                <c:pt idx="1">
                  <c:v>0</c:v>
                </c:pt>
                <c:pt idx="2">
                  <c:v>-0.2</c:v>
                </c:pt>
                <c:pt idx="3">
                  <c:v>0.2</c:v>
                </c:pt>
                <c:pt idx="4">
                  <c:v>0.70000000000000062</c:v>
                </c:pt>
                <c:pt idx="5">
                  <c:v>1.2</c:v>
                </c:pt>
                <c:pt idx="6">
                  <c:v>1.7</c:v>
                </c:pt>
                <c:pt idx="7">
                  <c:v>2.1</c:v>
                </c:pt>
                <c:pt idx="8">
                  <c:v>2.2999999999999998</c:v>
                </c:pt>
                <c:pt idx="9">
                  <c:v>2.4</c:v>
                </c:pt>
                <c:pt idx="10">
                  <c:v>2.2999999999999998</c:v>
                </c:pt>
                <c:pt idx="11">
                  <c:v>2.1</c:v>
                </c:pt>
                <c:pt idx="12">
                  <c:v>1.7</c:v>
                </c:pt>
                <c:pt idx="13">
                  <c:v>1.1000000000000001</c:v>
                </c:pt>
                <c:pt idx="14">
                  <c:v>0.60000000000000064</c:v>
                </c:pt>
                <c:pt idx="15">
                  <c:v>0.1</c:v>
                </c:pt>
                <c:pt idx="16">
                  <c:v>-0.30000000000000032</c:v>
                </c:pt>
                <c:pt idx="17">
                  <c:v>-0.30000000000000032</c:v>
                </c:pt>
                <c:pt idx="18">
                  <c:v>0</c:v>
                </c:pt>
                <c:pt idx="19">
                  <c:v>-0.30000000000000032</c:v>
                </c:pt>
                <c:pt idx="20">
                  <c:v>-0.30000000000000032</c:v>
                </c:pt>
                <c:pt idx="21">
                  <c:v>0.1</c:v>
                </c:pt>
                <c:pt idx="22">
                  <c:v>0.60000000000000064</c:v>
                </c:pt>
                <c:pt idx="23">
                  <c:v>1.1000000000000001</c:v>
                </c:pt>
                <c:pt idx="24">
                  <c:v>1.7</c:v>
                </c:pt>
                <c:pt idx="25">
                  <c:v>2.1</c:v>
                </c:pt>
                <c:pt idx="26">
                  <c:v>2.2999999999999998</c:v>
                </c:pt>
                <c:pt idx="27">
                  <c:v>2.4</c:v>
                </c:pt>
                <c:pt idx="28">
                  <c:v>2.2999999999999998</c:v>
                </c:pt>
                <c:pt idx="29">
                  <c:v>2.1</c:v>
                </c:pt>
                <c:pt idx="30">
                  <c:v>1.7</c:v>
                </c:pt>
                <c:pt idx="31">
                  <c:v>1.2</c:v>
                </c:pt>
                <c:pt idx="32">
                  <c:v>0.70000000000000062</c:v>
                </c:pt>
                <c:pt idx="33">
                  <c:v>0.2</c:v>
                </c:pt>
                <c:pt idx="34">
                  <c:v>-0.2</c:v>
                </c:pt>
                <c:pt idx="35">
                  <c:v>0</c:v>
                </c:pt>
                <c:pt idx="36">
                  <c:v>0</c:v>
                </c:pt>
              </c:numCache>
            </c:numRef>
          </c:val>
        </c:ser>
        <c:ser>
          <c:idx val="57"/>
          <c:order val="55"/>
          <c:tx>
            <c:strRef>
              <c:f>ant_info.003!$B$57</c:f>
              <c:strCache>
                <c:ptCount val="1"/>
                <c:pt idx="0">
                  <c:v>LEIAT504</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ant_info.003!$BD$57:$CN$57</c:f>
              <c:numCache>
                <c:formatCode>General</c:formatCode>
                <c:ptCount val="37"/>
                <c:pt idx="0">
                  <c:v>0</c:v>
                </c:pt>
                <c:pt idx="1">
                  <c:v>0</c:v>
                </c:pt>
                <c:pt idx="2">
                  <c:v>0.30000000000000032</c:v>
                </c:pt>
                <c:pt idx="3">
                  <c:v>-0.1</c:v>
                </c:pt>
                <c:pt idx="4">
                  <c:v>-0.2</c:v>
                </c:pt>
                <c:pt idx="5">
                  <c:v>-0.30000000000000032</c:v>
                </c:pt>
                <c:pt idx="6">
                  <c:v>-0.30000000000000032</c:v>
                </c:pt>
                <c:pt idx="7">
                  <c:v>-0.2</c:v>
                </c:pt>
                <c:pt idx="8">
                  <c:v>-0.2</c:v>
                </c:pt>
                <c:pt idx="9">
                  <c:v>-0.1</c:v>
                </c:pt>
                <c:pt idx="10">
                  <c:v>0</c:v>
                </c:pt>
                <c:pt idx="11">
                  <c:v>0</c:v>
                </c:pt>
                <c:pt idx="12">
                  <c:v>0</c:v>
                </c:pt>
                <c:pt idx="13">
                  <c:v>0</c:v>
                </c:pt>
                <c:pt idx="14">
                  <c:v>0</c:v>
                </c:pt>
                <c:pt idx="15">
                  <c:v>-0.1</c:v>
                </c:pt>
                <c:pt idx="16">
                  <c:v>-0.1</c:v>
                </c:pt>
                <c:pt idx="17">
                  <c:v>-0.1</c:v>
                </c:pt>
                <c:pt idx="18">
                  <c:v>0</c:v>
                </c:pt>
                <c:pt idx="19">
                  <c:v>-0.1</c:v>
                </c:pt>
                <c:pt idx="20">
                  <c:v>-0.1</c:v>
                </c:pt>
                <c:pt idx="21">
                  <c:v>-0.1</c:v>
                </c:pt>
                <c:pt idx="22">
                  <c:v>0</c:v>
                </c:pt>
                <c:pt idx="23">
                  <c:v>0</c:v>
                </c:pt>
                <c:pt idx="24">
                  <c:v>0</c:v>
                </c:pt>
                <c:pt idx="25">
                  <c:v>0</c:v>
                </c:pt>
                <c:pt idx="26">
                  <c:v>0</c:v>
                </c:pt>
                <c:pt idx="27">
                  <c:v>-0.1</c:v>
                </c:pt>
                <c:pt idx="28">
                  <c:v>-0.2</c:v>
                </c:pt>
                <c:pt idx="29">
                  <c:v>-0.2</c:v>
                </c:pt>
                <c:pt idx="30">
                  <c:v>-0.30000000000000032</c:v>
                </c:pt>
                <c:pt idx="31">
                  <c:v>-0.30000000000000032</c:v>
                </c:pt>
                <c:pt idx="32">
                  <c:v>-0.2</c:v>
                </c:pt>
                <c:pt idx="33">
                  <c:v>-0.1</c:v>
                </c:pt>
                <c:pt idx="34">
                  <c:v>0.30000000000000032</c:v>
                </c:pt>
                <c:pt idx="35">
                  <c:v>0</c:v>
                </c:pt>
                <c:pt idx="36">
                  <c:v>0</c:v>
                </c:pt>
              </c:numCache>
            </c:numRef>
          </c:val>
        </c:ser>
        <c:ser>
          <c:idx val="58"/>
          <c:order val="56"/>
          <c:tx>
            <c:strRef>
              <c:f>ant_info.003!$B$58</c:f>
              <c:strCache>
                <c:ptCount val="1"/>
                <c:pt idx="0">
                  <c:v>NOV501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ant_info.003!$BD$58:$CN$58</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59"/>
          <c:order val="57"/>
          <c:tx>
            <c:strRef>
              <c:f>ant_info.003!$B$59</c:f>
              <c:strCache>
                <c:ptCount val="1"/>
                <c:pt idx="0">
                  <c:v>NOV501+CR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ant_info.003!$BD$59:$CN$59</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60"/>
          <c:order val="58"/>
          <c:tx>
            <c:strRef>
              <c:f>ant_info.003!$B$60</c:f>
              <c:strCache>
                <c:ptCount val="1"/>
                <c:pt idx="0">
                  <c:v>NOV502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ant_info.003!$BD$60:$CN$60</c:f>
              <c:numCache>
                <c:formatCode>General</c:formatCode>
                <c:ptCount val="37"/>
                <c:pt idx="0">
                  <c:v>0</c:v>
                </c:pt>
                <c:pt idx="1">
                  <c:v>0</c:v>
                </c:pt>
                <c:pt idx="2">
                  <c:v>-7.2</c:v>
                </c:pt>
                <c:pt idx="3">
                  <c:v>-3.6</c:v>
                </c:pt>
                <c:pt idx="4">
                  <c:v>-1.1000000000000001</c:v>
                </c:pt>
                <c:pt idx="5">
                  <c:v>0.4</c:v>
                </c:pt>
                <c:pt idx="6">
                  <c:v>1.2</c:v>
                </c:pt>
                <c:pt idx="7">
                  <c:v>1.4</c:v>
                </c:pt>
                <c:pt idx="8">
                  <c:v>1.3</c:v>
                </c:pt>
                <c:pt idx="9">
                  <c:v>0.9</c:v>
                </c:pt>
                <c:pt idx="10">
                  <c:v>0.30000000000000032</c:v>
                </c:pt>
                <c:pt idx="11">
                  <c:v>-0.30000000000000032</c:v>
                </c:pt>
                <c:pt idx="12">
                  <c:v>-0.8</c:v>
                </c:pt>
                <c:pt idx="13">
                  <c:v>-1.2</c:v>
                </c:pt>
                <c:pt idx="14">
                  <c:v>-1.4</c:v>
                </c:pt>
                <c:pt idx="15">
                  <c:v>-1.4</c:v>
                </c:pt>
                <c:pt idx="16">
                  <c:v>-1.1000000000000001</c:v>
                </c:pt>
                <c:pt idx="17">
                  <c:v>-0.70000000000000062</c:v>
                </c:pt>
                <c:pt idx="18">
                  <c:v>0</c:v>
                </c:pt>
                <c:pt idx="19">
                  <c:v>-0.70000000000000062</c:v>
                </c:pt>
                <c:pt idx="20">
                  <c:v>-1.1000000000000001</c:v>
                </c:pt>
                <c:pt idx="21">
                  <c:v>-1.4</c:v>
                </c:pt>
                <c:pt idx="22">
                  <c:v>-1.4</c:v>
                </c:pt>
                <c:pt idx="23">
                  <c:v>-1.2</c:v>
                </c:pt>
                <c:pt idx="24">
                  <c:v>-0.8</c:v>
                </c:pt>
                <c:pt idx="25">
                  <c:v>-0.30000000000000032</c:v>
                </c:pt>
                <c:pt idx="26">
                  <c:v>0.30000000000000032</c:v>
                </c:pt>
                <c:pt idx="27">
                  <c:v>0.9</c:v>
                </c:pt>
                <c:pt idx="28">
                  <c:v>1.3</c:v>
                </c:pt>
                <c:pt idx="29">
                  <c:v>1.4</c:v>
                </c:pt>
                <c:pt idx="30">
                  <c:v>1.2</c:v>
                </c:pt>
                <c:pt idx="31">
                  <c:v>0.4</c:v>
                </c:pt>
                <c:pt idx="32">
                  <c:v>-1.1000000000000001</c:v>
                </c:pt>
                <c:pt idx="33">
                  <c:v>-3.6</c:v>
                </c:pt>
                <c:pt idx="34">
                  <c:v>-7.2</c:v>
                </c:pt>
                <c:pt idx="35">
                  <c:v>0</c:v>
                </c:pt>
                <c:pt idx="36">
                  <c:v>0</c:v>
                </c:pt>
              </c:numCache>
            </c:numRef>
          </c:val>
        </c:ser>
        <c:ser>
          <c:idx val="61"/>
          <c:order val="59"/>
          <c:tx>
            <c:strRef>
              <c:f>ant_info.003!$B$61</c:f>
              <c:strCache>
                <c:ptCount val="1"/>
                <c:pt idx="0">
                  <c:v>NOV502+CR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ant_info.003!$BD$61:$CN$61</c:f>
              <c:numCache>
                <c:formatCode>General</c:formatCode>
                <c:ptCount val="37"/>
                <c:pt idx="0">
                  <c:v>0</c:v>
                </c:pt>
                <c:pt idx="1">
                  <c:v>0</c:v>
                </c:pt>
                <c:pt idx="2">
                  <c:v>0.2</c:v>
                </c:pt>
                <c:pt idx="3">
                  <c:v>0.30000000000000032</c:v>
                </c:pt>
                <c:pt idx="4">
                  <c:v>0.4</c:v>
                </c:pt>
                <c:pt idx="5">
                  <c:v>0.5</c:v>
                </c:pt>
                <c:pt idx="6">
                  <c:v>0.60000000000000064</c:v>
                </c:pt>
                <c:pt idx="7">
                  <c:v>0.60000000000000064</c:v>
                </c:pt>
                <c:pt idx="8">
                  <c:v>0.60000000000000064</c:v>
                </c:pt>
                <c:pt idx="9">
                  <c:v>0.60000000000000064</c:v>
                </c:pt>
                <c:pt idx="10">
                  <c:v>0.5</c:v>
                </c:pt>
                <c:pt idx="11">
                  <c:v>0.4</c:v>
                </c:pt>
                <c:pt idx="12">
                  <c:v>0.2</c:v>
                </c:pt>
                <c:pt idx="13">
                  <c:v>0.1</c:v>
                </c:pt>
                <c:pt idx="14">
                  <c:v>-0.1</c:v>
                </c:pt>
                <c:pt idx="15">
                  <c:v>-0.2</c:v>
                </c:pt>
                <c:pt idx="16">
                  <c:v>-0.2</c:v>
                </c:pt>
                <c:pt idx="17">
                  <c:v>-0.1</c:v>
                </c:pt>
                <c:pt idx="18">
                  <c:v>0</c:v>
                </c:pt>
                <c:pt idx="19">
                  <c:v>-0.1</c:v>
                </c:pt>
                <c:pt idx="20">
                  <c:v>-0.2</c:v>
                </c:pt>
                <c:pt idx="21">
                  <c:v>-0.2</c:v>
                </c:pt>
                <c:pt idx="22">
                  <c:v>-0.1</c:v>
                </c:pt>
                <c:pt idx="23">
                  <c:v>0.1</c:v>
                </c:pt>
                <c:pt idx="24">
                  <c:v>0.2</c:v>
                </c:pt>
                <c:pt idx="25">
                  <c:v>0.4</c:v>
                </c:pt>
                <c:pt idx="26">
                  <c:v>0.5</c:v>
                </c:pt>
                <c:pt idx="27">
                  <c:v>0.60000000000000064</c:v>
                </c:pt>
                <c:pt idx="28">
                  <c:v>0.60000000000000064</c:v>
                </c:pt>
                <c:pt idx="29">
                  <c:v>0.60000000000000064</c:v>
                </c:pt>
                <c:pt idx="30">
                  <c:v>0.60000000000000064</c:v>
                </c:pt>
                <c:pt idx="31">
                  <c:v>0.5</c:v>
                </c:pt>
                <c:pt idx="32">
                  <c:v>0.4</c:v>
                </c:pt>
                <c:pt idx="33">
                  <c:v>0.30000000000000032</c:v>
                </c:pt>
                <c:pt idx="34">
                  <c:v>0.2</c:v>
                </c:pt>
                <c:pt idx="35">
                  <c:v>0</c:v>
                </c:pt>
                <c:pt idx="36">
                  <c:v>0</c:v>
                </c:pt>
              </c:numCache>
            </c:numRef>
          </c:val>
        </c:ser>
        <c:ser>
          <c:idx val="62"/>
          <c:order val="60"/>
          <c:tx>
            <c:strRef>
              <c:f>ant_info.003!$B$62</c:f>
              <c:strCache>
                <c:ptCount val="1"/>
                <c:pt idx="0">
                  <c:v>NOV531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ant_info.003!$BD$62:$CN$62</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63"/>
          <c:order val="61"/>
          <c:tx>
            <c:strRef>
              <c:f>ant_info.003!$B$63</c:f>
              <c:strCache>
                <c:ptCount val="1"/>
                <c:pt idx="0">
                  <c:v>NOV531+CR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ant_info.003!$BD$63:$CN$63</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64"/>
          <c:order val="62"/>
          <c:tx>
            <c:strRef>
              <c:f>ant_info.003!$B$64</c:f>
              <c:strCache>
                <c:ptCount val="1"/>
                <c:pt idx="0">
                  <c:v>SOK502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ant_info.003!$BD$64:$CN$64</c:f>
              <c:numCache>
                <c:formatCode>General</c:formatCode>
                <c:ptCount val="37"/>
                <c:pt idx="0">
                  <c:v>0</c:v>
                </c:pt>
                <c:pt idx="1">
                  <c:v>0</c:v>
                </c:pt>
                <c:pt idx="2">
                  <c:v>-7.2</c:v>
                </c:pt>
                <c:pt idx="3">
                  <c:v>-3.6</c:v>
                </c:pt>
                <c:pt idx="4">
                  <c:v>-1.1000000000000001</c:v>
                </c:pt>
                <c:pt idx="5">
                  <c:v>0.4</c:v>
                </c:pt>
                <c:pt idx="6">
                  <c:v>1.2</c:v>
                </c:pt>
                <c:pt idx="7">
                  <c:v>1.4</c:v>
                </c:pt>
                <c:pt idx="8">
                  <c:v>1.3</c:v>
                </c:pt>
                <c:pt idx="9">
                  <c:v>0.9</c:v>
                </c:pt>
                <c:pt idx="10">
                  <c:v>0.30000000000000032</c:v>
                </c:pt>
                <c:pt idx="11">
                  <c:v>-0.30000000000000032</c:v>
                </c:pt>
                <c:pt idx="12">
                  <c:v>-0.8</c:v>
                </c:pt>
                <c:pt idx="13">
                  <c:v>-1.2</c:v>
                </c:pt>
                <c:pt idx="14">
                  <c:v>-1.4</c:v>
                </c:pt>
                <c:pt idx="15">
                  <c:v>-1.4</c:v>
                </c:pt>
                <c:pt idx="16">
                  <c:v>-1.1000000000000001</c:v>
                </c:pt>
                <c:pt idx="17">
                  <c:v>-0.70000000000000062</c:v>
                </c:pt>
                <c:pt idx="18">
                  <c:v>0</c:v>
                </c:pt>
                <c:pt idx="19">
                  <c:v>-0.70000000000000062</c:v>
                </c:pt>
                <c:pt idx="20">
                  <c:v>-1.1000000000000001</c:v>
                </c:pt>
                <c:pt idx="21">
                  <c:v>-1.4</c:v>
                </c:pt>
                <c:pt idx="22">
                  <c:v>-1.4</c:v>
                </c:pt>
                <c:pt idx="23">
                  <c:v>-1.2</c:v>
                </c:pt>
                <c:pt idx="24">
                  <c:v>-0.8</c:v>
                </c:pt>
                <c:pt idx="25">
                  <c:v>-0.30000000000000032</c:v>
                </c:pt>
                <c:pt idx="26">
                  <c:v>0.30000000000000032</c:v>
                </c:pt>
                <c:pt idx="27">
                  <c:v>0.9</c:v>
                </c:pt>
                <c:pt idx="28">
                  <c:v>1.3</c:v>
                </c:pt>
                <c:pt idx="29">
                  <c:v>1.4</c:v>
                </c:pt>
                <c:pt idx="30">
                  <c:v>1.2</c:v>
                </c:pt>
                <c:pt idx="31">
                  <c:v>0.4</c:v>
                </c:pt>
                <c:pt idx="32">
                  <c:v>-1.1000000000000001</c:v>
                </c:pt>
                <c:pt idx="33">
                  <c:v>-3.6</c:v>
                </c:pt>
                <c:pt idx="34">
                  <c:v>-7.2</c:v>
                </c:pt>
                <c:pt idx="35">
                  <c:v>0</c:v>
                </c:pt>
                <c:pt idx="36">
                  <c:v>0</c:v>
                </c:pt>
              </c:numCache>
            </c:numRef>
          </c:val>
        </c:ser>
        <c:ser>
          <c:idx val="65"/>
          <c:order val="63"/>
          <c:tx>
            <c:strRef>
              <c:f>ant_info.003!$B$65</c:f>
              <c:strCache>
                <c:ptCount val="1"/>
                <c:pt idx="0">
                  <c:v>JPSREGANT_DD_E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ant_info.003!$BD$65:$CN$65</c:f>
              <c:numCache>
                <c:formatCode>General</c:formatCode>
                <c:ptCount val="37"/>
                <c:pt idx="0">
                  <c:v>0</c:v>
                </c:pt>
                <c:pt idx="1">
                  <c:v>0</c:v>
                </c:pt>
                <c:pt idx="2">
                  <c:v>-0.2</c:v>
                </c:pt>
                <c:pt idx="3">
                  <c:v>0.2</c:v>
                </c:pt>
                <c:pt idx="4">
                  <c:v>0.70000000000000062</c:v>
                </c:pt>
                <c:pt idx="5">
                  <c:v>1.3</c:v>
                </c:pt>
                <c:pt idx="6">
                  <c:v>1.9000000000000001</c:v>
                </c:pt>
                <c:pt idx="7">
                  <c:v>2.2999999999999998</c:v>
                </c:pt>
                <c:pt idx="8">
                  <c:v>2.7</c:v>
                </c:pt>
                <c:pt idx="9">
                  <c:v>2.8</c:v>
                </c:pt>
                <c:pt idx="10">
                  <c:v>2.7</c:v>
                </c:pt>
                <c:pt idx="11">
                  <c:v>2.5</c:v>
                </c:pt>
                <c:pt idx="12">
                  <c:v>2.1</c:v>
                </c:pt>
                <c:pt idx="13">
                  <c:v>1.6</c:v>
                </c:pt>
                <c:pt idx="14">
                  <c:v>1</c:v>
                </c:pt>
                <c:pt idx="15">
                  <c:v>0.4</c:v>
                </c:pt>
                <c:pt idx="16">
                  <c:v>0</c:v>
                </c:pt>
                <c:pt idx="17">
                  <c:v>-0.2</c:v>
                </c:pt>
                <c:pt idx="18">
                  <c:v>0</c:v>
                </c:pt>
                <c:pt idx="19">
                  <c:v>-0.2</c:v>
                </c:pt>
                <c:pt idx="20">
                  <c:v>0</c:v>
                </c:pt>
                <c:pt idx="21">
                  <c:v>0.4</c:v>
                </c:pt>
                <c:pt idx="22">
                  <c:v>1</c:v>
                </c:pt>
                <c:pt idx="23">
                  <c:v>1.6</c:v>
                </c:pt>
                <c:pt idx="24">
                  <c:v>2.1</c:v>
                </c:pt>
                <c:pt idx="25">
                  <c:v>2.5</c:v>
                </c:pt>
                <c:pt idx="26">
                  <c:v>2.7</c:v>
                </c:pt>
                <c:pt idx="27">
                  <c:v>2.8</c:v>
                </c:pt>
                <c:pt idx="28">
                  <c:v>2.7</c:v>
                </c:pt>
                <c:pt idx="29">
                  <c:v>2.2999999999999998</c:v>
                </c:pt>
                <c:pt idx="30">
                  <c:v>1.9000000000000001</c:v>
                </c:pt>
                <c:pt idx="31">
                  <c:v>1.3</c:v>
                </c:pt>
                <c:pt idx="32">
                  <c:v>0.70000000000000062</c:v>
                </c:pt>
                <c:pt idx="33">
                  <c:v>0.2</c:v>
                </c:pt>
                <c:pt idx="34">
                  <c:v>-0.2</c:v>
                </c:pt>
                <c:pt idx="35">
                  <c:v>0</c:v>
                </c:pt>
                <c:pt idx="36">
                  <c:v>0</c:v>
                </c:pt>
              </c:numCache>
            </c:numRef>
          </c:val>
        </c:ser>
        <c:ser>
          <c:idx val="66"/>
          <c:order val="64"/>
          <c:tx>
            <c:strRef>
              <c:f>ant_info.003!$B$66</c:f>
              <c:strCache>
                <c:ptCount val="1"/>
                <c:pt idx="0">
                  <c:v>LEISR299_INT</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ant_info.003!$BD$66:$CN$66</c:f>
              <c:numCache>
                <c:formatCode>General</c:formatCode>
                <c:ptCount val="37"/>
                <c:pt idx="0">
                  <c:v>0</c:v>
                </c:pt>
                <c:pt idx="1">
                  <c:v>0</c:v>
                </c:pt>
                <c:pt idx="2">
                  <c:v>-0.8</c:v>
                </c:pt>
                <c:pt idx="3">
                  <c:v>-0.1</c:v>
                </c:pt>
                <c:pt idx="4">
                  <c:v>0.60000000000000064</c:v>
                </c:pt>
                <c:pt idx="5">
                  <c:v>1.3</c:v>
                </c:pt>
                <c:pt idx="6">
                  <c:v>1.8</c:v>
                </c:pt>
                <c:pt idx="7">
                  <c:v>2.2000000000000002</c:v>
                </c:pt>
                <c:pt idx="8">
                  <c:v>2.4</c:v>
                </c:pt>
                <c:pt idx="9">
                  <c:v>2.5</c:v>
                </c:pt>
                <c:pt idx="10">
                  <c:v>2.4</c:v>
                </c:pt>
                <c:pt idx="11">
                  <c:v>2.2000000000000002</c:v>
                </c:pt>
                <c:pt idx="12">
                  <c:v>1.8</c:v>
                </c:pt>
                <c:pt idx="13">
                  <c:v>1.4</c:v>
                </c:pt>
                <c:pt idx="14">
                  <c:v>1</c:v>
                </c:pt>
                <c:pt idx="15">
                  <c:v>0.5</c:v>
                </c:pt>
                <c:pt idx="16">
                  <c:v>0.2</c:v>
                </c:pt>
                <c:pt idx="17">
                  <c:v>0</c:v>
                </c:pt>
                <c:pt idx="18">
                  <c:v>0</c:v>
                </c:pt>
                <c:pt idx="19">
                  <c:v>0</c:v>
                </c:pt>
                <c:pt idx="20">
                  <c:v>0.2</c:v>
                </c:pt>
                <c:pt idx="21">
                  <c:v>0.5</c:v>
                </c:pt>
                <c:pt idx="22">
                  <c:v>1</c:v>
                </c:pt>
                <c:pt idx="23">
                  <c:v>1.4</c:v>
                </c:pt>
                <c:pt idx="24">
                  <c:v>1.8</c:v>
                </c:pt>
                <c:pt idx="25">
                  <c:v>2.2000000000000002</c:v>
                </c:pt>
                <c:pt idx="26">
                  <c:v>2.4</c:v>
                </c:pt>
                <c:pt idx="27">
                  <c:v>2.5</c:v>
                </c:pt>
                <c:pt idx="28">
                  <c:v>2.4</c:v>
                </c:pt>
                <c:pt idx="29">
                  <c:v>2.2000000000000002</c:v>
                </c:pt>
                <c:pt idx="30">
                  <c:v>1.8</c:v>
                </c:pt>
                <c:pt idx="31">
                  <c:v>1.3</c:v>
                </c:pt>
                <c:pt idx="32">
                  <c:v>0.60000000000000064</c:v>
                </c:pt>
                <c:pt idx="33">
                  <c:v>-0.1</c:v>
                </c:pt>
                <c:pt idx="34">
                  <c:v>-0.8</c:v>
                </c:pt>
                <c:pt idx="35">
                  <c:v>0</c:v>
                </c:pt>
                <c:pt idx="36">
                  <c:v>0</c:v>
                </c:pt>
              </c:numCache>
            </c:numRef>
          </c:val>
        </c:ser>
        <c:ser>
          <c:idx val="67"/>
          <c:order val="65"/>
          <c:tx>
            <c:strRef>
              <c:f>ant_info.003!$B$67</c:f>
              <c:strCache>
                <c:ptCount val="1"/>
                <c:pt idx="0">
                  <c:v>LEISR399_INTA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ant_info.003!$BD$67:$CN$67</c:f>
              <c:numCache>
                <c:formatCode>General</c:formatCode>
                <c:ptCount val="37"/>
                <c:pt idx="0">
                  <c:v>0</c:v>
                </c:pt>
                <c:pt idx="1">
                  <c:v>0</c:v>
                </c:pt>
                <c:pt idx="2">
                  <c:v>-0.8</c:v>
                </c:pt>
                <c:pt idx="3">
                  <c:v>-0.1</c:v>
                </c:pt>
                <c:pt idx="4">
                  <c:v>0.60000000000000064</c:v>
                </c:pt>
                <c:pt idx="5">
                  <c:v>1.3</c:v>
                </c:pt>
                <c:pt idx="6">
                  <c:v>1.8</c:v>
                </c:pt>
                <c:pt idx="7">
                  <c:v>2.2000000000000002</c:v>
                </c:pt>
                <c:pt idx="8">
                  <c:v>2.4</c:v>
                </c:pt>
                <c:pt idx="9">
                  <c:v>2.5</c:v>
                </c:pt>
                <c:pt idx="10">
                  <c:v>2.4</c:v>
                </c:pt>
                <c:pt idx="11">
                  <c:v>2.2000000000000002</c:v>
                </c:pt>
                <c:pt idx="12">
                  <c:v>1.8</c:v>
                </c:pt>
                <c:pt idx="13">
                  <c:v>1.4</c:v>
                </c:pt>
                <c:pt idx="14">
                  <c:v>1</c:v>
                </c:pt>
                <c:pt idx="15">
                  <c:v>0.5</c:v>
                </c:pt>
                <c:pt idx="16">
                  <c:v>0.2</c:v>
                </c:pt>
                <c:pt idx="17">
                  <c:v>0</c:v>
                </c:pt>
                <c:pt idx="18">
                  <c:v>0</c:v>
                </c:pt>
                <c:pt idx="19">
                  <c:v>0</c:v>
                </c:pt>
                <c:pt idx="20">
                  <c:v>0.2</c:v>
                </c:pt>
                <c:pt idx="21">
                  <c:v>0.5</c:v>
                </c:pt>
                <c:pt idx="22">
                  <c:v>1</c:v>
                </c:pt>
                <c:pt idx="23">
                  <c:v>1.4</c:v>
                </c:pt>
                <c:pt idx="24">
                  <c:v>1.8</c:v>
                </c:pt>
                <c:pt idx="25">
                  <c:v>2.2000000000000002</c:v>
                </c:pt>
                <c:pt idx="26">
                  <c:v>2.4</c:v>
                </c:pt>
                <c:pt idx="27">
                  <c:v>2.5</c:v>
                </c:pt>
                <c:pt idx="28">
                  <c:v>2.4</c:v>
                </c:pt>
                <c:pt idx="29">
                  <c:v>2.2000000000000002</c:v>
                </c:pt>
                <c:pt idx="30">
                  <c:v>1.8</c:v>
                </c:pt>
                <c:pt idx="31">
                  <c:v>1.3</c:v>
                </c:pt>
                <c:pt idx="32">
                  <c:v>0.60000000000000064</c:v>
                </c:pt>
                <c:pt idx="33">
                  <c:v>-0.1</c:v>
                </c:pt>
                <c:pt idx="34">
                  <c:v>-0.8</c:v>
                </c:pt>
                <c:pt idx="35">
                  <c:v>0</c:v>
                </c:pt>
                <c:pt idx="36">
                  <c:v>0</c:v>
                </c:pt>
              </c:numCache>
            </c:numRef>
          </c:val>
        </c:ser>
        <c:ser>
          <c:idx val="68"/>
          <c:order val="66"/>
          <c:tx>
            <c:strRef>
              <c:f>ant_info.003!$B$68</c:f>
              <c:strCache>
                <c:ptCount val="1"/>
                <c:pt idx="0">
                  <c:v>ASH700700.C</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ant_info.003!$BD$68:$CN$68</c:f>
              <c:numCache>
                <c:formatCode>General</c:formatCode>
                <c:ptCount val="37"/>
                <c:pt idx="0">
                  <c:v>0</c:v>
                </c:pt>
                <c:pt idx="1">
                  <c:v>0</c:v>
                </c:pt>
                <c:pt idx="2">
                  <c:v>-4.5</c:v>
                </c:pt>
                <c:pt idx="3">
                  <c:v>-2.7</c:v>
                </c:pt>
                <c:pt idx="4">
                  <c:v>-1.1000000000000001</c:v>
                </c:pt>
                <c:pt idx="5">
                  <c:v>0.2</c:v>
                </c:pt>
                <c:pt idx="6">
                  <c:v>1.2</c:v>
                </c:pt>
                <c:pt idx="7">
                  <c:v>1.9000000000000001</c:v>
                </c:pt>
                <c:pt idx="8">
                  <c:v>2.2999999999999998</c:v>
                </c:pt>
                <c:pt idx="9">
                  <c:v>2.5</c:v>
                </c:pt>
                <c:pt idx="10">
                  <c:v>2.4</c:v>
                </c:pt>
                <c:pt idx="11">
                  <c:v>2</c:v>
                </c:pt>
                <c:pt idx="12">
                  <c:v>1.6</c:v>
                </c:pt>
                <c:pt idx="13">
                  <c:v>1</c:v>
                </c:pt>
                <c:pt idx="14">
                  <c:v>0.4</c:v>
                </c:pt>
                <c:pt idx="15">
                  <c:v>-0.2</c:v>
                </c:pt>
                <c:pt idx="16">
                  <c:v>-0.5</c:v>
                </c:pt>
                <c:pt idx="17">
                  <c:v>-0.5</c:v>
                </c:pt>
                <c:pt idx="18">
                  <c:v>0</c:v>
                </c:pt>
                <c:pt idx="19">
                  <c:v>-0.5</c:v>
                </c:pt>
                <c:pt idx="20">
                  <c:v>-0.5</c:v>
                </c:pt>
                <c:pt idx="21">
                  <c:v>-0.2</c:v>
                </c:pt>
                <c:pt idx="22">
                  <c:v>0.4</c:v>
                </c:pt>
                <c:pt idx="23">
                  <c:v>1</c:v>
                </c:pt>
                <c:pt idx="24">
                  <c:v>1.6</c:v>
                </c:pt>
                <c:pt idx="25">
                  <c:v>2</c:v>
                </c:pt>
                <c:pt idx="26">
                  <c:v>2.4</c:v>
                </c:pt>
                <c:pt idx="27">
                  <c:v>2.5</c:v>
                </c:pt>
                <c:pt idx="28">
                  <c:v>2.2999999999999998</c:v>
                </c:pt>
                <c:pt idx="29">
                  <c:v>1.9000000000000001</c:v>
                </c:pt>
                <c:pt idx="30">
                  <c:v>1.2</c:v>
                </c:pt>
                <c:pt idx="31">
                  <c:v>0.2</c:v>
                </c:pt>
                <c:pt idx="32">
                  <c:v>-1.1000000000000001</c:v>
                </c:pt>
                <c:pt idx="33">
                  <c:v>-2.7</c:v>
                </c:pt>
                <c:pt idx="34">
                  <c:v>-4.5</c:v>
                </c:pt>
                <c:pt idx="35">
                  <c:v>0</c:v>
                </c:pt>
                <c:pt idx="36">
                  <c:v>0</c:v>
                </c:pt>
              </c:numCache>
            </c:numRef>
          </c:val>
        </c:ser>
        <c:ser>
          <c:idx val="69"/>
          <c:order val="67"/>
          <c:tx>
            <c:strRef>
              <c:f>ant_info.003!$B$69</c:f>
              <c:strCache>
                <c:ptCount val="1"/>
                <c:pt idx="0">
                  <c:v>LEIAT502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ant_info.003!$BD$69:$CN$69</c:f>
              <c:numCache>
                <c:formatCode>General</c:formatCode>
                <c:ptCount val="37"/>
                <c:pt idx="0">
                  <c:v>0</c:v>
                </c:pt>
                <c:pt idx="1">
                  <c:v>0</c:v>
                </c:pt>
                <c:pt idx="2">
                  <c:v>-4.5999999999999996</c:v>
                </c:pt>
                <c:pt idx="3">
                  <c:v>-2.7</c:v>
                </c:pt>
                <c:pt idx="4">
                  <c:v>-1.1000000000000001</c:v>
                </c:pt>
                <c:pt idx="5">
                  <c:v>0.5</c:v>
                </c:pt>
                <c:pt idx="6">
                  <c:v>1.6</c:v>
                </c:pt>
                <c:pt idx="7">
                  <c:v>2.4</c:v>
                </c:pt>
                <c:pt idx="8">
                  <c:v>2.8</c:v>
                </c:pt>
                <c:pt idx="9">
                  <c:v>2.9</c:v>
                </c:pt>
                <c:pt idx="10">
                  <c:v>2.6</c:v>
                </c:pt>
                <c:pt idx="11">
                  <c:v>2</c:v>
                </c:pt>
                <c:pt idx="12">
                  <c:v>1.1000000000000001</c:v>
                </c:pt>
                <c:pt idx="13">
                  <c:v>0.30000000000000032</c:v>
                </c:pt>
                <c:pt idx="14">
                  <c:v>-0.60000000000000064</c:v>
                </c:pt>
                <c:pt idx="15">
                  <c:v>-1.3</c:v>
                </c:pt>
                <c:pt idx="16">
                  <c:v>-1.5</c:v>
                </c:pt>
                <c:pt idx="17">
                  <c:v>-1.2</c:v>
                </c:pt>
                <c:pt idx="18">
                  <c:v>0</c:v>
                </c:pt>
                <c:pt idx="19">
                  <c:v>-1.2</c:v>
                </c:pt>
                <c:pt idx="20">
                  <c:v>-1.5</c:v>
                </c:pt>
                <c:pt idx="21">
                  <c:v>-1.3</c:v>
                </c:pt>
                <c:pt idx="22">
                  <c:v>-0.60000000000000064</c:v>
                </c:pt>
                <c:pt idx="23">
                  <c:v>0.30000000000000032</c:v>
                </c:pt>
                <c:pt idx="24">
                  <c:v>1.1000000000000001</c:v>
                </c:pt>
                <c:pt idx="25">
                  <c:v>2</c:v>
                </c:pt>
                <c:pt idx="26">
                  <c:v>2.6</c:v>
                </c:pt>
                <c:pt idx="27">
                  <c:v>2.9</c:v>
                </c:pt>
                <c:pt idx="28">
                  <c:v>2.8</c:v>
                </c:pt>
                <c:pt idx="29">
                  <c:v>2.4</c:v>
                </c:pt>
                <c:pt idx="30">
                  <c:v>1.6</c:v>
                </c:pt>
                <c:pt idx="31">
                  <c:v>0.5</c:v>
                </c:pt>
                <c:pt idx="32">
                  <c:v>-1.1000000000000001</c:v>
                </c:pt>
                <c:pt idx="33">
                  <c:v>-2.7</c:v>
                </c:pt>
                <c:pt idx="34">
                  <c:v>-4.5999999999999996</c:v>
                </c:pt>
                <c:pt idx="35">
                  <c:v>0</c:v>
                </c:pt>
                <c:pt idx="36">
                  <c:v>0</c:v>
                </c:pt>
              </c:numCache>
            </c:numRef>
          </c:val>
        </c:ser>
        <c:ser>
          <c:idx val="70"/>
          <c:order val="68"/>
          <c:tx>
            <c:strRef>
              <c:f>ant_info.003!$B$70</c:f>
              <c:strCache>
                <c:ptCount val="1"/>
                <c:pt idx="0">
                  <c:v>ASH701946.2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ant_info.003!$BD$70:$CN$70</c:f>
              <c:numCache>
                <c:formatCode>General</c:formatCode>
                <c:ptCount val="37"/>
                <c:pt idx="0">
                  <c:v>0</c:v>
                </c:pt>
                <c:pt idx="1">
                  <c:v>0</c:v>
                </c:pt>
                <c:pt idx="2">
                  <c:v>0</c:v>
                </c:pt>
                <c:pt idx="3">
                  <c:v>-0.2</c:v>
                </c:pt>
                <c:pt idx="4">
                  <c:v>-0.2</c:v>
                </c:pt>
                <c:pt idx="5">
                  <c:v>-0.30000000000000032</c:v>
                </c:pt>
                <c:pt idx="6">
                  <c:v>-0.30000000000000032</c:v>
                </c:pt>
                <c:pt idx="7">
                  <c:v>-0.30000000000000032</c:v>
                </c:pt>
                <c:pt idx="8">
                  <c:v>-0.2</c:v>
                </c:pt>
                <c:pt idx="9">
                  <c:v>-0.2</c:v>
                </c:pt>
                <c:pt idx="10">
                  <c:v>-0.2</c:v>
                </c:pt>
                <c:pt idx="11">
                  <c:v>-0.30000000000000032</c:v>
                </c:pt>
                <c:pt idx="12">
                  <c:v>-0.30000000000000032</c:v>
                </c:pt>
                <c:pt idx="13">
                  <c:v>-0.30000000000000032</c:v>
                </c:pt>
                <c:pt idx="14">
                  <c:v>-0.30000000000000032</c:v>
                </c:pt>
                <c:pt idx="15">
                  <c:v>-0.30000000000000032</c:v>
                </c:pt>
                <c:pt idx="16">
                  <c:v>-0.30000000000000032</c:v>
                </c:pt>
                <c:pt idx="17">
                  <c:v>-0.2</c:v>
                </c:pt>
                <c:pt idx="18">
                  <c:v>0</c:v>
                </c:pt>
                <c:pt idx="19">
                  <c:v>-0.2</c:v>
                </c:pt>
                <c:pt idx="20">
                  <c:v>-0.30000000000000032</c:v>
                </c:pt>
                <c:pt idx="21">
                  <c:v>-0.30000000000000032</c:v>
                </c:pt>
                <c:pt idx="22">
                  <c:v>-0.30000000000000032</c:v>
                </c:pt>
                <c:pt idx="23">
                  <c:v>-0.30000000000000032</c:v>
                </c:pt>
                <c:pt idx="24">
                  <c:v>-0.30000000000000032</c:v>
                </c:pt>
                <c:pt idx="25">
                  <c:v>-0.30000000000000032</c:v>
                </c:pt>
                <c:pt idx="26">
                  <c:v>-0.2</c:v>
                </c:pt>
                <c:pt idx="27">
                  <c:v>-0.2</c:v>
                </c:pt>
                <c:pt idx="28">
                  <c:v>-0.2</c:v>
                </c:pt>
                <c:pt idx="29">
                  <c:v>-0.30000000000000032</c:v>
                </c:pt>
                <c:pt idx="30">
                  <c:v>-0.30000000000000032</c:v>
                </c:pt>
                <c:pt idx="31">
                  <c:v>-0.30000000000000032</c:v>
                </c:pt>
                <c:pt idx="32">
                  <c:v>-0.2</c:v>
                </c:pt>
                <c:pt idx="33">
                  <c:v>-0.2</c:v>
                </c:pt>
                <c:pt idx="34">
                  <c:v>0</c:v>
                </c:pt>
                <c:pt idx="35">
                  <c:v>0</c:v>
                </c:pt>
                <c:pt idx="36">
                  <c:v>0</c:v>
                </c:pt>
              </c:numCache>
            </c:numRef>
          </c:val>
        </c:ser>
        <c:ser>
          <c:idx val="71"/>
          <c:order val="69"/>
          <c:tx>
            <c:strRef>
              <c:f>ant_info.003!$B$71</c:f>
              <c:strCache>
                <c:ptCount val="1"/>
                <c:pt idx="0">
                  <c:v>ASH701946.3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ant_info.003!$BD$71:$CN$71</c:f>
              <c:numCache>
                <c:formatCode>General</c:formatCode>
                <c:ptCount val="37"/>
                <c:pt idx="0">
                  <c:v>0</c:v>
                </c:pt>
                <c:pt idx="1">
                  <c:v>0</c:v>
                </c:pt>
                <c:pt idx="2">
                  <c:v>0</c:v>
                </c:pt>
                <c:pt idx="3">
                  <c:v>-0.2</c:v>
                </c:pt>
                <c:pt idx="4">
                  <c:v>-0.2</c:v>
                </c:pt>
                <c:pt idx="5">
                  <c:v>-0.30000000000000032</c:v>
                </c:pt>
                <c:pt idx="6">
                  <c:v>-0.30000000000000032</c:v>
                </c:pt>
                <c:pt idx="7">
                  <c:v>-0.30000000000000032</c:v>
                </c:pt>
                <c:pt idx="8">
                  <c:v>-0.2</c:v>
                </c:pt>
                <c:pt idx="9">
                  <c:v>-0.2</c:v>
                </c:pt>
                <c:pt idx="10">
                  <c:v>-0.2</c:v>
                </c:pt>
                <c:pt idx="11">
                  <c:v>-0.30000000000000032</c:v>
                </c:pt>
                <c:pt idx="12">
                  <c:v>-0.30000000000000032</c:v>
                </c:pt>
                <c:pt idx="13">
                  <c:v>-0.30000000000000032</c:v>
                </c:pt>
                <c:pt idx="14">
                  <c:v>-0.30000000000000032</c:v>
                </c:pt>
                <c:pt idx="15">
                  <c:v>-0.30000000000000032</c:v>
                </c:pt>
                <c:pt idx="16">
                  <c:v>-0.30000000000000032</c:v>
                </c:pt>
                <c:pt idx="17">
                  <c:v>-0.2</c:v>
                </c:pt>
                <c:pt idx="18">
                  <c:v>0</c:v>
                </c:pt>
                <c:pt idx="19">
                  <c:v>-0.2</c:v>
                </c:pt>
                <c:pt idx="20">
                  <c:v>-0.30000000000000032</c:v>
                </c:pt>
                <c:pt idx="21">
                  <c:v>-0.30000000000000032</c:v>
                </c:pt>
                <c:pt idx="22">
                  <c:v>-0.30000000000000032</c:v>
                </c:pt>
                <c:pt idx="23">
                  <c:v>-0.30000000000000032</c:v>
                </c:pt>
                <c:pt idx="24">
                  <c:v>-0.30000000000000032</c:v>
                </c:pt>
                <c:pt idx="25">
                  <c:v>-0.30000000000000032</c:v>
                </c:pt>
                <c:pt idx="26">
                  <c:v>-0.2</c:v>
                </c:pt>
                <c:pt idx="27">
                  <c:v>-0.2</c:v>
                </c:pt>
                <c:pt idx="28">
                  <c:v>-0.2</c:v>
                </c:pt>
                <c:pt idx="29">
                  <c:v>-0.30000000000000032</c:v>
                </c:pt>
                <c:pt idx="30">
                  <c:v>-0.30000000000000032</c:v>
                </c:pt>
                <c:pt idx="31">
                  <c:v>-0.30000000000000032</c:v>
                </c:pt>
                <c:pt idx="32">
                  <c:v>-0.2</c:v>
                </c:pt>
                <c:pt idx="33">
                  <c:v>-0.2</c:v>
                </c:pt>
                <c:pt idx="34">
                  <c:v>0</c:v>
                </c:pt>
                <c:pt idx="35">
                  <c:v>0</c:v>
                </c:pt>
                <c:pt idx="36">
                  <c:v>0</c:v>
                </c:pt>
              </c:numCache>
            </c:numRef>
          </c:val>
        </c:ser>
        <c:ser>
          <c:idx val="72"/>
          <c:order val="70"/>
          <c:tx>
            <c:strRef>
              <c:f>ant_info.003!$B$72</c:f>
              <c:strCache>
                <c:ptCount val="1"/>
                <c:pt idx="0">
                  <c:v>SPP571908273+CR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ant_info.003!$BD$72:$CN$72</c:f>
              <c:numCache>
                <c:formatCode>General</c:formatCode>
                <c:ptCount val="37"/>
                <c:pt idx="0">
                  <c:v>0</c:v>
                </c:pt>
                <c:pt idx="1">
                  <c:v>0</c:v>
                </c:pt>
                <c:pt idx="2">
                  <c:v>1.4</c:v>
                </c:pt>
                <c:pt idx="3">
                  <c:v>2.1</c:v>
                </c:pt>
                <c:pt idx="4">
                  <c:v>2.5</c:v>
                </c:pt>
                <c:pt idx="5">
                  <c:v>2.7</c:v>
                </c:pt>
                <c:pt idx="6">
                  <c:v>2.7</c:v>
                </c:pt>
                <c:pt idx="7">
                  <c:v>2.6</c:v>
                </c:pt>
                <c:pt idx="8">
                  <c:v>2.6</c:v>
                </c:pt>
                <c:pt idx="9">
                  <c:v>2.5</c:v>
                </c:pt>
                <c:pt idx="10">
                  <c:v>2.5</c:v>
                </c:pt>
                <c:pt idx="11">
                  <c:v>2.5</c:v>
                </c:pt>
                <c:pt idx="12">
                  <c:v>2.6</c:v>
                </c:pt>
                <c:pt idx="13">
                  <c:v>2.7</c:v>
                </c:pt>
                <c:pt idx="14">
                  <c:v>2.6</c:v>
                </c:pt>
                <c:pt idx="15">
                  <c:v>2.5</c:v>
                </c:pt>
                <c:pt idx="16">
                  <c:v>2.1</c:v>
                </c:pt>
                <c:pt idx="17">
                  <c:v>1.3</c:v>
                </c:pt>
                <c:pt idx="18">
                  <c:v>0</c:v>
                </c:pt>
                <c:pt idx="19">
                  <c:v>1.3</c:v>
                </c:pt>
                <c:pt idx="20">
                  <c:v>2.1</c:v>
                </c:pt>
                <c:pt idx="21">
                  <c:v>2.5</c:v>
                </c:pt>
                <c:pt idx="22">
                  <c:v>2.6</c:v>
                </c:pt>
                <c:pt idx="23">
                  <c:v>2.7</c:v>
                </c:pt>
                <c:pt idx="24">
                  <c:v>2.6</c:v>
                </c:pt>
                <c:pt idx="25">
                  <c:v>2.5</c:v>
                </c:pt>
                <c:pt idx="26">
                  <c:v>2.5</c:v>
                </c:pt>
                <c:pt idx="27">
                  <c:v>2.5</c:v>
                </c:pt>
                <c:pt idx="28">
                  <c:v>2.6</c:v>
                </c:pt>
                <c:pt idx="29">
                  <c:v>2.6</c:v>
                </c:pt>
                <c:pt idx="30">
                  <c:v>2.7</c:v>
                </c:pt>
                <c:pt idx="31">
                  <c:v>2.7</c:v>
                </c:pt>
                <c:pt idx="32">
                  <c:v>2.5</c:v>
                </c:pt>
                <c:pt idx="33">
                  <c:v>2.1</c:v>
                </c:pt>
                <c:pt idx="34">
                  <c:v>1.4</c:v>
                </c:pt>
                <c:pt idx="35">
                  <c:v>0</c:v>
                </c:pt>
                <c:pt idx="36">
                  <c:v>0</c:v>
                </c:pt>
              </c:numCache>
            </c:numRef>
          </c:val>
        </c:ser>
        <c:ser>
          <c:idx val="73"/>
          <c:order val="71"/>
          <c:tx>
            <c:strRef>
              <c:f>ant_info.003!$B$73</c:f>
              <c:strCache>
                <c:ptCount val="1"/>
                <c:pt idx="0">
                  <c:v>SPP571908273+CR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ant_info.003!$BD$73:$CN$73</c:f>
              <c:numCache>
                <c:formatCode>General</c:formatCode>
                <c:ptCount val="37"/>
                <c:pt idx="0">
                  <c:v>0</c:v>
                </c:pt>
                <c:pt idx="1">
                  <c:v>0</c:v>
                </c:pt>
                <c:pt idx="2">
                  <c:v>2</c:v>
                </c:pt>
                <c:pt idx="3">
                  <c:v>1.2</c:v>
                </c:pt>
                <c:pt idx="4">
                  <c:v>0.60000000000000064</c:v>
                </c:pt>
                <c:pt idx="5">
                  <c:v>0.30000000000000032</c:v>
                </c:pt>
                <c:pt idx="6">
                  <c:v>0.1</c:v>
                </c:pt>
                <c:pt idx="7">
                  <c:v>0.1</c:v>
                </c:pt>
                <c:pt idx="8">
                  <c:v>0.1</c:v>
                </c:pt>
                <c:pt idx="9">
                  <c:v>0.2</c:v>
                </c:pt>
                <c:pt idx="10">
                  <c:v>0.4</c:v>
                </c:pt>
                <c:pt idx="11">
                  <c:v>0.60000000000000064</c:v>
                </c:pt>
                <c:pt idx="12">
                  <c:v>0.70000000000000062</c:v>
                </c:pt>
                <c:pt idx="13">
                  <c:v>0.8</c:v>
                </c:pt>
                <c:pt idx="14">
                  <c:v>0.9</c:v>
                </c:pt>
                <c:pt idx="15">
                  <c:v>0.8</c:v>
                </c:pt>
                <c:pt idx="16">
                  <c:v>0.70000000000000062</c:v>
                </c:pt>
                <c:pt idx="17">
                  <c:v>0.4</c:v>
                </c:pt>
                <c:pt idx="18">
                  <c:v>0</c:v>
                </c:pt>
                <c:pt idx="19">
                  <c:v>0.4</c:v>
                </c:pt>
                <c:pt idx="20">
                  <c:v>0.70000000000000062</c:v>
                </c:pt>
                <c:pt idx="21">
                  <c:v>0.8</c:v>
                </c:pt>
                <c:pt idx="22">
                  <c:v>0.9</c:v>
                </c:pt>
                <c:pt idx="23">
                  <c:v>0.8</c:v>
                </c:pt>
                <c:pt idx="24">
                  <c:v>0.70000000000000062</c:v>
                </c:pt>
                <c:pt idx="25">
                  <c:v>0.60000000000000064</c:v>
                </c:pt>
                <c:pt idx="26">
                  <c:v>0.4</c:v>
                </c:pt>
                <c:pt idx="27">
                  <c:v>0.2</c:v>
                </c:pt>
                <c:pt idx="28">
                  <c:v>0.1</c:v>
                </c:pt>
                <c:pt idx="29">
                  <c:v>0.1</c:v>
                </c:pt>
                <c:pt idx="30">
                  <c:v>0.1</c:v>
                </c:pt>
                <c:pt idx="31">
                  <c:v>0.30000000000000032</c:v>
                </c:pt>
                <c:pt idx="32">
                  <c:v>0.60000000000000064</c:v>
                </c:pt>
                <c:pt idx="33">
                  <c:v>1.2</c:v>
                </c:pt>
                <c:pt idx="34">
                  <c:v>2</c:v>
                </c:pt>
                <c:pt idx="35">
                  <c:v>0</c:v>
                </c:pt>
                <c:pt idx="36">
                  <c:v>0</c:v>
                </c:pt>
              </c:numCache>
            </c:numRef>
          </c:val>
        </c:ser>
        <c:ser>
          <c:idx val="74"/>
          <c:order val="72"/>
          <c:tx>
            <c:strRef>
              <c:f>ant_info.003!$B$74</c:f>
              <c:strCache>
                <c:ptCount val="1"/>
                <c:pt idx="0">
                  <c:v>NONE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ant_info.003!$BD$74:$CN$74</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75"/>
          <c:order val="73"/>
          <c:tx>
            <c:strRef>
              <c:f>ant_info.003!$B$75</c:f>
              <c:strCache>
                <c:ptCount val="1"/>
                <c:pt idx="0">
                  <c:v>ASH701073.1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ant_info.003!$BD$75:$CN$75</c:f>
              <c:numCache>
                <c:formatCode>General</c:formatCode>
                <c:ptCount val="37"/>
                <c:pt idx="0">
                  <c:v>0</c:v>
                </c:pt>
                <c:pt idx="1">
                  <c:v>0</c:v>
                </c:pt>
                <c:pt idx="2">
                  <c:v>0.1</c:v>
                </c:pt>
                <c:pt idx="3">
                  <c:v>0.30000000000000032</c:v>
                </c:pt>
                <c:pt idx="4">
                  <c:v>0.4</c:v>
                </c:pt>
                <c:pt idx="5">
                  <c:v>0.5</c:v>
                </c:pt>
                <c:pt idx="6">
                  <c:v>0.5</c:v>
                </c:pt>
                <c:pt idx="7">
                  <c:v>0.4</c:v>
                </c:pt>
                <c:pt idx="8">
                  <c:v>0.4</c:v>
                </c:pt>
                <c:pt idx="9">
                  <c:v>0.4</c:v>
                </c:pt>
                <c:pt idx="10">
                  <c:v>0.4</c:v>
                </c:pt>
                <c:pt idx="11">
                  <c:v>0.4</c:v>
                </c:pt>
                <c:pt idx="12">
                  <c:v>0.5</c:v>
                </c:pt>
                <c:pt idx="13">
                  <c:v>0.5</c:v>
                </c:pt>
                <c:pt idx="14">
                  <c:v>0.5</c:v>
                </c:pt>
                <c:pt idx="15">
                  <c:v>0.5</c:v>
                </c:pt>
                <c:pt idx="16">
                  <c:v>0.4</c:v>
                </c:pt>
                <c:pt idx="17">
                  <c:v>0.30000000000000032</c:v>
                </c:pt>
                <c:pt idx="18">
                  <c:v>0</c:v>
                </c:pt>
                <c:pt idx="19">
                  <c:v>0.30000000000000032</c:v>
                </c:pt>
                <c:pt idx="20">
                  <c:v>0.4</c:v>
                </c:pt>
                <c:pt idx="21">
                  <c:v>0.5</c:v>
                </c:pt>
                <c:pt idx="22">
                  <c:v>0.5</c:v>
                </c:pt>
                <c:pt idx="23">
                  <c:v>0.5</c:v>
                </c:pt>
                <c:pt idx="24">
                  <c:v>0.5</c:v>
                </c:pt>
                <c:pt idx="25">
                  <c:v>0.4</c:v>
                </c:pt>
                <c:pt idx="26">
                  <c:v>0.4</c:v>
                </c:pt>
                <c:pt idx="27">
                  <c:v>0.4</c:v>
                </c:pt>
                <c:pt idx="28">
                  <c:v>0.4</c:v>
                </c:pt>
                <c:pt idx="29">
                  <c:v>0.4</c:v>
                </c:pt>
                <c:pt idx="30">
                  <c:v>0.5</c:v>
                </c:pt>
                <c:pt idx="31">
                  <c:v>0.5</c:v>
                </c:pt>
                <c:pt idx="32">
                  <c:v>0.4</c:v>
                </c:pt>
                <c:pt idx="33">
                  <c:v>0.30000000000000032</c:v>
                </c:pt>
                <c:pt idx="34">
                  <c:v>0.1</c:v>
                </c:pt>
                <c:pt idx="35">
                  <c:v>0</c:v>
                </c:pt>
                <c:pt idx="36">
                  <c:v>0</c:v>
                </c:pt>
              </c:numCache>
            </c:numRef>
          </c:val>
        </c:ser>
        <c:ser>
          <c:idx val="76"/>
          <c:order val="74"/>
          <c:tx>
            <c:strRef>
              <c:f>ant_info.003!$B$76</c:f>
              <c:strCache>
                <c:ptCount val="1"/>
                <c:pt idx="0">
                  <c:v>ASH701073.3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ant_info.003!$BD$76:$CN$76</c:f>
              <c:numCache>
                <c:formatCode>General</c:formatCode>
                <c:ptCount val="37"/>
                <c:pt idx="0">
                  <c:v>0</c:v>
                </c:pt>
                <c:pt idx="1">
                  <c:v>0</c:v>
                </c:pt>
                <c:pt idx="2">
                  <c:v>0.1</c:v>
                </c:pt>
                <c:pt idx="3">
                  <c:v>0.30000000000000032</c:v>
                </c:pt>
                <c:pt idx="4">
                  <c:v>0.4</c:v>
                </c:pt>
                <c:pt idx="5">
                  <c:v>0.5</c:v>
                </c:pt>
                <c:pt idx="6">
                  <c:v>0.5</c:v>
                </c:pt>
                <c:pt idx="7">
                  <c:v>0.4</c:v>
                </c:pt>
                <c:pt idx="8">
                  <c:v>0.4</c:v>
                </c:pt>
                <c:pt idx="9">
                  <c:v>0.4</c:v>
                </c:pt>
                <c:pt idx="10">
                  <c:v>0.4</c:v>
                </c:pt>
                <c:pt idx="11">
                  <c:v>0.4</c:v>
                </c:pt>
                <c:pt idx="12">
                  <c:v>0.5</c:v>
                </c:pt>
                <c:pt idx="13">
                  <c:v>0.5</c:v>
                </c:pt>
                <c:pt idx="14">
                  <c:v>0.5</c:v>
                </c:pt>
                <c:pt idx="15">
                  <c:v>0.5</c:v>
                </c:pt>
                <c:pt idx="16">
                  <c:v>0.4</c:v>
                </c:pt>
                <c:pt idx="17">
                  <c:v>0.30000000000000032</c:v>
                </c:pt>
                <c:pt idx="18">
                  <c:v>0</c:v>
                </c:pt>
                <c:pt idx="19">
                  <c:v>0.30000000000000032</c:v>
                </c:pt>
                <c:pt idx="20">
                  <c:v>0.4</c:v>
                </c:pt>
                <c:pt idx="21">
                  <c:v>0.5</c:v>
                </c:pt>
                <c:pt idx="22">
                  <c:v>0.5</c:v>
                </c:pt>
                <c:pt idx="23">
                  <c:v>0.5</c:v>
                </c:pt>
                <c:pt idx="24">
                  <c:v>0.5</c:v>
                </c:pt>
                <c:pt idx="25">
                  <c:v>0.4</c:v>
                </c:pt>
                <c:pt idx="26">
                  <c:v>0.4</c:v>
                </c:pt>
                <c:pt idx="27">
                  <c:v>0.4</c:v>
                </c:pt>
                <c:pt idx="28">
                  <c:v>0.4</c:v>
                </c:pt>
                <c:pt idx="29">
                  <c:v>0.4</c:v>
                </c:pt>
                <c:pt idx="30">
                  <c:v>0.5</c:v>
                </c:pt>
                <c:pt idx="31">
                  <c:v>0.5</c:v>
                </c:pt>
                <c:pt idx="32">
                  <c:v>0.4</c:v>
                </c:pt>
                <c:pt idx="33">
                  <c:v>0.30000000000000032</c:v>
                </c:pt>
                <c:pt idx="34">
                  <c:v>0.1</c:v>
                </c:pt>
                <c:pt idx="35">
                  <c:v>0</c:v>
                </c:pt>
                <c:pt idx="36">
                  <c:v>0</c:v>
                </c:pt>
              </c:numCache>
            </c:numRef>
          </c:val>
        </c:ser>
        <c:ser>
          <c:idx val="77"/>
          <c:order val="75"/>
          <c:tx>
            <c:strRef>
              <c:f>ant_info.003!$B$77</c:f>
              <c:strCache>
                <c:ptCount val="1"/>
                <c:pt idx="0">
                  <c:v>ASH701945B_M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ant_info.003!$BD$77:$CN$77</c:f>
              <c:numCache>
                <c:formatCode>General</c:formatCode>
                <c:ptCount val="37"/>
                <c:pt idx="0">
                  <c:v>0</c:v>
                </c:pt>
                <c:pt idx="1">
                  <c:v>0</c:v>
                </c:pt>
                <c:pt idx="2">
                  <c:v>0</c:v>
                </c:pt>
                <c:pt idx="3">
                  <c:v>-0.1</c:v>
                </c:pt>
                <c:pt idx="4">
                  <c:v>-0.2</c:v>
                </c:pt>
                <c:pt idx="5">
                  <c:v>-0.2</c:v>
                </c:pt>
                <c:pt idx="6">
                  <c:v>-0.2</c:v>
                </c:pt>
                <c:pt idx="7">
                  <c:v>-0.30000000000000032</c:v>
                </c:pt>
                <c:pt idx="8">
                  <c:v>-0.2</c:v>
                </c:pt>
                <c:pt idx="9">
                  <c:v>-0.2</c:v>
                </c:pt>
                <c:pt idx="10">
                  <c:v>-0.1</c:v>
                </c:pt>
                <c:pt idx="11">
                  <c:v>-0.1</c:v>
                </c:pt>
                <c:pt idx="12">
                  <c:v>-0.1</c:v>
                </c:pt>
                <c:pt idx="13">
                  <c:v>-0.1</c:v>
                </c:pt>
                <c:pt idx="14">
                  <c:v>-0.1</c:v>
                </c:pt>
                <c:pt idx="15">
                  <c:v>-0.1</c:v>
                </c:pt>
                <c:pt idx="16">
                  <c:v>-0.1</c:v>
                </c:pt>
                <c:pt idx="17">
                  <c:v>-0.1</c:v>
                </c:pt>
                <c:pt idx="18">
                  <c:v>0</c:v>
                </c:pt>
                <c:pt idx="19">
                  <c:v>-0.1</c:v>
                </c:pt>
                <c:pt idx="20">
                  <c:v>-0.1</c:v>
                </c:pt>
                <c:pt idx="21">
                  <c:v>-0.1</c:v>
                </c:pt>
                <c:pt idx="22">
                  <c:v>-0.1</c:v>
                </c:pt>
                <c:pt idx="23">
                  <c:v>-0.1</c:v>
                </c:pt>
                <c:pt idx="24">
                  <c:v>-0.1</c:v>
                </c:pt>
                <c:pt idx="25">
                  <c:v>-0.1</c:v>
                </c:pt>
                <c:pt idx="26">
                  <c:v>-0.1</c:v>
                </c:pt>
                <c:pt idx="27">
                  <c:v>-0.2</c:v>
                </c:pt>
                <c:pt idx="28">
                  <c:v>-0.2</c:v>
                </c:pt>
                <c:pt idx="29">
                  <c:v>-0.30000000000000032</c:v>
                </c:pt>
                <c:pt idx="30">
                  <c:v>-0.2</c:v>
                </c:pt>
                <c:pt idx="31">
                  <c:v>-0.2</c:v>
                </c:pt>
                <c:pt idx="32">
                  <c:v>-0.2</c:v>
                </c:pt>
                <c:pt idx="33">
                  <c:v>-0.1</c:v>
                </c:pt>
                <c:pt idx="34">
                  <c:v>0</c:v>
                </c:pt>
                <c:pt idx="35">
                  <c:v>0</c:v>
                </c:pt>
                <c:pt idx="36">
                  <c:v>0</c:v>
                </c:pt>
              </c:numCache>
            </c:numRef>
          </c:val>
        </c:ser>
        <c:ser>
          <c:idx val="78"/>
          <c:order val="76"/>
          <c:tx>
            <c:strRef>
              <c:f>ant_info.003!$B$78</c:f>
              <c:strCache>
                <c:ptCount val="1"/>
                <c:pt idx="0">
                  <c:v>ASH701945C_M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ant_info.003!$BD$78:$CN$78</c:f>
              <c:numCache>
                <c:formatCode>General</c:formatCode>
                <c:ptCount val="37"/>
                <c:pt idx="0">
                  <c:v>0</c:v>
                </c:pt>
                <c:pt idx="1">
                  <c:v>0</c:v>
                </c:pt>
                <c:pt idx="2">
                  <c:v>0</c:v>
                </c:pt>
                <c:pt idx="3">
                  <c:v>-0.1</c:v>
                </c:pt>
                <c:pt idx="4">
                  <c:v>-0.2</c:v>
                </c:pt>
                <c:pt idx="5">
                  <c:v>-0.2</c:v>
                </c:pt>
                <c:pt idx="6">
                  <c:v>-0.2</c:v>
                </c:pt>
                <c:pt idx="7">
                  <c:v>-0.30000000000000032</c:v>
                </c:pt>
                <c:pt idx="8">
                  <c:v>-0.2</c:v>
                </c:pt>
                <c:pt idx="9">
                  <c:v>-0.2</c:v>
                </c:pt>
                <c:pt idx="10">
                  <c:v>-0.1</c:v>
                </c:pt>
                <c:pt idx="11">
                  <c:v>-0.1</c:v>
                </c:pt>
                <c:pt idx="12">
                  <c:v>-0.1</c:v>
                </c:pt>
                <c:pt idx="13">
                  <c:v>-0.1</c:v>
                </c:pt>
                <c:pt idx="14">
                  <c:v>-0.1</c:v>
                </c:pt>
                <c:pt idx="15">
                  <c:v>-0.1</c:v>
                </c:pt>
                <c:pt idx="16">
                  <c:v>-0.1</c:v>
                </c:pt>
                <c:pt idx="17">
                  <c:v>-0.1</c:v>
                </c:pt>
                <c:pt idx="18">
                  <c:v>0</c:v>
                </c:pt>
                <c:pt idx="19">
                  <c:v>-0.1</c:v>
                </c:pt>
                <c:pt idx="20">
                  <c:v>-0.1</c:v>
                </c:pt>
                <c:pt idx="21">
                  <c:v>-0.1</c:v>
                </c:pt>
                <c:pt idx="22">
                  <c:v>-0.1</c:v>
                </c:pt>
                <c:pt idx="23">
                  <c:v>-0.1</c:v>
                </c:pt>
                <c:pt idx="24">
                  <c:v>-0.1</c:v>
                </c:pt>
                <c:pt idx="25">
                  <c:v>-0.1</c:v>
                </c:pt>
                <c:pt idx="26">
                  <c:v>-0.1</c:v>
                </c:pt>
                <c:pt idx="27">
                  <c:v>-0.2</c:v>
                </c:pt>
                <c:pt idx="28">
                  <c:v>-0.2</c:v>
                </c:pt>
                <c:pt idx="29">
                  <c:v>-0.30000000000000032</c:v>
                </c:pt>
                <c:pt idx="30">
                  <c:v>-0.2</c:v>
                </c:pt>
                <c:pt idx="31">
                  <c:v>-0.2</c:v>
                </c:pt>
                <c:pt idx="32">
                  <c:v>-0.2</c:v>
                </c:pt>
                <c:pt idx="33">
                  <c:v>-0.1</c:v>
                </c:pt>
                <c:pt idx="34">
                  <c:v>0</c:v>
                </c:pt>
                <c:pt idx="35">
                  <c:v>0</c:v>
                </c:pt>
                <c:pt idx="36">
                  <c:v>0</c:v>
                </c:pt>
              </c:numCache>
            </c:numRef>
          </c:val>
        </c:ser>
        <c:ser>
          <c:idx val="79"/>
          <c:order val="77"/>
          <c:tx>
            <c:strRef>
              <c:f>ant_info.003!$B$79</c:f>
              <c:strCache>
                <c:ptCount val="1"/>
                <c:pt idx="0">
                  <c:v>ASH701945D_M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ant_info.003!$BD$79:$CN$79</c:f>
              <c:numCache>
                <c:formatCode>General</c:formatCode>
                <c:ptCount val="37"/>
                <c:pt idx="0">
                  <c:v>0</c:v>
                </c:pt>
                <c:pt idx="1">
                  <c:v>0</c:v>
                </c:pt>
                <c:pt idx="2">
                  <c:v>0</c:v>
                </c:pt>
                <c:pt idx="3">
                  <c:v>-0.1</c:v>
                </c:pt>
                <c:pt idx="4">
                  <c:v>-0.2</c:v>
                </c:pt>
                <c:pt idx="5">
                  <c:v>-0.2</c:v>
                </c:pt>
                <c:pt idx="6">
                  <c:v>-0.2</c:v>
                </c:pt>
                <c:pt idx="7">
                  <c:v>-0.30000000000000032</c:v>
                </c:pt>
                <c:pt idx="8">
                  <c:v>-0.2</c:v>
                </c:pt>
                <c:pt idx="9">
                  <c:v>-0.2</c:v>
                </c:pt>
                <c:pt idx="10">
                  <c:v>-0.1</c:v>
                </c:pt>
                <c:pt idx="11">
                  <c:v>-0.1</c:v>
                </c:pt>
                <c:pt idx="12">
                  <c:v>-0.1</c:v>
                </c:pt>
                <c:pt idx="13">
                  <c:v>-0.1</c:v>
                </c:pt>
                <c:pt idx="14">
                  <c:v>-0.1</c:v>
                </c:pt>
                <c:pt idx="15">
                  <c:v>-0.1</c:v>
                </c:pt>
                <c:pt idx="16">
                  <c:v>-0.1</c:v>
                </c:pt>
                <c:pt idx="17">
                  <c:v>-0.1</c:v>
                </c:pt>
                <c:pt idx="18">
                  <c:v>0</c:v>
                </c:pt>
                <c:pt idx="19">
                  <c:v>-0.1</c:v>
                </c:pt>
                <c:pt idx="20">
                  <c:v>-0.1</c:v>
                </c:pt>
                <c:pt idx="21">
                  <c:v>-0.1</c:v>
                </c:pt>
                <c:pt idx="22">
                  <c:v>-0.1</c:v>
                </c:pt>
                <c:pt idx="23">
                  <c:v>-0.1</c:v>
                </c:pt>
                <c:pt idx="24">
                  <c:v>-0.1</c:v>
                </c:pt>
                <c:pt idx="25">
                  <c:v>-0.1</c:v>
                </c:pt>
                <c:pt idx="26">
                  <c:v>-0.1</c:v>
                </c:pt>
                <c:pt idx="27">
                  <c:v>-0.2</c:v>
                </c:pt>
                <c:pt idx="28">
                  <c:v>-0.2</c:v>
                </c:pt>
                <c:pt idx="29">
                  <c:v>-0.30000000000000032</c:v>
                </c:pt>
                <c:pt idx="30">
                  <c:v>-0.2</c:v>
                </c:pt>
                <c:pt idx="31">
                  <c:v>-0.2</c:v>
                </c:pt>
                <c:pt idx="32">
                  <c:v>-0.2</c:v>
                </c:pt>
                <c:pt idx="33">
                  <c:v>-0.1</c:v>
                </c:pt>
                <c:pt idx="34">
                  <c:v>0</c:v>
                </c:pt>
                <c:pt idx="35">
                  <c:v>0</c:v>
                </c:pt>
                <c:pt idx="36">
                  <c:v>0</c:v>
                </c:pt>
              </c:numCache>
            </c:numRef>
          </c:val>
        </c:ser>
        <c:ser>
          <c:idx val="80"/>
          <c:order val="78"/>
          <c:tx>
            <c:strRef>
              <c:f>ant_info.003!$B$80</c:f>
              <c:strCache>
                <c:ptCount val="1"/>
                <c:pt idx="0">
                  <c:v>ASH701945E_M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ant_info.003!$BD$80:$CN$80</c:f>
              <c:numCache>
                <c:formatCode>General</c:formatCode>
                <c:ptCount val="37"/>
                <c:pt idx="0">
                  <c:v>0</c:v>
                </c:pt>
                <c:pt idx="1">
                  <c:v>0</c:v>
                </c:pt>
                <c:pt idx="2">
                  <c:v>0</c:v>
                </c:pt>
                <c:pt idx="3">
                  <c:v>-0.1</c:v>
                </c:pt>
                <c:pt idx="4">
                  <c:v>-0.2</c:v>
                </c:pt>
                <c:pt idx="5">
                  <c:v>-0.2</c:v>
                </c:pt>
                <c:pt idx="6">
                  <c:v>-0.2</c:v>
                </c:pt>
                <c:pt idx="7">
                  <c:v>-0.30000000000000032</c:v>
                </c:pt>
                <c:pt idx="8">
                  <c:v>-0.2</c:v>
                </c:pt>
                <c:pt idx="9">
                  <c:v>-0.2</c:v>
                </c:pt>
                <c:pt idx="10">
                  <c:v>-0.1</c:v>
                </c:pt>
                <c:pt idx="11">
                  <c:v>-0.1</c:v>
                </c:pt>
                <c:pt idx="12">
                  <c:v>-0.1</c:v>
                </c:pt>
                <c:pt idx="13">
                  <c:v>-0.1</c:v>
                </c:pt>
                <c:pt idx="14">
                  <c:v>-0.1</c:v>
                </c:pt>
                <c:pt idx="15">
                  <c:v>-0.1</c:v>
                </c:pt>
                <c:pt idx="16">
                  <c:v>-0.1</c:v>
                </c:pt>
                <c:pt idx="17">
                  <c:v>-0.1</c:v>
                </c:pt>
                <c:pt idx="18">
                  <c:v>0</c:v>
                </c:pt>
                <c:pt idx="19">
                  <c:v>-0.1</c:v>
                </c:pt>
                <c:pt idx="20">
                  <c:v>-0.1</c:v>
                </c:pt>
                <c:pt idx="21">
                  <c:v>-0.1</c:v>
                </c:pt>
                <c:pt idx="22">
                  <c:v>-0.1</c:v>
                </c:pt>
                <c:pt idx="23">
                  <c:v>-0.1</c:v>
                </c:pt>
                <c:pt idx="24">
                  <c:v>-0.1</c:v>
                </c:pt>
                <c:pt idx="25">
                  <c:v>-0.1</c:v>
                </c:pt>
                <c:pt idx="26">
                  <c:v>-0.1</c:v>
                </c:pt>
                <c:pt idx="27">
                  <c:v>-0.2</c:v>
                </c:pt>
                <c:pt idx="28">
                  <c:v>-0.2</c:v>
                </c:pt>
                <c:pt idx="29">
                  <c:v>-0.30000000000000032</c:v>
                </c:pt>
                <c:pt idx="30">
                  <c:v>-0.2</c:v>
                </c:pt>
                <c:pt idx="31">
                  <c:v>-0.2</c:v>
                </c:pt>
                <c:pt idx="32">
                  <c:v>-0.2</c:v>
                </c:pt>
                <c:pt idx="33">
                  <c:v>-0.1</c:v>
                </c:pt>
                <c:pt idx="34">
                  <c:v>0</c:v>
                </c:pt>
                <c:pt idx="35">
                  <c:v>0</c:v>
                </c:pt>
                <c:pt idx="36">
                  <c:v>0</c:v>
                </c:pt>
              </c:numCache>
            </c:numRef>
          </c:val>
        </c:ser>
        <c:ser>
          <c:idx val="81"/>
          <c:order val="79"/>
          <c:tx>
            <c:strRef>
              <c:f>ant_info.003!$B$81</c:f>
              <c:strCache>
                <c:ptCount val="1"/>
                <c:pt idx="0">
                  <c:v>ASH701945G_M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ant_info.003!$BD$81:$CN$81</c:f>
              <c:numCache>
                <c:formatCode>General</c:formatCode>
                <c:ptCount val="37"/>
                <c:pt idx="0">
                  <c:v>0</c:v>
                </c:pt>
                <c:pt idx="1">
                  <c:v>0</c:v>
                </c:pt>
                <c:pt idx="2">
                  <c:v>0</c:v>
                </c:pt>
                <c:pt idx="3">
                  <c:v>-0.1</c:v>
                </c:pt>
                <c:pt idx="4">
                  <c:v>-0.2</c:v>
                </c:pt>
                <c:pt idx="5">
                  <c:v>-0.2</c:v>
                </c:pt>
                <c:pt idx="6">
                  <c:v>-0.2</c:v>
                </c:pt>
                <c:pt idx="7">
                  <c:v>-0.30000000000000032</c:v>
                </c:pt>
                <c:pt idx="8">
                  <c:v>-0.2</c:v>
                </c:pt>
                <c:pt idx="9">
                  <c:v>-0.2</c:v>
                </c:pt>
                <c:pt idx="10">
                  <c:v>-0.1</c:v>
                </c:pt>
                <c:pt idx="11">
                  <c:v>-0.1</c:v>
                </c:pt>
                <c:pt idx="12">
                  <c:v>-0.1</c:v>
                </c:pt>
                <c:pt idx="13">
                  <c:v>-0.1</c:v>
                </c:pt>
                <c:pt idx="14">
                  <c:v>-0.1</c:v>
                </c:pt>
                <c:pt idx="15">
                  <c:v>-0.1</c:v>
                </c:pt>
                <c:pt idx="16">
                  <c:v>-0.1</c:v>
                </c:pt>
                <c:pt idx="17">
                  <c:v>-0.1</c:v>
                </c:pt>
                <c:pt idx="18">
                  <c:v>0</c:v>
                </c:pt>
                <c:pt idx="19">
                  <c:v>-0.1</c:v>
                </c:pt>
                <c:pt idx="20">
                  <c:v>-0.1</c:v>
                </c:pt>
                <c:pt idx="21">
                  <c:v>-0.1</c:v>
                </c:pt>
                <c:pt idx="22">
                  <c:v>-0.1</c:v>
                </c:pt>
                <c:pt idx="23">
                  <c:v>-0.1</c:v>
                </c:pt>
                <c:pt idx="24">
                  <c:v>-0.1</c:v>
                </c:pt>
                <c:pt idx="25">
                  <c:v>-0.1</c:v>
                </c:pt>
                <c:pt idx="26">
                  <c:v>-0.1</c:v>
                </c:pt>
                <c:pt idx="27">
                  <c:v>-0.2</c:v>
                </c:pt>
                <c:pt idx="28">
                  <c:v>-0.2</c:v>
                </c:pt>
                <c:pt idx="29">
                  <c:v>-0.30000000000000032</c:v>
                </c:pt>
                <c:pt idx="30">
                  <c:v>-0.2</c:v>
                </c:pt>
                <c:pt idx="31">
                  <c:v>-0.2</c:v>
                </c:pt>
                <c:pt idx="32">
                  <c:v>-0.2</c:v>
                </c:pt>
                <c:pt idx="33">
                  <c:v>-0.1</c:v>
                </c:pt>
                <c:pt idx="34">
                  <c:v>0</c:v>
                </c:pt>
                <c:pt idx="35">
                  <c:v>0</c:v>
                </c:pt>
                <c:pt idx="36">
                  <c:v>0</c:v>
                </c:pt>
              </c:numCache>
            </c:numRef>
          </c:val>
        </c:ser>
        <c:ser>
          <c:idx val="82"/>
          <c:order val="80"/>
          <c:tx>
            <c:strRef>
              <c:f>ant_info.003!$B$82</c:f>
              <c:strCache>
                <c:ptCount val="1"/>
                <c:pt idx="0">
                  <c:v>ASH700936E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ant_info.003!$BD$82:$CN$82</c:f>
              <c:numCache>
                <c:formatCode>General</c:formatCode>
                <c:ptCount val="37"/>
                <c:pt idx="0">
                  <c:v>0</c:v>
                </c:pt>
                <c:pt idx="1">
                  <c:v>0</c:v>
                </c:pt>
                <c:pt idx="2">
                  <c:v>0.1</c:v>
                </c:pt>
                <c:pt idx="3">
                  <c:v>0.30000000000000032</c:v>
                </c:pt>
                <c:pt idx="4">
                  <c:v>0.4</c:v>
                </c:pt>
                <c:pt idx="5">
                  <c:v>0.5</c:v>
                </c:pt>
                <c:pt idx="6">
                  <c:v>0.5</c:v>
                </c:pt>
                <c:pt idx="7">
                  <c:v>0.4</c:v>
                </c:pt>
                <c:pt idx="8">
                  <c:v>0.4</c:v>
                </c:pt>
                <c:pt idx="9">
                  <c:v>0.4</c:v>
                </c:pt>
                <c:pt idx="10">
                  <c:v>0.4</c:v>
                </c:pt>
                <c:pt idx="11">
                  <c:v>0.4</c:v>
                </c:pt>
                <c:pt idx="12">
                  <c:v>0.5</c:v>
                </c:pt>
                <c:pt idx="13">
                  <c:v>0.5</c:v>
                </c:pt>
                <c:pt idx="14">
                  <c:v>0.5</c:v>
                </c:pt>
                <c:pt idx="15">
                  <c:v>0.5</c:v>
                </c:pt>
                <c:pt idx="16">
                  <c:v>0.4</c:v>
                </c:pt>
                <c:pt idx="17">
                  <c:v>0.30000000000000032</c:v>
                </c:pt>
                <c:pt idx="18">
                  <c:v>0</c:v>
                </c:pt>
                <c:pt idx="19">
                  <c:v>0.30000000000000032</c:v>
                </c:pt>
                <c:pt idx="20">
                  <c:v>0.4</c:v>
                </c:pt>
                <c:pt idx="21">
                  <c:v>0.5</c:v>
                </c:pt>
                <c:pt idx="22">
                  <c:v>0.5</c:v>
                </c:pt>
                <c:pt idx="23">
                  <c:v>0.5</c:v>
                </c:pt>
                <c:pt idx="24">
                  <c:v>0.5</c:v>
                </c:pt>
                <c:pt idx="25">
                  <c:v>0.4</c:v>
                </c:pt>
                <c:pt idx="26">
                  <c:v>0.4</c:v>
                </c:pt>
                <c:pt idx="27">
                  <c:v>0.4</c:v>
                </c:pt>
                <c:pt idx="28">
                  <c:v>0.4</c:v>
                </c:pt>
                <c:pt idx="29">
                  <c:v>0.4</c:v>
                </c:pt>
                <c:pt idx="30">
                  <c:v>0.5</c:v>
                </c:pt>
                <c:pt idx="31">
                  <c:v>0.5</c:v>
                </c:pt>
                <c:pt idx="32">
                  <c:v>0.4</c:v>
                </c:pt>
                <c:pt idx="33">
                  <c:v>0.30000000000000032</c:v>
                </c:pt>
                <c:pt idx="34">
                  <c:v>0.1</c:v>
                </c:pt>
                <c:pt idx="35">
                  <c:v>0</c:v>
                </c:pt>
                <c:pt idx="36">
                  <c:v>0</c:v>
                </c:pt>
              </c:numCache>
            </c:numRef>
          </c:val>
        </c:ser>
        <c:ser>
          <c:idx val="83"/>
          <c:order val="81"/>
          <c:tx>
            <c:strRef>
              <c:f>ant_info.003!$B$83</c:f>
              <c:strCache>
                <c:ptCount val="1"/>
                <c:pt idx="0">
                  <c:v>ASH701933A_M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ant_info.003!$BD$83:$CN$83</c:f>
              <c:numCache>
                <c:formatCode>General</c:formatCode>
                <c:ptCount val="37"/>
                <c:pt idx="0">
                  <c:v>0</c:v>
                </c:pt>
                <c:pt idx="1">
                  <c:v>0</c:v>
                </c:pt>
                <c:pt idx="2">
                  <c:v>2.8</c:v>
                </c:pt>
                <c:pt idx="3">
                  <c:v>-0.60000000000000064</c:v>
                </c:pt>
                <c:pt idx="4">
                  <c:v>-2.4</c:v>
                </c:pt>
                <c:pt idx="5">
                  <c:v>-3.1</c:v>
                </c:pt>
                <c:pt idx="6">
                  <c:v>-3.1</c:v>
                </c:pt>
                <c:pt idx="7">
                  <c:v>-2.8</c:v>
                </c:pt>
                <c:pt idx="8">
                  <c:v>-2.2999999999999998</c:v>
                </c:pt>
                <c:pt idx="9">
                  <c:v>-1.9000000000000001</c:v>
                </c:pt>
                <c:pt idx="10">
                  <c:v>-1.8</c:v>
                </c:pt>
                <c:pt idx="11">
                  <c:v>-1.9000000000000001</c:v>
                </c:pt>
                <c:pt idx="12">
                  <c:v>-2.2999999999999998</c:v>
                </c:pt>
                <c:pt idx="13">
                  <c:v>-2.8</c:v>
                </c:pt>
                <c:pt idx="14">
                  <c:v>-3.3</c:v>
                </c:pt>
                <c:pt idx="15">
                  <c:v>-3.6</c:v>
                </c:pt>
                <c:pt idx="16">
                  <c:v>-3.5</c:v>
                </c:pt>
                <c:pt idx="17">
                  <c:v>-2.4</c:v>
                </c:pt>
                <c:pt idx="18">
                  <c:v>0</c:v>
                </c:pt>
                <c:pt idx="19">
                  <c:v>-2.4</c:v>
                </c:pt>
                <c:pt idx="20">
                  <c:v>-3.5</c:v>
                </c:pt>
                <c:pt idx="21">
                  <c:v>-3.6</c:v>
                </c:pt>
                <c:pt idx="22">
                  <c:v>-3.3</c:v>
                </c:pt>
                <c:pt idx="23">
                  <c:v>-2.8</c:v>
                </c:pt>
                <c:pt idx="24">
                  <c:v>-2.2999999999999998</c:v>
                </c:pt>
                <c:pt idx="25">
                  <c:v>-1.9000000000000001</c:v>
                </c:pt>
                <c:pt idx="26">
                  <c:v>-1.8</c:v>
                </c:pt>
                <c:pt idx="27">
                  <c:v>-1.9000000000000001</c:v>
                </c:pt>
                <c:pt idx="28">
                  <c:v>-2.2999999999999998</c:v>
                </c:pt>
                <c:pt idx="29">
                  <c:v>-2.8</c:v>
                </c:pt>
                <c:pt idx="30">
                  <c:v>-3.1</c:v>
                </c:pt>
                <c:pt idx="31">
                  <c:v>-3.1</c:v>
                </c:pt>
                <c:pt idx="32">
                  <c:v>-2.4</c:v>
                </c:pt>
                <c:pt idx="33">
                  <c:v>-0.60000000000000064</c:v>
                </c:pt>
                <c:pt idx="34">
                  <c:v>2.8</c:v>
                </c:pt>
                <c:pt idx="35">
                  <c:v>0</c:v>
                </c:pt>
                <c:pt idx="36">
                  <c:v>0</c:v>
                </c:pt>
              </c:numCache>
            </c:numRef>
          </c:val>
        </c:ser>
        <c:ser>
          <c:idx val="84"/>
          <c:order val="82"/>
          <c:tx>
            <c:strRef>
              <c:f>ant_info.003!$B$84</c:f>
              <c:strCache>
                <c:ptCount val="1"/>
                <c:pt idx="0">
                  <c:v>ASH701933A_M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ant_info.003!$BD$84:$CN$84</c:f>
              <c:numCache>
                <c:formatCode>General</c:formatCode>
                <c:ptCount val="37"/>
                <c:pt idx="0">
                  <c:v>0</c:v>
                </c:pt>
                <c:pt idx="1">
                  <c:v>0</c:v>
                </c:pt>
                <c:pt idx="2">
                  <c:v>1.5</c:v>
                </c:pt>
                <c:pt idx="3">
                  <c:v>-1.3</c:v>
                </c:pt>
                <c:pt idx="4">
                  <c:v>-2.9</c:v>
                </c:pt>
                <c:pt idx="5">
                  <c:v>-3.4</c:v>
                </c:pt>
                <c:pt idx="6">
                  <c:v>-3.4</c:v>
                </c:pt>
                <c:pt idx="7">
                  <c:v>-3.1</c:v>
                </c:pt>
                <c:pt idx="8">
                  <c:v>-2.7</c:v>
                </c:pt>
                <c:pt idx="9">
                  <c:v>-2.4</c:v>
                </c:pt>
                <c:pt idx="10">
                  <c:v>-2.2999999999999998</c:v>
                </c:pt>
                <c:pt idx="11">
                  <c:v>-2.4</c:v>
                </c:pt>
                <c:pt idx="12">
                  <c:v>-2.7</c:v>
                </c:pt>
                <c:pt idx="13">
                  <c:v>-3.2</c:v>
                </c:pt>
                <c:pt idx="14">
                  <c:v>-3.6</c:v>
                </c:pt>
                <c:pt idx="15">
                  <c:v>-3.8</c:v>
                </c:pt>
                <c:pt idx="16">
                  <c:v>-3.5</c:v>
                </c:pt>
                <c:pt idx="17">
                  <c:v>-2.2999999999999998</c:v>
                </c:pt>
                <c:pt idx="18">
                  <c:v>0</c:v>
                </c:pt>
                <c:pt idx="19">
                  <c:v>-2.2999999999999998</c:v>
                </c:pt>
                <c:pt idx="20">
                  <c:v>-3.5</c:v>
                </c:pt>
                <c:pt idx="21">
                  <c:v>-3.8</c:v>
                </c:pt>
                <c:pt idx="22">
                  <c:v>-3.6</c:v>
                </c:pt>
                <c:pt idx="23">
                  <c:v>-3.2</c:v>
                </c:pt>
                <c:pt idx="24">
                  <c:v>-2.7</c:v>
                </c:pt>
                <c:pt idx="25">
                  <c:v>-2.4</c:v>
                </c:pt>
                <c:pt idx="26">
                  <c:v>-2.2999999999999998</c:v>
                </c:pt>
                <c:pt idx="27">
                  <c:v>-2.4</c:v>
                </c:pt>
                <c:pt idx="28">
                  <c:v>-2.7</c:v>
                </c:pt>
                <c:pt idx="29">
                  <c:v>-3.1</c:v>
                </c:pt>
                <c:pt idx="30">
                  <c:v>-3.4</c:v>
                </c:pt>
                <c:pt idx="31">
                  <c:v>-3.4</c:v>
                </c:pt>
                <c:pt idx="32">
                  <c:v>-2.9</c:v>
                </c:pt>
                <c:pt idx="33">
                  <c:v>-1.3</c:v>
                </c:pt>
                <c:pt idx="34">
                  <c:v>1.5</c:v>
                </c:pt>
                <c:pt idx="35">
                  <c:v>0</c:v>
                </c:pt>
                <c:pt idx="36">
                  <c:v>0</c:v>
                </c:pt>
              </c:numCache>
            </c:numRef>
          </c:val>
        </c:ser>
        <c:ser>
          <c:idx val="85"/>
          <c:order val="83"/>
          <c:tx>
            <c:strRef>
              <c:f>ant_info.003!$B$85</c:f>
              <c:strCache>
                <c:ptCount val="1"/>
                <c:pt idx="0">
                  <c:v>ASH701933B_M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ant_info.003!$BD$85:$CN$85</c:f>
              <c:numCache>
                <c:formatCode>General</c:formatCode>
                <c:ptCount val="37"/>
                <c:pt idx="0">
                  <c:v>0</c:v>
                </c:pt>
                <c:pt idx="1">
                  <c:v>0</c:v>
                </c:pt>
                <c:pt idx="2">
                  <c:v>2.8</c:v>
                </c:pt>
                <c:pt idx="3">
                  <c:v>-0.60000000000000064</c:v>
                </c:pt>
                <c:pt idx="4">
                  <c:v>-2.4</c:v>
                </c:pt>
                <c:pt idx="5">
                  <c:v>-3.1</c:v>
                </c:pt>
                <c:pt idx="6">
                  <c:v>-3.1</c:v>
                </c:pt>
                <c:pt idx="7">
                  <c:v>-2.8</c:v>
                </c:pt>
                <c:pt idx="8">
                  <c:v>-2.2999999999999998</c:v>
                </c:pt>
                <c:pt idx="9">
                  <c:v>-1.9000000000000001</c:v>
                </c:pt>
                <c:pt idx="10">
                  <c:v>-1.8</c:v>
                </c:pt>
                <c:pt idx="11">
                  <c:v>-1.9000000000000001</c:v>
                </c:pt>
                <c:pt idx="12">
                  <c:v>-2.2999999999999998</c:v>
                </c:pt>
                <c:pt idx="13">
                  <c:v>-2.8</c:v>
                </c:pt>
                <c:pt idx="14">
                  <c:v>-3.3</c:v>
                </c:pt>
                <c:pt idx="15">
                  <c:v>-3.6</c:v>
                </c:pt>
                <c:pt idx="16">
                  <c:v>-3.5</c:v>
                </c:pt>
                <c:pt idx="17">
                  <c:v>-2.4</c:v>
                </c:pt>
                <c:pt idx="18">
                  <c:v>0</c:v>
                </c:pt>
                <c:pt idx="19">
                  <c:v>-2.4</c:v>
                </c:pt>
                <c:pt idx="20">
                  <c:v>-3.5</c:v>
                </c:pt>
                <c:pt idx="21">
                  <c:v>-3.6</c:v>
                </c:pt>
                <c:pt idx="22">
                  <c:v>-3.3</c:v>
                </c:pt>
                <c:pt idx="23">
                  <c:v>-2.8</c:v>
                </c:pt>
                <c:pt idx="24">
                  <c:v>-2.2999999999999998</c:v>
                </c:pt>
                <c:pt idx="25">
                  <c:v>-1.9000000000000001</c:v>
                </c:pt>
                <c:pt idx="26">
                  <c:v>-1.8</c:v>
                </c:pt>
                <c:pt idx="27">
                  <c:v>-1.9000000000000001</c:v>
                </c:pt>
                <c:pt idx="28">
                  <c:v>-2.2999999999999998</c:v>
                </c:pt>
                <c:pt idx="29">
                  <c:v>-2.8</c:v>
                </c:pt>
                <c:pt idx="30">
                  <c:v>-3.1</c:v>
                </c:pt>
                <c:pt idx="31">
                  <c:v>-3.1</c:v>
                </c:pt>
                <c:pt idx="32">
                  <c:v>-2.4</c:v>
                </c:pt>
                <c:pt idx="33">
                  <c:v>-0.60000000000000064</c:v>
                </c:pt>
                <c:pt idx="34">
                  <c:v>2.8</c:v>
                </c:pt>
                <c:pt idx="35">
                  <c:v>0</c:v>
                </c:pt>
                <c:pt idx="36">
                  <c:v>0</c:v>
                </c:pt>
              </c:numCache>
            </c:numRef>
          </c:val>
        </c:ser>
        <c:ser>
          <c:idx val="86"/>
          <c:order val="84"/>
          <c:tx>
            <c:strRef>
              <c:f>ant_info.003!$B$86</c:f>
              <c:strCache>
                <c:ptCount val="1"/>
                <c:pt idx="0">
                  <c:v>ASH701933B_M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ant_info.003!$BD$86:$CN$86</c:f>
              <c:numCache>
                <c:formatCode>General</c:formatCode>
                <c:ptCount val="37"/>
                <c:pt idx="0">
                  <c:v>0</c:v>
                </c:pt>
                <c:pt idx="1">
                  <c:v>0</c:v>
                </c:pt>
                <c:pt idx="2">
                  <c:v>1.5</c:v>
                </c:pt>
                <c:pt idx="3">
                  <c:v>-1.3</c:v>
                </c:pt>
                <c:pt idx="4">
                  <c:v>-2.9</c:v>
                </c:pt>
                <c:pt idx="5">
                  <c:v>-3.4</c:v>
                </c:pt>
                <c:pt idx="6">
                  <c:v>-3.4</c:v>
                </c:pt>
                <c:pt idx="7">
                  <c:v>-3.1</c:v>
                </c:pt>
                <c:pt idx="8">
                  <c:v>-2.7</c:v>
                </c:pt>
                <c:pt idx="9">
                  <c:v>-2.4</c:v>
                </c:pt>
                <c:pt idx="10">
                  <c:v>-2.2999999999999998</c:v>
                </c:pt>
                <c:pt idx="11">
                  <c:v>-2.4</c:v>
                </c:pt>
                <c:pt idx="12">
                  <c:v>-2.7</c:v>
                </c:pt>
                <c:pt idx="13">
                  <c:v>-3.2</c:v>
                </c:pt>
                <c:pt idx="14">
                  <c:v>-3.6</c:v>
                </c:pt>
                <c:pt idx="15">
                  <c:v>-3.8</c:v>
                </c:pt>
                <c:pt idx="16">
                  <c:v>-3.5</c:v>
                </c:pt>
                <c:pt idx="17">
                  <c:v>-2.2999999999999998</c:v>
                </c:pt>
                <c:pt idx="18">
                  <c:v>0</c:v>
                </c:pt>
                <c:pt idx="19">
                  <c:v>-2.2999999999999998</c:v>
                </c:pt>
                <c:pt idx="20">
                  <c:v>-3.5</c:v>
                </c:pt>
                <c:pt idx="21">
                  <c:v>-3.8</c:v>
                </c:pt>
                <c:pt idx="22">
                  <c:v>-3.6</c:v>
                </c:pt>
                <c:pt idx="23">
                  <c:v>-3.2</c:v>
                </c:pt>
                <c:pt idx="24">
                  <c:v>-2.7</c:v>
                </c:pt>
                <c:pt idx="25">
                  <c:v>-2.4</c:v>
                </c:pt>
                <c:pt idx="26">
                  <c:v>-2.2999999999999998</c:v>
                </c:pt>
                <c:pt idx="27">
                  <c:v>-2.4</c:v>
                </c:pt>
                <c:pt idx="28">
                  <c:v>-2.7</c:v>
                </c:pt>
                <c:pt idx="29">
                  <c:v>-3.1</c:v>
                </c:pt>
                <c:pt idx="30">
                  <c:v>-3.4</c:v>
                </c:pt>
                <c:pt idx="31">
                  <c:v>-3.4</c:v>
                </c:pt>
                <c:pt idx="32">
                  <c:v>-2.9</c:v>
                </c:pt>
                <c:pt idx="33">
                  <c:v>-1.3</c:v>
                </c:pt>
                <c:pt idx="34">
                  <c:v>1.5</c:v>
                </c:pt>
                <c:pt idx="35">
                  <c:v>0</c:v>
                </c:pt>
                <c:pt idx="36">
                  <c:v>0</c:v>
                </c:pt>
              </c:numCache>
            </c:numRef>
          </c:val>
        </c:ser>
        <c:ser>
          <c:idx val="87"/>
          <c:order val="85"/>
          <c:tx>
            <c:strRef>
              <c:f>ant_info.003!$B$87</c:f>
              <c:strCache>
                <c:ptCount val="1"/>
                <c:pt idx="0">
                  <c:v>ASH701933C_M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ant_info.003!$BD$87:$CN$87</c:f>
              <c:numCache>
                <c:formatCode>General</c:formatCode>
                <c:ptCount val="37"/>
                <c:pt idx="0">
                  <c:v>0</c:v>
                </c:pt>
                <c:pt idx="1">
                  <c:v>0</c:v>
                </c:pt>
                <c:pt idx="2">
                  <c:v>2.8</c:v>
                </c:pt>
                <c:pt idx="3">
                  <c:v>-0.60000000000000064</c:v>
                </c:pt>
                <c:pt idx="4">
                  <c:v>-2.4</c:v>
                </c:pt>
                <c:pt idx="5">
                  <c:v>-3.1</c:v>
                </c:pt>
                <c:pt idx="6">
                  <c:v>-3.1</c:v>
                </c:pt>
                <c:pt idx="7">
                  <c:v>-2.8</c:v>
                </c:pt>
                <c:pt idx="8">
                  <c:v>-2.2999999999999998</c:v>
                </c:pt>
                <c:pt idx="9">
                  <c:v>-1.9000000000000001</c:v>
                </c:pt>
                <c:pt idx="10">
                  <c:v>-1.8</c:v>
                </c:pt>
                <c:pt idx="11">
                  <c:v>-1.9000000000000001</c:v>
                </c:pt>
                <c:pt idx="12">
                  <c:v>-2.2999999999999998</c:v>
                </c:pt>
                <c:pt idx="13">
                  <c:v>-2.8</c:v>
                </c:pt>
                <c:pt idx="14">
                  <c:v>-3.3</c:v>
                </c:pt>
                <c:pt idx="15">
                  <c:v>-3.6</c:v>
                </c:pt>
                <c:pt idx="16">
                  <c:v>-3.5</c:v>
                </c:pt>
                <c:pt idx="17">
                  <c:v>-2.4</c:v>
                </c:pt>
                <c:pt idx="18">
                  <c:v>0</c:v>
                </c:pt>
                <c:pt idx="19">
                  <c:v>-2.4</c:v>
                </c:pt>
                <c:pt idx="20">
                  <c:v>-3.5</c:v>
                </c:pt>
                <c:pt idx="21">
                  <c:v>-3.6</c:v>
                </c:pt>
                <c:pt idx="22">
                  <c:v>-3.3</c:v>
                </c:pt>
                <c:pt idx="23">
                  <c:v>-2.8</c:v>
                </c:pt>
                <c:pt idx="24">
                  <c:v>-2.2999999999999998</c:v>
                </c:pt>
                <c:pt idx="25">
                  <c:v>-1.9000000000000001</c:v>
                </c:pt>
                <c:pt idx="26">
                  <c:v>-1.8</c:v>
                </c:pt>
                <c:pt idx="27">
                  <c:v>-1.9000000000000001</c:v>
                </c:pt>
                <c:pt idx="28">
                  <c:v>-2.2999999999999998</c:v>
                </c:pt>
                <c:pt idx="29">
                  <c:v>-2.8</c:v>
                </c:pt>
                <c:pt idx="30">
                  <c:v>-3.1</c:v>
                </c:pt>
                <c:pt idx="31">
                  <c:v>-3.1</c:v>
                </c:pt>
                <c:pt idx="32">
                  <c:v>-2.4</c:v>
                </c:pt>
                <c:pt idx="33">
                  <c:v>-0.60000000000000064</c:v>
                </c:pt>
                <c:pt idx="34">
                  <c:v>2.8</c:v>
                </c:pt>
                <c:pt idx="35">
                  <c:v>0</c:v>
                </c:pt>
                <c:pt idx="36">
                  <c:v>0</c:v>
                </c:pt>
              </c:numCache>
            </c:numRef>
          </c:val>
        </c:ser>
        <c:ser>
          <c:idx val="88"/>
          <c:order val="86"/>
          <c:tx>
            <c:strRef>
              <c:f>ant_info.003!$B$88</c:f>
              <c:strCache>
                <c:ptCount val="1"/>
                <c:pt idx="0">
                  <c:v>ASH701933C_M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ant_info.003!$BD$88:$CN$88</c:f>
              <c:numCache>
                <c:formatCode>General</c:formatCode>
                <c:ptCount val="37"/>
                <c:pt idx="0">
                  <c:v>0</c:v>
                </c:pt>
                <c:pt idx="1">
                  <c:v>0</c:v>
                </c:pt>
                <c:pt idx="2">
                  <c:v>1.5</c:v>
                </c:pt>
                <c:pt idx="3">
                  <c:v>-1.3</c:v>
                </c:pt>
                <c:pt idx="4">
                  <c:v>-2.9</c:v>
                </c:pt>
                <c:pt idx="5">
                  <c:v>-3.4</c:v>
                </c:pt>
                <c:pt idx="6">
                  <c:v>-3.4</c:v>
                </c:pt>
                <c:pt idx="7">
                  <c:v>-3.1</c:v>
                </c:pt>
                <c:pt idx="8">
                  <c:v>-2.7</c:v>
                </c:pt>
                <c:pt idx="9">
                  <c:v>-2.4</c:v>
                </c:pt>
                <c:pt idx="10">
                  <c:v>-2.2999999999999998</c:v>
                </c:pt>
                <c:pt idx="11">
                  <c:v>-2.4</c:v>
                </c:pt>
                <c:pt idx="12">
                  <c:v>-2.7</c:v>
                </c:pt>
                <c:pt idx="13">
                  <c:v>-3.2</c:v>
                </c:pt>
                <c:pt idx="14">
                  <c:v>-3.6</c:v>
                </c:pt>
                <c:pt idx="15">
                  <c:v>-3.8</c:v>
                </c:pt>
                <c:pt idx="16">
                  <c:v>-3.5</c:v>
                </c:pt>
                <c:pt idx="17">
                  <c:v>-2.2999999999999998</c:v>
                </c:pt>
                <c:pt idx="18">
                  <c:v>0</c:v>
                </c:pt>
                <c:pt idx="19">
                  <c:v>-2.2999999999999998</c:v>
                </c:pt>
                <c:pt idx="20">
                  <c:v>-3.5</c:v>
                </c:pt>
                <c:pt idx="21">
                  <c:v>-3.8</c:v>
                </c:pt>
                <c:pt idx="22">
                  <c:v>-3.6</c:v>
                </c:pt>
                <c:pt idx="23">
                  <c:v>-3.2</c:v>
                </c:pt>
                <c:pt idx="24">
                  <c:v>-2.7</c:v>
                </c:pt>
                <c:pt idx="25">
                  <c:v>-2.4</c:v>
                </c:pt>
                <c:pt idx="26">
                  <c:v>-2.2999999999999998</c:v>
                </c:pt>
                <c:pt idx="27">
                  <c:v>-2.4</c:v>
                </c:pt>
                <c:pt idx="28">
                  <c:v>-2.7</c:v>
                </c:pt>
                <c:pt idx="29">
                  <c:v>-3.1</c:v>
                </c:pt>
                <c:pt idx="30">
                  <c:v>-3.4</c:v>
                </c:pt>
                <c:pt idx="31">
                  <c:v>-3.4</c:v>
                </c:pt>
                <c:pt idx="32">
                  <c:v>-2.9</c:v>
                </c:pt>
                <c:pt idx="33">
                  <c:v>-1.3</c:v>
                </c:pt>
                <c:pt idx="34">
                  <c:v>1.5</c:v>
                </c:pt>
                <c:pt idx="35">
                  <c:v>0</c:v>
                </c:pt>
                <c:pt idx="36">
                  <c:v>0</c:v>
                </c:pt>
              </c:numCache>
            </c:numRef>
          </c:val>
        </c:ser>
        <c:ser>
          <c:idx val="89"/>
          <c:order val="87"/>
          <c:tx>
            <c:strRef>
              <c:f>ant_info.003!$B$89</c:f>
              <c:strCache>
                <c:ptCount val="1"/>
                <c:pt idx="0">
                  <c:v>NOV503+CR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ant_info.003!$BD$89:$CN$89</c:f>
              <c:numCache>
                <c:formatCode>General</c:formatCode>
                <c:ptCount val="37"/>
                <c:pt idx="0">
                  <c:v>0</c:v>
                </c:pt>
                <c:pt idx="1">
                  <c:v>0</c:v>
                </c:pt>
                <c:pt idx="2">
                  <c:v>0.5</c:v>
                </c:pt>
                <c:pt idx="3">
                  <c:v>-0.5</c:v>
                </c:pt>
                <c:pt idx="4">
                  <c:v>-0.9</c:v>
                </c:pt>
                <c:pt idx="5">
                  <c:v>-1.1000000000000001</c:v>
                </c:pt>
                <c:pt idx="6">
                  <c:v>-1.1000000000000001</c:v>
                </c:pt>
                <c:pt idx="7">
                  <c:v>-0.9</c:v>
                </c:pt>
                <c:pt idx="8">
                  <c:v>-0.9</c:v>
                </c:pt>
                <c:pt idx="9">
                  <c:v>-0.8</c:v>
                </c:pt>
                <c:pt idx="10">
                  <c:v>-0.8</c:v>
                </c:pt>
                <c:pt idx="11">
                  <c:v>-1</c:v>
                </c:pt>
                <c:pt idx="12">
                  <c:v>-1.3</c:v>
                </c:pt>
                <c:pt idx="13">
                  <c:v>-1.5</c:v>
                </c:pt>
                <c:pt idx="14">
                  <c:v>-1.8</c:v>
                </c:pt>
                <c:pt idx="15">
                  <c:v>-1.9000000000000001</c:v>
                </c:pt>
                <c:pt idx="16">
                  <c:v>-1.7</c:v>
                </c:pt>
                <c:pt idx="17">
                  <c:v>-1.1000000000000001</c:v>
                </c:pt>
                <c:pt idx="18">
                  <c:v>0</c:v>
                </c:pt>
                <c:pt idx="19">
                  <c:v>-1.1000000000000001</c:v>
                </c:pt>
                <c:pt idx="20">
                  <c:v>-1.7</c:v>
                </c:pt>
                <c:pt idx="21">
                  <c:v>-1.9000000000000001</c:v>
                </c:pt>
                <c:pt idx="22">
                  <c:v>-1.8</c:v>
                </c:pt>
                <c:pt idx="23">
                  <c:v>-1.5</c:v>
                </c:pt>
                <c:pt idx="24">
                  <c:v>-1.3</c:v>
                </c:pt>
                <c:pt idx="25">
                  <c:v>-1</c:v>
                </c:pt>
                <c:pt idx="26">
                  <c:v>-0.8</c:v>
                </c:pt>
                <c:pt idx="27">
                  <c:v>-0.8</c:v>
                </c:pt>
                <c:pt idx="28">
                  <c:v>-0.9</c:v>
                </c:pt>
                <c:pt idx="29">
                  <c:v>-0.9</c:v>
                </c:pt>
                <c:pt idx="30">
                  <c:v>-1.1000000000000001</c:v>
                </c:pt>
                <c:pt idx="31">
                  <c:v>-1.1000000000000001</c:v>
                </c:pt>
                <c:pt idx="32">
                  <c:v>-0.9</c:v>
                </c:pt>
                <c:pt idx="33">
                  <c:v>-0.5</c:v>
                </c:pt>
                <c:pt idx="34">
                  <c:v>0.5</c:v>
                </c:pt>
                <c:pt idx="35">
                  <c:v>0</c:v>
                </c:pt>
                <c:pt idx="36">
                  <c:v>0</c:v>
                </c:pt>
              </c:numCache>
            </c:numRef>
          </c:val>
        </c:ser>
        <c:ser>
          <c:idx val="90"/>
          <c:order val="88"/>
          <c:tx>
            <c:strRef>
              <c:f>ant_info.003!$B$90</c:f>
              <c:strCache>
                <c:ptCount val="1"/>
                <c:pt idx="0">
                  <c:v>NOV503+CR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ant_info.003!$BD$90:$CN$90</c:f>
              <c:numCache>
                <c:formatCode>General</c:formatCode>
                <c:ptCount val="37"/>
                <c:pt idx="0">
                  <c:v>0</c:v>
                </c:pt>
                <c:pt idx="1">
                  <c:v>0</c:v>
                </c:pt>
                <c:pt idx="2">
                  <c:v>1</c:v>
                </c:pt>
                <c:pt idx="3">
                  <c:v>-0.8</c:v>
                </c:pt>
                <c:pt idx="4">
                  <c:v>-1.8</c:v>
                </c:pt>
                <c:pt idx="5">
                  <c:v>-2.4</c:v>
                </c:pt>
                <c:pt idx="6">
                  <c:v>-2.5</c:v>
                </c:pt>
                <c:pt idx="7">
                  <c:v>-2.5</c:v>
                </c:pt>
                <c:pt idx="8">
                  <c:v>-2.2999999999999998</c:v>
                </c:pt>
                <c:pt idx="9">
                  <c:v>-2.2000000000000002</c:v>
                </c:pt>
                <c:pt idx="10">
                  <c:v>-2.1</c:v>
                </c:pt>
                <c:pt idx="11">
                  <c:v>-2.2000000000000002</c:v>
                </c:pt>
                <c:pt idx="12">
                  <c:v>-2.2999999999999998</c:v>
                </c:pt>
                <c:pt idx="13">
                  <c:v>-2.5</c:v>
                </c:pt>
                <c:pt idx="14">
                  <c:v>-2.6</c:v>
                </c:pt>
                <c:pt idx="15">
                  <c:v>-2.5</c:v>
                </c:pt>
                <c:pt idx="16">
                  <c:v>-2.2999999999999998</c:v>
                </c:pt>
                <c:pt idx="17">
                  <c:v>-1.5</c:v>
                </c:pt>
                <c:pt idx="18">
                  <c:v>0</c:v>
                </c:pt>
                <c:pt idx="19">
                  <c:v>-1.5</c:v>
                </c:pt>
                <c:pt idx="20">
                  <c:v>-2.2999999999999998</c:v>
                </c:pt>
                <c:pt idx="21">
                  <c:v>-2.5</c:v>
                </c:pt>
                <c:pt idx="22">
                  <c:v>-2.6</c:v>
                </c:pt>
                <c:pt idx="23">
                  <c:v>-2.5</c:v>
                </c:pt>
                <c:pt idx="24">
                  <c:v>-2.2999999999999998</c:v>
                </c:pt>
                <c:pt idx="25">
                  <c:v>-2.2000000000000002</c:v>
                </c:pt>
                <c:pt idx="26">
                  <c:v>-2.1</c:v>
                </c:pt>
                <c:pt idx="27">
                  <c:v>-2.2000000000000002</c:v>
                </c:pt>
                <c:pt idx="28">
                  <c:v>-2.2999999999999998</c:v>
                </c:pt>
                <c:pt idx="29">
                  <c:v>-2.5</c:v>
                </c:pt>
                <c:pt idx="30">
                  <c:v>-2.5</c:v>
                </c:pt>
                <c:pt idx="31">
                  <c:v>-2.4</c:v>
                </c:pt>
                <c:pt idx="32">
                  <c:v>-1.8</c:v>
                </c:pt>
                <c:pt idx="33">
                  <c:v>-0.8</c:v>
                </c:pt>
                <c:pt idx="34">
                  <c:v>1</c:v>
                </c:pt>
                <c:pt idx="35">
                  <c:v>0</c:v>
                </c:pt>
                <c:pt idx="36">
                  <c:v>0</c:v>
                </c:pt>
              </c:numCache>
            </c:numRef>
          </c:val>
        </c:ser>
        <c:ser>
          <c:idx val="91"/>
          <c:order val="89"/>
          <c:tx>
            <c:strRef>
              <c:f>ant_info.003!$B$91</c:f>
              <c:strCache>
                <c:ptCount val="1"/>
                <c:pt idx="0">
                  <c:v>SPP571212238+GP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ant_info.003!$BD$91:$CN$91</c:f>
              <c:numCache>
                <c:formatCode>General</c:formatCode>
                <c:ptCount val="37"/>
                <c:pt idx="0">
                  <c:v>0</c:v>
                </c:pt>
                <c:pt idx="1">
                  <c:v>0</c:v>
                </c:pt>
                <c:pt idx="2">
                  <c:v>-3.2</c:v>
                </c:pt>
                <c:pt idx="3">
                  <c:v>-4</c:v>
                </c:pt>
                <c:pt idx="4">
                  <c:v>-4.7</c:v>
                </c:pt>
                <c:pt idx="5">
                  <c:v>-5</c:v>
                </c:pt>
                <c:pt idx="6">
                  <c:v>-5.2</c:v>
                </c:pt>
                <c:pt idx="7">
                  <c:v>-5.4</c:v>
                </c:pt>
                <c:pt idx="8">
                  <c:v>-5.6</c:v>
                </c:pt>
                <c:pt idx="9">
                  <c:v>-5.8</c:v>
                </c:pt>
                <c:pt idx="10">
                  <c:v>-6</c:v>
                </c:pt>
                <c:pt idx="11">
                  <c:v>-6.3</c:v>
                </c:pt>
                <c:pt idx="12">
                  <c:v>-6.4</c:v>
                </c:pt>
                <c:pt idx="13">
                  <c:v>-6.4</c:v>
                </c:pt>
                <c:pt idx="14">
                  <c:v>-6.2</c:v>
                </c:pt>
                <c:pt idx="15">
                  <c:v>-5.6</c:v>
                </c:pt>
                <c:pt idx="16">
                  <c:v>-4.5</c:v>
                </c:pt>
                <c:pt idx="17">
                  <c:v>-2.7</c:v>
                </c:pt>
                <c:pt idx="18">
                  <c:v>0</c:v>
                </c:pt>
                <c:pt idx="19">
                  <c:v>-2.7</c:v>
                </c:pt>
                <c:pt idx="20">
                  <c:v>-4.5</c:v>
                </c:pt>
                <c:pt idx="21">
                  <c:v>-5.6</c:v>
                </c:pt>
                <c:pt idx="22">
                  <c:v>-6.2</c:v>
                </c:pt>
                <c:pt idx="23">
                  <c:v>-6.4</c:v>
                </c:pt>
                <c:pt idx="24">
                  <c:v>-6.4</c:v>
                </c:pt>
                <c:pt idx="25">
                  <c:v>-6.3</c:v>
                </c:pt>
                <c:pt idx="26">
                  <c:v>-6</c:v>
                </c:pt>
                <c:pt idx="27">
                  <c:v>-5.8</c:v>
                </c:pt>
                <c:pt idx="28">
                  <c:v>-5.6</c:v>
                </c:pt>
                <c:pt idx="29">
                  <c:v>-5.4</c:v>
                </c:pt>
                <c:pt idx="30">
                  <c:v>-5.2</c:v>
                </c:pt>
                <c:pt idx="31">
                  <c:v>-5</c:v>
                </c:pt>
                <c:pt idx="32">
                  <c:v>-4.7</c:v>
                </c:pt>
                <c:pt idx="33">
                  <c:v>-4</c:v>
                </c:pt>
                <c:pt idx="34">
                  <c:v>-3.2</c:v>
                </c:pt>
                <c:pt idx="35">
                  <c:v>0</c:v>
                </c:pt>
                <c:pt idx="36">
                  <c:v>0</c:v>
                </c:pt>
              </c:numCache>
            </c:numRef>
          </c:val>
        </c:ser>
        <c:ser>
          <c:idx val="92"/>
          <c:order val="90"/>
          <c:tx>
            <c:strRef>
              <c:f>ant_info.003!$B$92</c:f>
              <c:strCache>
                <c:ptCount val="1"/>
                <c:pt idx="0">
                  <c:v>ASH701941.1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ant_info.003!$BD$92:$CN$92</c:f>
              <c:numCache>
                <c:formatCode>General</c:formatCode>
                <c:ptCount val="37"/>
                <c:pt idx="0">
                  <c:v>0</c:v>
                </c:pt>
                <c:pt idx="1">
                  <c:v>0</c:v>
                </c:pt>
                <c:pt idx="2">
                  <c:v>1.3</c:v>
                </c:pt>
                <c:pt idx="3">
                  <c:v>-1.3</c:v>
                </c:pt>
                <c:pt idx="4">
                  <c:v>-2.7</c:v>
                </c:pt>
                <c:pt idx="5">
                  <c:v>-3.2</c:v>
                </c:pt>
                <c:pt idx="6">
                  <c:v>-3.2</c:v>
                </c:pt>
                <c:pt idx="7">
                  <c:v>-2.9</c:v>
                </c:pt>
                <c:pt idx="8">
                  <c:v>-2.5</c:v>
                </c:pt>
                <c:pt idx="9">
                  <c:v>-2.2000000000000002</c:v>
                </c:pt>
                <c:pt idx="10">
                  <c:v>-2.1</c:v>
                </c:pt>
                <c:pt idx="11">
                  <c:v>-2.2000000000000002</c:v>
                </c:pt>
                <c:pt idx="12">
                  <c:v>-2.5</c:v>
                </c:pt>
                <c:pt idx="13">
                  <c:v>-2.9</c:v>
                </c:pt>
                <c:pt idx="14">
                  <c:v>-3.3</c:v>
                </c:pt>
                <c:pt idx="15">
                  <c:v>-3.5</c:v>
                </c:pt>
                <c:pt idx="16">
                  <c:v>-3.3</c:v>
                </c:pt>
                <c:pt idx="17">
                  <c:v>-2.2000000000000002</c:v>
                </c:pt>
                <c:pt idx="18">
                  <c:v>0</c:v>
                </c:pt>
                <c:pt idx="19">
                  <c:v>-2.2000000000000002</c:v>
                </c:pt>
                <c:pt idx="20">
                  <c:v>-3.3</c:v>
                </c:pt>
                <c:pt idx="21">
                  <c:v>-3.5</c:v>
                </c:pt>
                <c:pt idx="22">
                  <c:v>-3.3</c:v>
                </c:pt>
                <c:pt idx="23">
                  <c:v>-2.9</c:v>
                </c:pt>
                <c:pt idx="24">
                  <c:v>-2.5</c:v>
                </c:pt>
                <c:pt idx="25">
                  <c:v>-2.2000000000000002</c:v>
                </c:pt>
                <c:pt idx="26">
                  <c:v>-2.1</c:v>
                </c:pt>
                <c:pt idx="27">
                  <c:v>-2.2000000000000002</c:v>
                </c:pt>
                <c:pt idx="28">
                  <c:v>-2.5</c:v>
                </c:pt>
                <c:pt idx="29">
                  <c:v>-2.9</c:v>
                </c:pt>
                <c:pt idx="30">
                  <c:v>-3.2</c:v>
                </c:pt>
                <c:pt idx="31">
                  <c:v>-3.2</c:v>
                </c:pt>
                <c:pt idx="32">
                  <c:v>-2.7</c:v>
                </c:pt>
                <c:pt idx="33">
                  <c:v>-1.3</c:v>
                </c:pt>
                <c:pt idx="34">
                  <c:v>1.3</c:v>
                </c:pt>
                <c:pt idx="35">
                  <c:v>0</c:v>
                </c:pt>
                <c:pt idx="36">
                  <c:v>0</c:v>
                </c:pt>
              </c:numCache>
            </c:numRef>
          </c:val>
        </c:ser>
        <c:ser>
          <c:idx val="93"/>
          <c:order val="91"/>
          <c:tx>
            <c:strRef>
              <c:f>ant_info.003!$B$93</c:f>
              <c:strCache>
                <c:ptCount val="1"/>
                <c:pt idx="0">
                  <c:v>ASH701941.2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ant_info.003!$BD$93:$CN$93</c:f>
              <c:numCache>
                <c:formatCode>General</c:formatCode>
                <c:ptCount val="37"/>
                <c:pt idx="0">
                  <c:v>0</c:v>
                </c:pt>
                <c:pt idx="1">
                  <c:v>0</c:v>
                </c:pt>
                <c:pt idx="2">
                  <c:v>1.3</c:v>
                </c:pt>
                <c:pt idx="3">
                  <c:v>-1.3</c:v>
                </c:pt>
                <c:pt idx="4">
                  <c:v>-2.7</c:v>
                </c:pt>
                <c:pt idx="5">
                  <c:v>-3.2</c:v>
                </c:pt>
                <c:pt idx="6">
                  <c:v>-3.2</c:v>
                </c:pt>
                <c:pt idx="7">
                  <c:v>-2.9</c:v>
                </c:pt>
                <c:pt idx="8">
                  <c:v>-2.5</c:v>
                </c:pt>
                <c:pt idx="9">
                  <c:v>-2.2000000000000002</c:v>
                </c:pt>
                <c:pt idx="10">
                  <c:v>-2.1</c:v>
                </c:pt>
                <c:pt idx="11">
                  <c:v>-2.2000000000000002</c:v>
                </c:pt>
                <c:pt idx="12">
                  <c:v>-2.5</c:v>
                </c:pt>
                <c:pt idx="13">
                  <c:v>-2.9</c:v>
                </c:pt>
                <c:pt idx="14">
                  <c:v>-3.3</c:v>
                </c:pt>
                <c:pt idx="15">
                  <c:v>-3.5</c:v>
                </c:pt>
                <c:pt idx="16">
                  <c:v>-3.3</c:v>
                </c:pt>
                <c:pt idx="17">
                  <c:v>-2.2000000000000002</c:v>
                </c:pt>
                <c:pt idx="18">
                  <c:v>0</c:v>
                </c:pt>
                <c:pt idx="19">
                  <c:v>-2.2000000000000002</c:v>
                </c:pt>
                <c:pt idx="20">
                  <c:v>-3.3</c:v>
                </c:pt>
                <c:pt idx="21">
                  <c:v>-3.5</c:v>
                </c:pt>
                <c:pt idx="22">
                  <c:v>-3.3</c:v>
                </c:pt>
                <c:pt idx="23">
                  <c:v>-2.9</c:v>
                </c:pt>
                <c:pt idx="24">
                  <c:v>-2.5</c:v>
                </c:pt>
                <c:pt idx="25">
                  <c:v>-2.2000000000000002</c:v>
                </c:pt>
                <c:pt idx="26">
                  <c:v>-2.1</c:v>
                </c:pt>
                <c:pt idx="27">
                  <c:v>-2.2000000000000002</c:v>
                </c:pt>
                <c:pt idx="28">
                  <c:v>-2.5</c:v>
                </c:pt>
                <c:pt idx="29">
                  <c:v>-2.9</c:v>
                </c:pt>
                <c:pt idx="30">
                  <c:v>-3.2</c:v>
                </c:pt>
                <c:pt idx="31">
                  <c:v>-3.2</c:v>
                </c:pt>
                <c:pt idx="32">
                  <c:v>-2.7</c:v>
                </c:pt>
                <c:pt idx="33">
                  <c:v>-1.3</c:v>
                </c:pt>
                <c:pt idx="34">
                  <c:v>1.3</c:v>
                </c:pt>
                <c:pt idx="35">
                  <c:v>0</c:v>
                </c:pt>
                <c:pt idx="36">
                  <c:v>0</c:v>
                </c:pt>
              </c:numCache>
            </c:numRef>
          </c:val>
        </c:ser>
        <c:ser>
          <c:idx val="94"/>
          <c:order val="92"/>
          <c:tx>
            <c:strRef>
              <c:f>ant_info.003!$B$94</c:f>
              <c:strCache>
                <c:ptCount val="1"/>
                <c:pt idx="0">
                  <c:v>ASH701941.A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ant_info.003!$BD$94:$CN$94</c:f>
              <c:numCache>
                <c:formatCode>General</c:formatCode>
                <c:ptCount val="37"/>
                <c:pt idx="0">
                  <c:v>0</c:v>
                </c:pt>
                <c:pt idx="1">
                  <c:v>0</c:v>
                </c:pt>
                <c:pt idx="2">
                  <c:v>1.3</c:v>
                </c:pt>
                <c:pt idx="3">
                  <c:v>-1.3</c:v>
                </c:pt>
                <c:pt idx="4">
                  <c:v>-2.7</c:v>
                </c:pt>
                <c:pt idx="5">
                  <c:v>-3.2</c:v>
                </c:pt>
                <c:pt idx="6">
                  <c:v>-3.2</c:v>
                </c:pt>
                <c:pt idx="7">
                  <c:v>-2.9</c:v>
                </c:pt>
                <c:pt idx="8">
                  <c:v>-2.5</c:v>
                </c:pt>
                <c:pt idx="9">
                  <c:v>-2.2000000000000002</c:v>
                </c:pt>
                <c:pt idx="10">
                  <c:v>-2.1</c:v>
                </c:pt>
                <c:pt idx="11">
                  <c:v>-2.2000000000000002</c:v>
                </c:pt>
                <c:pt idx="12">
                  <c:v>-2.5</c:v>
                </c:pt>
                <c:pt idx="13">
                  <c:v>-2.9</c:v>
                </c:pt>
                <c:pt idx="14">
                  <c:v>-3.3</c:v>
                </c:pt>
                <c:pt idx="15">
                  <c:v>-3.5</c:v>
                </c:pt>
                <c:pt idx="16">
                  <c:v>-3.3</c:v>
                </c:pt>
                <c:pt idx="17">
                  <c:v>-2.2000000000000002</c:v>
                </c:pt>
                <c:pt idx="18">
                  <c:v>0</c:v>
                </c:pt>
                <c:pt idx="19">
                  <c:v>-2.2000000000000002</c:v>
                </c:pt>
                <c:pt idx="20">
                  <c:v>-3.3</c:v>
                </c:pt>
                <c:pt idx="21">
                  <c:v>-3.5</c:v>
                </c:pt>
                <c:pt idx="22">
                  <c:v>-3.3</c:v>
                </c:pt>
                <c:pt idx="23">
                  <c:v>-2.9</c:v>
                </c:pt>
                <c:pt idx="24">
                  <c:v>-2.5</c:v>
                </c:pt>
                <c:pt idx="25">
                  <c:v>-2.2000000000000002</c:v>
                </c:pt>
                <c:pt idx="26">
                  <c:v>-2.1</c:v>
                </c:pt>
                <c:pt idx="27">
                  <c:v>-2.2000000000000002</c:v>
                </c:pt>
                <c:pt idx="28">
                  <c:v>-2.5</c:v>
                </c:pt>
                <c:pt idx="29">
                  <c:v>-2.9</c:v>
                </c:pt>
                <c:pt idx="30">
                  <c:v>-3.2</c:v>
                </c:pt>
                <c:pt idx="31">
                  <c:v>-3.2</c:v>
                </c:pt>
                <c:pt idx="32">
                  <c:v>-2.7</c:v>
                </c:pt>
                <c:pt idx="33">
                  <c:v>-1.3</c:v>
                </c:pt>
                <c:pt idx="34">
                  <c:v>1.3</c:v>
                </c:pt>
                <c:pt idx="35">
                  <c:v>0</c:v>
                </c:pt>
                <c:pt idx="36">
                  <c:v>0</c:v>
                </c:pt>
              </c:numCache>
            </c:numRef>
          </c:val>
        </c:ser>
        <c:ser>
          <c:idx val="95"/>
          <c:order val="93"/>
          <c:tx>
            <c:strRef>
              <c:f>ant_info.003!$B$95</c:f>
              <c:strCache>
                <c:ptCount val="1"/>
                <c:pt idx="0">
                  <c:v>ASH701941.B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ant_info.003!$BD$95:$CN$95</c:f>
              <c:numCache>
                <c:formatCode>General</c:formatCode>
                <c:ptCount val="37"/>
                <c:pt idx="0">
                  <c:v>0</c:v>
                </c:pt>
                <c:pt idx="1">
                  <c:v>0</c:v>
                </c:pt>
                <c:pt idx="2">
                  <c:v>1.3</c:v>
                </c:pt>
                <c:pt idx="3">
                  <c:v>-1.3</c:v>
                </c:pt>
                <c:pt idx="4">
                  <c:v>-2.7</c:v>
                </c:pt>
                <c:pt idx="5">
                  <c:v>-3.2</c:v>
                </c:pt>
                <c:pt idx="6">
                  <c:v>-3.2</c:v>
                </c:pt>
                <c:pt idx="7">
                  <c:v>-2.9</c:v>
                </c:pt>
                <c:pt idx="8">
                  <c:v>-2.5</c:v>
                </c:pt>
                <c:pt idx="9">
                  <c:v>-2.2000000000000002</c:v>
                </c:pt>
                <c:pt idx="10">
                  <c:v>-2.1</c:v>
                </c:pt>
                <c:pt idx="11">
                  <c:v>-2.2000000000000002</c:v>
                </c:pt>
                <c:pt idx="12">
                  <c:v>-2.5</c:v>
                </c:pt>
                <c:pt idx="13">
                  <c:v>-2.9</c:v>
                </c:pt>
                <c:pt idx="14">
                  <c:v>-3.3</c:v>
                </c:pt>
                <c:pt idx="15">
                  <c:v>-3.5</c:v>
                </c:pt>
                <c:pt idx="16">
                  <c:v>-3.3</c:v>
                </c:pt>
                <c:pt idx="17">
                  <c:v>-2.2000000000000002</c:v>
                </c:pt>
                <c:pt idx="18">
                  <c:v>0</c:v>
                </c:pt>
                <c:pt idx="19">
                  <c:v>-2.2000000000000002</c:v>
                </c:pt>
                <c:pt idx="20">
                  <c:v>-3.3</c:v>
                </c:pt>
                <c:pt idx="21">
                  <c:v>-3.5</c:v>
                </c:pt>
                <c:pt idx="22">
                  <c:v>-3.3</c:v>
                </c:pt>
                <c:pt idx="23">
                  <c:v>-2.9</c:v>
                </c:pt>
                <c:pt idx="24">
                  <c:v>-2.5</c:v>
                </c:pt>
                <c:pt idx="25">
                  <c:v>-2.2000000000000002</c:v>
                </c:pt>
                <c:pt idx="26">
                  <c:v>-2.1</c:v>
                </c:pt>
                <c:pt idx="27">
                  <c:v>-2.2000000000000002</c:v>
                </c:pt>
                <c:pt idx="28">
                  <c:v>-2.5</c:v>
                </c:pt>
                <c:pt idx="29">
                  <c:v>-2.9</c:v>
                </c:pt>
                <c:pt idx="30">
                  <c:v>-3.2</c:v>
                </c:pt>
                <c:pt idx="31">
                  <c:v>-3.2</c:v>
                </c:pt>
                <c:pt idx="32">
                  <c:v>-2.7</c:v>
                </c:pt>
                <c:pt idx="33">
                  <c:v>-1.3</c:v>
                </c:pt>
                <c:pt idx="34">
                  <c:v>1.3</c:v>
                </c:pt>
                <c:pt idx="35">
                  <c:v>0</c:v>
                </c:pt>
                <c:pt idx="36">
                  <c:v>0</c:v>
                </c:pt>
              </c:numCache>
            </c:numRef>
          </c:val>
        </c:ser>
        <c:ser>
          <c:idx val="96"/>
          <c:order val="94"/>
          <c:tx>
            <c:strRef>
              <c:f>ant_info.003!$B$96</c:f>
              <c:strCache>
                <c:ptCount val="1"/>
                <c:pt idx="0">
                  <c:v>MAG105645</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ant_info.003!$BD$96:$CN$96</c:f>
              <c:numCache>
                <c:formatCode>General</c:formatCode>
                <c:ptCount val="37"/>
                <c:pt idx="0">
                  <c:v>0</c:v>
                </c:pt>
                <c:pt idx="1">
                  <c:v>0</c:v>
                </c:pt>
                <c:pt idx="2">
                  <c:v>0.4</c:v>
                </c:pt>
                <c:pt idx="3">
                  <c:v>-0.4</c:v>
                </c:pt>
                <c:pt idx="4">
                  <c:v>0</c:v>
                </c:pt>
                <c:pt idx="5">
                  <c:v>0.9</c:v>
                </c:pt>
                <c:pt idx="6">
                  <c:v>2.1</c:v>
                </c:pt>
                <c:pt idx="7">
                  <c:v>3.3</c:v>
                </c:pt>
                <c:pt idx="8">
                  <c:v>4.0999999999999996</c:v>
                </c:pt>
                <c:pt idx="9">
                  <c:v>4.5</c:v>
                </c:pt>
                <c:pt idx="10">
                  <c:v>4.3</c:v>
                </c:pt>
                <c:pt idx="11">
                  <c:v>3.6</c:v>
                </c:pt>
                <c:pt idx="12">
                  <c:v>2.5</c:v>
                </c:pt>
                <c:pt idx="13">
                  <c:v>1.1000000000000001</c:v>
                </c:pt>
                <c:pt idx="14">
                  <c:v>-0.5</c:v>
                </c:pt>
                <c:pt idx="15">
                  <c:v>-1.8</c:v>
                </c:pt>
                <c:pt idx="16">
                  <c:v>-2.4</c:v>
                </c:pt>
                <c:pt idx="17">
                  <c:v>-2</c:v>
                </c:pt>
                <c:pt idx="18">
                  <c:v>0</c:v>
                </c:pt>
                <c:pt idx="19">
                  <c:v>-2</c:v>
                </c:pt>
                <c:pt idx="20">
                  <c:v>-2.4</c:v>
                </c:pt>
                <c:pt idx="21">
                  <c:v>-1.8</c:v>
                </c:pt>
                <c:pt idx="22">
                  <c:v>-0.5</c:v>
                </c:pt>
                <c:pt idx="23">
                  <c:v>1.1000000000000001</c:v>
                </c:pt>
                <c:pt idx="24">
                  <c:v>2.5</c:v>
                </c:pt>
                <c:pt idx="25">
                  <c:v>3.6</c:v>
                </c:pt>
                <c:pt idx="26">
                  <c:v>4.3</c:v>
                </c:pt>
                <c:pt idx="27">
                  <c:v>4.5</c:v>
                </c:pt>
                <c:pt idx="28">
                  <c:v>4.0999999999999996</c:v>
                </c:pt>
                <c:pt idx="29">
                  <c:v>3.3</c:v>
                </c:pt>
                <c:pt idx="30">
                  <c:v>2.1</c:v>
                </c:pt>
                <c:pt idx="31">
                  <c:v>0.9</c:v>
                </c:pt>
                <c:pt idx="32">
                  <c:v>0</c:v>
                </c:pt>
                <c:pt idx="33">
                  <c:v>-0.4</c:v>
                </c:pt>
                <c:pt idx="34">
                  <c:v>0.4</c:v>
                </c:pt>
                <c:pt idx="35">
                  <c:v>0</c:v>
                </c:pt>
                <c:pt idx="36">
                  <c:v>0</c:v>
                </c:pt>
              </c:numCache>
            </c:numRef>
          </c:val>
        </c:ser>
        <c:ser>
          <c:idx val="97"/>
          <c:order val="95"/>
          <c:tx>
            <c:strRef>
              <c:f>ant_info.003!$B$97</c:f>
              <c:strCache>
                <c:ptCount val="1"/>
                <c:pt idx="0">
                  <c:v>SOKA110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ant_info.003!$BD$97:$CN$97</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98"/>
          <c:order val="96"/>
          <c:tx>
            <c:strRef>
              <c:f>ant_info.003!$B$98</c:f>
              <c:strCache>
                <c:ptCount val="1"/>
                <c:pt idx="0">
                  <c:v>SOKA120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ant_info.003!$BD$98:$CN$98</c:f>
              <c:numCache>
                <c:formatCode>General</c:formatCode>
                <c:ptCount val="37"/>
                <c:pt idx="0">
                  <c:v>0</c:v>
                </c:pt>
                <c:pt idx="1">
                  <c:v>0</c:v>
                </c:pt>
                <c:pt idx="2">
                  <c:v>-3.2</c:v>
                </c:pt>
                <c:pt idx="3">
                  <c:v>-2</c:v>
                </c:pt>
                <c:pt idx="4">
                  <c:v>-0.9</c:v>
                </c:pt>
                <c:pt idx="5">
                  <c:v>-0.1</c:v>
                </c:pt>
                <c:pt idx="6">
                  <c:v>0.60000000000000064</c:v>
                </c:pt>
                <c:pt idx="7">
                  <c:v>0.9</c:v>
                </c:pt>
                <c:pt idx="8">
                  <c:v>1.1000000000000001</c:v>
                </c:pt>
                <c:pt idx="9">
                  <c:v>1.1000000000000001</c:v>
                </c:pt>
                <c:pt idx="10">
                  <c:v>1.1000000000000001</c:v>
                </c:pt>
                <c:pt idx="11">
                  <c:v>0.9</c:v>
                </c:pt>
                <c:pt idx="12">
                  <c:v>0.70000000000000062</c:v>
                </c:pt>
                <c:pt idx="13">
                  <c:v>0.30000000000000032</c:v>
                </c:pt>
                <c:pt idx="14">
                  <c:v>0.1</c:v>
                </c:pt>
                <c:pt idx="15">
                  <c:v>-0.1</c:v>
                </c:pt>
                <c:pt idx="16">
                  <c:v>-0.30000000000000032</c:v>
                </c:pt>
                <c:pt idx="17">
                  <c:v>-0.30000000000000032</c:v>
                </c:pt>
                <c:pt idx="18">
                  <c:v>0</c:v>
                </c:pt>
                <c:pt idx="19">
                  <c:v>-0.30000000000000032</c:v>
                </c:pt>
                <c:pt idx="20">
                  <c:v>-0.30000000000000032</c:v>
                </c:pt>
                <c:pt idx="21">
                  <c:v>-0.1</c:v>
                </c:pt>
                <c:pt idx="22">
                  <c:v>0.1</c:v>
                </c:pt>
                <c:pt idx="23">
                  <c:v>0.30000000000000032</c:v>
                </c:pt>
                <c:pt idx="24">
                  <c:v>0.70000000000000062</c:v>
                </c:pt>
                <c:pt idx="25">
                  <c:v>0.9</c:v>
                </c:pt>
                <c:pt idx="26">
                  <c:v>1.1000000000000001</c:v>
                </c:pt>
                <c:pt idx="27">
                  <c:v>1.1000000000000001</c:v>
                </c:pt>
                <c:pt idx="28">
                  <c:v>1.1000000000000001</c:v>
                </c:pt>
                <c:pt idx="29">
                  <c:v>0.9</c:v>
                </c:pt>
                <c:pt idx="30">
                  <c:v>0.60000000000000064</c:v>
                </c:pt>
                <c:pt idx="31">
                  <c:v>-0.1</c:v>
                </c:pt>
                <c:pt idx="32">
                  <c:v>-0.9</c:v>
                </c:pt>
                <c:pt idx="33">
                  <c:v>-2</c:v>
                </c:pt>
                <c:pt idx="34">
                  <c:v>-3.2</c:v>
                </c:pt>
                <c:pt idx="35">
                  <c:v>0</c:v>
                </c:pt>
                <c:pt idx="36">
                  <c:v>0</c:v>
                </c:pt>
              </c:numCache>
            </c:numRef>
          </c:val>
        </c:ser>
        <c:ser>
          <c:idx val="99"/>
          <c:order val="97"/>
          <c:tx>
            <c:strRef>
              <c:f>ant_info.003!$B$99</c:f>
              <c:strCache>
                <c:ptCount val="1"/>
                <c:pt idx="0">
                  <c:v>ASH701975.01A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ant_info.003!$BD$99:$CN$99</c:f>
              <c:numCache>
                <c:formatCode>General</c:formatCode>
                <c:ptCount val="37"/>
                <c:pt idx="0">
                  <c:v>0</c:v>
                </c:pt>
                <c:pt idx="1">
                  <c:v>0</c:v>
                </c:pt>
                <c:pt idx="2">
                  <c:v>-2.5</c:v>
                </c:pt>
                <c:pt idx="3">
                  <c:v>-0.70000000000000062</c:v>
                </c:pt>
                <c:pt idx="4">
                  <c:v>0.8</c:v>
                </c:pt>
                <c:pt idx="5">
                  <c:v>2</c:v>
                </c:pt>
                <c:pt idx="6">
                  <c:v>2.8</c:v>
                </c:pt>
                <c:pt idx="7">
                  <c:v>3.4</c:v>
                </c:pt>
                <c:pt idx="8">
                  <c:v>3.7</c:v>
                </c:pt>
                <c:pt idx="9">
                  <c:v>3.6</c:v>
                </c:pt>
                <c:pt idx="10">
                  <c:v>3.3</c:v>
                </c:pt>
                <c:pt idx="11">
                  <c:v>2.9</c:v>
                </c:pt>
                <c:pt idx="12">
                  <c:v>2.2999999999999998</c:v>
                </c:pt>
                <c:pt idx="13">
                  <c:v>1.5</c:v>
                </c:pt>
                <c:pt idx="14">
                  <c:v>0.8</c:v>
                </c:pt>
                <c:pt idx="15">
                  <c:v>0.2</c:v>
                </c:pt>
                <c:pt idx="16">
                  <c:v>-0.2</c:v>
                </c:pt>
                <c:pt idx="17">
                  <c:v>-0.30000000000000032</c:v>
                </c:pt>
                <c:pt idx="18">
                  <c:v>0</c:v>
                </c:pt>
                <c:pt idx="19">
                  <c:v>-0.30000000000000032</c:v>
                </c:pt>
                <c:pt idx="20">
                  <c:v>-0.2</c:v>
                </c:pt>
                <c:pt idx="21">
                  <c:v>0.2</c:v>
                </c:pt>
                <c:pt idx="22">
                  <c:v>0.8</c:v>
                </c:pt>
                <c:pt idx="23">
                  <c:v>1.5</c:v>
                </c:pt>
                <c:pt idx="24">
                  <c:v>2.2999999999999998</c:v>
                </c:pt>
                <c:pt idx="25">
                  <c:v>2.9</c:v>
                </c:pt>
                <c:pt idx="26">
                  <c:v>3.3</c:v>
                </c:pt>
                <c:pt idx="27">
                  <c:v>3.6</c:v>
                </c:pt>
                <c:pt idx="28">
                  <c:v>3.7</c:v>
                </c:pt>
                <c:pt idx="29">
                  <c:v>3.4</c:v>
                </c:pt>
                <c:pt idx="30">
                  <c:v>2.8</c:v>
                </c:pt>
                <c:pt idx="31">
                  <c:v>2</c:v>
                </c:pt>
                <c:pt idx="32">
                  <c:v>0.8</c:v>
                </c:pt>
                <c:pt idx="33">
                  <c:v>-0.70000000000000062</c:v>
                </c:pt>
                <c:pt idx="34">
                  <c:v>-2.5</c:v>
                </c:pt>
                <c:pt idx="35">
                  <c:v>0</c:v>
                </c:pt>
                <c:pt idx="36">
                  <c:v>0</c:v>
                </c:pt>
              </c:numCache>
            </c:numRef>
          </c:val>
        </c:ser>
        <c:ser>
          <c:idx val="100"/>
          <c:order val="98"/>
          <c:tx>
            <c:strRef>
              <c:f>ant_info.003!$B$100</c:f>
              <c:strCache>
                <c:ptCount val="1"/>
                <c:pt idx="0">
                  <c:v>ASH701975.01B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ant_info.003!$BD$100:$CN$100</c:f>
              <c:numCache>
                <c:formatCode>General</c:formatCode>
                <c:ptCount val="37"/>
                <c:pt idx="0">
                  <c:v>0</c:v>
                </c:pt>
                <c:pt idx="1">
                  <c:v>0</c:v>
                </c:pt>
                <c:pt idx="2">
                  <c:v>-2.5</c:v>
                </c:pt>
                <c:pt idx="3">
                  <c:v>-0.70000000000000062</c:v>
                </c:pt>
                <c:pt idx="4">
                  <c:v>0.8</c:v>
                </c:pt>
                <c:pt idx="5">
                  <c:v>2</c:v>
                </c:pt>
                <c:pt idx="6">
                  <c:v>2.8</c:v>
                </c:pt>
                <c:pt idx="7">
                  <c:v>3.4</c:v>
                </c:pt>
                <c:pt idx="8">
                  <c:v>3.7</c:v>
                </c:pt>
                <c:pt idx="9">
                  <c:v>3.6</c:v>
                </c:pt>
                <c:pt idx="10">
                  <c:v>3.3</c:v>
                </c:pt>
                <c:pt idx="11">
                  <c:v>2.9</c:v>
                </c:pt>
                <c:pt idx="12">
                  <c:v>2.2999999999999998</c:v>
                </c:pt>
                <c:pt idx="13">
                  <c:v>1.5</c:v>
                </c:pt>
                <c:pt idx="14">
                  <c:v>0.8</c:v>
                </c:pt>
                <c:pt idx="15">
                  <c:v>0.2</c:v>
                </c:pt>
                <c:pt idx="16">
                  <c:v>-0.2</c:v>
                </c:pt>
                <c:pt idx="17">
                  <c:v>-0.30000000000000032</c:v>
                </c:pt>
                <c:pt idx="18">
                  <c:v>0</c:v>
                </c:pt>
                <c:pt idx="19">
                  <c:v>-0.30000000000000032</c:v>
                </c:pt>
                <c:pt idx="20">
                  <c:v>-0.2</c:v>
                </c:pt>
                <c:pt idx="21">
                  <c:v>0.2</c:v>
                </c:pt>
                <c:pt idx="22">
                  <c:v>0.8</c:v>
                </c:pt>
                <c:pt idx="23">
                  <c:v>1.5</c:v>
                </c:pt>
                <c:pt idx="24">
                  <c:v>2.2999999999999998</c:v>
                </c:pt>
                <c:pt idx="25">
                  <c:v>2.9</c:v>
                </c:pt>
                <c:pt idx="26">
                  <c:v>3.3</c:v>
                </c:pt>
                <c:pt idx="27">
                  <c:v>3.6</c:v>
                </c:pt>
                <c:pt idx="28">
                  <c:v>3.7</c:v>
                </c:pt>
                <c:pt idx="29">
                  <c:v>3.4</c:v>
                </c:pt>
                <c:pt idx="30">
                  <c:v>2.8</c:v>
                </c:pt>
                <c:pt idx="31">
                  <c:v>2</c:v>
                </c:pt>
                <c:pt idx="32">
                  <c:v>0.8</c:v>
                </c:pt>
                <c:pt idx="33">
                  <c:v>-0.70000000000000062</c:v>
                </c:pt>
                <c:pt idx="34">
                  <c:v>-2.5</c:v>
                </c:pt>
                <c:pt idx="35">
                  <c:v>0</c:v>
                </c:pt>
                <c:pt idx="36">
                  <c:v>0</c:v>
                </c:pt>
              </c:numCache>
            </c:numRef>
          </c:val>
        </c:ser>
        <c:ser>
          <c:idx val="101"/>
          <c:order val="99"/>
          <c:tx>
            <c:strRef>
              <c:f>ant_info.003!$B$101</c:f>
              <c:strCache>
                <c:ptCount val="1"/>
                <c:pt idx="0">
                  <c:v>NOV600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ant_info.003!$BD$101:$CN$101</c:f>
              <c:numCache>
                <c:formatCode>General</c:formatCode>
                <c:ptCount val="37"/>
                <c:pt idx="0">
                  <c:v>0</c:v>
                </c:pt>
                <c:pt idx="1">
                  <c:v>0</c:v>
                </c:pt>
                <c:pt idx="2">
                  <c:v>-2.7</c:v>
                </c:pt>
                <c:pt idx="3">
                  <c:v>-1.2</c:v>
                </c:pt>
                <c:pt idx="4">
                  <c:v>0.2</c:v>
                </c:pt>
                <c:pt idx="5">
                  <c:v>1.4</c:v>
                </c:pt>
                <c:pt idx="6">
                  <c:v>2.4</c:v>
                </c:pt>
                <c:pt idx="7">
                  <c:v>3.1</c:v>
                </c:pt>
                <c:pt idx="8">
                  <c:v>3.5</c:v>
                </c:pt>
                <c:pt idx="9">
                  <c:v>3.6</c:v>
                </c:pt>
                <c:pt idx="10">
                  <c:v>3.3</c:v>
                </c:pt>
                <c:pt idx="11">
                  <c:v>2.9</c:v>
                </c:pt>
                <c:pt idx="12">
                  <c:v>2.2000000000000002</c:v>
                </c:pt>
                <c:pt idx="13">
                  <c:v>1.4</c:v>
                </c:pt>
                <c:pt idx="14">
                  <c:v>0.5</c:v>
                </c:pt>
                <c:pt idx="15">
                  <c:v>-0.2</c:v>
                </c:pt>
                <c:pt idx="16">
                  <c:v>-0.60000000000000064</c:v>
                </c:pt>
                <c:pt idx="17">
                  <c:v>-0.60000000000000064</c:v>
                </c:pt>
                <c:pt idx="18">
                  <c:v>0</c:v>
                </c:pt>
                <c:pt idx="19">
                  <c:v>-0.60000000000000064</c:v>
                </c:pt>
                <c:pt idx="20">
                  <c:v>-0.60000000000000064</c:v>
                </c:pt>
                <c:pt idx="21">
                  <c:v>-0.2</c:v>
                </c:pt>
                <c:pt idx="22">
                  <c:v>0.5</c:v>
                </c:pt>
                <c:pt idx="23">
                  <c:v>1.4</c:v>
                </c:pt>
                <c:pt idx="24">
                  <c:v>2.2000000000000002</c:v>
                </c:pt>
                <c:pt idx="25">
                  <c:v>2.9</c:v>
                </c:pt>
                <c:pt idx="26">
                  <c:v>3.3</c:v>
                </c:pt>
                <c:pt idx="27">
                  <c:v>3.6</c:v>
                </c:pt>
                <c:pt idx="28">
                  <c:v>3.5</c:v>
                </c:pt>
                <c:pt idx="29">
                  <c:v>3.1</c:v>
                </c:pt>
                <c:pt idx="30">
                  <c:v>2.4</c:v>
                </c:pt>
                <c:pt idx="31">
                  <c:v>1.4</c:v>
                </c:pt>
                <c:pt idx="32">
                  <c:v>0.2</c:v>
                </c:pt>
                <c:pt idx="33">
                  <c:v>-1.2</c:v>
                </c:pt>
                <c:pt idx="34">
                  <c:v>-2.7</c:v>
                </c:pt>
                <c:pt idx="35">
                  <c:v>0</c:v>
                </c:pt>
                <c:pt idx="36">
                  <c:v>0</c:v>
                </c:pt>
              </c:numCache>
            </c:numRef>
          </c:val>
        </c:ser>
        <c:ser>
          <c:idx val="102"/>
          <c:order val="100"/>
          <c:tx>
            <c:strRef>
              <c:f>ant_info.003!$B$102</c:f>
              <c:strCache>
                <c:ptCount val="1"/>
                <c:pt idx="0">
                  <c:v>SOK600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ant_info.003!$BD$102:$CN$102</c:f>
              <c:numCache>
                <c:formatCode>General</c:formatCode>
                <c:ptCount val="37"/>
                <c:pt idx="0">
                  <c:v>0</c:v>
                </c:pt>
                <c:pt idx="1">
                  <c:v>0</c:v>
                </c:pt>
                <c:pt idx="2">
                  <c:v>-2.7</c:v>
                </c:pt>
                <c:pt idx="3">
                  <c:v>-1.2</c:v>
                </c:pt>
                <c:pt idx="4">
                  <c:v>0.2</c:v>
                </c:pt>
                <c:pt idx="5">
                  <c:v>1.4</c:v>
                </c:pt>
                <c:pt idx="6">
                  <c:v>2.4</c:v>
                </c:pt>
                <c:pt idx="7">
                  <c:v>3.1</c:v>
                </c:pt>
                <c:pt idx="8">
                  <c:v>3.5</c:v>
                </c:pt>
                <c:pt idx="9">
                  <c:v>3.6</c:v>
                </c:pt>
                <c:pt idx="10">
                  <c:v>3.3</c:v>
                </c:pt>
                <c:pt idx="11">
                  <c:v>2.9</c:v>
                </c:pt>
                <c:pt idx="12">
                  <c:v>2.2000000000000002</c:v>
                </c:pt>
                <c:pt idx="13">
                  <c:v>1.4</c:v>
                </c:pt>
                <c:pt idx="14">
                  <c:v>0.5</c:v>
                </c:pt>
                <c:pt idx="15">
                  <c:v>-0.2</c:v>
                </c:pt>
                <c:pt idx="16">
                  <c:v>-0.60000000000000064</c:v>
                </c:pt>
                <c:pt idx="17">
                  <c:v>-0.60000000000000064</c:v>
                </c:pt>
                <c:pt idx="18">
                  <c:v>0</c:v>
                </c:pt>
                <c:pt idx="19">
                  <c:v>-0.60000000000000064</c:v>
                </c:pt>
                <c:pt idx="20">
                  <c:v>-0.60000000000000064</c:v>
                </c:pt>
                <c:pt idx="21">
                  <c:v>-0.2</c:v>
                </c:pt>
                <c:pt idx="22">
                  <c:v>0.5</c:v>
                </c:pt>
                <c:pt idx="23">
                  <c:v>1.4</c:v>
                </c:pt>
                <c:pt idx="24">
                  <c:v>2.2000000000000002</c:v>
                </c:pt>
                <c:pt idx="25">
                  <c:v>2.9</c:v>
                </c:pt>
                <c:pt idx="26">
                  <c:v>3.3</c:v>
                </c:pt>
                <c:pt idx="27">
                  <c:v>3.6</c:v>
                </c:pt>
                <c:pt idx="28">
                  <c:v>3.5</c:v>
                </c:pt>
                <c:pt idx="29">
                  <c:v>3.1</c:v>
                </c:pt>
                <c:pt idx="30">
                  <c:v>2.4</c:v>
                </c:pt>
                <c:pt idx="31">
                  <c:v>1.4</c:v>
                </c:pt>
                <c:pt idx="32">
                  <c:v>0.2</c:v>
                </c:pt>
                <c:pt idx="33">
                  <c:v>-1.2</c:v>
                </c:pt>
                <c:pt idx="34">
                  <c:v>-2.7</c:v>
                </c:pt>
                <c:pt idx="35">
                  <c:v>0</c:v>
                </c:pt>
                <c:pt idx="36">
                  <c:v>0</c:v>
                </c:pt>
              </c:numCache>
            </c:numRef>
          </c:val>
        </c:ser>
        <c:ser>
          <c:idx val="103"/>
          <c:order val="101"/>
          <c:tx>
            <c:strRef>
              <c:f>ant_info.003!$B$103</c:f>
              <c:strCache>
                <c:ptCount val="1"/>
                <c:pt idx="0">
                  <c:v>SPP39105.90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ant_info.003!$BD$103:$CN$103</c:f>
              <c:numCache>
                <c:formatCode>General</c:formatCode>
                <c:ptCount val="37"/>
                <c:pt idx="0">
                  <c:v>0</c:v>
                </c:pt>
                <c:pt idx="1">
                  <c:v>0</c:v>
                </c:pt>
                <c:pt idx="2">
                  <c:v>-4</c:v>
                </c:pt>
                <c:pt idx="3">
                  <c:v>-1.5</c:v>
                </c:pt>
                <c:pt idx="4">
                  <c:v>0.60000000000000064</c:v>
                </c:pt>
                <c:pt idx="5">
                  <c:v>2.1</c:v>
                </c:pt>
                <c:pt idx="6">
                  <c:v>3.3</c:v>
                </c:pt>
                <c:pt idx="7">
                  <c:v>4.0999999999999996</c:v>
                </c:pt>
                <c:pt idx="8">
                  <c:v>4.4000000000000004</c:v>
                </c:pt>
                <c:pt idx="9">
                  <c:v>4.4000000000000004</c:v>
                </c:pt>
                <c:pt idx="10">
                  <c:v>4</c:v>
                </c:pt>
                <c:pt idx="11">
                  <c:v>3.5</c:v>
                </c:pt>
                <c:pt idx="12">
                  <c:v>2.8</c:v>
                </c:pt>
                <c:pt idx="13">
                  <c:v>1.9000000000000001</c:v>
                </c:pt>
                <c:pt idx="14">
                  <c:v>1.1000000000000001</c:v>
                </c:pt>
                <c:pt idx="15">
                  <c:v>0.4</c:v>
                </c:pt>
                <c:pt idx="16">
                  <c:v>-0.1</c:v>
                </c:pt>
                <c:pt idx="17">
                  <c:v>-0.30000000000000032</c:v>
                </c:pt>
                <c:pt idx="18">
                  <c:v>0</c:v>
                </c:pt>
                <c:pt idx="19">
                  <c:v>-0.30000000000000032</c:v>
                </c:pt>
                <c:pt idx="20">
                  <c:v>-0.1</c:v>
                </c:pt>
                <c:pt idx="21">
                  <c:v>0.4</c:v>
                </c:pt>
                <c:pt idx="22">
                  <c:v>1.1000000000000001</c:v>
                </c:pt>
                <c:pt idx="23">
                  <c:v>1.9000000000000001</c:v>
                </c:pt>
                <c:pt idx="24">
                  <c:v>2.8</c:v>
                </c:pt>
                <c:pt idx="25">
                  <c:v>3.5</c:v>
                </c:pt>
                <c:pt idx="26">
                  <c:v>4</c:v>
                </c:pt>
                <c:pt idx="27">
                  <c:v>4.4000000000000004</c:v>
                </c:pt>
                <c:pt idx="28">
                  <c:v>4.4000000000000004</c:v>
                </c:pt>
                <c:pt idx="29">
                  <c:v>4.0999999999999996</c:v>
                </c:pt>
                <c:pt idx="30">
                  <c:v>3.3</c:v>
                </c:pt>
                <c:pt idx="31">
                  <c:v>2.1</c:v>
                </c:pt>
                <c:pt idx="32">
                  <c:v>0.60000000000000064</c:v>
                </c:pt>
                <c:pt idx="33">
                  <c:v>-1.5</c:v>
                </c:pt>
                <c:pt idx="34">
                  <c:v>-4</c:v>
                </c:pt>
                <c:pt idx="35">
                  <c:v>0</c:v>
                </c:pt>
                <c:pt idx="36">
                  <c:v>0</c:v>
                </c:pt>
              </c:numCache>
            </c:numRef>
          </c:val>
        </c:ser>
        <c:ser>
          <c:idx val="104"/>
          <c:order val="102"/>
          <c:tx>
            <c:strRef>
              <c:f>ant_info.003!$B$104</c:f>
              <c:strCache>
                <c:ptCount val="1"/>
                <c:pt idx="0">
                  <c:v>TRM39105.00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ant_info.003!$BD$104:$CN$104</c:f>
              <c:numCache>
                <c:formatCode>General</c:formatCode>
                <c:ptCount val="37"/>
                <c:pt idx="0">
                  <c:v>0</c:v>
                </c:pt>
                <c:pt idx="1">
                  <c:v>0</c:v>
                </c:pt>
                <c:pt idx="2">
                  <c:v>-4</c:v>
                </c:pt>
                <c:pt idx="3">
                  <c:v>-1.5</c:v>
                </c:pt>
                <c:pt idx="4">
                  <c:v>0.60000000000000064</c:v>
                </c:pt>
                <c:pt idx="5">
                  <c:v>2.1</c:v>
                </c:pt>
                <c:pt idx="6">
                  <c:v>3.3</c:v>
                </c:pt>
                <c:pt idx="7">
                  <c:v>4.0999999999999996</c:v>
                </c:pt>
                <c:pt idx="8">
                  <c:v>4.4000000000000004</c:v>
                </c:pt>
                <c:pt idx="9">
                  <c:v>4.4000000000000004</c:v>
                </c:pt>
                <c:pt idx="10">
                  <c:v>4</c:v>
                </c:pt>
                <c:pt idx="11">
                  <c:v>3.5</c:v>
                </c:pt>
                <c:pt idx="12">
                  <c:v>2.8</c:v>
                </c:pt>
                <c:pt idx="13">
                  <c:v>1.9000000000000001</c:v>
                </c:pt>
                <c:pt idx="14">
                  <c:v>1.1000000000000001</c:v>
                </c:pt>
                <c:pt idx="15">
                  <c:v>0.4</c:v>
                </c:pt>
                <c:pt idx="16">
                  <c:v>-0.1</c:v>
                </c:pt>
                <c:pt idx="17">
                  <c:v>-0.30000000000000032</c:v>
                </c:pt>
                <c:pt idx="18">
                  <c:v>0</c:v>
                </c:pt>
                <c:pt idx="19">
                  <c:v>-0.30000000000000032</c:v>
                </c:pt>
                <c:pt idx="20">
                  <c:v>-0.1</c:v>
                </c:pt>
                <c:pt idx="21">
                  <c:v>0.4</c:v>
                </c:pt>
                <c:pt idx="22">
                  <c:v>1.1000000000000001</c:v>
                </c:pt>
                <c:pt idx="23">
                  <c:v>1.9000000000000001</c:v>
                </c:pt>
                <c:pt idx="24">
                  <c:v>2.8</c:v>
                </c:pt>
                <c:pt idx="25">
                  <c:v>3.5</c:v>
                </c:pt>
                <c:pt idx="26">
                  <c:v>4</c:v>
                </c:pt>
                <c:pt idx="27">
                  <c:v>4.4000000000000004</c:v>
                </c:pt>
                <c:pt idx="28">
                  <c:v>4.4000000000000004</c:v>
                </c:pt>
                <c:pt idx="29">
                  <c:v>4.0999999999999996</c:v>
                </c:pt>
                <c:pt idx="30">
                  <c:v>3.3</c:v>
                </c:pt>
                <c:pt idx="31">
                  <c:v>2.1</c:v>
                </c:pt>
                <c:pt idx="32">
                  <c:v>0.60000000000000064</c:v>
                </c:pt>
                <c:pt idx="33">
                  <c:v>-1.5</c:v>
                </c:pt>
                <c:pt idx="34">
                  <c:v>-4</c:v>
                </c:pt>
                <c:pt idx="35">
                  <c:v>0</c:v>
                </c:pt>
                <c:pt idx="36">
                  <c:v>0</c:v>
                </c:pt>
              </c:numCache>
            </c:numRef>
          </c:val>
        </c:ser>
        <c:ser>
          <c:idx val="105"/>
          <c:order val="103"/>
          <c:tx>
            <c:strRef>
              <c:f>ant_info.003!$B$105</c:f>
              <c:strCache>
                <c:ptCount val="1"/>
                <c:pt idx="0">
                  <c:v>TRM41249.00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ant_info.003!$BD$105:$CN$105</c:f>
              <c:numCache>
                <c:formatCode>General</c:formatCode>
                <c:ptCount val="37"/>
                <c:pt idx="0">
                  <c:v>0</c:v>
                </c:pt>
                <c:pt idx="1">
                  <c:v>0</c:v>
                </c:pt>
                <c:pt idx="2">
                  <c:v>-0.8</c:v>
                </c:pt>
                <c:pt idx="3">
                  <c:v>-0.60000000000000064</c:v>
                </c:pt>
                <c:pt idx="4">
                  <c:v>-0.2</c:v>
                </c:pt>
                <c:pt idx="5">
                  <c:v>0.2</c:v>
                </c:pt>
                <c:pt idx="6">
                  <c:v>0.60000000000000064</c:v>
                </c:pt>
                <c:pt idx="7">
                  <c:v>0.9</c:v>
                </c:pt>
                <c:pt idx="8">
                  <c:v>1</c:v>
                </c:pt>
                <c:pt idx="9">
                  <c:v>1.1000000000000001</c:v>
                </c:pt>
                <c:pt idx="10">
                  <c:v>1</c:v>
                </c:pt>
                <c:pt idx="11">
                  <c:v>0.8</c:v>
                </c:pt>
                <c:pt idx="12">
                  <c:v>0.5</c:v>
                </c:pt>
                <c:pt idx="13">
                  <c:v>0.1</c:v>
                </c:pt>
                <c:pt idx="14">
                  <c:v>-0.2</c:v>
                </c:pt>
                <c:pt idx="15">
                  <c:v>-0.5</c:v>
                </c:pt>
                <c:pt idx="16">
                  <c:v>-0.60000000000000064</c:v>
                </c:pt>
                <c:pt idx="17">
                  <c:v>-0.5</c:v>
                </c:pt>
                <c:pt idx="18">
                  <c:v>0</c:v>
                </c:pt>
                <c:pt idx="19">
                  <c:v>-0.5</c:v>
                </c:pt>
                <c:pt idx="20">
                  <c:v>-0.60000000000000064</c:v>
                </c:pt>
                <c:pt idx="21">
                  <c:v>-0.5</c:v>
                </c:pt>
                <c:pt idx="22">
                  <c:v>-0.2</c:v>
                </c:pt>
                <c:pt idx="23">
                  <c:v>0.1</c:v>
                </c:pt>
                <c:pt idx="24">
                  <c:v>0.5</c:v>
                </c:pt>
                <c:pt idx="25">
                  <c:v>0.8</c:v>
                </c:pt>
                <c:pt idx="26">
                  <c:v>1</c:v>
                </c:pt>
                <c:pt idx="27">
                  <c:v>1.1000000000000001</c:v>
                </c:pt>
                <c:pt idx="28">
                  <c:v>1</c:v>
                </c:pt>
                <c:pt idx="29">
                  <c:v>0.9</c:v>
                </c:pt>
                <c:pt idx="30">
                  <c:v>0.60000000000000064</c:v>
                </c:pt>
                <c:pt idx="31">
                  <c:v>0.2</c:v>
                </c:pt>
                <c:pt idx="32">
                  <c:v>-0.2</c:v>
                </c:pt>
                <c:pt idx="33">
                  <c:v>-0.60000000000000064</c:v>
                </c:pt>
                <c:pt idx="34">
                  <c:v>-0.8</c:v>
                </c:pt>
                <c:pt idx="35">
                  <c:v>0</c:v>
                </c:pt>
                <c:pt idx="36">
                  <c:v>0</c:v>
                </c:pt>
              </c:numCache>
            </c:numRef>
          </c:val>
        </c:ser>
        <c:ser>
          <c:idx val="106"/>
          <c:order val="104"/>
          <c:tx>
            <c:strRef>
              <c:f>ant_info.003!$B$106</c:f>
              <c:strCache>
                <c:ptCount val="1"/>
                <c:pt idx="0">
                  <c:v>AERAT2775_43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ant_info.003!$BD$106:$CN$106</c:f>
              <c:numCache>
                <c:formatCode>General</c:formatCode>
                <c:ptCount val="37"/>
                <c:pt idx="0">
                  <c:v>0</c:v>
                </c:pt>
                <c:pt idx="1">
                  <c:v>0</c:v>
                </c:pt>
                <c:pt idx="2">
                  <c:v>1.5</c:v>
                </c:pt>
                <c:pt idx="3">
                  <c:v>0.8</c:v>
                </c:pt>
                <c:pt idx="4">
                  <c:v>0.30000000000000032</c:v>
                </c:pt>
                <c:pt idx="5">
                  <c:v>0.1</c:v>
                </c:pt>
                <c:pt idx="6">
                  <c:v>0.1</c:v>
                </c:pt>
                <c:pt idx="7">
                  <c:v>0.1</c:v>
                </c:pt>
                <c:pt idx="8">
                  <c:v>0.2</c:v>
                </c:pt>
                <c:pt idx="9">
                  <c:v>0.2</c:v>
                </c:pt>
                <c:pt idx="10">
                  <c:v>0.30000000000000032</c:v>
                </c:pt>
                <c:pt idx="11">
                  <c:v>0.30000000000000032</c:v>
                </c:pt>
                <c:pt idx="12">
                  <c:v>0.2</c:v>
                </c:pt>
                <c:pt idx="13">
                  <c:v>0.2</c:v>
                </c:pt>
                <c:pt idx="14">
                  <c:v>0</c:v>
                </c:pt>
                <c:pt idx="15">
                  <c:v>-0.1</c:v>
                </c:pt>
                <c:pt idx="16">
                  <c:v>-0.2</c:v>
                </c:pt>
                <c:pt idx="17">
                  <c:v>-0.2</c:v>
                </c:pt>
                <c:pt idx="18">
                  <c:v>0</c:v>
                </c:pt>
                <c:pt idx="19">
                  <c:v>-0.2</c:v>
                </c:pt>
                <c:pt idx="20">
                  <c:v>-0.2</c:v>
                </c:pt>
                <c:pt idx="21">
                  <c:v>-0.1</c:v>
                </c:pt>
                <c:pt idx="22">
                  <c:v>0</c:v>
                </c:pt>
                <c:pt idx="23">
                  <c:v>0.2</c:v>
                </c:pt>
                <c:pt idx="24">
                  <c:v>0.2</c:v>
                </c:pt>
                <c:pt idx="25">
                  <c:v>0.30000000000000032</c:v>
                </c:pt>
                <c:pt idx="26">
                  <c:v>0.30000000000000032</c:v>
                </c:pt>
                <c:pt idx="27">
                  <c:v>0.2</c:v>
                </c:pt>
                <c:pt idx="28">
                  <c:v>0.2</c:v>
                </c:pt>
                <c:pt idx="29">
                  <c:v>0.1</c:v>
                </c:pt>
                <c:pt idx="30">
                  <c:v>0.1</c:v>
                </c:pt>
                <c:pt idx="31">
                  <c:v>0.1</c:v>
                </c:pt>
                <c:pt idx="32">
                  <c:v>0.30000000000000032</c:v>
                </c:pt>
                <c:pt idx="33">
                  <c:v>0.8</c:v>
                </c:pt>
                <c:pt idx="34">
                  <c:v>1.5</c:v>
                </c:pt>
                <c:pt idx="35">
                  <c:v>0</c:v>
                </c:pt>
                <c:pt idx="36">
                  <c:v>0</c:v>
                </c:pt>
              </c:numCache>
            </c:numRef>
          </c:val>
        </c:ser>
        <c:ser>
          <c:idx val="107"/>
          <c:order val="105"/>
          <c:tx>
            <c:strRef>
              <c:f>ant_info.003!$B$107</c:f>
              <c:strCache>
                <c:ptCount val="1"/>
                <c:pt idx="0">
                  <c:v>AERAT2775_43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ant_info.003!$BD$107:$CN$107</c:f>
              <c:numCache>
                <c:formatCode>General</c:formatCode>
                <c:ptCount val="37"/>
                <c:pt idx="0">
                  <c:v>0</c:v>
                </c:pt>
                <c:pt idx="1">
                  <c:v>0</c:v>
                </c:pt>
                <c:pt idx="2">
                  <c:v>1.8</c:v>
                </c:pt>
                <c:pt idx="3">
                  <c:v>0.30000000000000032</c:v>
                </c:pt>
                <c:pt idx="4">
                  <c:v>-0.8</c:v>
                </c:pt>
                <c:pt idx="5">
                  <c:v>-1.4</c:v>
                </c:pt>
                <c:pt idx="6">
                  <c:v>-1.7</c:v>
                </c:pt>
                <c:pt idx="7">
                  <c:v>-1.7</c:v>
                </c:pt>
                <c:pt idx="8">
                  <c:v>-1.7</c:v>
                </c:pt>
                <c:pt idx="9">
                  <c:v>-1.6</c:v>
                </c:pt>
                <c:pt idx="10">
                  <c:v>-1.4</c:v>
                </c:pt>
                <c:pt idx="11">
                  <c:v>-1.4</c:v>
                </c:pt>
                <c:pt idx="12">
                  <c:v>-1.3</c:v>
                </c:pt>
                <c:pt idx="13">
                  <c:v>-1.3</c:v>
                </c:pt>
                <c:pt idx="14">
                  <c:v>-1.3</c:v>
                </c:pt>
                <c:pt idx="15">
                  <c:v>-1.2</c:v>
                </c:pt>
                <c:pt idx="16">
                  <c:v>-1</c:v>
                </c:pt>
                <c:pt idx="17">
                  <c:v>-0.70000000000000062</c:v>
                </c:pt>
                <c:pt idx="18">
                  <c:v>0</c:v>
                </c:pt>
                <c:pt idx="19">
                  <c:v>-0.70000000000000062</c:v>
                </c:pt>
                <c:pt idx="20">
                  <c:v>-1</c:v>
                </c:pt>
                <c:pt idx="21">
                  <c:v>-1.2</c:v>
                </c:pt>
                <c:pt idx="22">
                  <c:v>-1.3</c:v>
                </c:pt>
                <c:pt idx="23">
                  <c:v>-1.3</c:v>
                </c:pt>
                <c:pt idx="24">
                  <c:v>-1.3</c:v>
                </c:pt>
                <c:pt idx="25">
                  <c:v>-1.4</c:v>
                </c:pt>
                <c:pt idx="26">
                  <c:v>-1.4</c:v>
                </c:pt>
                <c:pt idx="27">
                  <c:v>-1.6</c:v>
                </c:pt>
                <c:pt idx="28">
                  <c:v>-1.7</c:v>
                </c:pt>
                <c:pt idx="29">
                  <c:v>-1.7</c:v>
                </c:pt>
                <c:pt idx="30">
                  <c:v>-1.7</c:v>
                </c:pt>
                <c:pt idx="31">
                  <c:v>-1.4</c:v>
                </c:pt>
                <c:pt idx="32">
                  <c:v>-0.8</c:v>
                </c:pt>
                <c:pt idx="33">
                  <c:v>0.30000000000000032</c:v>
                </c:pt>
                <c:pt idx="34">
                  <c:v>1.8</c:v>
                </c:pt>
                <c:pt idx="35">
                  <c:v>0</c:v>
                </c:pt>
                <c:pt idx="36">
                  <c:v>0</c:v>
                </c:pt>
              </c:numCache>
            </c:numRef>
          </c:val>
        </c:ser>
        <c:ser>
          <c:idx val="108"/>
          <c:order val="106"/>
          <c:tx>
            <c:strRef>
              <c:f>ant_info.003!$B$108</c:f>
              <c:strCache>
                <c:ptCount val="1"/>
                <c:pt idx="0">
                  <c:v>SOK_RADIAN_IS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ant_info.003!$BD$108:$CN$108</c:f>
              <c:numCache>
                <c:formatCode>General</c:formatCode>
                <c:ptCount val="37"/>
                <c:pt idx="0">
                  <c:v>0</c:v>
                </c:pt>
                <c:pt idx="1">
                  <c:v>0</c:v>
                </c:pt>
                <c:pt idx="2">
                  <c:v>-3.7</c:v>
                </c:pt>
                <c:pt idx="3">
                  <c:v>-1.3</c:v>
                </c:pt>
                <c:pt idx="4">
                  <c:v>0.70000000000000062</c:v>
                </c:pt>
                <c:pt idx="5">
                  <c:v>2.2999999999999998</c:v>
                </c:pt>
                <c:pt idx="6">
                  <c:v>3.5</c:v>
                </c:pt>
                <c:pt idx="7">
                  <c:v>4.2</c:v>
                </c:pt>
                <c:pt idx="8">
                  <c:v>4.5</c:v>
                </c:pt>
                <c:pt idx="9">
                  <c:v>4.5</c:v>
                </c:pt>
                <c:pt idx="10">
                  <c:v>4.0999999999999996</c:v>
                </c:pt>
                <c:pt idx="11">
                  <c:v>3.4</c:v>
                </c:pt>
                <c:pt idx="12">
                  <c:v>2.6</c:v>
                </c:pt>
                <c:pt idx="13">
                  <c:v>1.6</c:v>
                </c:pt>
                <c:pt idx="14">
                  <c:v>0.70000000000000062</c:v>
                </c:pt>
                <c:pt idx="15">
                  <c:v>-0.1</c:v>
                </c:pt>
                <c:pt idx="16">
                  <c:v>-0.5</c:v>
                </c:pt>
                <c:pt idx="17">
                  <c:v>-0.60000000000000064</c:v>
                </c:pt>
                <c:pt idx="18">
                  <c:v>0</c:v>
                </c:pt>
                <c:pt idx="19">
                  <c:v>-0.60000000000000064</c:v>
                </c:pt>
                <c:pt idx="20">
                  <c:v>-0.5</c:v>
                </c:pt>
                <c:pt idx="21">
                  <c:v>-0.1</c:v>
                </c:pt>
                <c:pt idx="22">
                  <c:v>0.70000000000000062</c:v>
                </c:pt>
                <c:pt idx="23">
                  <c:v>1.6</c:v>
                </c:pt>
                <c:pt idx="24">
                  <c:v>2.6</c:v>
                </c:pt>
                <c:pt idx="25">
                  <c:v>3.4</c:v>
                </c:pt>
                <c:pt idx="26">
                  <c:v>4.0999999999999996</c:v>
                </c:pt>
                <c:pt idx="27">
                  <c:v>4.5</c:v>
                </c:pt>
                <c:pt idx="28">
                  <c:v>4.5</c:v>
                </c:pt>
                <c:pt idx="29">
                  <c:v>4.2</c:v>
                </c:pt>
                <c:pt idx="30">
                  <c:v>3.5</c:v>
                </c:pt>
                <c:pt idx="31">
                  <c:v>2.2999999999999998</c:v>
                </c:pt>
                <c:pt idx="32">
                  <c:v>0.70000000000000062</c:v>
                </c:pt>
                <c:pt idx="33">
                  <c:v>-1.3</c:v>
                </c:pt>
                <c:pt idx="34">
                  <c:v>-3.7</c:v>
                </c:pt>
                <c:pt idx="35">
                  <c:v>0</c:v>
                </c:pt>
                <c:pt idx="36">
                  <c:v>0</c:v>
                </c:pt>
              </c:numCache>
            </c:numRef>
          </c:val>
        </c:ser>
        <c:ser>
          <c:idx val="109"/>
          <c:order val="107"/>
          <c:tx>
            <c:strRef>
              <c:f>ant_info.003!$B$109</c:f>
              <c:strCache>
                <c:ptCount val="1"/>
                <c:pt idx="0">
                  <c:v>TRM33429.00-GP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ant_info.003!$BD$109:$CN$109</c:f>
              <c:numCache>
                <c:formatCode>General</c:formatCode>
                <c:ptCount val="37"/>
                <c:pt idx="0">
                  <c:v>0</c:v>
                </c:pt>
                <c:pt idx="1">
                  <c:v>0</c:v>
                </c:pt>
                <c:pt idx="2">
                  <c:v>-2</c:v>
                </c:pt>
                <c:pt idx="3">
                  <c:v>-0.2</c:v>
                </c:pt>
                <c:pt idx="4">
                  <c:v>1.4</c:v>
                </c:pt>
                <c:pt idx="5">
                  <c:v>2.5</c:v>
                </c:pt>
                <c:pt idx="6">
                  <c:v>3.4</c:v>
                </c:pt>
                <c:pt idx="7">
                  <c:v>3.9</c:v>
                </c:pt>
                <c:pt idx="8">
                  <c:v>4.0999999999999996</c:v>
                </c:pt>
                <c:pt idx="9">
                  <c:v>4</c:v>
                </c:pt>
                <c:pt idx="10">
                  <c:v>3.7</c:v>
                </c:pt>
                <c:pt idx="11">
                  <c:v>3.3</c:v>
                </c:pt>
                <c:pt idx="12">
                  <c:v>2.6</c:v>
                </c:pt>
                <c:pt idx="13">
                  <c:v>1.9000000000000001</c:v>
                </c:pt>
                <c:pt idx="14">
                  <c:v>1.2</c:v>
                </c:pt>
                <c:pt idx="15">
                  <c:v>0.60000000000000064</c:v>
                </c:pt>
                <c:pt idx="16">
                  <c:v>0.1</c:v>
                </c:pt>
                <c:pt idx="17">
                  <c:v>-0.1</c:v>
                </c:pt>
                <c:pt idx="18">
                  <c:v>0</c:v>
                </c:pt>
                <c:pt idx="19">
                  <c:v>-0.1</c:v>
                </c:pt>
                <c:pt idx="20">
                  <c:v>0.1</c:v>
                </c:pt>
                <c:pt idx="21">
                  <c:v>0.60000000000000064</c:v>
                </c:pt>
                <c:pt idx="22">
                  <c:v>1.2</c:v>
                </c:pt>
                <c:pt idx="23">
                  <c:v>1.9000000000000001</c:v>
                </c:pt>
                <c:pt idx="24">
                  <c:v>2.6</c:v>
                </c:pt>
                <c:pt idx="25">
                  <c:v>3.3</c:v>
                </c:pt>
                <c:pt idx="26">
                  <c:v>3.7</c:v>
                </c:pt>
                <c:pt idx="27">
                  <c:v>4</c:v>
                </c:pt>
                <c:pt idx="28">
                  <c:v>4.0999999999999996</c:v>
                </c:pt>
                <c:pt idx="29">
                  <c:v>3.9</c:v>
                </c:pt>
                <c:pt idx="30">
                  <c:v>3.4</c:v>
                </c:pt>
                <c:pt idx="31">
                  <c:v>2.5</c:v>
                </c:pt>
                <c:pt idx="32">
                  <c:v>1.4</c:v>
                </c:pt>
                <c:pt idx="33">
                  <c:v>-0.2</c:v>
                </c:pt>
                <c:pt idx="34">
                  <c:v>-2</c:v>
                </c:pt>
                <c:pt idx="35">
                  <c:v>0</c:v>
                </c:pt>
                <c:pt idx="36">
                  <c:v>0</c:v>
                </c:pt>
              </c:numCache>
            </c:numRef>
          </c:val>
        </c:ser>
        <c:ser>
          <c:idx val="110"/>
          <c:order val="108"/>
          <c:tx>
            <c:strRef>
              <c:f>ant_info.003!$B$110</c:f>
              <c:strCache>
                <c:ptCount val="1"/>
                <c:pt idx="0">
                  <c:v>AERAT2775_42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ant_info.003!$BD$110:$CN$110</c:f>
              <c:numCache>
                <c:formatCode>General</c:formatCode>
                <c:ptCount val="37"/>
                <c:pt idx="0">
                  <c:v>0</c:v>
                </c:pt>
                <c:pt idx="1">
                  <c:v>0</c:v>
                </c:pt>
                <c:pt idx="2">
                  <c:v>-4.5999999999999996</c:v>
                </c:pt>
                <c:pt idx="3">
                  <c:v>-2.5</c:v>
                </c:pt>
                <c:pt idx="4">
                  <c:v>-0.8</c:v>
                </c:pt>
                <c:pt idx="5">
                  <c:v>0.4</c:v>
                </c:pt>
                <c:pt idx="6">
                  <c:v>1.3</c:v>
                </c:pt>
                <c:pt idx="7">
                  <c:v>1.7</c:v>
                </c:pt>
                <c:pt idx="8">
                  <c:v>1.9000000000000001</c:v>
                </c:pt>
                <c:pt idx="9">
                  <c:v>1.7</c:v>
                </c:pt>
                <c:pt idx="10">
                  <c:v>1.3</c:v>
                </c:pt>
                <c:pt idx="11">
                  <c:v>0.70000000000000062</c:v>
                </c:pt>
                <c:pt idx="12">
                  <c:v>0</c:v>
                </c:pt>
                <c:pt idx="13">
                  <c:v>-0.70000000000000062</c:v>
                </c:pt>
                <c:pt idx="14">
                  <c:v>-1.3</c:v>
                </c:pt>
                <c:pt idx="15">
                  <c:v>-1.6</c:v>
                </c:pt>
                <c:pt idx="16">
                  <c:v>-1.6</c:v>
                </c:pt>
                <c:pt idx="17">
                  <c:v>-1.1000000000000001</c:v>
                </c:pt>
                <c:pt idx="18">
                  <c:v>0</c:v>
                </c:pt>
                <c:pt idx="19">
                  <c:v>-1.1000000000000001</c:v>
                </c:pt>
                <c:pt idx="20">
                  <c:v>-1.6</c:v>
                </c:pt>
                <c:pt idx="21">
                  <c:v>-1.6</c:v>
                </c:pt>
                <c:pt idx="22">
                  <c:v>-1.3</c:v>
                </c:pt>
                <c:pt idx="23">
                  <c:v>-0.70000000000000062</c:v>
                </c:pt>
                <c:pt idx="24">
                  <c:v>0</c:v>
                </c:pt>
                <c:pt idx="25">
                  <c:v>0.70000000000000062</c:v>
                </c:pt>
                <c:pt idx="26">
                  <c:v>1.3</c:v>
                </c:pt>
                <c:pt idx="27">
                  <c:v>1.7</c:v>
                </c:pt>
                <c:pt idx="28">
                  <c:v>1.9000000000000001</c:v>
                </c:pt>
                <c:pt idx="29">
                  <c:v>1.7</c:v>
                </c:pt>
                <c:pt idx="30">
                  <c:v>1.3</c:v>
                </c:pt>
                <c:pt idx="31">
                  <c:v>0.4</c:v>
                </c:pt>
                <c:pt idx="32">
                  <c:v>-0.8</c:v>
                </c:pt>
                <c:pt idx="33">
                  <c:v>-2.5</c:v>
                </c:pt>
                <c:pt idx="34">
                  <c:v>-4.5999999999999996</c:v>
                </c:pt>
                <c:pt idx="35">
                  <c:v>0</c:v>
                </c:pt>
                <c:pt idx="36">
                  <c:v>0</c:v>
                </c:pt>
              </c:numCache>
            </c:numRef>
          </c:val>
        </c:ser>
        <c:ser>
          <c:idx val="111"/>
          <c:order val="109"/>
          <c:tx>
            <c:strRef>
              <c:f>ant_info.003!$B$111</c:f>
              <c:strCache>
                <c:ptCount val="1"/>
                <c:pt idx="0">
                  <c:v>TRM33429.20+GP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ant_info.003!$BD$111:$CN$111</c:f>
              <c:numCache>
                <c:formatCode>General</c:formatCode>
                <c:ptCount val="37"/>
                <c:pt idx="0">
                  <c:v>0</c:v>
                </c:pt>
                <c:pt idx="1">
                  <c:v>0</c:v>
                </c:pt>
                <c:pt idx="2">
                  <c:v>1.5</c:v>
                </c:pt>
                <c:pt idx="3">
                  <c:v>1.8</c:v>
                </c:pt>
                <c:pt idx="4">
                  <c:v>2.2000000000000002</c:v>
                </c:pt>
                <c:pt idx="5">
                  <c:v>2.7</c:v>
                </c:pt>
                <c:pt idx="6">
                  <c:v>3.2</c:v>
                </c:pt>
                <c:pt idx="7">
                  <c:v>3.6</c:v>
                </c:pt>
                <c:pt idx="8">
                  <c:v>3.9</c:v>
                </c:pt>
                <c:pt idx="9">
                  <c:v>4.0999999999999996</c:v>
                </c:pt>
                <c:pt idx="10">
                  <c:v>4</c:v>
                </c:pt>
                <c:pt idx="11">
                  <c:v>3.8</c:v>
                </c:pt>
                <c:pt idx="12">
                  <c:v>3.4</c:v>
                </c:pt>
                <c:pt idx="13">
                  <c:v>2.9</c:v>
                </c:pt>
                <c:pt idx="14">
                  <c:v>2.2000000000000002</c:v>
                </c:pt>
                <c:pt idx="15">
                  <c:v>1.6</c:v>
                </c:pt>
                <c:pt idx="16">
                  <c:v>0.9</c:v>
                </c:pt>
                <c:pt idx="17">
                  <c:v>0.30000000000000032</c:v>
                </c:pt>
                <c:pt idx="18">
                  <c:v>0</c:v>
                </c:pt>
                <c:pt idx="19">
                  <c:v>0.30000000000000032</c:v>
                </c:pt>
                <c:pt idx="20">
                  <c:v>0.9</c:v>
                </c:pt>
                <c:pt idx="21">
                  <c:v>1.6</c:v>
                </c:pt>
                <c:pt idx="22">
                  <c:v>2.2000000000000002</c:v>
                </c:pt>
                <c:pt idx="23">
                  <c:v>2.9</c:v>
                </c:pt>
                <c:pt idx="24">
                  <c:v>3.4</c:v>
                </c:pt>
                <c:pt idx="25">
                  <c:v>3.8</c:v>
                </c:pt>
                <c:pt idx="26">
                  <c:v>4</c:v>
                </c:pt>
                <c:pt idx="27">
                  <c:v>4.0999999999999996</c:v>
                </c:pt>
                <c:pt idx="28">
                  <c:v>3.9</c:v>
                </c:pt>
                <c:pt idx="29">
                  <c:v>3.6</c:v>
                </c:pt>
                <c:pt idx="30">
                  <c:v>3.2</c:v>
                </c:pt>
                <c:pt idx="31">
                  <c:v>2.7</c:v>
                </c:pt>
                <c:pt idx="32">
                  <c:v>2.2000000000000002</c:v>
                </c:pt>
                <c:pt idx="33">
                  <c:v>1.8</c:v>
                </c:pt>
                <c:pt idx="34">
                  <c:v>1.5</c:v>
                </c:pt>
                <c:pt idx="35">
                  <c:v>0</c:v>
                </c:pt>
                <c:pt idx="36">
                  <c:v>0</c:v>
                </c:pt>
              </c:numCache>
            </c:numRef>
          </c:val>
        </c:ser>
        <c:ser>
          <c:idx val="112"/>
          <c:order val="110"/>
          <c:tx>
            <c:strRef>
              <c:f>ant_info.003!$B$112</c:f>
              <c:strCache>
                <c:ptCount val="1"/>
                <c:pt idx="0">
                  <c:v>TRM36569.00+GP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ant_info.003!$BD$112:$CN$112</c:f>
              <c:numCache>
                <c:formatCode>General</c:formatCode>
                <c:ptCount val="37"/>
                <c:pt idx="0">
                  <c:v>0</c:v>
                </c:pt>
                <c:pt idx="1">
                  <c:v>0</c:v>
                </c:pt>
                <c:pt idx="2">
                  <c:v>2.4</c:v>
                </c:pt>
                <c:pt idx="3">
                  <c:v>-0.30000000000000032</c:v>
                </c:pt>
                <c:pt idx="4">
                  <c:v>-2.1</c:v>
                </c:pt>
                <c:pt idx="5">
                  <c:v>-3.3</c:v>
                </c:pt>
                <c:pt idx="6">
                  <c:v>-3.8</c:v>
                </c:pt>
                <c:pt idx="7">
                  <c:v>-4</c:v>
                </c:pt>
                <c:pt idx="8">
                  <c:v>-3.9</c:v>
                </c:pt>
                <c:pt idx="9">
                  <c:v>-3.6</c:v>
                </c:pt>
                <c:pt idx="10">
                  <c:v>-3.3</c:v>
                </c:pt>
                <c:pt idx="11">
                  <c:v>-3</c:v>
                </c:pt>
                <c:pt idx="12">
                  <c:v>-2.7</c:v>
                </c:pt>
                <c:pt idx="13">
                  <c:v>-2.4</c:v>
                </c:pt>
                <c:pt idx="14">
                  <c:v>-2.2000000000000002</c:v>
                </c:pt>
                <c:pt idx="15">
                  <c:v>-1.9000000000000001</c:v>
                </c:pt>
                <c:pt idx="16">
                  <c:v>-1.5</c:v>
                </c:pt>
                <c:pt idx="17">
                  <c:v>-0.9</c:v>
                </c:pt>
                <c:pt idx="18">
                  <c:v>0</c:v>
                </c:pt>
                <c:pt idx="19">
                  <c:v>-0.9</c:v>
                </c:pt>
                <c:pt idx="20">
                  <c:v>-1.5</c:v>
                </c:pt>
                <c:pt idx="21">
                  <c:v>-1.9000000000000001</c:v>
                </c:pt>
                <c:pt idx="22">
                  <c:v>-2.2000000000000002</c:v>
                </c:pt>
                <c:pt idx="23">
                  <c:v>-2.4</c:v>
                </c:pt>
                <c:pt idx="24">
                  <c:v>-2.7</c:v>
                </c:pt>
                <c:pt idx="25">
                  <c:v>-3</c:v>
                </c:pt>
                <c:pt idx="26">
                  <c:v>-3.3</c:v>
                </c:pt>
                <c:pt idx="27">
                  <c:v>-3.6</c:v>
                </c:pt>
                <c:pt idx="28">
                  <c:v>-3.9</c:v>
                </c:pt>
                <c:pt idx="29">
                  <c:v>-4</c:v>
                </c:pt>
                <c:pt idx="30">
                  <c:v>-3.8</c:v>
                </c:pt>
                <c:pt idx="31">
                  <c:v>-3.3</c:v>
                </c:pt>
                <c:pt idx="32">
                  <c:v>-2.1</c:v>
                </c:pt>
                <c:pt idx="33">
                  <c:v>-0.30000000000000032</c:v>
                </c:pt>
                <c:pt idx="34">
                  <c:v>2.4</c:v>
                </c:pt>
                <c:pt idx="35">
                  <c:v>0</c:v>
                </c:pt>
                <c:pt idx="36">
                  <c:v>0</c:v>
                </c:pt>
              </c:numCache>
            </c:numRef>
          </c:val>
        </c:ser>
        <c:ser>
          <c:idx val="113"/>
          <c:order val="111"/>
          <c:tx>
            <c:strRef>
              <c:f>ant_info.003!$B$113</c:f>
              <c:strCache>
                <c:ptCount val="1"/>
                <c:pt idx="0">
                  <c:v>AERAT2775_62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ant_info.003!$BD$113:$CN$113</c:f>
              <c:numCache>
                <c:formatCode>General</c:formatCode>
                <c:ptCount val="37"/>
                <c:pt idx="0">
                  <c:v>0</c:v>
                </c:pt>
                <c:pt idx="1">
                  <c:v>0</c:v>
                </c:pt>
                <c:pt idx="2">
                  <c:v>-3.5</c:v>
                </c:pt>
                <c:pt idx="3">
                  <c:v>-1.7</c:v>
                </c:pt>
                <c:pt idx="4">
                  <c:v>-0.1</c:v>
                </c:pt>
                <c:pt idx="5">
                  <c:v>1.1000000000000001</c:v>
                </c:pt>
                <c:pt idx="6">
                  <c:v>2.1</c:v>
                </c:pt>
                <c:pt idx="7">
                  <c:v>2.7</c:v>
                </c:pt>
                <c:pt idx="8">
                  <c:v>3</c:v>
                </c:pt>
                <c:pt idx="9">
                  <c:v>2.9</c:v>
                </c:pt>
                <c:pt idx="10">
                  <c:v>2.6</c:v>
                </c:pt>
                <c:pt idx="11">
                  <c:v>2</c:v>
                </c:pt>
                <c:pt idx="12">
                  <c:v>1.4</c:v>
                </c:pt>
                <c:pt idx="13">
                  <c:v>0.60000000000000064</c:v>
                </c:pt>
                <c:pt idx="14">
                  <c:v>-0.2</c:v>
                </c:pt>
                <c:pt idx="15">
                  <c:v>-0.70000000000000062</c:v>
                </c:pt>
                <c:pt idx="16">
                  <c:v>-1</c:v>
                </c:pt>
                <c:pt idx="17">
                  <c:v>-0.8</c:v>
                </c:pt>
                <c:pt idx="18">
                  <c:v>0</c:v>
                </c:pt>
                <c:pt idx="19">
                  <c:v>-0.8</c:v>
                </c:pt>
                <c:pt idx="20">
                  <c:v>-1</c:v>
                </c:pt>
                <c:pt idx="21">
                  <c:v>-0.70000000000000062</c:v>
                </c:pt>
                <c:pt idx="22">
                  <c:v>-0.2</c:v>
                </c:pt>
                <c:pt idx="23">
                  <c:v>0.60000000000000064</c:v>
                </c:pt>
                <c:pt idx="24">
                  <c:v>1.4</c:v>
                </c:pt>
                <c:pt idx="25">
                  <c:v>2</c:v>
                </c:pt>
                <c:pt idx="26">
                  <c:v>2.6</c:v>
                </c:pt>
                <c:pt idx="27">
                  <c:v>2.9</c:v>
                </c:pt>
                <c:pt idx="28">
                  <c:v>3</c:v>
                </c:pt>
                <c:pt idx="29">
                  <c:v>2.7</c:v>
                </c:pt>
                <c:pt idx="30">
                  <c:v>2.1</c:v>
                </c:pt>
                <c:pt idx="31">
                  <c:v>1.1000000000000001</c:v>
                </c:pt>
                <c:pt idx="32">
                  <c:v>-0.1</c:v>
                </c:pt>
                <c:pt idx="33">
                  <c:v>-1.7</c:v>
                </c:pt>
                <c:pt idx="34">
                  <c:v>-3.5</c:v>
                </c:pt>
                <c:pt idx="35">
                  <c:v>0</c:v>
                </c:pt>
                <c:pt idx="36">
                  <c:v>0</c:v>
                </c:pt>
              </c:numCache>
            </c:numRef>
          </c:val>
        </c:ser>
        <c:ser>
          <c:idx val="114"/>
          <c:order val="112"/>
          <c:tx>
            <c:strRef>
              <c:f>ant_info.003!$B$114</c:f>
              <c:strCache>
                <c:ptCount val="1"/>
                <c:pt idx="0">
                  <c:v>ASH110454</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ant_info.003!$BD$114:$CN$114</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15"/>
          <c:order val="113"/>
          <c:tx>
            <c:strRef>
              <c:f>ant_info.003!$B$115</c:f>
              <c:strCache>
                <c:ptCount val="1"/>
                <c:pt idx="0">
                  <c:v>TPSLEGANT3_UHF</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ant_info.003!$BD$115:$CN$115</c:f>
              <c:numCache>
                <c:formatCode>General</c:formatCode>
                <c:ptCount val="37"/>
                <c:pt idx="0">
                  <c:v>0</c:v>
                </c:pt>
                <c:pt idx="1">
                  <c:v>0</c:v>
                </c:pt>
                <c:pt idx="2">
                  <c:v>-3.5</c:v>
                </c:pt>
                <c:pt idx="3">
                  <c:v>-1.4</c:v>
                </c:pt>
                <c:pt idx="4">
                  <c:v>0.30000000000000032</c:v>
                </c:pt>
                <c:pt idx="5">
                  <c:v>1.7</c:v>
                </c:pt>
                <c:pt idx="6">
                  <c:v>2.7</c:v>
                </c:pt>
                <c:pt idx="7">
                  <c:v>3.4</c:v>
                </c:pt>
                <c:pt idx="8">
                  <c:v>3.7</c:v>
                </c:pt>
                <c:pt idx="9">
                  <c:v>3.7</c:v>
                </c:pt>
                <c:pt idx="10">
                  <c:v>3.4</c:v>
                </c:pt>
                <c:pt idx="11">
                  <c:v>2.9</c:v>
                </c:pt>
                <c:pt idx="12">
                  <c:v>2.2000000000000002</c:v>
                </c:pt>
                <c:pt idx="13">
                  <c:v>1.4</c:v>
                </c:pt>
                <c:pt idx="14">
                  <c:v>0.60000000000000064</c:v>
                </c:pt>
                <c:pt idx="15">
                  <c:v>-0.1</c:v>
                </c:pt>
                <c:pt idx="16">
                  <c:v>-0.5</c:v>
                </c:pt>
                <c:pt idx="17">
                  <c:v>-0.5</c:v>
                </c:pt>
                <c:pt idx="18">
                  <c:v>0</c:v>
                </c:pt>
                <c:pt idx="19">
                  <c:v>-0.5</c:v>
                </c:pt>
                <c:pt idx="20">
                  <c:v>-0.5</c:v>
                </c:pt>
                <c:pt idx="21">
                  <c:v>-0.1</c:v>
                </c:pt>
                <c:pt idx="22">
                  <c:v>0.60000000000000064</c:v>
                </c:pt>
                <c:pt idx="23">
                  <c:v>1.4</c:v>
                </c:pt>
                <c:pt idx="24">
                  <c:v>2.2000000000000002</c:v>
                </c:pt>
                <c:pt idx="25">
                  <c:v>2.9</c:v>
                </c:pt>
                <c:pt idx="26">
                  <c:v>3.4</c:v>
                </c:pt>
                <c:pt idx="27">
                  <c:v>3.7</c:v>
                </c:pt>
                <c:pt idx="28">
                  <c:v>3.7</c:v>
                </c:pt>
                <c:pt idx="29">
                  <c:v>3.4</c:v>
                </c:pt>
                <c:pt idx="30">
                  <c:v>2.7</c:v>
                </c:pt>
                <c:pt idx="31">
                  <c:v>1.7</c:v>
                </c:pt>
                <c:pt idx="32">
                  <c:v>0.30000000000000032</c:v>
                </c:pt>
                <c:pt idx="33">
                  <c:v>-1.4</c:v>
                </c:pt>
                <c:pt idx="34">
                  <c:v>-3.5</c:v>
                </c:pt>
                <c:pt idx="35">
                  <c:v>0</c:v>
                </c:pt>
                <c:pt idx="36">
                  <c:v>0</c:v>
                </c:pt>
              </c:numCache>
            </c:numRef>
          </c:val>
        </c:ser>
        <c:ser>
          <c:idx val="116"/>
          <c:order val="114"/>
          <c:tx>
            <c:strRef>
              <c:f>ant_info.003!$B$116</c:f>
              <c:strCache>
                <c:ptCount val="1"/>
                <c:pt idx="0">
                  <c:v>TPSHIPER_GD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ant_info.003!$BD$116:$CN$116</c:f>
              <c:numCache>
                <c:formatCode>General</c:formatCode>
                <c:ptCount val="37"/>
                <c:pt idx="0">
                  <c:v>0</c:v>
                </c:pt>
                <c:pt idx="1">
                  <c:v>0</c:v>
                </c:pt>
                <c:pt idx="2">
                  <c:v>-5.0999999999999996</c:v>
                </c:pt>
                <c:pt idx="3">
                  <c:v>-2.7</c:v>
                </c:pt>
                <c:pt idx="4">
                  <c:v>-0.70000000000000062</c:v>
                </c:pt>
                <c:pt idx="5">
                  <c:v>0.9</c:v>
                </c:pt>
                <c:pt idx="6">
                  <c:v>2.2000000000000002</c:v>
                </c:pt>
                <c:pt idx="7">
                  <c:v>3</c:v>
                </c:pt>
                <c:pt idx="8">
                  <c:v>3.5</c:v>
                </c:pt>
                <c:pt idx="9">
                  <c:v>3.5</c:v>
                </c:pt>
                <c:pt idx="10">
                  <c:v>3.3</c:v>
                </c:pt>
                <c:pt idx="11">
                  <c:v>2.6</c:v>
                </c:pt>
                <c:pt idx="12">
                  <c:v>1.9000000000000001</c:v>
                </c:pt>
                <c:pt idx="13">
                  <c:v>1</c:v>
                </c:pt>
                <c:pt idx="14">
                  <c:v>0.1</c:v>
                </c:pt>
                <c:pt idx="15">
                  <c:v>-0.5</c:v>
                </c:pt>
                <c:pt idx="16">
                  <c:v>-1</c:v>
                </c:pt>
                <c:pt idx="17">
                  <c:v>-0.9</c:v>
                </c:pt>
                <c:pt idx="18">
                  <c:v>0</c:v>
                </c:pt>
                <c:pt idx="19">
                  <c:v>-0.9</c:v>
                </c:pt>
                <c:pt idx="20">
                  <c:v>-1</c:v>
                </c:pt>
                <c:pt idx="21">
                  <c:v>-0.5</c:v>
                </c:pt>
                <c:pt idx="22">
                  <c:v>0.1</c:v>
                </c:pt>
                <c:pt idx="23">
                  <c:v>1</c:v>
                </c:pt>
                <c:pt idx="24">
                  <c:v>1.9000000000000001</c:v>
                </c:pt>
                <c:pt idx="25">
                  <c:v>2.6</c:v>
                </c:pt>
                <c:pt idx="26">
                  <c:v>3.3</c:v>
                </c:pt>
                <c:pt idx="27">
                  <c:v>3.5</c:v>
                </c:pt>
                <c:pt idx="28">
                  <c:v>3.5</c:v>
                </c:pt>
                <c:pt idx="29">
                  <c:v>3</c:v>
                </c:pt>
                <c:pt idx="30">
                  <c:v>2.2000000000000002</c:v>
                </c:pt>
                <c:pt idx="31">
                  <c:v>0.9</c:v>
                </c:pt>
                <c:pt idx="32">
                  <c:v>-0.70000000000000062</c:v>
                </c:pt>
                <c:pt idx="33">
                  <c:v>-2.7</c:v>
                </c:pt>
                <c:pt idx="34">
                  <c:v>-5.0999999999999996</c:v>
                </c:pt>
                <c:pt idx="35">
                  <c:v>0</c:v>
                </c:pt>
                <c:pt idx="36">
                  <c:v>0</c:v>
                </c:pt>
              </c:numCache>
            </c:numRef>
          </c:val>
        </c:ser>
        <c:ser>
          <c:idx val="117"/>
          <c:order val="115"/>
          <c:tx>
            <c:strRef>
              <c:f>ant_info.003!$B$117</c:f>
              <c:strCache>
                <c:ptCount val="1"/>
                <c:pt idx="0">
                  <c:v>TPSHIPER_GGD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ant_info.003!$BD$117:$CN$117</c:f>
              <c:numCache>
                <c:formatCode>General</c:formatCode>
                <c:ptCount val="37"/>
                <c:pt idx="0">
                  <c:v>0</c:v>
                </c:pt>
                <c:pt idx="1">
                  <c:v>0</c:v>
                </c:pt>
                <c:pt idx="2">
                  <c:v>-5.0999999999999996</c:v>
                </c:pt>
                <c:pt idx="3">
                  <c:v>-2.7</c:v>
                </c:pt>
                <c:pt idx="4">
                  <c:v>-0.70000000000000062</c:v>
                </c:pt>
                <c:pt idx="5">
                  <c:v>0.9</c:v>
                </c:pt>
                <c:pt idx="6">
                  <c:v>2.2000000000000002</c:v>
                </c:pt>
                <c:pt idx="7">
                  <c:v>3</c:v>
                </c:pt>
                <c:pt idx="8">
                  <c:v>3.5</c:v>
                </c:pt>
                <c:pt idx="9">
                  <c:v>3.5</c:v>
                </c:pt>
                <c:pt idx="10">
                  <c:v>3.3</c:v>
                </c:pt>
                <c:pt idx="11">
                  <c:v>2.6</c:v>
                </c:pt>
                <c:pt idx="12">
                  <c:v>1.9000000000000001</c:v>
                </c:pt>
                <c:pt idx="13">
                  <c:v>1</c:v>
                </c:pt>
                <c:pt idx="14">
                  <c:v>0.1</c:v>
                </c:pt>
                <c:pt idx="15">
                  <c:v>-0.5</c:v>
                </c:pt>
                <c:pt idx="16">
                  <c:v>-1</c:v>
                </c:pt>
                <c:pt idx="17">
                  <c:v>-0.9</c:v>
                </c:pt>
                <c:pt idx="18">
                  <c:v>0</c:v>
                </c:pt>
                <c:pt idx="19">
                  <c:v>-0.9</c:v>
                </c:pt>
                <c:pt idx="20">
                  <c:v>-1</c:v>
                </c:pt>
                <c:pt idx="21">
                  <c:v>-0.5</c:v>
                </c:pt>
                <c:pt idx="22">
                  <c:v>0.1</c:v>
                </c:pt>
                <c:pt idx="23">
                  <c:v>1</c:v>
                </c:pt>
                <c:pt idx="24">
                  <c:v>1.9000000000000001</c:v>
                </c:pt>
                <c:pt idx="25">
                  <c:v>2.6</c:v>
                </c:pt>
                <c:pt idx="26">
                  <c:v>3.3</c:v>
                </c:pt>
                <c:pt idx="27">
                  <c:v>3.5</c:v>
                </c:pt>
                <c:pt idx="28">
                  <c:v>3.5</c:v>
                </c:pt>
                <c:pt idx="29">
                  <c:v>3</c:v>
                </c:pt>
                <c:pt idx="30">
                  <c:v>2.2000000000000002</c:v>
                </c:pt>
                <c:pt idx="31">
                  <c:v>0.9</c:v>
                </c:pt>
                <c:pt idx="32">
                  <c:v>-0.70000000000000062</c:v>
                </c:pt>
                <c:pt idx="33">
                  <c:v>-2.7</c:v>
                </c:pt>
                <c:pt idx="34">
                  <c:v>-5.0999999999999996</c:v>
                </c:pt>
                <c:pt idx="35">
                  <c:v>0</c:v>
                </c:pt>
                <c:pt idx="36">
                  <c:v>0</c:v>
                </c:pt>
              </c:numCache>
            </c:numRef>
          </c:val>
        </c:ser>
        <c:ser>
          <c:idx val="118"/>
          <c:order val="116"/>
          <c:tx>
            <c:strRef>
              <c:f>ant_info.003!$B$118</c:f>
              <c:strCache>
                <c:ptCount val="1"/>
                <c:pt idx="0">
                  <c:v>AERAT2775_160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ant_info.003!$BD$118:$CN$118</c:f>
              <c:numCache>
                <c:formatCode>General</c:formatCode>
                <c:ptCount val="37"/>
                <c:pt idx="0">
                  <c:v>0</c:v>
                </c:pt>
                <c:pt idx="1">
                  <c:v>0</c:v>
                </c:pt>
                <c:pt idx="2">
                  <c:v>10.7</c:v>
                </c:pt>
                <c:pt idx="3">
                  <c:v>8.8000000000000007</c:v>
                </c:pt>
                <c:pt idx="4">
                  <c:v>6.9</c:v>
                </c:pt>
                <c:pt idx="5">
                  <c:v>5.4</c:v>
                </c:pt>
                <c:pt idx="6">
                  <c:v>4.3</c:v>
                </c:pt>
                <c:pt idx="7">
                  <c:v>3.6</c:v>
                </c:pt>
                <c:pt idx="8">
                  <c:v>3.4</c:v>
                </c:pt>
                <c:pt idx="9">
                  <c:v>3.6</c:v>
                </c:pt>
                <c:pt idx="10">
                  <c:v>4.2</c:v>
                </c:pt>
                <c:pt idx="11">
                  <c:v>5.0999999999999996</c:v>
                </c:pt>
                <c:pt idx="12">
                  <c:v>6.1</c:v>
                </c:pt>
                <c:pt idx="13">
                  <c:v>7</c:v>
                </c:pt>
                <c:pt idx="14">
                  <c:v>7.5</c:v>
                </c:pt>
                <c:pt idx="15">
                  <c:v>7.5</c:v>
                </c:pt>
                <c:pt idx="16">
                  <c:v>6.4</c:v>
                </c:pt>
                <c:pt idx="17">
                  <c:v>4.0999999999999996</c:v>
                </c:pt>
                <c:pt idx="18">
                  <c:v>0</c:v>
                </c:pt>
                <c:pt idx="19">
                  <c:v>4.0999999999999996</c:v>
                </c:pt>
                <c:pt idx="20">
                  <c:v>6.4</c:v>
                </c:pt>
                <c:pt idx="21">
                  <c:v>7.5</c:v>
                </c:pt>
                <c:pt idx="22">
                  <c:v>7.5</c:v>
                </c:pt>
                <c:pt idx="23">
                  <c:v>7</c:v>
                </c:pt>
                <c:pt idx="24">
                  <c:v>6.1</c:v>
                </c:pt>
                <c:pt idx="25">
                  <c:v>5.0999999999999996</c:v>
                </c:pt>
                <c:pt idx="26">
                  <c:v>4.2</c:v>
                </c:pt>
                <c:pt idx="27">
                  <c:v>3.6</c:v>
                </c:pt>
                <c:pt idx="28">
                  <c:v>3.4</c:v>
                </c:pt>
                <c:pt idx="29">
                  <c:v>3.6</c:v>
                </c:pt>
                <c:pt idx="30">
                  <c:v>4.3</c:v>
                </c:pt>
                <c:pt idx="31">
                  <c:v>5.4</c:v>
                </c:pt>
                <c:pt idx="32">
                  <c:v>6.9</c:v>
                </c:pt>
                <c:pt idx="33">
                  <c:v>8.8000000000000007</c:v>
                </c:pt>
                <c:pt idx="34">
                  <c:v>10.7</c:v>
                </c:pt>
                <c:pt idx="35">
                  <c:v>0</c:v>
                </c:pt>
                <c:pt idx="36">
                  <c:v>0</c:v>
                </c:pt>
              </c:numCache>
            </c:numRef>
          </c:val>
        </c:ser>
        <c:ser>
          <c:idx val="119"/>
          <c:order val="117"/>
          <c:tx>
            <c:strRef>
              <c:f>ant_info.003!$B$119</c:f>
              <c:strCache>
                <c:ptCount val="1"/>
                <c:pt idx="0">
                  <c:v>MPL_WAAS_2224NW</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ant_info.003!$BD$119:$CN$119</c:f>
              <c:numCache>
                <c:formatCode>General</c:formatCode>
                <c:ptCount val="37"/>
                <c:pt idx="0">
                  <c:v>0</c:v>
                </c:pt>
                <c:pt idx="1">
                  <c:v>0</c:v>
                </c:pt>
                <c:pt idx="2">
                  <c:v>-3</c:v>
                </c:pt>
                <c:pt idx="3">
                  <c:v>-1.5</c:v>
                </c:pt>
                <c:pt idx="4">
                  <c:v>0.5</c:v>
                </c:pt>
                <c:pt idx="5">
                  <c:v>2.7</c:v>
                </c:pt>
                <c:pt idx="6">
                  <c:v>4.7</c:v>
                </c:pt>
                <c:pt idx="7">
                  <c:v>6.3</c:v>
                </c:pt>
                <c:pt idx="8">
                  <c:v>7.2</c:v>
                </c:pt>
                <c:pt idx="9">
                  <c:v>7.3</c:v>
                </c:pt>
                <c:pt idx="10">
                  <c:v>6.7</c:v>
                </c:pt>
                <c:pt idx="11">
                  <c:v>5.5</c:v>
                </c:pt>
                <c:pt idx="12">
                  <c:v>3.6</c:v>
                </c:pt>
                <c:pt idx="13">
                  <c:v>1.5</c:v>
                </c:pt>
                <c:pt idx="14">
                  <c:v>-0.60000000000000064</c:v>
                </c:pt>
                <c:pt idx="15">
                  <c:v>-2.2999999999999998</c:v>
                </c:pt>
                <c:pt idx="16">
                  <c:v>-3.2</c:v>
                </c:pt>
                <c:pt idx="17">
                  <c:v>-2.6</c:v>
                </c:pt>
                <c:pt idx="18">
                  <c:v>0</c:v>
                </c:pt>
                <c:pt idx="19">
                  <c:v>-2.6</c:v>
                </c:pt>
                <c:pt idx="20">
                  <c:v>-3.2</c:v>
                </c:pt>
                <c:pt idx="21">
                  <c:v>-2.2999999999999998</c:v>
                </c:pt>
                <c:pt idx="22">
                  <c:v>-0.60000000000000064</c:v>
                </c:pt>
                <c:pt idx="23">
                  <c:v>1.5</c:v>
                </c:pt>
                <c:pt idx="24">
                  <c:v>3.6</c:v>
                </c:pt>
                <c:pt idx="25">
                  <c:v>5.5</c:v>
                </c:pt>
                <c:pt idx="26">
                  <c:v>6.7</c:v>
                </c:pt>
                <c:pt idx="27">
                  <c:v>7.3</c:v>
                </c:pt>
                <c:pt idx="28">
                  <c:v>7.2</c:v>
                </c:pt>
                <c:pt idx="29">
                  <c:v>6.3</c:v>
                </c:pt>
                <c:pt idx="30">
                  <c:v>4.7</c:v>
                </c:pt>
                <c:pt idx="31">
                  <c:v>2.7</c:v>
                </c:pt>
                <c:pt idx="32">
                  <c:v>0.5</c:v>
                </c:pt>
                <c:pt idx="33">
                  <c:v>-1.5</c:v>
                </c:pt>
                <c:pt idx="34">
                  <c:v>-3</c:v>
                </c:pt>
                <c:pt idx="35">
                  <c:v>0</c:v>
                </c:pt>
                <c:pt idx="36">
                  <c:v>0</c:v>
                </c:pt>
              </c:numCache>
            </c:numRef>
          </c:val>
        </c:ser>
        <c:ser>
          <c:idx val="120"/>
          <c:order val="118"/>
          <c:tx>
            <c:strRef>
              <c:f>ant_info.003!$B$120</c:f>
              <c:strCache>
                <c:ptCount val="1"/>
                <c:pt idx="0">
                  <c:v>TPSCR3_GGD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ant_info.003!$BD$120:$CN$120</c:f>
              <c:numCache>
                <c:formatCode>General</c:formatCode>
                <c:ptCount val="37"/>
                <c:pt idx="0">
                  <c:v>0</c:v>
                </c:pt>
                <c:pt idx="1">
                  <c:v>0</c:v>
                </c:pt>
                <c:pt idx="2">
                  <c:v>-0.5</c:v>
                </c:pt>
                <c:pt idx="3">
                  <c:v>-0.4</c:v>
                </c:pt>
                <c:pt idx="4">
                  <c:v>0</c:v>
                </c:pt>
                <c:pt idx="5">
                  <c:v>0.5</c:v>
                </c:pt>
                <c:pt idx="6">
                  <c:v>1.1000000000000001</c:v>
                </c:pt>
                <c:pt idx="7">
                  <c:v>1.6</c:v>
                </c:pt>
                <c:pt idx="8">
                  <c:v>1.9000000000000001</c:v>
                </c:pt>
                <c:pt idx="9">
                  <c:v>2.1</c:v>
                </c:pt>
                <c:pt idx="10">
                  <c:v>2</c:v>
                </c:pt>
                <c:pt idx="11">
                  <c:v>1.7</c:v>
                </c:pt>
                <c:pt idx="12">
                  <c:v>1.1000000000000001</c:v>
                </c:pt>
                <c:pt idx="13">
                  <c:v>0.5</c:v>
                </c:pt>
                <c:pt idx="14">
                  <c:v>-0.1</c:v>
                </c:pt>
                <c:pt idx="15">
                  <c:v>-0.70000000000000062</c:v>
                </c:pt>
                <c:pt idx="16">
                  <c:v>-1</c:v>
                </c:pt>
                <c:pt idx="17">
                  <c:v>-0.8</c:v>
                </c:pt>
                <c:pt idx="18">
                  <c:v>0</c:v>
                </c:pt>
                <c:pt idx="19">
                  <c:v>-0.8</c:v>
                </c:pt>
                <c:pt idx="20">
                  <c:v>-1</c:v>
                </c:pt>
                <c:pt idx="21">
                  <c:v>-0.70000000000000062</c:v>
                </c:pt>
                <c:pt idx="22">
                  <c:v>-0.1</c:v>
                </c:pt>
                <c:pt idx="23">
                  <c:v>0.5</c:v>
                </c:pt>
                <c:pt idx="24">
                  <c:v>1.1000000000000001</c:v>
                </c:pt>
                <c:pt idx="25">
                  <c:v>1.7</c:v>
                </c:pt>
                <c:pt idx="26">
                  <c:v>2</c:v>
                </c:pt>
                <c:pt idx="27">
                  <c:v>2.1</c:v>
                </c:pt>
                <c:pt idx="28">
                  <c:v>1.9000000000000001</c:v>
                </c:pt>
                <c:pt idx="29">
                  <c:v>1.6</c:v>
                </c:pt>
                <c:pt idx="30">
                  <c:v>1.1000000000000001</c:v>
                </c:pt>
                <c:pt idx="31">
                  <c:v>0.5</c:v>
                </c:pt>
                <c:pt idx="32">
                  <c:v>0</c:v>
                </c:pt>
                <c:pt idx="33">
                  <c:v>-0.4</c:v>
                </c:pt>
                <c:pt idx="34">
                  <c:v>-0.5</c:v>
                </c:pt>
                <c:pt idx="35">
                  <c:v>0</c:v>
                </c:pt>
                <c:pt idx="36">
                  <c:v>0</c:v>
                </c:pt>
              </c:numCache>
            </c:numRef>
          </c:val>
        </c:ser>
        <c:ser>
          <c:idx val="121"/>
          <c:order val="119"/>
          <c:tx>
            <c:strRef>
              <c:f>ant_info.003!$B$121</c:f>
              <c:strCache>
                <c:ptCount val="1"/>
                <c:pt idx="0">
                  <c:v>TPSCR3_GGD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ant_info.003!$BD$121:$CN$121</c:f>
              <c:numCache>
                <c:formatCode>General</c:formatCode>
                <c:ptCount val="37"/>
                <c:pt idx="0">
                  <c:v>0</c:v>
                </c:pt>
                <c:pt idx="1">
                  <c:v>0</c:v>
                </c:pt>
                <c:pt idx="2">
                  <c:v>-0.30000000000000032</c:v>
                </c:pt>
                <c:pt idx="3">
                  <c:v>-0.1</c:v>
                </c:pt>
                <c:pt idx="4">
                  <c:v>0.2</c:v>
                </c:pt>
                <c:pt idx="5">
                  <c:v>0.70000000000000062</c:v>
                </c:pt>
                <c:pt idx="6">
                  <c:v>1.1000000000000001</c:v>
                </c:pt>
                <c:pt idx="7">
                  <c:v>1.5</c:v>
                </c:pt>
                <c:pt idx="8">
                  <c:v>1.7</c:v>
                </c:pt>
                <c:pt idx="9">
                  <c:v>1.8</c:v>
                </c:pt>
                <c:pt idx="10">
                  <c:v>1.8</c:v>
                </c:pt>
                <c:pt idx="11">
                  <c:v>1.5</c:v>
                </c:pt>
                <c:pt idx="12">
                  <c:v>1.1000000000000001</c:v>
                </c:pt>
                <c:pt idx="13">
                  <c:v>0.70000000000000062</c:v>
                </c:pt>
                <c:pt idx="14">
                  <c:v>0.2</c:v>
                </c:pt>
                <c:pt idx="15">
                  <c:v>-0.2</c:v>
                </c:pt>
                <c:pt idx="16">
                  <c:v>-0.5</c:v>
                </c:pt>
                <c:pt idx="17">
                  <c:v>-0.5</c:v>
                </c:pt>
                <c:pt idx="18">
                  <c:v>0</c:v>
                </c:pt>
                <c:pt idx="19">
                  <c:v>-0.5</c:v>
                </c:pt>
                <c:pt idx="20">
                  <c:v>-0.5</c:v>
                </c:pt>
                <c:pt idx="21">
                  <c:v>-0.2</c:v>
                </c:pt>
                <c:pt idx="22">
                  <c:v>0.2</c:v>
                </c:pt>
                <c:pt idx="23">
                  <c:v>0.70000000000000062</c:v>
                </c:pt>
                <c:pt idx="24">
                  <c:v>1.1000000000000001</c:v>
                </c:pt>
                <c:pt idx="25">
                  <c:v>1.5</c:v>
                </c:pt>
                <c:pt idx="26">
                  <c:v>1.8</c:v>
                </c:pt>
                <c:pt idx="27">
                  <c:v>1.8</c:v>
                </c:pt>
                <c:pt idx="28">
                  <c:v>1.7</c:v>
                </c:pt>
                <c:pt idx="29">
                  <c:v>1.5</c:v>
                </c:pt>
                <c:pt idx="30">
                  <c:v>1.1000000000000001</c:v>
                </c:pt>
                <c:pt idx="31">
                  <c:v>0.70000000000000062</c:v>
                </c:pt>
                <c:pt idx="32">
                  <c:v>0.2</c:v>
                </c:pt>
                <c:pt idx="33">
                  <c:v>-0.1</c:v>
                </c:pt>
                <c:pt idx="34">
                  <c:v>-0.30000000000000032</c:v>
                </c:pt>
                <c:pt idx="35">
                  <c:v>0</c:v>
                </c:pt>
                <c:pt idx="36">
                  <c:v>0</c:v>
                </c:pt>
              </c:numCache>
            </c:numRef>
          </c:val>
        </c:ser>
        <c:ser>
          <c:idx val="122"/>
          <c:order val="120"/>
          <c:tx>
            <c:strRef>
              <c:f>ant_info.003!$B$122</c:f>
              <c:strCache>
                <c:ptCount val="1"/>
                <c:pt idx="0">
                  <c:v>JNSMARANT_GGD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ant_info.003!$BD$122:$CN$122</c:f>
              <c:numCache>
                <c:formatCode>General</c:formatCode>
                <c:ptCount val="37"/>
                <c:pt idx="0">
                  <c:v>0</c:v>
                </c:pt>
                <c:pt idx="1">
                  <c:v>0</c:v>
                </c:pt>
                <c:pt idx="2">
                  <c:v>-3.6</c:v>
                </c:pt>
                <c:pt idx="3">
                  <c:v>-2.2999999999999998</c:v>
                </c:pt>
                <c:pt idx="4">
                  <c:v>-1</c:v>
                </c:pt>
                <c:pt idx="5">
                  <c:v>0.2</c:v>
                </c:pt>
                <c:pt idx="6">
                  <c:v>1.2</c:v>
                </c:pt>
                <c:pt idx="7">
                  <c:v>1.9000000000000001</c:v>
                </c:pt>
                <c:pt idx="8">
                  <c:v>2.2999999999999998</c:v>
                </c:pt>
                <c:pt idx="9">
                  <c:v>2.2999999999999998</c:v>
                </c:pt>
                <c:pt idx="10">
                  <c:v>2</c:v>
                </c:pt>
                <c:pt idx="11">
                  <c:v>1.5</c:v>
                </c:pt>
                <c:pt idx="12">
                  <c:v>0.70000000000000062</c:v>
                </c:pt>
                <c:pt idx="13">
                  <c:v>-0.2</c:v>
                </c:pt>
                <c:pt idx="14">
                  <c:v>-1</c:v>
                </c:pt>
                <c:pt idx="15">
                  <c:v>-1.6</c:v>
                </c:pt>
                <c:pt idx="16">
                  <c:v>-1.8</c:v>
                </c:pt>
                <c:pt idx="17">
                  <c:v>-1.3</c:v>
                </c:pt>
                <c:pt idx="18">
                  <c:v>0</c:v>
                </c:pt>
                <c:pt idx="19">
                  <c:v>-1.3</c:v>
                </c:pt>
                <c:pt idx="20">
                  <c:v>-1.8</c:v>
                </c:pt>
                <c:pt idx="21">
                  <c:v>-1.6</c:v>
                </c:pt>
                <c:pt idx="22">
                  <c:v>-1</c:v>
                </c:pt>
                <c:pt idx="23">
                  <c:v>-0.2</c:v>
                </c:pt>
                <c:pt idx="24">
                  <c:v>0.70000000000000062</c:v>
                </c:pt>
                <c:pt idx="25">
                  <c:v>1.5</c:v>
                </c:pt>
                <c:pt idx="26">
                  <c:v>2</c:v>
                </c:pt>
                <c:pt idx="27">
                  <c:v>2.2999999999999998</c:v>
                </c:pt>
                <c:pt idx="28">
                  <c:v>2.2999999999999998</c:v>
                </c:pt>
                <c:pt idx="29">
                  <c:v>1.9000000000000001</c:v>
                </c:pt>
                <c:pt idx="30">
                  <c:v>1.2</c:v>
                </c:pt>
                <c:pt idx="31">
                  <c:v>0.2</c:v>
                </c:pt>
                <c:pt idx="32">
                  <c:v>-1</c:v>
                </c:pt>
                <c:pt idx="33">
                  <c:v>-2.2999999999999998</c:v>
                </c:pt>
                <c:pt idx="34">
                  <c:v>-3.6</c:v>
                </c:pt>
                <c:pt idx="35">
                  <c:v>0</c:v>
                </c:pt>
                <c:pt idx="36">
                  <c:v>0</c:v>
                </c:pt>
              </c:numCache>
            </c:numRef>
          </c:val>
        </c:ser>
        <c:ser>
          <c:idx val="123"/>
          <c:order val="121"/>
          <c:tx>
            <c:strRef>
              <c:f>ant_info.003!$B$123</c:f>
              <c:strCache>
                <c:ptCount val="1"/>
                <c:pt idx="0">
                  <c:v>JPSMARANT_GGD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ant_info.003!$BD$123:$CN$123</c:f>
              <c:numCache>
                <c:formatCode>General</c:formatCode>
                <c:ptCount val="37"/>
                <c:pt idx="0">
                  <c:v>0</c:v>
                </c:pt>
                <c:pt idx="1">
                  <c:v>0</c:v>
                </c:pt>
                <c:pt idx="2">
                  <c:v>-3.6</c:v>
                </c:pt>
                <c:pt idx="3">
                  <c:v>-2.2999999999999998</c:v>
                </c:pt>
                <c:pt idx="4">
                  <c:v>-1</c:v>
                </c:pt>
                <c:pt idx="5">
                  <c:v>0.2</c:v>
                </c:pt>
                <c:pt idx="6">
                  <c:v>1.2</c:v>
                </c:pt>
                <c:pt idx="7">
                  <c:v>1.9000000000000001</c:v>
                </c:pt>
                <c:pt idx="8">
                  <c:v>2.2999999999999998</c:v>
                </c:pt>
                <c:pt idx="9">
                  <c:v>2.2999999999999998</c:v>
                </c:pt>
                <c:pt idx="10">
                  <c:v>2</c:v>
                </c:pt>
                <c:pt idx="11">
                  <c:v>1.5</c:v>
                </c:pt>
                <c:pt idx="12">
                  <c:v>0.70000000000000062</c:v>
                </c:pt>
                <c:pt idx="13">
                  <c:v>-0.2</c:v>
                </c:pt>
                <c:pt idx="14">
                  <c:v>-1</c:v>
                </c:pt>
                <c:pt idx="15">
                  <c:v>-1.6</c:v>
                </c:pt>
                <c:pt idx="16">
                  <c:v>-1.8</c:v>
                </c:pt>
                <c:pt idx="17">
                  <c:v>-1.3</c:v>
                </c:pt>
                <c:pt idx="18">
                  <c:v>0</c:v>
                </c:pt>
                <c:pt idx="19">
                  <c:v>-1.3</c:v>
                </c:pt>
                <c:pt idx="20">
                  <c:v>-1.8</c:v>
                </c:pt>
                <c:pt idx="21">
                  <c:v>-1.6</c:v>
                </c:pt>
                <c:pt idx="22">
                  <c:v>-1</c:v>
                </c:pt>
                <c:pt idx="23">
                  <c:v>-0.2</c:v>
                </c:pt>
                <c:pt idx="24">
                  <c:v>0.70000000000000062</c:v>
                </c:pt>
                <c:pt idx="25">
                  <c:v>1.5</c:v>
                </c:pt>
                <c:pt idx="26">
                  <c:v>2</c:v>
                </c:pt>
                <c:pt idx="27">
                  <c:v>2.2999999999999998</c:v>
                </c:pt>
                <c:pt idx="28">
                  <c:v>2.2999999999999998</c:v>
                </c:pt>
                <c:pt idx="29">
                  <c:v>1.9000000000000001</c:v>
                </c:pt>
                <c:pt idx="30">
                  <c:v>1.2</c:v>
                </c:pt>
                <c:pt idx="31">
                  <c:v>0.2</c:v>
                </c:pt>
                <c:pt idx="32">
                  <c:v>-1</c:v>
                </c:pt>
                <c:pt idx="33">
                  <c:v>-2.2999999999999998</c:v>
                </c:pt>
                <c:pt idx="34">
                  <c:v>-3.6</c:v>
                </c:pt>
                <c:pt idx="35">
                  <c:v>0</c:v>
                </c:pt>
                <c:pt idx="36">
                  <c:v>0</c:v>
                </c:pt>
              </c:numCache>
            </c:numRef>
          </c:val>
        </c:ser>
        <c:ser>
          <c:idx val="124"/>
          <c:order val="122"/>
          <c:tx>
            <c:strRef>
              <c:f>ant_info.003!$B$124</c:f>
              <c:strCache>
                <c:ptCount val="1"/>
                <c:pt idx="0">
                  <c:v>MPL1230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ant_info.003!$BD$124:$CN$124</c:f>
              <c:numCache>
                <c:formatCode>General</c:formatCode>
                <c:ptCount val="37"/>
                <c:pt idx="0">
                  <c:v>0</c:v>
                </c:pt>
                <c:pt idx="1">
                  <c:v>0</c:v>
                </c:pt>
                <c:pt idx="2">
                  <c:v>0.60000000000000064</c:v>
                </c:pt>
                <c:pt idx="3">
                  <c:v>0.5</c:v>
                </c:pt>
                <c:pt idx="4">
                  <c:v>0.5</c:v>
                </c:pt>
                <c:pt idx="5">
                  <c:v>0.60000000000000064</c:v>
                </c:pt>
                <c:pt idx="6">
                  <c:v>0.8</c:v>
                </c:pt>
                <c:pt idx="7">
                  <c:v>1</c:v>
                </c:pt>
                <c:pt idx="8">
                  <c:v>1.1000000000000001</c:v>
                </c:pt>
                <c:pt idx="9">
                  <c:v>1.1000000000000001</c:v>
                </c:pt>
                <c:pt idx="10">
                  <c:v>1.1000000000000001</c:v>
                </c:pt>
                <c:pt idx="11">
                  <c:v>1</c:v>
                </c:pt>
                <c:pt idx="12">
                  <c:v>0.8</c:v>
                </c:pt>
                <c:pt idx="13">
                  <c:v>0.60000000000000064</c:v>
                </c:pt>
                <c:pt idx="14">
                  <c:v>0.30000000000000032</c:v>
                </c:pt>
                <c:pt idx="15">
                  <c:v>0.1</c:v>
                </c:pt>
                <c:pt idx="16">
                  <c:v>-0.1</c:v>
                </c:pt>
                <c:pt idx="17">
                  <c:v>-0.1</c:v>
                </c:pt>
                <c:pt idx="18">
                  <c:v>0</c:v>
                </c:pt>
                <c:pt idx="19">
                  <c:v>-0.1</c:v>
                </c:pt>
                <c:pt idx="20">
                  <c:v>-0.1</c:v>
                </c:pt>
                <c:pt idx="21">
                  <c:v>0.1</c:v>
                </c:pt>
                <c:pt idx="22">
                  <c:v>0.30000000000000032</c:v>
                </c:pt>
                <c:pt idx="23">
                  <c:v>0.60000000000000064</c:v>
                </c:pt>
                <c:pt idx="24">
                  <c:v>0.8</c:v>
                </c:pt>
                <c:pt idx="25">
                  <c:v>1</c:v>
                </c:pt>
                <c:pt idx="26">
                  <c:v>1.1000000000000001</c:v>
                </c:pt>
                <c:pt idx="27">
                  <c:v>1.1000000000000001</c:v>
                </c:pt>
                <c:pt idx="28">
                  <c:v>1.1000000000000001</c:v>
                </c:pt>
                <c:pt idx="29">
                  <c:v>1</c:v>
                </c:pt>
                <c:pt idx="30">
                  <c:v>0.8</c:v>
                </c:pt>
                <c:pt idx="31">
                  <c:v>0.60000000000000064</c:v>
                </c:pt>
                <c:pt idx="32">
                  <c:v>0.5</c:v>
                </c:pt>
                <c:pt idx="33">
                  <c:v>0.5</c:v>
                </c:pt>
                <c:pt idx="34">
                  <c:v>0.60000000000000064</c:v>
                </c:pt>
                <c:pt idx="35">
                  <c:v>0</c:v>
                </c:pt>
                <c:pt idx="36">
                  <c:v>0</c:v>
                </c:pt>
              </c:numCache>
            </c:numRef>
          </c:val>
        </c:ser>
        <c:ser>
          <c:idx val="125"/>
          <c:order val="123"/>
          <c:tx>
            <c:strRef>
              <c:f>ant_info.003!$B$125</c:f>
              <c:strCache>
                <c:ptCount val="1"/>
                <c:pt idx="0">
                  <c:v>MPL1370W</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ant_info.003!$BD$125:$CN$125</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26"/>
          <c:order val="124"/>
          <c:tx>
            <c:strRef>
              <c:f>ant_info.003!$B$126</c:f>
              <c:strCache>
                <c:ptCount val="1"/>
                <c:pt idx="0">
                  <c:v>TPSLEGANT_G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ant_info.003!$BD$126:$CN$126</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27"/>
          <c:order val="125"/>
          <c:tx>
            <c:strRef>
              <c:f>ant_info.003!$B$127</c:f>
              <c:strCache>
                <c:ptCount val="1"/>
                <c:pt idx="0">
                  <c:v>TRM_R8</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ant_info.003!$BD$127:$CN$127</c:f>
              <c:numCache>
                <c:formatCode>General</c:formatCode>
                <c:ptCount val="37"/>
                <c:pt idx="0">
                  <c:v>0</c:v>
                </c:pt>
                <c:pt idx="1">
                  <c:v>0</c:v>
                </c:pt>
                <c:pt idx="2">
                  <c:v>-1.9000000000000001</c:v>
                </c:pt>
                <c:pt idx="3">
                  <c:v>0</c:v>
                </c:pt>
                <c:pt idx="4">
                  <c:v>2</c:v>
                </c:pt>
                <c:pt idx="5">
                  <c:v>3.8</c:v>
                </c:pt>
                <c:pt idx="6">
                  <c:v>5.4</c:v>
                </c:pt>
                <c:pt idx="7">
                  <c:v>6.6</c:v>
                </c:pt>
                <c:pt idx="8">
                  <c:v>7.2</c:v>
                </c:pt>
                <c:pt idx="9">
                  <c:v>7.3</c:v>
                </c:pt>
                <c:pt idx="10">
                  <c:v>7</c:v>
                </c:pt>
                <c:pt idx="11">
                  <c:v>6.1</c:v>
                </c:pt>
                <c:pt idx="12">
                  <c:v>4.8</c:v>
                </c:pt>
                <c:pt idx="13">
                  <c:v>3.4</c:v>
                </c:pt>
                <c:pt idx="14">
                  <c:v>1.8</c:v>
                </c:pt>
                <c:pt idx="15">
                  <c:v>0.4</c:v>
                </c:pt>
                <c:pt idx="16">
                  <c:v>-0.60000000000000064</c:v>
                </c:pt>
                <c:pt idx="17">
                  <c:v>-0.9</c:v>
                </c:pt>
                <c:pt idx="18">
                  <c:v>0</c:v>
                </c:pt>
                <c:pt idx="19">
                  <c:v>-0.9</c:v>
                </c:pt>
                <c:pt idx="20">
                  <c:v>-0.60000000000000064</c:v>
                </c:pt>
                <c:pt idx="21">
                  <c:v>0.4</c:v>
                </c:pt>
                <c:pt idx="22">
                  <c:v>1.8</c:v>
                </c:pt>
                <c:pt idx="23">
                  <c:v>3.4</c:v>
                </c:pt>
                <c:pt idx="24">
                  <c:v>4.8</c:v>
                </c:pt>
                <c:pt idx="25">
                  <c:v>6.1</c:v>
                </c:pt>
                <c:pt idx="26">
                  <c:v>7</c:v>
                </c:pt>
                <c:pt idx="27">
                  <c:v>7.3</c:v>
                </c:pt>
                <c:pt idx="28">
                  <c:v>7.2</c:v>
                </c:pt>
                <c:pt idx="29">
                  <c:v>6.6</c:v>
                </c:pt>
                <c:pt idx="30">
                  <c:v>5.4</c:v>
                </c:pt>
                <c:pt idx="31">
                  <c:v>3.8</c:v>
                </c:pt>
                <c:pt idx="32">
                  <c:v>2</c:v>
                </c:pt>
                <c:pt idx="33">
                  <c:v>0</c:v>
                </c:pt>
                <c:pt idx="34">
                  <c:v>-1.9000000000000001</c:v>
                </c:pt>
                <c:pt idx="35">
                  <c:v>0</c:v>
                </c:pt>
                <c:pt idx="36">
                  <c:v>0</c:v>
                </c:pt>
              </c:numCache>
            </c:numRef>
          </c:val>
        </c:ser>
        <c:ser>
          <c:idx val="128"/>
          <c:order val="126"/>
          <c:tx>
            <c:strRef>
              <c:f>ant_info.003!$B$128</c:f>
              <c:strCache>
                <c:ptCount val="1"/>
                <c:pt idx="0">
                  <c:v>TRM33429.20+GP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ant_info.003!$BD$128:$CN$128</c:f>
              <c:numCache>
                <c:formatCode>General</c:formatCode>
                <c:ptCount val="37"/>
                <c:pt idx="0">
                  <c:v>0</c:v>
                </c:pt>
                <c:pt idx="1">
                  <c:v>0</c:v>
                </c:pt>
                <c:pt idx="2">
                  <c:v>10.7</c:v>
                </c:pt>
                <c:pt idx="3">
                  <c:v>8.8000000000000007</c:v>
                </c:pt>
                <c:pt idx="4">
                  <c:v>7.9</c:v>
                </c:pt>
                <c:pt idx="5">
                  <c:v>7.7</c:v>
                </c:pt>
                <c:pt idx="6">
                  <c:v>8</c:v>
                </c:pt>
                <c:pt idx="7">
                  <c:v>8.5</c:v>
                </c:pt>
                <c:pt idx="8">
                  <c:v>9.1</c:v>
                </c:pt>
                <c:pt idx="9">
                  <c:v>9.7000000000000011</c:v>
                </c:pt>
                <c:pt idx="10">
                  <c:v>10</c:v>
                </c:pt>
                <c:pt idx="11">
                  <c:v>10</c:v>
                </c:pt>
                <c:pt idx="12">
                  <c:v>9.7000000000000011</c:v>
                </c:pt>
                <c:pt idx="13">
                  <c:v>9</c:v>
                </c:pt>
                <c:pt idx="14">
                  <c:v>7.8</c:v>
                </c:pt>
                <c:pt idx="15">
                  <c:v>6.3</c:v>
                </c:pt>
                <c:pt idx="16">
                  <c:v>4.5</c:v>
                </c:pt>
                <c:pt idx="17">
                  <c:v>2.2999999999999998</c:v>
                </c:pt>
                <c:pt idx="18">
                  <c:v>0</c:v>
                </c:pt>
                <c:pt idx="19">
                  <c:v>2.2999999999999998</c:v>
                </c:pt>
                <c:pt idx="20">
                  <c:v>4.5</c:v>
                </c:pt>
                <c:pt idx="21">
                  <c:v>6.3</c:v>
                </c:pt>
                <c:pt idx="22">
                  <c:v>7.8</c:v>
                </c:pt>
                <c:pt idx="23">
                  <c:v>9</c:v>
                </c:pt>
                <c:pt idx="24">
                  <c:v>9.7000000000000011</c:v>
                </c:pt>
                <c:pt idx="25">
                  <c:v>10</c:v>
                </c:pt>
                <c:pt idx="26">
                  <c:v>10</c:v>
                </c:pt>
                <c:pt idx="27">
                  <c:v>9.7000000000000011</c:v>
                </c:pt>
                <c:pt idx="28">
                  <c:v>9.1</c:v>
                </c:pt>
                <c:pt idx="29">
                  <c:v>8.5</c:v>
                </c:pt>
                <c:pt idx="30">
                  <c:v>8</c:v>
                </c:pt>
                <c:pt idx="31">
                  <c:v>7.7</c:v>
                </c:pt>
                <c:pt idx="32">
                  <c:v>7.9</c:v>
                </c:pt>
                <c:pt idx="33">
                  <c:v>8.8000000000000007</c:v>
                </c:pt>
                <c:pt idx="34">
                  <c:v>10.7</c:v>
                </c:pt>
                <c:pt idx="35">
                  <c:v>0</c:v>
                </c:pt>
                <c:pt idx="36">
                  <c:v>0</c:v>
                </c:pt>
              </c:numCache>
            </c:numRef>
          </c:val>
        </c:ser>
        <c:ser>
          <c:idx val="129"/>
          <c:order val="127"/>
          <c:tx>
            <c:strRef>
              <c:f>ant_info.003!$B$129</c:f>
              <c:strCache>
                <c:ptCount val="1"/>
                <c:pt idx="0">
                  <c:v>TRM5800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ant_info.003!$BD$129:$CN$129</c:f>
              <c:numCache>
                <c:formatCode>General</c:formatCode>
                <c:ptCount val="37"/>
                <c:pt idx="0">
                  <c:v>0</c:v>
                </c:pt>
                <c:pt idx="1">
                  <c:v>0</c:v>
                </c:pt>
                <c:pt idx="2">
                  <c:v>-1.9000000000000001</c:v>
                </c:pt>
                <c:pt idx="3">
                  <c:v>0</c:v>
                </c:pt>
                <c:pt idx="4">
                  <c:v>2</c:v>
                </c:pt>
                <c:pt idx="5">
                  <c:v>3.8</c:v>
                </c:pt>
                <c:pt idx="6">
                  <c:v>5.4</c:v>
                </c:pt>
                <c:pt idx="7">
                  <c:v>6.6</c:v>
                </c:pt>
                <c:pt idx="8">
                  <c:v>7.2</c:v>
                </c:pt>
                <c:pt idx="9">
                  <c:v>7.3</c:v>
                </c:pt>
                <c:pt idx="10">
                  <c:v>7</c:v>
                </c:pt>
                <c:pt idx="11">
                  <c:v>6.1</c:v>
                </c:pt>
                <c:pt idx="12">
                  <c:v>4.8</c:v>
                </c:pt>
                <c:pt idx="13">
                  <c:v>3.4</c:v>
                </c:pt>
                <c:pt idx="14">
                  <c:v>1.8</c:v>
                </c:pt>
                <c:pt idx="15">
                  <c:v>0.4</c:v>
                </c:pt>
                <c:pt idx="16">
                  <c:v>-0.60000000000000064</c:v>
                </c:pt>
                <c:pt idx="17">
                  <c:v>-0.9</c:v>
                </c:pt>
                <c:pt idx="18">
                  <c:v>0</c:v>
                </c:pt>
                <c:pt idx="19">
                  <c:v>-0.9</c:v>
                </c:pt>
                <c:pt idx="20">
                  <c:v>-0.60000000000000064</c:v>
                </c:pt>
                <c:pt idx="21">
                  <c:v>0.4</c:v>
                </c:pt>
                <c:pt idx="22">
                  <c:v>1.8</c:v>
                </c:pt>
                <c:pt idx="23">
                  <c:v>3.4</c:v>
                </c:pt>
                <c:pt idx="24">
                  <c:v>4.8</c:v>
                </c:pt>
                <c:pt idx="25">
                  <c:v>6.1</c:v>
                </c:pt>
                <c:pt idx="26">
                  <c:v>7</c:v>
                </c:pt>
                <c:pt idx="27">
                  <c:v>7.3</c:v>
                </c:pt>
                <c:pt idx="28">
                  <c:v>7.2</c:v>
                </c:pt>
                <c:pt idx="29">
                  <c:v>6.6</c:v>
                </c:pt>
                <c:pt idx="30">
                  <c:v>5.4</c:v>
                </c:pt>
                <c:pt idx="31">
                  <c:v>3.8</c:v>
                </c:pt>
                <c:pt idx="32">
                  <c:v>2</c:v>
                </c:pt>
                <c:pt idx="33">
                  <c:v>0</c:v>
                </c:pt>
                <c:pt idx="34">
                  <c:v>-1.9000000000000001</c:v>
                </c:pt>
                <c:pt idx="35">
                  <c:v>0</c:v>
                </c:pt>
                <c:pt idx="36">
                  <c:v>0</c:v>
                </c:pt>
              </c:numCache>
            </c:numRef>
          </c:val>
        </c:ser>
        <c:ser>
          <c:idx val="130"/>
          <c:order val="128"/>
          <c:tx>
            <c:strRef>
              <c:f>ant_info.003!$B$130</c:f>
              <c:strCache>
                <c:ptCount val="1"/>
                <c:pt idx="0">
                  <c:v>LEISR399_INT</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ant_info.003!$BD$130:$CN$130</c:f>
              <c:numCache>
                <c:formatCode>General</c:formatCode>
                <c:ptCount val="37"/>
                <c:pt idx="0">
                  <c:v>0</c:v>
                </c:pt>
                <c:pt idx="1">
                  <c:v>0</c:v>
                </c:pt>
                <c:pt idx="2">
                  <c:v>-1.2</c:v>
                </c:pt>
                <c:pt idx="3">
                  <c:v>0.60000000000000064</c:v>
                </c:pt>
                <c:pt idx="4">
                  <c:v>2.2999999999999998</c:v>
                </c:pt>
                <c:pt idx="5">
                  <c:v>3.8</c:v>
                </c:pt>
                <c:pt idx="6">
                  <c:v>5.0999999999999996</c:v>
                </c:pt>
                <c:pt idx="7">
                  <c:v>6</c:v>
                </c:pt>
                <c:pt idx="8">
                  <c:v>6.4</c:v>
                </c:pt>
                <c:pt idx="9">
                  <c:v>6.5</c:v>
                </c:pt>
                <c:pt idx="10">
                  <c:v>6.2</c:v>
                </c:pt>
                <c:pt idx="11">
                  <c:v>5.5</c:v>
                </c:pt>
                <c:pt idx="12">
                  <c:v>4.5999999999999996</c:v>
                </c:pt>
                <c:pt idx="13">
                  <c:v>3.4</c:v>
                </c:pt>
                <c:pt idx="14">
                  <c:v>2.2000000000000002</c:v>
                </c:pt>
                <c:pt idx="15">
                  <c:v>1.1000000000000001</c:v>
                </c:pt>
                <c:pt idx="16">
                  <c:v>0.1</c:v>
                </c:pt>
                <c:pt idx="17">
                  <c:v>-0.30000000000000032</c:v>
                </c:pt>
                <c:pt idx="18">
                  <c:v>0</c:v>
                </c:pt>
                <c:pt idx="19">
                  <c:v>-0.30000000000000032</c:v>
                </c:pt>
                <c:pt idx="20">
                  <c:v>0.1</c:v>
                </c:pt>
                <c:pt idx="21">
                  <c:v>1.1000000000000001</c:v>
                </c:pt>
                <c:pt idx="22">
                  <c:v>2.2000000000000002</c:v>
                </c:pt>
                <c:pt idx="23">
                  <c:v>3.4</c:v>
                </c:pt>
                <c:pt idx="24">
                  <c:v>4.5999999999999996</c:v>
                </c:pt>
                <c:pt idx="25">
                  <c:v>5.5</c:v>
                </c:pt>
                <c:pt idx="26">
                  <c:v>6.2</c:v>
                </c:pt>
                <c:pt idx="27">
                  <c:v>6.5</c:v>
                </c:pt>
                <c:pt idx="28">
                  <c:v>6.4</c:v>
                </c:pt>
                <c:pt idx="29">
                  <c:v>6</c:v>
                </c:pt>
                <c:pt idx="30">
                  <c:v>5.0999999999999996</c:v>
                </c:pt>
                <c:pt idx="31">
                  <c:v>3.8</c:v>
                </c:pt>
                <c:pt idx="32">
                  <c:v>2.2999999999999998</c:v>
                </c:pt>
                <c:pt idx="33">
                  <c:v>0.60000000000000064</c:v>
                </c:pt>
                <c:pt idx="34">
                  <c:v>-1.2</c:v>
                </c:pt>
                <c:pt idx="35">
                  <c:v>0</c:v>
                </c:pt>
                <c:pt idx="36">
                  <c:v>0</c:v>
                </c:pt>
              </c:numCache>
            </c:numRef>
          </c:val>
        </c:ser>
        <c:ser>
          <c:idx val="131"/>
          <c:order val="129"/>
          <c:tx>
            <c:strRef>
              <c:f>ant_info.003!$B$131</c:f>
              <c:strCache>
                <c:ptCount val="1"/>
                <c:pt idx="0">
                  <c:v>TRM41249.00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ant_info.003!$BD$131:$CN$131</c:f>
              <c:numCache>
                <c:formatCode>General</c:formatCode>
                <c:ptCount val="37"/>
                <c:pt idx="0">
                  <c:v>0</c:v>
                </c:pt>
                <c:pt idx="1">
                  <c:v>0</c:v>
                </c:pt>
                <c:pt idx="2">
                  <c:v>-0.9</c:v>
                </c:pt>
                <c:pt idx="3">
                  <c:v>0</c:v>
                </c:pt>
                <c:pt idx="4">
                  <c:v>0.70000000000000062</c:v>
                </c:pt>
                <c:pt idx="5">
                  <c:v>1.2</c:v>
                </c:pt>
                <c:pt idx="6">
                  <c:v>1.6</c:v>
                </c:pt>
                <c:pt idx="7">
                  <c:v>1.8</c:v>
                </c:pt>
                <c:pt idx="8">
                  <c:v>1.9000000000000001</c:v>
                </c:pt>
                <c:pt idx="9">
                  <c:v>1.8</c:v>
                </c:pt>
                <c:pt idx="10">
                  <c:v>1.7</c:v>
                </c:pt>
                <c:pt idx="11">
                  <c:v>1.5</c:v>
                </c:pt>
                <c:pt idx="12">
                  <c:v>1.2</c:v>
                </c:pt>
                <c:pt idx="13">
                  <c:v>0.8</c:v>
                </c:pt>
                <c:pt idx="14">
                  <c:v>0.5</c:v>
                </c:pt>
                <c:pt idx="15">
                  <c:v>0.2</c:v>
                </c:pt>
                <c:pt idx="16">
                  <c:v>0</c:v>
                </c:pt>
                <c:pt idx="17">
                  <c:v>-0.1</c:v>
                </c:pt>
                <c:pt idx="18">
                  <c:v>0</c:v>
                </c:pt>
                <c:pt idx="19">
                  <c:v>-0.1</c:v>
                </c:pt>
                <c:pt idx="20">
                  <c:v>0</c:v>
                </c:pt>
                <c:pt idx="21">
                  <c:v>0.2</c:v>
                </c:pt>
                <c:pt idx="22">
                  <c:v>0.5</c:v>
                </c:pt>
                <c:pt idx="23">
                  <c:v>0.8</c:v>
                </c:pt>
                <c:pt idx="24">
                  <c:v>1.2</c:v>
                </c:pt>
                <c:pt idx="25">
                  <c:v>1.5</c:v>
                </c:pt>
                <c:pt idx="26">
                  <c:v>1.7</c:v>
                </c:pt>
                <c:pt idx="27">
                  <c:v>1.8</c:v>
                </c:pt>
                <c:pt idx="28">
                  <c:v>1.9000000000000001</c:v>
                </c:pt>
                <c:pt idx="29">
                  <c:v>1.8</c:v>
                </c:pt>
                <c:pt idx="30">
                  <c:v>1.6</c:v>
                </c:pt>
                <c:pt idx="31">
                  <c:v>1.2</c:v>
                </c:pt>
                <c:pt idx="32">
                  <c:v>0.70000000000000062</c:v>
                </c:pt>
                <c:pt idx="33">
                  <c:v>0</c:v>
                </c:pt>
                <c:pt idx="34">
                  <c:v>-0.9</c:v>
                </c:pt>
                <c:pt idx="35">
                  <c:v>0</c:v>
                </c:pt>
                <c:pt idx="36">
                  <c:v>0</c:v>
                </c:pt>
              </c:numCache>
            </c:numRef>
          </c:val>
        </c:ser>
        <c:ser>
          <c:idx val="132"/>
          <c:order val="130"/>
          <c:tx>
            <c:strRef>
              <c:f>ant_info.003!$B$132</c:f>
              <c:strCache>
                <c:ptCount val="1"/>
                <c:pt idx="0">
                  <c:v>NAVAN2004T</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ant_info.003!$BD$132:$CN$132</c:f>
              <c:numCache>
                <c:formatCode>General</c:formatCode>
                <c:ptCount val="37"/>
                <c:pt idx="0">
                  <c:v>0</c:v>
                </c:pt>
                <c:pt idx="1">
                  <c:v>0</c:v>
                </c:pt>
                <c:pt idx="2">
                  <c:v>-6.1</c:v>
                </c:pt>
                <c:pt idx="3">
                  <c:v>-2.6</c:v>
                </c:pt>
                <c:pt idx="4">
                  <c:v>0.30000000000000032</c:v>
                </c:pt>
                <c:pt idx="5">
                  <c:v>2.5</c:v>
                </c:pt>
                <c:pt idx="6">
                  <c:v>4.0999999999999996</c:v>
                </c:pt>
                <c:pt idx="7">
                  <c:v>5.0999999999999996</c:v>
                </c:pt>
                <c:pt idx="8">
                  <c:v>5.4</c:v>
                </c:pt>
                <c:pt idx="9">
                  <c:v>5.3</c:v>
                </c:pt>
                <c:pt idx="10">
                  <c:v>4.5999999999999996</c:v>
                </c:pt>
                <c:pt idx="11">
                  <c:v>3.7</c:v>
                </c:pt>
                <c:pt idx="12">
                  <c:v>2.5</c:v>
                </c:pt>
                <c:pt idx="13">
                  <c:v>1.1000000000000001</c:v>
                </c:pt>
                <c:pt idx="14">
                  <c:v>-0.1</c:v>
                </c:pt>
                <c:pt idx="15">
                  <c:v>-1</c:v>
                </c:pt>
                <c:pt idx="16">
                  <c:v>-1.5</c:v>
                </c:pt>
                <c:pt idx="17">
                  <c:v>-1.2</c:v>
                </c:pt>
                <c:pt idx="18">
                  <c:v>0</c:v>
                </c:pt>
                <c:pt idx="19">
                  <c:v>-1.2</c:v>
                </c:pt>
                <c:pt idx="20">
                  <c:v>-1.5</c:v>
                </c:pt>
                <c:pt idx="21">
                  <c:v>-1</c:v>
                </c:pt>
                <c:pt idx="22">
                  <c:v>-0.1</c:v>
                </c:pt>
                <c:pt idx="23">
                  <c:v>1.1000000000000001</c:v>
                </c:pt>
                <c:pt idx="24">
                  <c:v>2.5</c:v>
                </c:pt>
                <c:pt idx="25">
                  <c:v>3.7</c:v>
                </c:pt>
                <c:pt idx="26">
                  <c:v>4.5999999999999996</c:v>
                </c:pt>
                <c:pt idx="27">
                  <c:v>5.3</c:v>
                </c:pt>
                <c:pt idx="28">
                  <c:v>5.4</c:v>
                </c:pt>
                <c:pt idx="29">
                  <c:v>5.0999999999999996</c:v>
                </c:pt>
                <c:pt idx="30">
                  <c:v>4.0999999999999996</c:v>
                </c:pt>
                <c:pt idx="31">
                  <c:v>2.5</c:v>
                </c:pt>
                <c:pt idx="32">
                  <c:v>0.30000000000000032</c:v>
                </c:pt>
                <c:pt idx="33">
                  <c:v>-2.6</c:v>
                </c:pt>
                <c:pt idx="34">
                  <c:v>-6.1</c:v>
                </c:pt>
                <c:pt idx="35">
                  <c:v>0</c:v>
                </c:pt>
                <c:pt idx="36">
                  <c:v>0</c:v>
                </c:pt>
              </c:numCache>
            </c:numRef>
          </c:val>
        </c:ser>
        <c:ser>
          <c:idx val="133"/>
          <c:order val="131"/>
          <c:tx>
            <c:strRef>
              <c:f>ant_info.003!$B$133</c:f>
              <c:strCache>
                <c:ptCount val="1"/>
                <c:pt idx="0">
                  <c:v>NAVRT3010S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ant_info.003!$BD$133:$CN$133</c:f>
              <c:numCache>
                <c:formatCode>General</c:formatCode>
                <c:ptCount val="37"/>
                <c:pt idx="0">
                  <c:v>0</c:v>
                </c:pt>
                <c:pt idx="1">
                  <c:v>0</c:v>
                </c:pt>
                <c:pt idx="2">
                  <c:v>4.2</c:v>
                </c:pt>
                <c:pt idx="3">
                  <c:v>2.6</c:v>
                </c:pt>
                <c:pt idx="4">
                  <c:v>1.6</c:v>
                </c:pt>
                <c:pt idx="5">
                  <c:v>1.2</c:v>
                </c:pt>
                <c:pt idx="6">
                  <c:v>1.2</c:v>
                </c:pt>
                <c:pt idx="7">
                  <c:v>1.4</c:v>
                </c:pt>
                <c:pt idx="8">
                  <c:v>1.7</c:v>
                </c:pt>
                <c:pt idx="9">
                  <c:v>2.1</c:v>
                </c:pt>
                <c:pt idx="10">
                  <c:v>2.4</c:v>
                </c:pt>
                <c:pt idx="11">
                  <c:v>2.4</c:v>
                </c:pt>
                <c:pt idx="12">
                  <c:v>2.5</c:v>
                </c:pt>
                <c:pt idx="13">
                  <c:v>2.2999999999999998</c:v>
                </c:pt>
                <c:pt idx="14">
                  <c:v>2</c:v>
                </c:pt>
                <c:pt idx="15">
                  <c:v>1.5</c:v>
                </c:pt>
                <c:pt idx="16">
                  <c:v>1</c:v>
                </c:pt>
                <c:pt idx="17">
                  <c:v>0.4</c:v>
                </c:pt>
                <c:pt idx="18">
                  <c:v>0</c:v>
                </c:pt>
                <c:pt idx="19">
                  <c:v>0.4</c:v>
                </c:pt>
                <c:pt idx="20">
                  <c:v>1</c:v>
                </c:pt>
                <c:pt idx="21">
                  <c:v>1.5</c:v>
                </c:pt>
                <c:pt idx="22">
                  <c:v>2</c:v>
                </c:pt>
                <c:pt idx="23">
                  <c:v>2.2999999999999998</c:v>
                </c:pt>
                <c:pt idx="24">
                  <c:v>2.5</c:v>
                </c:pt>
                <c:pt idx="25">
                  <c:v>2.4</c:v>
                </c:pt>
                <c:pt idx="26">
                  <c:v>2.4</c:v>
                </c:pt>
                <c:pt idx="27">
                  <c:v>2.1</c:v>
                </c:pt>
                <c:pt idx="28">
                  <c:v>1.7</c:v>
                </c:pt>
                <c:pt idx="29">
                  <c:v>1.4</c:v>
                </c:pt>
                <c:pt idx="30">
                  <c:v>1.2</c:v>
                </c:pt>
                <c:pt idx="31">
                  <c:v>1.2</c:v>
                </c:pt>
                <c:pt idx="32">
                  <c:v>1.6</c:v>
                </c:pt>
                <c:pt idx="33">
                  <c:v>2.6</c:v>
                </c:pt>
                <c:pt idx="34">
                  <c:v>4.2</c:v>
                </c:pt>
                <c:pt idx="35">
                  <c:v>0</c:v>
                </c:pt>
                <c:pt idx="36">
                  <c:v>0</c:v>
                </c:pt>
              </c:numCache>
            </c:numRef>
          </c:val>
        </c:ser>
        <c:ser>
          <c:idx val="134"/>
          <c:order val="132"/>
          <c:tx>
            <c:strRef>
              <c:f>ant_info.003!$B$134</c:f>
              <c:strCache>
                <c:ptCount val="1"/>
                <c:pt idx="0">
                  <c:v>NAVSF2040G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ant_info.003!$BD$134:$CN$134</c:f>
              <c:numCache>
                <c:formatCode>General</c:formatCode>
                <c:ptCount val="37"/>
                <c:pt idx="0">
                  <c:v>0</c:v>
                </c:pt>
                <c:pt idx="1">
                  <c:v>0</c:v>
                </c:pt>
                <c:pt idx="2">
                  <c:v>5</c:v>
                </c:pt>
                <c:pt idx="3">
                  <c:v>4.0999999999999996</c:v>
                </c:pt>
                <c:pt idx="4">
                  <c:v>3.6</c:v>
                </c:pt>
                <c:pt idx="5">
                  <c:v>3.4</c:v>
                </c:pt>
                <c:pt idx="6">
                  <c:v>3.5</c:v>
                </c:pt>
                <c:pt idx="7">
                  <c:v>3.7</c:v>
                </c:pt>
                <c:pt idx="8">
                  <c:v>4</c:v>
                </c:pt>
                <c:pt idx="9">
                  <c:v>4.3</c:v>
                </c:pt>
                <c:pt idx="10">
                  <c:v>4.5999999999999996</c:v>
                </c:pt>
                <c:pt idx="11">
                  <c:v>4.7</c:v>
                </c:pt>
                <c:pt idx="12">
                  <c:v>4.8</c:v>
                </c:pt>
                <c:pt idx="13">
                  <c:v>4.7</c:v>
                </c:pt>
                <c:pt idx="14">
                  <c:v>4.3</c:v>
                </c:pt>
                <c:pt idx="15">
                  <c:v>3.7</c:v>
                </c:pt>
                <c:pt idx="16">
                  <c:v>2.8</c:v>
                </c:pt>
                <c:pt idx="17">
                  <c:v>1.6</c:v>
                </c:pt>
                <c:pt idx="18">
                  <c:v>0</c:v>
                </c:pt>
                <c:pt idx="19">
                  <c:v>1.6</c:v>
                </c:pt>
                <c:pt idx="20">
                  <c:v>2.8</c:v>
                </c:pt>
                <c:pt idx="21">
                  <c:v>3.7</c:v>
                </c:pt>
                <c:pt idx="22">
                  <c:v>4.3</c:v>
                </c:pt>
                <c:pt idx="23">
                  <c:v>4.7</c:v>
                </c:pt>
                <c:pt idx="24">
                  <c:v>4.8</c:v>
                </c:pt>
                <c:pt idx="25">
                  <c:v>4.7</c:v>
                </c:pt>
                <c:pt idx="26">
                  <c:v>4.5999999999999996</c:v>
                </c:pt>
                <c:pt idx="27">
                  <c:v>4.3</c:v>
                </c:pt>
                <c:pt idx="28">
                  <c:v>4</c:v>
                </c:pt>
                <c:pt idx="29">
                  <c:v>3.7</c:v>
                </c:pt>
                <c:pt idx="30">
                  <c:v>3.5</c:v>
                </c:pt>
                <c:pt idx="31">
                  <c:v>3.4</c:v>
                </c:pt>
                <c:pt idx="32">
                  <c:v>3.6</c:v>
                </c:pt>
                <c:pt idx="33">
                  <c:v>4.0999999999999996</c:v>
                </c:pt>
                <c:pt idx="34">
                  <c:v>5</c:v>
                </c:pt>
                <c:pt idx="35">
                  <c:v>0</c:v>
                </c:pt>
                <c:pt idx="36">
                  <c:v>0</c:v>
                </c:pt>
              </c:numCache>
            </c:numRef>
          </c:val>
        </c:ser>
        <c:ser>
          <c:idx val="135"/>
          <c:order val="133"/>
          <c:tx>
            <c:strRef>
              <c:f>ant_info.003!$B$135</c:f>
              <c:strCache>
                <c:ptCount val="1"/>
                <c:pt idx="0">
                  <c:v>ASH701945B_M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ant_info.003!$BD$135:$CN$135</c:f>
              <c:numCache>
                <c:formatCode>General</c:formatCode>
                <c:ptCount val="37"/>
                <c:pt idx="0">
                  <c:v>0</c:v>
                </c:pt>
                <c:pt idx="1">
                  <c:v>0</c:v>
                </c:pt>
                <c:pt idx="2">
                  <c:v>1.3</c:v>
                </c:pt>
                <c:pt idx="3">
                  <c:v>0.5</c:v>
                </c:pt>
                <c:pt idx="4">
                  <c:v>0.1</c:v>
                </c:pt>
                <c:pt idx="5">
                  <c:v>-0.1</c:v>
                </c:pt>
                <c:pt idx="6">
                  <c:v>-0.2</c:v>
                </c:pt>
                <c:pt idx="7">
                  <c:v>-0.1</c:v>
                </c:pt>
                <c:pt idx="8">
                  <c:v>0</c:v>
                </c:pt>
                <c:pt idx="9">
                  <c:v>0.1</c:v>
                </c:pt>
                <c:pt idx="10">
                  <c:v>0.1</c:v>
                </c:pt>
                <c:pt idx="11">
                  <c:v>0.1</c:v>
                </c:pt>
                <c:pt idx="12">
                  <c:v>0.1</c:v>
                </c:pt>
                <c:pt idx="13">
                  <c:v>0.1</c:v>
                </c:pt>
                <c:pt idx="14">
                  <c:v>0</c:v>
                </c:pt>
                <c:pt idx="15">
                  <c:v>-0.1</c:v>
                </c:pt>
                <c:pt idx="16">
                  <c:v>-0.1</c:v>
                </c:pt>
                <c:pt idx="17">
                  <c:v>-0.2</c:v>
                </c:pt>
                <c:pt idx="18">
                  <c:v>0</c:v>
                </c:pt>
                <c:pt idx="19">
                  <c:v>-0.2</c:v>
                </c:pt>
                <c:pt idx="20">
                  <c:v>-0.1</c:v>
                </c:pt>
                <c:pt idx="21">
                  <c:v>-0.1</c:v>
                </c:pt>
                <c:pt idx="22">
                  <c:v>0</c:v>
                </c:pt>
                <c:pt idx="23">
                  <c:v>0.1</c:v>
                </c:pt>
                <c:pt idx="24">
                  <c:v>0.1</c:v>
                </c:pt>
                <c:pt idx="25">
                  <c:v>0.1</c:v>
                </c:pt>
                <c:pt idx="26">
                  <c:v>0.1</c:v>
                </c:pt>
                <c:pt idx="27">
                  <c:v>0.1</c:v>
                </c:pt>
                <c:pt idx="28">
                  <c:v>0</c:v>
                </c:pt>
                <c:pt idx="29">
                  <c:v>-0.1</c:v>
                </c:pt>
                <c:pt idx="30">
                  <c:v>-0.2</c:v>
                </c:pt>
                <c:pt idx="31">
                  <c:v>-0.1</c:v>
                </c:pt>
                <c:pt idx="32">
                  <c:v>0.1</c:v>
                </c:pt>
                <c:pt idx="33">
                  <c:v>0.5</c:v>
                </c:pt>
                <c:pt idx="34">
                  <c:v>1.3</c:v>
                </c:pt>
                <c:pt idx="35">
                  <c:v>0</c:v>
                </c:pt>
                <c:pt idx="36">
                  <c:v>0</c:v>
                </c:pt>
              </c:numCache>
            </c:numRef>
          </c:val>
        </c:ser>
        <c:ser>
          <c:idx val="136"/>
          <c:order val="134"/>
          <c:tx>
            <c:strRef>
              <c:f>ant_info.003!$B$136</c:f>
              <c:strCache>
                <c:ptCount val="1"/>
                <c:pt idx="0">
                  <c:v>ASH701945C_M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ant_info.003!$BD$136:$CN$136</c:f>
              <c:numCache>
                <c:formatCode>General</c:formatCode>
                <c:ptCount val="37"/>
                <c:pt idx="0">
                  <c:v>0</c:v>
                </c:pt>
                <c:pt idx="1">
                  <c:v>0</c:v>
                </c:pt>
                <c:pt idx="2">
                  <c:v>1.3</c:v>
                </c:pt>
                <c:pt idx="3">
                  <c:v>0.5</c:v>
                </c:pt>
                <c:pt idx="4">
                  <c:v>0.1</c:v>
                </c:pt>
                <c:pt idx="5">
                  <c:v>-0.1</c:v>
                </c:pt>
                <c:pt idx="6">
                  <c:v>-0.2</c:v>
                </c:pt>
                <c:pt idx="7">
                  <c:v>-0.1</c:v>
                </c:pt>
                <c:pt idx="8">
                  <c:v>0</c:v>
                </c:pt>
                <c:pt idx="9">
                  <c:v>0.1</c:v>
                </c:pt>
                <c:pt idx="10">
                  <c:v>0.1</c:v>
                </c:pt>
                <c:pt idx="11">
                  <c:v>0.1</c:v>
                </c:pt>
                <c:pt idx="12">
                  <c:v>0.1</c:v>
                </c:pt>
                <c:pt idx="13">
                  <c:v>0.1</c:v>
                </c:pt>
                <c:pt idx="14">
                  <c:v>0</c:v>
                </c:pt>
                <c:pt idx="15">
                  <c:v>-0.1</c:v>
                </c:pt>
                <c:pt idx="16">
                  <c:v>-0.1</c:v>
                </c:pt>
                <c:pt idx="17">
                  <c:v>-0.2</c:v>
                </c:pt>
                <c:pt idx="18">
                  <c:v>0</c:v>
                </c:pt>
                <c:pt idx="19">
                  <c:v>-0.2</c:v>
                </c:pt>
                <c:pt idx="20">
                  <c:v>-0.1</c:v>
                </c:pt>
                <c:pt idx="21">
                  <c:v>-0.1</c:v>
                </c:pt>
                <c:pt idx="22">
                  <c:v>0</c:v>
                </c:pt>
                <c:pt idx="23">
                  <c:v>0.1</c:v>
                </c:pt>
                <c:pt idx="24">
                  <c:v>0.1</c:v>
                </c:pt>
                <c:pt idx="25">
                  <c:v>0.1</c:v>
                </c:pt>
                <c:pt idx="26">
                  <c:v>0.1</c:v>
                </c:pt>
                <c:pt idx="27">
                  <c:v>0.1</c:v>
                </c:pt>
                <c:pt idx="28">
                  <c:v>0</c:v>
                </c:pt>
                <c:pt idx="29">
                  <c:v>-0.1</c:v>
                </c:pt>
                <c:pt idx="30">
                  <c:v>-0.2</c:v>
                </c:pt>
                <c:pt idx="31">
                  <c:v>-0.1</c:v>
                </c:pt>
                <c:pt idx="32">
                  <c:v>0.1</c:v>
                </c:pt>
                <c:pt idx="33">
                  <c:v>0.5</c:v>
                </c:pt>
                <c:pt idx="34">
                  <c:v>1.3</c:v>
                </c:pt>
                <c:pt idx="35">
                  <c:v>0</c:v>
                </c:pt>
                <c:pt idx="36">
                  <c:v>0</c:v>
                </c:pt>
              </c:numCache>
            </c:numRef>
          </c:val>
        </c:ser>
        <c:ser>
          <c:idx val="137"/>
          <c:order val="135"/>
          <c:tx>
            <c:strRef>
              <c:f>ant_info.003!$B$137</c:f>
              <c:strCache>
                <c:ptCount val="1"/>
                <c:pt idx="0">
                  <c:v>ASH701945D_M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ant_info.003!$BD$137:$CN$137</c:f>
              <c:numCache>
                <c:formatCode>General</c:formatCode>
                <c:ptCount val="37"/>
                <c:pt idx="0">
                  <c:v>0</c:v>
                </c:pt>
                <c:pt idx="1">
                  <c:v>0</c:v>
                </c:pt>
                <c:pt idx="2">
                  <c:v>1.3</c:v>
                </c:pt>
                <c:pt idx="3">
                  <c:v>0.5</c:v>
                </c:pt>
                <c:pt idx="4">
                  <c:v>0.1</c:v>
                </c:pt>
                <c:pt idx="5">
                  <c:v>-0.1</c:v>
                </c:pt>
                <c:pt idx="6">
                  <c:v>-0.2</c:v>
                </c:pt>
                <c:pt idx="7">
                  <c:v>-0.1</c:v>
                </c:pt>
                <c:pt idx="8">
                  <c:v>0</c:v>
                </c:pt>
                <c:pt idx="9">
                  <c:v>0.1</c:v>
                </c:pt>
                <c:pt idx="10">
                  <c:v>0.1</c:v>
                </c:pt>
                <c:pt idx="11">
                  <c:v>0.1</c:v>
                </c:pt>
                <c:pt idx="12">
                  <c:v>0.1</c:v>
                </c:pt>
                <c:pt idx="13">
                  <c:v>0.1</c:v>
                </c:pt>
                <c:pt idx="14">
                  <c:v>0</c:v>
                </c:pt>
                <c:pt idx="15">
                  <c:v>-0.1</c:v>
                </c:pt>
                <c:pt idx="16">
                  <c:v>-0.1</c:v>
                </c:pt>
                <c:pt idx="17">
                  <c:v>-0.2</c:v>
                </c:pt>
                <c:pt idx="18">
                  <c:v>0</c:v>
                </c:pt>
                <c:pt idx="19">
                  <c:v>-0.2</c:v>
                </c:pt>
                <c:pt idx="20">
                  <c:v>-0.1</c:v>
                </c:pt>
                <c:pt idx="21">
                  <c:v>-0.1</c:v>
                </c:pt>
                <c:pt idx="22">
                  <c:v>0</c:v>
                </c:pt>
                <c:pt idx="23">
                  <c:v>0.1</c:v>
                </c:pt>
                <c:pt idx="24">
                  <c:v>0.1</c:v>
                </c:pt>
                <c:pt idx="25">
                  <c:v>0.1</c:v>
                </c:pt>
                <c:pt idx="26">
                  <c:v>0.1</c:v>
                </c:pt>
                <c:pt idx="27">
                  <c:v>0.1</c:v>
                </c:pt>
                <c:pt idx="28">
                  <c:v>0</c:v>
                </c:pt>
                <c:pt idx="29">
                  <c:v>-0.1</c:v>
                </c:pt>
                <c:pt idx="30">
                  <c:v>-0.2</c:v>
                </c:pt>
                <c:pt idx="31">
                  <c:v>-0.1</c:v>
                </c:pt>
                <c:pt idx="32">
                  <c:v>0.1</c:v>
                </c:pt>
                <c:pt idx="33">
                  <c:v>0.5</c:v>
                </c:pt>
                <c:pt idx="34">
                  <c:v>1.3</c:v>
                </c:pt>
                <c:pt idx="35">
                  <c:v>0</c:v>
                </c:pt>
                <c:pt idx="36">
                  <c:v>0</c:v>
                </c:pt>
              </c:numCache>
            </c:numRef>
          </c:val>
        </c:ser>
        <c:ser>
          <c:idx val="138"/>
          <c:order val="136"/>
          <c:tx>
            <c:strRef>
              <c:f>ant_info.003!$B$138</c:f>
              <c:strCache>
                <c:ptCount val="1"/>
                <c:pt idx="0">
                  <c:v>ASH701945E_M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ant_info.003!$BD$138:$CN$138</c:f>
              <c:numCache>
                <c:formatCode>General</c:formatCode>
                <c:ptCount val="37"/>
                <c:pt idx="0">
                  <c:v>0</c:v>
                </c:pt>
                <c:pt idx="1">
                  <c:v>0</c:v>
                </c:pt>
                <c:pt idx="2">
                  <c:v>1.3</c:v>
                </c:pt>
                <c:pt idx="3">
                  <c:v>0.5</c:v>
                </c:pt>
                <c:pt idx="4">
                  <c:v>0.1</c:v>
                </c:pt>
                <c:pt idx="5">
                  <c:v>-0.1</c:v>
                </c:pt>
                <c:pt idx="6">
                  <c:v>-0.2</c:v>
                </c:pt>
                <c:pt idx="7">
                  <c:v>-0.1</c:v>
                </c:pt>
                <c:pt idx="8">
                  <c:v>0</c:v>
                </c:pt>
                <c:pt idx="9">
                  <c:v>0.1</c:v>
                </c:pt>
                <c:pt idx="10">
                  <c:v>0.1</c:v>
                </c:pt>
                <c:pt idx="11">
                  <c:v>0.1</c:v>
                </c:pt>
                <c:pt idx="12">
                  <c:v>0.1</c:v>
                </c:pt>
                <c:pt idx="13">
                  <c:v>0.1</c:v>
                </c:pt>
                <c:pt idx="14">
                  <c:v>0</c:v>
                </c:pt>
                <c:pt idx="15">
                  <c:v>-0.1</c:v>
                </c:pt>
                <c:pt idx="16">
                  <c:v>-0.1</c:v>
                </c:pt>
                <c:pt idx="17">
                  <c:v>-0.2</c:v>
                </c:pt>
                <c:pt idx="18">
                  <c:v>0</c:v>
                </c:pt>
                <c:pt idx="19">
                  <c:v>-0.2</c:v>
                </c:pt>
                <c:pt idx="20">
                  <c:v>-0.1</c:v>
                </c:pt>
                <c:pt idx="21">
                  <c:v>-0.1</c:v>
                </c:pt>
                <c:pt idx="22">
                  <c:v>0</c:v>
                </c:pt>
                <c:pt idx="23">
                  <c:v>0.1</c:v>
                </c:pt>
                <c:pt idx="24">
                  <c:v>0.1</c:v>
                </c:pt>
                <c:pt idx="25">
                  <c:v>0.1</c:v>
                </c:pt>
                <c:pt idx="26">
                  <c:v>0.1</c:v>
                </c:pt>
                <c:pt idx="27">
                  <c:v>0.1</c:v>
                </c:pt>
                <c:pt idx="28">
                  <c:v>0</c:v>
                </c:pt>
                <c:pt idx="29">
                  <c:v>-0.1</c:v>
                </c:pt>
                <c:pt idx="30">
                  <c:v>-0.2</c:v>
                </c:pt>
                <c:pt idx="31">
                  <c:v>-0.1</c:v>
                </c:pt>
                <c:pt idx="32">
                  <c:v>0.1</c:v>
                </c:pt>
                <c:pt idx="33">
                  <c:v>0.5</c:v>
                </c:pt>
                <c:pt idx="34">
                  <c:v>1.3</c:v>
                </c:pt>
                <c:pt idx="35">
                  <c:v>0</c:v>
                </c:pt>
                <c:pt idx="36">
                  <c:v>0</c:v>
                </c:pt>
              </c:numCache>
            </c:numRef>
          </c:val>
        </c:ser>
        <c:ser>
          <c:idx val="139"/>
          <c:order val="137"/>
          <c:tx>
            <c:strRef>
              <c:f>ant_info.003!$B$139</c:f>
              <c:strCache>
                <c:ptCount val="1"/>
                <c:pt idx="0">
                  <c:v>ASH701945G_M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ant_info.003!$BD$139:$CN$139</c:f>
              <c:numCache>
                <c:formatCode>General</c:formatCode>
                <c:ptCount val="37"/>
                <c:pt idx="0">
                  <c:v>0</c:v>
                </c:pt>
                <c:pt idx="1">
                  <c:v>0</c:v>
                </c:pt>
                <c:pt idx="2">
                  <c:v>1.3</c:v>
                </c:pt>
                <c:pt idx="3">
                  <c:v>0.5</c:v>
                </c:pt>
                <c:pt idx="4">
                  <c:v>0.1</c:v>
                </c:pt>
                <c:pt idx="5">
                  <c:v>-0.1</c:v>
                </c:pt>
                <c:pt idx="6">
                  <c:v>-0.2</c:v>
                </c:pt>
                <c:pt idx="7">
                  <c:v>-0.1</c:v>
                </c:pt>
                <c:pt idx="8">
                  <c:v>0</c:v>
                </c:pt>
                <c:pt idx="9">
                  <c:v>0.1</c:v>
                </c:pt>
                <c:pt idx="10">
                  <c:v>0.1</c:v>
                </c:pt>
                <c:pt idx="11">
                  <c:v>0.1</c:v>
                </c:pt>
                <c:pt idx="12">
                  <c:v>0.1</c:v>
                </c:pt>
                <c:pt idx="13">
                  <c:v>0.1</c:v>
                </c:pt>
                <c:pt idx="14">
                  <c:v>0</c:v>
                </c:pt>
                <c:pt idx="15">
                  <c:v>-0.1</c:v>
                </c:pt>
                <c:pt idx="16">
                  <c:v>-0.1</c:v>
                </c:pt>
                <c:pt idx="17">
                  <c:v>-0.2</c:v>
                </c:pt>
                <c:pt idx="18">
                  <c:v>0</c:v>
                </c:pt>
                <c:pt idx="19">
                  <c:v>-0.2</c:v>
                </c:pt>
                <c:pt idx="20">
                  <c:v>-0.1</c:v>
                </c:pt>
                <c:pt idx="21">
                  <c:v>-0.1</c:v>
                </c:pt>
                <c:pt idx="22">
                  <c:v>0</c:v>
                </c:pt>
                <c:pt idx="23">
                  <c:v>0.1</c:v>
                </c:pt>
                <c:pt idx="24">
                  <c:v>0.1</c:v>
                </c:pt>
                <c:pt idx="25">
                  <c:v>0.1</c:v>
                </c:pt>
                <c:pt idx="26">
                  <c:v>0.1</c:v>
                </c:pt>
                <c:pt idx="27">
                  <c:v>0.1</c:v>
                </c:pt>
                <c:pt idx="28">
                  <c:v>0</c:v>
                </c:pt>
                <c:pt idx="29">
                  <c:v>-0.1</c:v>
                </c:pt>
                <c:pt idx="30">
                  <c:v>-0.2</c:v>
                </c:pt>
                <c:pt idx="31">
                  <c:v>-0.1</c:v>
                </c:pt>
                <c:pt idx="32">
                  <c:v>0.1</c:v>
                </c:pt>
                <c:pt idx="33">
                  <c:v>0.5</c:v>
                </c:pt>
                <c:pt idx="34">
                  <c:v>1.3</c:v>
                </c:pt>
                <c:pt idx="35">
                  <c:v>0</c:v>
                </c:pt>
                <c:pt idx="36">
                  <c:v>0</c:v>
                </c:pt>
              </c:numCache>
            </c:numRef>
          </c:val>
        </c:ser>
        <c:ser>
          <c:idx val="140"/>
          <c:order val="138"/>
          <c:tx>
            <c:strRef>
              <c:f>ant_info.003!$B$140</c:f>
              <c:strCache>
                <c:ptCount val="1"/>
                <c:pt idx="0">
                  <c:v>NAVAN2008T</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ant_info.003!$BD$140:$CN$140</c:f>
              <c:numCache>
                <c:formatCode>General</c:formatCode>
                <c:ptCount val="37"/>
                <c:pt idx="0">
                  <c:v>0</c:v>
                </c:pt>
                <c:pt idx="1">
                  <c:v>0</c:v>
                </c:pt>
                <c:pt idx="2">
                  <c:v>4.8</c:v>
                </c:pt>
                <c:pt idx="3">
                  <c:v>3.4</c:v>
                </c:pt>
                <c:pt idx="4">
                  <c:v>2.5</c:v>
                </c:pt>
                <c:pt idx="5">
                  <c:v>2.1</c:v>
                </c:pt>
                <c:pt idx="6">
                  <c:v>2</c:v>
                </c:pt>
                <c:pt idx="7">
                  <c:v>2.2000000000000002</c:v>
                </c:pt>
                <c:pt idx="8">
                  <c:v>2.4</c:v>
                </c:pt>
                <c:pt idx="9">
                  <c:v>2.7</c:v>
                </c:pt>
                <c:pt idx="10">
                  <c:v>2.9</c:v>
                </c:pt>
                <c:pt idx="11">
                  <c:v>3.1</c:v>
                </c:pt>
                <c:pt idx="12">
                  <c:v>3.1</c:v>
                </c:pt>
                <c:pt idx="13">
                  <c:v>3</c:v>
                </c:pt>
                <c:pt idx="14">
                  <c:v>2.7</c:v>
                </c:pt>
                <c:pt idx="15">
                  <c:v>2.2000000000000002</c:v>
                </c:pt>
                <c:pt idx="16">
                  <c:v>1.6</c:v>
                </c:pt>
                <c:pt idx="17">
                  <c:v>0.8</c:v>
                </c:pt>
                <c:pt idx="18">
                  <c:v>0</c:v>
                </c:pt>
                <c:pt idx="19">
                  <c:v>0.8</c:v>
                </c:pt>
                <c:pt idx="20">
                  <c:v>1.6</c:v>
                </c:pt>
                <c:pt idx="21">
                  <c:v>2.2000000000000002</c:v>
                </c:pt>
                <c:pt idx="22">
                  <c:v>2.7</c:v>
                </c:pt>
                <c:pt idx="23">
                  <c:v>3</c:v>
                </c:pt>
                <c:pt idx="24">
                  <c:v>3.1</c:v>
                </c:pt>
                <c:pt idx="25">
                  <c:v>3.1</c:v>
                </c:pt>
                <c:pt idx="26">
                  <c:v>2.9</c:v>
                </c:pt>
                <c:pt idx="27">
                  <c:v>2.7</c:v>
                </c:pt>
                <c:pt idx="28">
                  <c:v>2.4</c:v>
                </c:pt>
                <c:pt idx="29">
                  <c:v>2.2000000000000002</c:v>
                </c:pt>
                <c:pt idx="30">
                  <c:v>2</c:v>
                </c:pt>
                <c:pt idx="31">
                  <c:v>2.1</c:v>
                </c:pt>
                <c:pt idx="32">
                  <c:v>2.5</c:v>
                </c:pt>
                <c:pt idx="33">
                  <c:v>3.4</c:v>
                </c:pt>
                <c:pt idx="34">
                  <c:v>4.8</c:v>
                </c:pt>
                <c:pt idx="35">
                  <c:v>0</c:v>
                </c:pt>
                <c:pt idx="36">
                  <c:v>0</c:v>
                </c:pt>
              </c:numCache>
            </c:numRef>
          </c:val>
        </c:ser>
        <c:ser>
          <c:idx val="141"/>
          <c:order val="139"/>
          <c:tx>
            <c:strRef>
              <c:f>ant_info.003!$B$141</c:f>
              <c:strCache>
                <c:ptCount val="1"/>
                <c:pt idx="0">
                  <c:v>TRM29659.00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ant_info.003!$BD$141:$CN$141</c:f>
              <c:numCache>
                <c:formatCode>General</c:formatCode>
                <c:ptCount val="37"/>
                <c:pt idx="0">
                  <c:v>0</c:v>
                </c:pt>
                <c:pt idx="1">
                  <c:v>0</c:v>
                </c:pt>
                <c:pt idx="2">
                  <c:v>0.2</c:v>
                </c:pt>
                <c:pt idx="3">
                  <c:v>-0.1</c:v>
                </c:pt>
                <c:pt idx="4">
                  <c:v>-0.30000000000000032</c:v>
                </c:pt>
                <c:pt idx="5">
                  <c:v>-0.5</c:v>
                </c:pt>
                <c:pt idx="6">
                  <c:v>-0.5</c:v>
                </c:pt>
                <c:pt idx="7">
                  <c:v>-0.60000000000000064</c:v>
                </c:pt>
                <c:pt idx="8">
                  <c:v>-0.60000000000000064</c:v>
                </c:pt>
                <c:pt idx="9">
                  <c:v>-0.60000000000000064</c:v>
                </c:pt>
                <c:pt idx="10">
                  <c:v>-0.60000000000000064</c:v>
                </c:pt>
                <c:pt idx="11">
                  <c:v>-0.60000000000000064</c:v>
                </c:pt>
                <c:pt idx="12">
                  <c:v>-0.60000000000000064</c:v>
                </c:pt>
                <c:pt idx="13">
                  <c:v>-0.60000000000000064</c:v>
                </c:pt>
                <c:pt idx="14">
                  <c:v>-0.60000000000000064</c:v>
                </c:pt>
                <c:pt idx="15">
                  <c:v>-0.5</c:v>
                </c:pt>
                <c:pt idx="16">
                  <c:v>-0.4</c:v>
                </c:pt>
                <c:pt idx="17">
                  <c:v>-0.30000000000000032</c:v>
                </c:pt>
                <c:pt idx="18">
                  <c:v>0</c:v>
                </c:pt>
                <c:pt idx="19">
                  <c:v>-0.30000000000000032</c:v>
                </c:pt>
                <c:pt idx="20">
                  <c:v>-0.4</c:v>
                </c:pt>
                <c:pt idx="21">
                  <c:v>-0.5</c:v>
                </c:pt>
                <c:pt idx="22">
                  <c:v>-0.60000000000000064</c:v>
                </c:pt>
                <c:pt idx="23">
                  <c:v>-0.60000000000000064</c:v>
                </c:pt>
                <c:pt idx="24">
                  <c:v>-0.60000000000000064</c:v>
                </c:pt>
                <c:pt idx="25">
                  <c:v>-0.60000000000000064</c:v>
                </c:pt>
                <c:pt idx="26">
                  <c:v>-0.60000000000000064</c:v>
                </c:pt>
                <c:pt idx="27">
                  <c:v>-0.60000000000000064</c:v>
                </c:pt>
                <c:pt idx="28">
                  <c:v>-0.60000000000000064</c:v>
                </c:pt>
                <c:pt idx="29">
                  <c:v>-0.60000000000000064</c:v>
                </c:pt>
                <c:pt idx="30">
                  <c:v>-0.5</c:v>
                </c:pt>
                <c:pt idx="31">
                  <c:v>-0.5</c:v>
                </c:pt>
                <c:pt idx="32">
                  <c:v>-0.30000000000000032</c:v>
                </c:pt>
                <c:pt idx="33">
                  <c:v>-0.1</c:v>
                </c:pt>
                <c:pt idx="34">
                  <c:v>0.2</c:v>
                </c:pt>
                <c:pt idx="35">
                  <c:v>0</c:v>
                </c:pt>
                <c:pt idx="36">
                  <c:v>0</c:v>
                </c:pt>
              </c:numCache>
            </c:numRef>
          </c:val>
        </c:ser>
        <c:ser>
          <c:idx val="142"/>
          <c:order val="140"/>
          <c:tx>
            <c:strRef>
              <c:f>ant_info.003!$B$142</c:f>
              <c:strCache>
                <c:ptCount val="1"/>
                <c:pt idx="0">
                  <c:v>TPSCR4</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ant_info.003!$BD$142:$CN$142</c:f>
              <c:numCache>
                <c:formatCode>General</c:formatCode>
                <c:ptCount val="37"/>
                <c:pt idx="0">
                  <c:v>0</c:v>
                </c:pt>
                <c:pt idx="1">
                  <c:v>0</c:v>
                </c:pt>
                <c:pt idx="2">
                  <c:v>-0.30000000000000032</c:v>
                </c:pt>
                <c:pt idx="3">
                  <c:v>-0.60000000000000064</c:v>
                </c:pt>
                <c:pt idx="4">
                  <c:v>-0.8</c:v>
                </c:pt>
                <c:pt idx="5">
                  <c:v>-0.70000000000000062</c:v>
                </c:pt>
                <c:pt idx="6">
                  <c:v>-0.60000000000000064</c:v>
                </c:pt>
                <c:pt idx="7">
                  <c:v>-0.4</c:v>
                </c:pt>
                <c:pt idx="8">
                  <c:v>-0.30000000000000032</c:v>
                </c:pt>
                <c:pt idx="9">
                  <c:v>-0.2</c:v>
                </c:pt>
                <c:pt idx="10">
                  <c:v>-0.30000000000000032</c:v>
                </c:pt>
                <c:pt idx="11">
                  <c:v>-0.30000000000000032</c:v>
                </c:pt>
                <c:pt idx="12">
                  <c:v>-0.5</c:v>
                </c:pt>
                <c:pt idx="13">
                  <c:v>-0.60000000000000064</c:v>
                </c:pt>
                <c:pt idx="14">
                  <c:v>-0.8</c:v>
                </c:pt>
                <c:pt idx="15">
                  <c:v>-0.9</c:v>
                </c:pt>
                <c:pt idx="16">
                  <c:v>-0.9</c:v>
                </c:pt>
                <c:pt idx="17">
                  <c:v>-0.60000000000000064</c:v>
                </c:pt>
                <c:pt idx="18">
                  <c:v>0</c:v>
                </c:pt>
                <c:pt idx="19">
                  <c:v>-0.60000000000000064</c:v>
                </c:pt>
                <c:pt idx="20">
                  <c:v>-0.9</c:v>
                </c:pt>
                <c:pt idx="21">
                  <c:v>-0.9</c:v>
                </c:pt>
                <c:pt idx="22">
                  <c:v>-0.8</c:v>
                </c:pt>
                <c:pt idx="23">
                  <c:v>-0.60000000000000064</c:v>
                </c:pt>
                <c:pt idx="24">
                  <c:v>-0.5</c:v>
                </c:pt>
                <c:pt idx="25">
                  <c:v>-0.30000000000000032</c:v>
                </c:pt>
                <c:pt idx="26">
                  <c:v>-0.30000000000000032</c:v>
                </c:pt>
                <c:pt idx="27">
                  <c:v>-0.2</c:v>
                </c:pt>
                <c:pt idx="28">
                  <c:v>-0.30000000000000032</c:v>
                </c:pt>
                <c:pt idx="29">
                  <c:v>-0.4</c:v>
                </c:pt>
                <c:pt idx="30">
                  <c:v>-0.60000000000000064</c:v>
                </c:pt>
                <c:pt idx="31">
                  <c:v>-0.70000000000000062</c:v>
                </c:pt>
                <c:pt idx="32">
                  <c:v>-0.8</c:v>
                </c:pt>
                <c:pt idx="33">
                  <c:v>-0.60000000000000064</c:v>
                </c:pt>
                <c:pt idx="34">
                  <c:v>-0.30000000000000032</c:v>
                </c:pt>
                <c:pt idx="35">
                  <c:v>0</c:v>
                </c:pt>
                <c:pt idx="36">
                  <c:v>0</c:v>
                </c:pt>
              </c:numCache>
            </c:numRef>
          </c:val>
        </c:ser>
        <c:ser>
          <c:idx val="143"/>
          <c:order val="141"/>
          <c:tx>
            <c:strRef>
              <c:f>ant_info.003!$B$143</c:f>
              <c:strCache>
                <c:ptCount val="1"/>
                <c:pt idx="0">
                  <c:v>TPSCR4</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ant_info.003!$BD$143:$CN$143</c:f>
              <c:numCache>
                <c:formatCode>General</c:formatCode>
                <c:ptCount val="37"/>
                <c:pt idx="0">
                  <c:v>0</c:v>
                </c:pt>
                <c:pt idx="1">
                  <c:v>0</c:v>
                </c:pt>
                <c:pt idx="2">
                  <c:v>-0.4</c:v>
                </c:pt>
                <c:pt idx="3">
                  <c:v>-0.4</c:v>
                </c:pt>
                <c:pt idx="4">
                  <c:v>-0.5</c:v>
                </c:pt>
                <c:pt idx="5">
                  <c:v>-0.5</c:v>
                </c:pt>
                <c:pt idx="6">
                  <c:v>-0.4</c:v>
                </c:pt>
                <c:pt idx="7">
                  <c:v>-0.4</c:v>
                </c:pt>
                <c:pt idx="8">
                  <c:v>-0.4</c:v>
                </c:pt>
                <c:pt idx="9">
                  <c:v>-0.4</c:v>
                </c:pt>
                <c:pt idx="10">
                  <c:v>-0.4</c:v>
                </c:pt>
                <c:pt idx="11">
                  <c:v>-0.4</c:v>
                </c:pt>
                <c:pt idx="12">
                  <c:v>-0.30000000000000032</c:v>
                </c:pt>
                <c:pt idx="13">
                  <c:v>-0.30000000000000032</c:v>
                </c:pt>
                <c:pt idx="14">
                  <c:v>-0.30000000000000032</c:v>
                </c:pt>
                <c:pt idx="15">
                  <c:v>-0.30000000000000032</c:v>
                </c:pt>
                <c:pt idx="16">
                  <c:v>-0.30000000000000032</c:v>
                </c:pt>
                <c:pt idx="17">
                  <c:v>-0.2</c:v>
                </c:pt>
                <c:pt idx="18">
                  <c:v>0</c:v>
                </c:pt>
                <c:pt idx="19">
                  <c:v>-0.2</c:v>
                </c:pt>
                <c:pt idx="20">
                  <c:v>-0.30000000000000032</c:v>
                </c:pt>
                <c:pt idx="21">
                  <c:v>-0.30000000000000032</c:v>
                </c:pt>
                <c:pt idx="22">
                  <c:v>-0.30000000000000032</c:v>
                </c:pt>
                <c:pt idx="23">
                  <c:v>-0.30000000000000032</c:v>
                </c:pt>
                <c:pt idx="24">
                  <c:v>-0.30000000000000032</c:v>
                </c:pt>
                <c:pt idx="25">
                  <c:v>-0.4</c:v>
                </c:pt>
                <c:pt idx="26">
                  <c:v>-0.4</c:v>
                </c:pt>
                <c:pt idx="27">
                  <c:v>-0.4</c:v>
                </c:pt>
                <c:pt idx="28">
                  <c:v>-0.4</c:v>
                </c:pt>
                <c:pt idx="29">
                  <c:v>-0.4</c:v>
                </c:pt>
                <c:pt idx="30">
                  <c:v>-0.4</c:v>
                </c:pt>
                <c:pt idx="31">
                  <c:v>-0.5</c:v>
                </c:pt>
                <c:pt idx="32">
                  <c:v>-0.5</c:v>
                </c:pt>
                <c:pt idx="33">
                  <c:v>-0.4</c:v>
                </c:pt>
                <c:pt idx="34">
                  <c:v>-0.4</c:v>
                </c:pt>
                <c:pt idx="35">
                  <c:v>0</c:v>
                </c:pt>
                <c:pt idx="36">
                  <c:v>0</c:v>
                </c:pt>
              </c:numCache>
            </c:numRef>
          </c:val>
        </c:ser>
        <c:ser>
          <c:idx val="144"/>
          <c:order val="142"/>
          <c:tx>
            <c:strRef>
              <c:f>ant_info.003!$B$144</c:f>
              <c:strCache>
                <c:ptCount val="1"/>
                <c:pt idx="0">
                  <c:v>AERAT2775_41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ant_info.003!$BD$144:$CN$144</c:f>
              <c:numCache>
                <c:formatCode>General</c:formatCode>
                <c:ptCount val="37"/>
                <c:pt idx="0">
                  <c:v>0</c:v>
                </c:pt>
                <c:pt idx="1">
                  <c:v>0</c:v>
                </c:pt>
                <c:pt idx="2">
                  <c:v>7.8</c:v>
                </c:pt>
                <c:pt idx="3">
                  <c:v>7.7</c:v>
                </c:pt>
                <c:pt idx="4">
                  <c:v>7.3</c:v>
                </c:pt>
                <c:pt idx="5">
                  <c:v>6.7</c:v>
                </c:pt>
                <c:pt idx="6">
                  <c:v>6.2</c:v>
                </c:pt>
                <c:pt idx="7">
                  <c:v>5.8</c:v>
                </c:pt>
                <c:pt idx="8">
                  <c:v>5.7</c:v>
                </c:pt>
                <c:pt idx="9">
                  <c:v>5.9</c:v>
                </c:pt>
                <c:pt idx="10">
                  <c:v>6.3</c:v>
                </c:pt>
                <c:pt idx="11">
                  <c:v>7</c:v>
                </c:pt>
                <c:pt idx="12">
                  <c:v>7.7</c:v>
                </c:pt>
                <c:pt idx="13">
                  <c:v>8.3000000000000007</c:v>
                </c:pt>
                <c:pt idx="14">
                  <c:v>8.6</c:v>
                </c:pt>
                <c:pt idx="15">
                  <c:v>8.3000000000000007</c:v>
                </c:pt>
                <c:pt idx="16">
                  <c:v>7</c:v>
                </c:pt>
                <c:pt idx="17">
                  <c:v>4.4000000000000004</c:v>
                </c:pt>
                <c:pt idx="18">
                  <c:v>0</c:v>
                </c:pt>
                <c:pt idx="19">
                  <c:v>4.4000000000000004</c:v>
                </c:pt>
                <c:pt idx="20">
                  <c:v>7</c:v>
                </c:pt>
                <c:pt idx="21">
                  <c:v>8.3000000000000007</c:v>
                </c:pt>
                <c:pt idx="22">
                  <c:v>8.6</c:v>
                </c:pt>
                <c:pt idx="23">
                  <c:v>8.3000000000000007</c:v>
                </c:pt>
                <c:pt idx="24">
                  <c:v>7.7</c:v>
                </c:pt>
                <c:pt idx="25">
                  <c:v>7</c:v>
                </c:pt>
                <c:pt idx="26">
                  <c:v>6.3</c:v>
                </c:pt>
                <c:pt idx="27">
                  <c:v>5.9</c:v>
                </c:pt>
                <c:pt idx="28">
                  <c:v>5.7</c:v>
                </c:pt>
                <c:pt idx="29">
                  <c:v>5.8</c:v>
                </c:pt>
                <c:pt idx="30">
                  <c:v>6.2</c:v>
                </c:pt>
                <c:pt idx="31">
                  <c:v>6.7</c:v>
                </c:pt>
                <c:pt idx="32">
                  <c:v>7.3</c:v>
                </c:pt>
                <c:pt idx="33">
                  <c:v>7.7</c:v>
                </c:pt>
                <c:pt idx="34">
                  <c:v>7.8</c:v>
                </c:pt>
                <c:pt idx="35">
                  <c:v>0</c:v>
                </c:pt>
                <c:pt idx="36">
                  <c:v>0</c:v>
                </c:pt>
              </c:numCache>
            </c:numRef>
          </c:val>
        </c:ser>
        <c:ser>
          <c:idx val="145"/>
          <c:order val="143"/>
          <c:tx>
            <c:strRef>
              <c:f>ant_info.003!$B$145</c:f>
              <c:strCache>
                <c:ptCount val="1"/>
                <c:pt idx="0">
                  <c:v>JPSODYSSEY_I</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ant_info.003!$BD$145:$CN$145</c:f>
              <c:numCache>
                <c:formatCode>General</c:formatCode>
                <c:ptCount val="37"/>
                <c:pt idx="0">
                  <c:v>0</c:v>
                </c:pt>
                <c:pt idx="1">
                  <c:v>0</c:v>
                </c:pt>
                <c:pt idx="2">
                  <c:v>-4.2</c:v>
                </c:pt>
                <c:pt idx="3">
                  <c:v>-1.1000000000000001</c:v>
                </c:pt>
                <c:pt idx="4">
                  <c:v>1.3</c:v>
                </c:pt>
                <c:pt idx="5">
                  <c:v>3</c:v>
                </c:pt>
                <c:pt idx="6">
                  <c:v>4.2</c:v>
                </c:pt>
                <c:pt idx="7">
                  <c:v>4.9000000000000004</c:v>
                </c:pt>
                <c:pt idx="8">
                  <c:v>5.0999999999999996</c:v>
                </c:pt>
                <c:pt idx="9">
                  <c:v>5</c:v>
                </c:pt>
                <c:pt idx="10">
                  <c:v>4.7</c:v>
                </c:pt>
                <c:pt idx="11">
                  <c:v>4.0999999999999996</c:v>
                </c:pt>
                <c:pt idx="12">
                  <c:v>3.4</c:v>
                </c:pt>
                <c:pt idx="13">
                  <c:v>2.6</c:v>
                </c:pt>
                <c:pt idx="14">
                  <c:v>1.8</c:v>
                </c:pt>
                <c:pt idx="15">
                  <c:v>1.1000000000000001</c:v>
                </c:pt>
                <c:pt idx="16">
                  <c:v>0.5</c:v>
                </c:pt>
                <c:pt idx="17">
                  <c:v>0.1</c:v>
                </c:pt>
                <c:pt idx="18">
                  <c:v>0</c:v>
                </c:pt>
                <c:pt idx="19">
                  <c:v>0.1</c:v>
                </c:pt>
                <c:pt idx="20">
                  <c:v>0.5</c:v>
                </c:pt>
                <c:pt idx="21">
                  <c:v>1.1000000000000001</c:v>
                </c:pt>
                <c:pt idx="22">
                  <c:v>1.8</c:v>
                </c:pt>
                <c:pt idx="23">
                  <c:v>2.6</c:v>
                </c:pt>
                <c:pt idx="24">
                  <c:v>3.4</c:v>
                </c:pt>
                <c:pt idx="25">
                  <c:v>4.0999999999999996</c:v>
                </c:pt>
                <c:pt idx="26">
                  <c:v>4.7</c:v>
                </c:pt>
                <c:pt idx="27">
                  <c:v>5</c:v>
                </c:pt>
                <c:pt idx="28">
                  <c:v>5.0999999999999996</c:v>
                </c:pt>
                <c:pt idx="29">
                  <c:v>4.9000000000000004</c:v>
                </c:pt>
                <c:pt idx="30">
                  <c:v>4.2</c:v>
                </c:pt>
                <c:pt idx="31">
                  <c:v>3</c:v>
                </c:pt>
                <c:pt idx="32">
                  <c:v>1.3</c:v>
                </c:pt>
                <c:pt idx="33">
                  <c:v>-1.1000000000000001</c:v>
                </c:pt>
                <c:pt idx="34">
                  <c:v>-4.2</c:v>
                </c:pt>
                <c:pt idx="35">
                  <c:v>0</c:v>
                </c:pt>
                <c:pt idx="36">
                  <c:v>0</c:v>
                </c:pt>
              </c:numCache>
            </c:numRef>
          </c:val>
        </c:ser>
        <c:ser>
          <c:idx val="146"/>
          <c:order val="144"/>
          <c:tx>
            <c:strRef>
              <c:f>ant_info.003!$B$146</c:f>
              <c:strCache>
                <c:ptCount val="1"/>
                <c:pt idx="0">
                  <c:v>NOV512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ant_info.003!$BD$146:$CN$146</c:f>
              <c:numCache>
                <c:formatCode>General</c:formatCode>
                <c:ptCount val="37"/>
                <c:pt idx="0">
                  <c:v>0</c:v>
                </c:pt>
                <c:pt idx="1">
                  <c:v>0</c:v>
                </c:pt>
                <c:pt idx="2">
                  <c:v>7.8</c:v>
                </c:pt>
                <c:pt idx="3">
                  <c:v>7.7</c:v>
                </c:pt>
                <c:pt idx="4">
                  <c:v>7.3</c:v>
                </c:pt>
                <c:pt idx="5">
                  <c:v>6.7</c:v>
                </c:pt>
                <c:pt idx="6">
                  <c:v>6.2</c:v>
                </c:pt>
                <c:pt idx="7">
                  <c:v>5.8</c:v>
                </c:pt>
                <c:pt idx="8">
                  <c:v>5.7</c:v>
                </c:pt>
                <c:pt idx="9">
                  <c:v>5.9</c:v>
                </c:pt>
                <c:pt idx="10">
                  <c:v>6.3</c:v>
                </c:pt>
                <c:pt idx="11">
                  <c:v>7</c:v>
                </c:pt>
                <c:pt idx="12">
                  <c:v>7.7</c:v>
                </c:pt>
                <c:pt idx="13">
                  <c:v>8.3000000000000007</c:v>
                </c:pt>
                <c:pt idx="14">
                  <c:v>8.6</c:v>
                </c:pt>
                <c:pt idx="15">
                  <c:v>8.3000000000000007</c:v>
                </c:pt>
                <c:pt idx="16">
                  <c:v>7</c:v>
                </c:pt>
                <c:pt idx="17">
                  <c:v>4.4000000000000004</c:v>
                </c:pt>
                <c:pt idx="18">
                  <c:v>0</c:v>
                </c:pt>
                <c:pt idx="19">
                  <c:v>4.4000000000000004</c:v>
                </c:pt>
                <c:pt idx="20">
                  <c:v>7</c:v>
                </c:pt>
                <c:pt idx="21">
                  <c:v>8.3000000000000007</c:v>
                </c:pt>
                <c:pt idx="22">
                  <c:v>8.6</c:v>
                </c:pt>
                <c:pt idx="23">
                  <c:v>8.3000000000000007</c:v>
                </c:pt>
                <c:pt idx="24">
                  <c:v>7.7</c:v>
                </c:pt>
                <c:pt idx="25">
                  <c:v>7</c:v>
                </c:pt>
                <c:pt idx="26">
                  <c:v>6.3</c:v>
                </c:pt>
                <c:pt idx="27">
                  <c:v>5.9</c:v>
                </c:pt>
                <c:pt idx="28">
                  <c:v>5.7</c:v>
                </c:pt>
                <c:pt idx="29">
                  <c:v>5.8</c:v>
                </c:pt>
                <c:pt idx="30">
                  <c:v>6.2</c:v>
                </c:pt>
                <c:pt idx="31">
                  <c:v>6.7</c:v>
                </c:pt>
                <c:pt idx="32">
                  <c:v>7.3</c:v>
                </c:pt>
                <c:pt idx="33">
                  <c:v>7.7</c:v>
                </c:pt>
                <c:pt idx="34">
                  <c:v>7.8</c:v>
                </c:pt>
                <c:pt idx="35">
                  <c:v>0</c:v>
                </c:pt>
                <c:pt idx="36">
                  <c:v>0</c:v>
                </c:pt>
              </c:numCache>
            </c:numRef>
          </c:val>
        </c:ser>
        <c:ser>
          <c:idx val="147"/>
          <c:order val="145"/>
          <c:tx>
            <c:strRef>
              <c:f>ant_info.003!$B$147</c:f>
              <c:strCache>
                <c:ptCount val="1"/>
                <c:pt idx="0">
                  <c:v>TPSLEGANT2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ant_info.003!$BD$147:$CN$147</c:f>
              <c:numCache>
                <c:formatCode>General</c:formatCode>
                <c:ptCount val="37"/>
                <c:pt idx="0">
                  <c:v>0</c:v>
                </c:pt>
                <c:pt idx="1">
                  <c:v>0</c:v>
                </c:pt>
                <c:pt idx="2">
                  <c:v>-4.5</c:v>
                </c:pt>
                <c:pt idx="3">
                  <c:v>-1.7</c:v>
                </c:pt>
                <c:pt idx="4">
                  <c:v>0.5</c:v>
                </c:pt>
                <c:pt idx="5">
                  <c:v>2.2000000000000002</c:v>
                </c:pt>
                <c:pt idx="6">
                  <c:v>3.4</c:v>
                </c:pt>
                <c:pt idx="7">
                  <c:v>4.0999999999999996</c:v>
                </c:pt>
                <c:pt idx="8">
                  <c:v>4.3</c:v>
                </c:pt>
                <c:pt idx="9">
                  <c:v>4.2</c:v>
                </c:pt>
                <c:pt idx="10">
                  <c:v>3.7</c:v>
                </c:pt>
                <c:pt idx="11">
                  <c:v>3</c:v>
                </c:pt>
                <c:pt idx="12">
                  <c:v>2.2000000000000002</c:v>
                </c:pt>
                <c:pt idx="13">
                  <c:v>1.3</c:v>
                </c:pt>
                <c:pt idx="14">
                  <c:v>0.5</c:v>
                </c:pt>
                <c:pt idx="15">
                  <c:v>-0.2</c:v>
                </c:pt>
                <c:pt idx="16">
                  <c:v>-0.60000000000000064</c:v>
                </c:pt>
                <c:pt idx="17">
                  <c:v>-0.60000000000000064</c:v>
                </c:pt>
                <c:pt idx="18">
                  <c:v>0</c:v>
                </c:pt>
                <c:pt idx="19">
                  <c:v>-0.60000000000000064</c:v>
                </c:pt>
                <c:pt idx="20">
                  <c:v>-0.60000000000000064</c:v>
                </c:pt>
                <c:pt idx="21">
                  <c:v>-0.2</c:v>
                </c:pt>
                <c:pt idx="22">
                  <c:v>0.5</c:v>
                </c:pt>
                <c:pt idx="23">
                  <c:v>1.3</c:v>
                </c:pt>
                <c:pt idx="24">
                  <c:v>2.2000000000000002</c:v>
                </c:pt>
                <c:pt idx="25">
                  <c:v>3</c:v>
                </c:pt>
                <c:pt idx="26">
                  <c:v>3.7</c:v>
                </c:pt>
                <c:pt idx="27">
                  <c:v>4.2</c:v>
                </c:pt>
                <c:pt idx="28">
                  <c:v>4.3</c:v>
                </c:pt>
                <c:pt idx="29">
                  <c:v>4.0999999999999996</c:v>
                </c:pt>
                <c:pt idx="30">
                  <c:v>3.4</c:v>
                </c:pt>
                <c:pt idx="31">
                  <c:v>2.2000000000000002</c:v>
                </c:pt>
                <c:pt idx="32">
                  <c:v>0.5</c:v>
                </c:pt>
                <c:pt idx="33">
                  <c:v>-1.7</c:v>
                </c:pt>
                <c:pt idx="34">
                  <c:v>-4.5</c:v>
                </c:pt>
                <c:pt idx="35">
                  <c:v>0</c:v>
                </c:pt>
                <c:pt idx="36">
                  <c:v>0</c:v>
                </c:pt>
              </c:numCache>
            </c:numRef>
          </c:val>
        </c:ser>
        <c:ser>
          <c:idx val="148"/>
          <c:order val="146"/>
          <c:tx>
            <c:strRef>
              <c:f>ant_info.003!$B$148</c:f>
              <c:strCache>
                <c:ptCount val="1"/>
                <c:pt idx="0">
                  <c:v>TPSODYSSEY_I</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ant_info.003!$BD$148:$CN$148</c:f>
              <c:numCache>
                <c:formatCode>General</c:formatCode>
                <c:ptCount val="37"/>
                <c:pt idx="0">
                  <c:v>0</c:v>
                </c:pt>
                <c:pt idx="1">
                  <c:v>0</c:v>
                </c:pt>
                <c:pt idx="2">
                  <c:v>-4.2</c:v>
                </c:pt>
                <c:pt idx="3">
                  <c:v>-1.1000000000000001</c:v>
                </c:pt>
                <c:pt idx="4">
                  <c:v>1.3</c:v>
                </c:pt>
                <c:pt idx="5">
                  <c:v>3</c:v>
                </c:pt>
                <c:pt idx="6">
                  <c:v>4.2</c:v>
                </c:pt>
                <c:pt idx="7">
                  <c:v>4.9000000000000004</c:v>
                </c:pt>
                <c:pt idx="8">
                  <c:v>5.0999999999999996</c:v>
                </c:pt>
                <c:pt idx="9">
                  <c:v>5</c:v>
                </c:pt>
                <c:pt idx="10">
                  <c:v>4.7</c:v>
                </c:pt>
                <c:pt idx="11">
                  <c:v>4.0999999999999996</c:v>
                </c:pt>
                <c:pt idx="12">
                  <c:v>3.4</c:v>
                </c:pt>
                <c:pt idx="13">
                  <c:v>2.6</c:v>
                </c:pt>
                <c:pt idx="14">
                  <c:v>1.8</c:v>
                </c:pt>
                <c:pt idx="15">
                  <c:v>1.1000000000000001</c:v>
                </c:pt>
                <c:pt idx="16">
                  <c:v>0.5</c:v>
                </c:pt>
                <c:pt idx="17">
                  <c:v>0.1</c:v>
                </c:pt>
                <c:pt idx="18">
                  <c:v>0</c:v>
                </c:pt>
                <c:pt idx="19">
                  <c:v>0.1</c:v>
                </c:pt>
                <c:pt idx="20">
                  <c:v>0.5</c:v>
                </c:pt>
                <c:pt idx="21">
                  <c:v>1.1000000000000001</c:v>
                </c:pt>
                <c:pt idx="22">
                  <c:v>1.8</c:v>
                </c:pt>
                <c:pt idx="23">
                  <c:v>2.6</c:v>
                </c:pt>
                <c:pt idx="24">
                  <c:v>3.4</c:v>
                </c:pt>
                <c:pt idx="25">
                  <c:v>4.0999999999999996</c:v>
                </c:pt>
                <c:pt idx="26">
                  <c:v>4.7</c:v>
                </c:pt>
                <c:pt idx="27">
                  <c:v>5</c:v>
                </c:pt>
                <c:pt idx="28">
                  <c:v>5.0999999999999996</c:v>
                </c:pt>
                <c:pt idx="29">
                  <c:v>4.9000000000000004</c:v>
                </c:pt>
                <c:pt idx="30">
                  <c:v>4.2</c:v>
                </c:pt>
                <c:pt idx="31">
                  <c:v>3</c:v>
                </c:pt>
                <c:pt idx="32">
                  <c:v>1.3</c:v>
                </c:pt>
                <c:pt idx="33">
                  <c:v>-1.1000000000000001</c:v>
                </c:pt>
                <c:pt idx="34">
                  <c:v>-4.2</c:v>
                </c:pt>
                <c:pt idx="35">
                  <c:v>0</c:v>
                </c:pt>
                <c:pt idx="36">
                  <c:v>0</c:v>
                </c:pt>
              </c:numCache>
            </c:numRef>
          </c:val>
        </c:ser>
        <c:ser>
          <c:idx val="149"/>
          <c:order val="147"/>
          <c:tx>
            <c:strRef>
              <c:f>ant_info.003!$B$149</c:f>
              <c:strCache>
                <c:ptCount val="1"/>
                <c:pt idx="0">
                  <c:v>TRM49700.00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ant_info.003!$BD$149:$CN$149</c:f>
              <c:numCache>
                <c:formatCode>General</c:formatCode>
                <c:ptCount val="37"/>
                <c:pt idx="0">
                  <c:v>0</c:v>
                </c:pt>
                <c:pt idx="1">
                  <c:v>0</c:v>
                </c:pt>
                <c:pt idx="2">
                  <c:v>-0.70000000000000062</c:v>
                </c:pt>
                <c:pt idx="3">
                  <c:v>-0.60000000000000064</c:v>
                </c:pt>
                <c:pt idx="4">
                  <c:v>-0.30000000000000032</c:v>
                </c:pt>
                <c:pt idx="5">
                  <c:v>-0.1</c:v>
                </c:pt>
                <c:pt idx="6">
                  <c:v>0.1</c:v>
                </c:pt>
                <c:pt idx="7">
                  <c:v>0.30000000000000032</c:v>
                </c:pt>
                <c:pt idx="8">
                  <c:v>0.4</c:v>
                </c:pt>
                <c:pt idx="9">
                  <c:v>0.5</c:v>
                </c:pt>
                <c:pt idx="10">
                  <c:v>0.5</c:v>
                </c:pt>
                <c:pt idx="11">
                  <c:v>0.5</c:v>
                </c:pt>
                <c:pt idx="12">
                  <c:v>0.4</c:v>
                </c:pt>
                <c:pt idx="13">
                  <c:v>0.30000000000000032</c:v>
                </c:pt>
                <c:pt idx="14">
                  <c:v>0.1</c:v>
                </c:pt>
                <c:pt idx="15">
                  <c:v>0</c:v>
                </c:pt>
                <c:pt idx="16">
                  <c:v>-0.1</c:v>
                </c:pt>
                <c:pt idx="17">
                  <c:v>-0.1</c:v>
                </c:pt>
                <c:pt idx="18">
                  <c:v>0</c:v>
                </c:pt>
                <c:pt idx="19">
                  <c:v>-0.1</c:v>
                </c:pt>
                <c:pt idx="20">
                  <c:v>-0.1</c:v>
                </c:pt>
                <c:pt idx="21">
                  <c:v>0</c:v>
                </c:pt>
                <c:pt idx="22">
                  <c:v>0.1</c:v>
                </c:pt>
                <c:pt idx="23">
                  <c:v>0.30000000000000032</c:v>
                </c:pt>
                <c:pt idx="24">
                  <c:v>0.4</c:v>
                </c:pt>
                <c:pt idx="25">
                  <c:v>0.5</c:v>
                </c:pt>
                <c:pt idx="26">
                  <c:v>0.5</c:v>
                </c:pt>
                <c:pt idx="27">
                  <c:v>0.5</c:v>
                </c:pt>
                <c:pt idx="28">
                  <c:v>0.4</c:v>
                </c:pt>
                <c:pt idx="29">
                  <c:v>0.30000000000000032</c:v>
                </c:pt>
                <c:pt idx="30">
                  <c:v>0.1</c:v>
                </c:pt>
                <c:pt idx="31">
                  <c:v>-0.1</c:v>
                </c:pt>
                <c:pt idx="32">
                  <c:v>-0.30000000000000032</c:v>
                </c:pt>
                <c:pt idx="33">
                  <c:v>-0.60000000000000064</c:v>
                </c:pt>
                <c:pt idx="34">
                  <c:v>-0.70000000000000062</c:v>
                </c:pt>
                <c:pt idx="35">
                  <c:v>0</c:v>
                </c:pt>
                <c:pt idx="36">
                  <c:v>0</c:v>
                </c:pt>
              </c:numCache>
            </c:numRef>
          </c:val>
        </c:ser>
        <c:ser>
          <c:idx val="150"/>
          <c:order val="148"/>
          <c:tx>
            <c:strRef>
              <c:f>ant_info.003!$B$150</c:f>
              <c:strCache>
                <c:ptCount val="1"/>
                <c:pt idx="0">
                  <c:v>TPSPG_A1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ant_info.003!$BD$150:$CN$150</c:f>
              <c:numCache>
                <c:formatCode>General</c:formatCode>
                <c:ptCount val="37"/>
                <c:pt idx="0">
                  <c:v>0</c:v>
                </c:pt>
                <c:pt idx="1">
                  <c:v>0</c:v>
                </c:pt>
                <c:pt idx="2">
                  <c:v>-7.8</c:v>
                </c:pt>
                <c:pt idx="3">
                  <c:v>-4.9000000000000004</c:v>
                </c:pt>
                <c:pt idx="4">
                  <c:v>-2.6</c:v>
                </c:pt>
                <c:pt idx="5">
                  <c:v>-0.9</c:v>
                </c:pt>
                <c:pt idx="6">
                  <c:v>0.30000000000000032</c:v>
                </c:pt>
                <c:pt idx="7">
                  <c:v>0.9</c:v>
                </c:pt>
                <c:pt idx="8">
                  <c:v>1.1000000000000001</c:v>
                </c:pt>
                <c:pt idx="9">
                  <c:v>0.8</c:v>
                </c:pt>
                <c:pt idx="10">
                  <c:v>0.2</c:v>
                </c:pt>
                <c:pt idx="11">
                  <c:v>-0.60000000000000064</c:v>
                </c:pt>
                <c:pt idx="12">
                  <c:v>-1.6</c:v>
                </c:pt>
                <c:pt idx="13">
                  <c:v>-2.5</c:v>
                </c:pt>
                <c:pt idx="14">
                  <c:v>-3.1</c:v>
                </c:pt>
                <c:pt idx="15">
                  <c:v>-3.4</c:v>
                </c:pt>
                <c:pt idx="16">
                  <c:v>-3.2</c:v>
                </c:pt>
                <c:pt idx="17">
                  <c:v>-2.1</c:v>
                </c:pt>
                <c:pt idx="18">
                  <c:v>0</c:v>
                </c:pt>
                <c:pt idx="19">
                  <c:v>-2.1</c:v>
                </c:pt>
                <c:pt idx="20">
                  <c:v>-3.2</c:v>
                </c:pt>
                <c:pt idx="21">
                  <c:v>-3.4</c:v>
                </c:pt>
                <c:pt idx="22">
                  <c:v>-3.1</c:v>
                </c:pt>
                <c:pt idx="23">
                  <c:v>-2.5</c:v>
                </c:pt>
                <c:pt idx="24">
                  <c:v>-1.6</c:v>
                </c:pt>
                <c:pt idx="25">
                  <c:v>-0.60000000000000064</c:v>
                </c:pt>
                <c:pt idx="26">
                  <c:v>0.2</c:v>
                </c:pt>
                <c:pt idx="27">
                  <c:v>0.8</c:v>
                </c:pt>
                <c:pt idx="28">
                  <c:v>1.1000000000000001</c:v>
                </c:pt>
                <c:pt idx="29">
                  <c:v>0.9</c:v>
                </c:pt>
                <c:pt idx="30">
                  <c:v>0.30000000000000032</c:v>
                </c:pt>
                <c:pt idx="31">
                  <c:v>-0.9</c:v>
                </c:pt>
                <c:pt idx="32">
                  <c:v>-2.6</c:v>
                </c:pt>
                <c:pt idx="33">
                  <c:v>-4.9000000000000004</c:v>
                </c:pt>
                <c:pt idx="34">
                  <c:v>-7.8</c:v>
                </c:pt>
                <c:pt idx="35">
                  <c:v>0</c:v>
                </c:pt>
                <c:pt idx="36">
                  <c:v>0</c:v>
                </c:pt>
              </c:numCache>
            </c:numRef>
          </c:val>
        </c:ser>
        <c:ser>
          <c:idx val="151"/>
          <c:order val="149"/>
          <c:tx>
            <c:strRef>
              <c:f>ant_info.003!$B$151</c:f>
              <c:strCache>
                <c:ptCount val="1"/>
                <c:pt idx="0">
                  <c:v>ASH701945B_M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ant_info.003!$BD$151:$CN$151</c:f>
              <c:numCache>
                <c:formatCode>General</c:formatCode>
                <c:ptCount val="37"/>
                <c:pt idx="0">
                  <c:v>0</c:v>
                </c:pt>
                <c:pt idx="1">
                  <c:v>0</c:v>
                </c:pt>
                <c:pt idx="2">
                  <c:v>-0.30000000000000032</c:v>
                </c:pt>
                <c:pt idx="3">
                  <c:v>-0.70000000000000062</c:v>
                </c:pt>
                <c:pt idx="4">
                  <c:v>-0.9</c:v>
                </c:pt>
                <c:pt idx="5">
                  <c:v>-1</c:v>
                </c:pt>
                <c:pt idx="6">
                  <c:v>-1.1000000000000001</c:v>
                </c:pt>
                <c:pt idx="7">
                  <c:v>-1</c:v>
                </c:pt>
                <c:pt idx="8">
                  <c:v>-1</c:v>
                </c:pt>
                <c:pt idx="9">
                  <c:v>-1</c:v>
                </c:pt>
                <c:pt idx="10">
                  <c:v>-0.9</c:v>
                </c:pt>
                <c:pt idx="11">
                  <c:v>-0.8</c:v>
                </c:pt>
                <c:pt idx="12">
                  <c:v>-0.8</c:v>
                </c:pt>
                <c:pt idx="13">
                  <c:v>-0.8</c:v>
                </c:pt>
                <c:pt idx="14">
                  <c:v>-0.8</c:v>
                </c:pt>
                <c:pt idx="15">
                  <c:v>-0.70000000000000062</c:v>
                </c:pt>
                <c:pt idx="16">
                  <c:v>-0.5</c:v>
                </c:pt>
                <c:pt idx="17">
                  <c:v>-0.30000000000000032</c:v>
                </c:pt>
                <c:pt idx="18">
                  <c:v>0</c:v>
                </c:pt>
                <c:pt idx="19">
                  <c:v>-0.30000000000000032</c:v>
                </c:pt>
                <c:pt idx="20">
                  <c:v>-0.5</c:v>
                </c:pt>
                <c:pt idx="21">
                  <c:v>-0.70000000000000062</c:v>
                </c:pt>
                <c:pt idx="22">
                  <c:v>-0.8</c:v>
                </c:pt>
                <c:pt idx="23">
                  <c:v>-0.8</c:v>
                </c:pt>
                <c:pt idx="24">
                  <c:v>-0.8</c:v>
                </c:pt>
                <c:pt idx="25">
                  <c:v>-0.8</c:v>
                </c:pt>
                <c:pt idx="26">
                  <c:v>-0.9</c:v>
                </c:pt>
                <c:pt idx="27">
                  <c:v>-1</c:v>
                </c:pt>
                <c:pt idx="28">
                  <c:v>-1</c:v>
                </c:pt>
                <c:pt idx="29">
                  <c:v>-1</c:v>
                </c:pt>
                <c:pt idx="30">
                  <c:v>-1.1000000000000001</c:v>
                </c:pt>
                <c:pt idx="31">
                  <c:v>-1</c:v>
                </c:pt>
                <c:pt idx="32">
                  <c:v>-0.9</c:v>
                </c:pt>
                <c:pt idx="33">
                  <c:v>-0.70000000000000062</c:v>
                </c:pt>
                <c:pt idx="34">
                  <c:v>-0.30000000000000032</c:v>
                </c:pt>
                <c:pt idx="35">
                  <c:v>0</c:v>
                </c:pt>
                <c:pt idx="36">
                  <c:v>0</c:v>
                </c:pt>
              </c:numCache>
            </c:numRef>
          </c:val>
        </c:ser>
        <c:ser>
          <c:idx val="152"/>
          <c:order val="150"/>
          <c:tx>
            <c:strRef>
              <c:f>ant_info.003!$B$152</c:f>
              <c:strCache>
                <c:ptCount val="1"/>
                <c:pt idx="0">
                  <c:v>ASH701945B_M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ant_info.003!$BD$152:$CN$152</c:f>
              <c:numCache>
                <c:formatCode>General</c:formatCode>
                <c:ptCount val="37"/>
                <c:pt idx="0">
                  <c:v>0</c:v>
                </c:pt>
                <c:pt idx="1">
                  <c:v>0</c:v>
                </c:pt>
                <c:pt idx="2">
                  <c:v>1.4</c:v>
                </c:pt>
                <c:pt idx="3">
                  <c:v>0.70000000000000062</c:v>
                </c:pt>
                <c:pt idx="4">
                  <c:v>0.2</c:v>
                </c:pt>
                <c:pt idx="5">
                  <c:v>0</c:v>
                </c:pt>
                <c:pt idx="6">
                  <c:v>-0.2</c:v>
                </c:pt>
                <c:pt idx="7">
                  <c:v>-0.2</c:v>
                </c:pt>
                <c:pt idx="8">
                  <c:v>-0.2</c:v>
                </c:pt>
                <c:pt idx="9">
                  <c:v>-0.1</c:v>
                </c:pt>
                <c:pt idx="10">
                  <c:v>-0.1</c:v>
                </c:pt>
                <c:pt idx="11">
                  <c:v>-0.1</c:v>
                </c:pt>
                <c:pt idx="12">
                  <c:v>0</c:v>
                </c:pt>
                <c:pt idx="13">
                  <c:v>0</c:v>
                </c:pt>
                <c:pt idx="14">
                  <c:v>-0.1</c:v>
                </c:pt>
                <c:pt idx="15">
                  <c:v>-0.1</c:v>
                </c:pt>
                <c:pt idx="16">
                  <c:v>-0.1</c:v>
                </c:pt>
                <c:pt idx="17">
                  <c:v>-0.1</c:v>
                </c:pt>
                <c:pt idx="18">
                  <c:v>0</c:v>
                </c:pt>
                <c:pt idx="19">
                  <c:v>-0.1</c:v>
                </c:pt>
                <c:pt idx="20">
                  <c:v>-0.1</c:v>
                </c:pt>
                <c:pt idx="21">
                  <c:v>-0.1</c:v>
                </c:pt>
                <c:pt idx="22">
                  <c:v>-0.1</c:v>
                </c:pt>
                <c:pt idx="23">
                  <c:v>0</c:v>
                </c:pt>
                <c:pt idx="24">
                  <c:v>0</c:v>
                </c:pt>
                <c:pt idx="25">
                  <c:v>-0.1</c:v>
                </c:pt>
                <c:pt idx="26">
                  <c:v>-0.1</c:v>
                </c:pt>
                <c:pt idx="27">
                  <c:v>-0.1</c:v>
                </c:pt>
                <c:pt idx="28">
                  <c:v>-0.2</c:v>
                </c:pt>
                <c:pt idx="29">
                  <c:v>-0.2</c:v>
                </c:pt>
                <c:pt idx="30">
                  <c:v>-0.2</c:v>
                </c:pt>
                <c:pt idx="31">
                  <c:v>0</c:v>
                </c:pt>
                <c:pt idx="32">
                  <c:v>0.2</c:v>
                </c:pt>
                <c:pt idx="33">
                  <c:v>0.70000000000000062</c:v>
                </c:pt>
                <c:pt idx="34">
                  <c:v>1.4</c:v>
                </c:pt>
                <c:pt idx="35">
                  <c:v>0</c:v>
                </c:pt>
                <c:pt idx="36">
                  <c:v>0</c:v>
                </c:pt>
              </c:numCache>
            </c:numRef>
          </c:val>
        </c:ser>
        <c:ser>
          <c:idx val="153"/>
          <c:order val="151"/>
          <c:tx>
            <c:strRef>
              <c:f>ant_info.003!$B$153</c:f>
              <c:strCache>
                <c:ptCount val="1"/>
                <c:pt idx="0">
                  <c:v>ASH701945C_M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ant_info.003!$BD$153:$CN$153</c:f>
              <c:numCache>
                <c:formatCode>General</c:formatCode>
                <c:ptCount val="37"/>
                <c:pt idx="0">
                  <c:v>0</c:v>
                </c:pt>
                <c:pt idx="1">
                  <c:v>0</c:v>
                </c:pt>
                <c:pt idx="2">
                  <c:v>-0.30000000000000032</c:v>
                </c:pt>
                <c:pt idx="3">
                  <c:v>-0.70000000000000062</c:v>
                </c:pt>
                <c:pt idx="4">
                  <c:v>-0.9</c:v>
                </c:pt>
                <c:pt idx="5">
                  <c:v>-1</c:v>
                </c:pt>
                <c:pt idx="6">
                  <c:v>-1.1000000000000001</c:v>
                </c:pt>
                <c:pt idx="7">
                  <c:v>-1</c:v>
                </c:pt>
                <c:pt idx="8">
                  <c:v>-1</c:v>
                </c:pt>
                <c:pt idx="9">
                  <c:v>-1</c:v>
                </c:pt>
                <c:pt idx="10">
                  <c:v>-0.9</c:v>
                </c:pt>
                <c:pt idx="11">
                  <c:v>-0.8</c:v>
                </c:pt>
                <c:pt idx="12">
                  <c:v>-0.8</c:v>
                </c:pt>
                <c:pt idx="13">
                  <c:v>-0.8</c:v>
                </c:pt>
                <c:pt idx="14">
                  <c:v>-0.8</c:v>
                </c:pt>
                <c:pt idx="15">
                  <c:v>-0.70000000000000062</c:v>
                </c:pt>
                <c:pt idx="16">
                  <c:v>-0.5</c:v>
                </c:pt>
                <c:pt idx="17">
                  <c:v>-0.30000000000000032</c:v>
                </c:pt>
                <c:pt idx="18">
                  <c:v>0</c:v>
                </c:pt>
                <c:pt idx="19">
                  <c:v>-0.30000000000000032</c:v>
                </c:pt>
                <c:pt idx="20">
                  <c:v>-0.5</c:v>
                </c:pt>
                <c:pt idx="21">
                  <c:v>-0.70000000000000062</c:v>
                </c:pt>
                <c:pt idx="22">
                  <c:v>-0.8</c:v>
                </c:pt>
                <c:pt idx="23">
                  <c:v>-0.8</c:v>
                </c:pt>
                <c:pt idx="24">
                  <c:v>-0.8</c:v>
                </c:pt>
                <c:pt idx="25">
                  <c:v>-0.8</c:v>
                </c:pt>
                <c:pt idx="26">
                  <c:v>-0.9</c:v>
                </c:pt>
                <c:pt idx="27">
                  <c:v>-1</c:v>
                </c:pt>
                <c:pt idx="28">
                  <c:v>-1</c:v>
                </c:pt>
                <c:pt idx="29">
                  <c:v>-1</c:v>
                </c:pt>
                <c:pt idx="30">
                  <c:v>-1.1000000000000001</c:v>
                </c:pt>
                <c:pt idx="31">
                  <c:v>-1</c:v>
                </c:pt>
                <c:pt idx="32">
                  <c:v>-0.9</c:v>
                </c:pt>
                <c:pt idx="33">
                  <c:v>-0.70000000000000062</c:v>
                </c:pt>
                <c:pt idx="34">
                  <c:v>-0.30000000000000032</c:v>
                </c:pt>
                <c:pt idx="35">
                  <c:v>0</c:v>
                </c:pt>
                <c:pt idx="36">
                  <c:v>0</c:v>
                </c:pt>
              </c:numCache>
            </c:numRef>
          </c:val>
        </c:ser>
        <c:ser>
          <c:idx val="154"/>
          <c:order val="152"/>
          <c:tx>
            <c:strRef>
              <c:f>ant_info.003!$B$154</c:f>
              <c:strCache>
                <c:ptCount val="1"/>
                <c:pt idx="0">
                  <c:v>ASH701945C_M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ant_info.003!$BD$154:$CN$154</c:f>
              <c:numCache>
                <c:formatCode>General</c:formatCode>
                <c:ptCount val="37"/>
                <c:pt idx="0">
                  <c:v>0</c:v>
                </c:pt>
                <c:pt idx="1">
                  <c:v>0</c:v>
                </c:pt>
                <c:pt idx="2">
                  <c:v>1.4</c:v>
                </c:pt>
                <c:pt idx="3">
                  <c:v>0.70000000000000062</c:v>
                </c:pt>
                <c:pt idx="4">
                  <c:v>0.2</c:v>
                </c:pt>
                <c:pt idx="5">
                  <c:v>0</c:v>
                </c:pt>
                <c:pt idx="6">
                  <c:v>-0.2</c:v>
                </c:pt>
                <c:pt idx="7">
                  <c:v>-0.2</c:v>
                </c:pt>
                <c:pt idx="8">
                  <c:v>-0.2</c:v>
                </c:pt>
                <c:pt idx="9">
                  <c:v>-0.1</c:v>
                </c:pt>
                <c:pt idx="10">
                  <c:v>-0.1</c:v>
                </c:pt>
                <c:pt idx="11">
                  <c:v>-0.1</c:v>
                </c:pt>
                <c:pt idx="12">
                  <c:v>0</c:v>
                </c:pt>
                <c:pt idx="13">
                  <c:v>0</c:v>
                </c:pt>
                <c:pt idx="14">
                  <c:v>-0.1</c:v>
                </c:pt>
                <c:pt idx="15">
                  <c:v>-0.1</c:v>
                </c:pt>
                <c:pt idx="16">
                  <c:v>-0.1</c:v>
                </c:pt>
                <c:pt idx="17">
                  <c:v>-0.1</c:v>
                </c:pt>
                <c:pt idx="18">
                  <c:v>0</c:v>
                </c:pt>
                <c:pt idx="19">
                  <c:v>-0.1</c:v>
                </c:pt>
                <c:pt idx="20">
                  <c:v>-0.1</c:v>
                </c:pt>
                <c:pt idx="21">
                  <c:v>-0.1</c:v>
                </c:pt>
                <c:pt idx="22">
                  <c:v>-0.1</c:v>
                </c:pt>
                <c:pt idx="23">
                  <c:v>0</c:v>
                </c:pt>
                <c:pt idx="24">
                  <c:v>0</c:v>
                </c:pt>
                <c:pt idx="25">
                  <c:v>-0.1</c:v>
                </c:pt>
                <c:pt idx="26">
                  <c:v>-0.1</c:v>
                </c:pt>
                <c:pt idx="27">
                  <c:v>-0.1</c:v>
                </c:pt>
                <c:pt idx="28">
                  <c:v>-0.2</c:v>
                </c:pt>
                <c:pt idx="29">
                  <c:v>-0.2</c:v>
                </c:pt>
                <c:pt idx="30">
                  <c:v>-0.2</c:v>
                </c:pt>
                <c:pt idx="31">
                  <c:v>0</c:v>
                </c:pt>
                <c:pt idx="32">
                  <c:v>0.2</c:v>
                </c:pt>
                <c:pt idx="33">
                  <c:v>0.70000000000000062</c:v>
                </c:pt>
                <c:pt idx="34">
                  <c:v>1.4</c:v>
                </c:pt>
                <c:pt idx="35">
                  <c:v>0</c:v>
                </c:pt>
                <c:pt idx="36">
                  <c:v>0</c:v>
                </c:pt>
              </c:numCache>
            </c:numRef>
          </c:val>
        </c:ser>
        <c:ser>
          <c:idx val="155"/>
          <c:order val="153"/>
          <c:tx>
            <c:strRef>
              <c:f>ant_info.003!$B$155</c:f>
              <c:strCache>
                <c:ptCount val="1"/>
                <c:pt idx="0">
                  <c:v>ASH701945D_M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ant_info.003!$BD$155:$CN$155</c:f>
              <c:numCache>
                <c:formatCode>General</c:formatCode>
                <c:ptCount val="37"/>
                <c:pt idx="0">
                  <c:v>0</c:v>
                </c:pt>
                <c:pt idx="1">
                  <c:v>0</c:v>
                </c:pt>
                <c:pt idx="2">
                  <c:v>-0.30000000000000032</c:v>
                </c:pt>
                <c:pt idx="3">
                  <c:v>-0.70000000000000062</c:v>
                </c:pt>
                <c:pt idx="4">
                  <c:v>-0.9</c:v>
                </c:pt>
                <c:pt idx="5">
                  <c:v>-1</c:v>
                </c:pt>
                <c:pt idx="6">
                  <c:v>-1.1000000000000001</c:v>
                </c:pt>
                <c:pt idx="7">
                  <c:v>-1</c:v>
                </c:pt>
                <c:pt idx="8">
                  <c:v>-1</c:v>
                </c:pt>
                <c:pt idx="9">
                  <c:v>-1</c:v>
                </c:pt>
                <c:pt idx="10">
                  <c:v>-0.9</c:v>
                </c:pt>
                <c:pt idx="11">
                  <c:v>-0.8</c:v>
                </c:pt>
                <c:pt idx="12">
                  <c:v>-0.8</c:v>
                </c:pt>
                <c:pt idx="13">
                  <c:v>-0.8</c:v>
                </c:pt>
                <c:pt idx="14">
                  <c:v>-0.8</c:v>
                </c:pt>
                <c:pt idx="15">
                  <c:v>-0.70000000000000062</c:v>
                </c:pt>
                <c:pt idx="16">
                  <c:v>-0.5</c:v>
                </c:pt>
                <c:pt idx="17">
                  <c:v>-0.30000000000000032</c:v>
                </c:pt>
                <c:pt idx="18">
                  <c:v>0</c:v>
                </c:pt>
                <c:pt idx="19">
                  <c:v>-0.30000000000000032</c:v>
                </c:pt>
                <c:pt idx="20">
                  <c:v>-0.5</c:v>
                </c:pt>
                <c:pt idx="21">
                  <c:v>-0.70000000000000062</c:v>
                </c:pt>
                <c:pt idx="22">
                  <c:v>-0.8</c:v>
                </c:pt>
                <c:pt idx="23">
                  <c:v>-0.8</c:v>
                </c:pt>
                <c:pt idx="24">
                  <c:v>-0.8</c:v>
                </c:pt>
                <c:pt idx="25">
                  <c:v>-0.8</c:v>
                </c:pt>
                <c:pt idx="26">
                  <c:v>-0.9</c:v>
                </c:pt>
                <c:pt idx="27">
                  <c:v>-1</c:v>
                </c:pt>
                <c:pt idx="28">
                  <c:v>-1</c:v>
                </c:pt>
                <c:pt idx="29">
                  <c:v>-1</c:v>
                </c:pt>
                <c:pt idx="30">
                  <c:v>-1.1000000000000001</c:v>
                </c:pt>
                <c:pt idx="31">
                  <c:v>-1</c:v>
                </c:pt>
                <c:pt idx="32">
                  <c:v>-0.9</c:v>
                </c:pt>
                <c:pt idx="33">
                  <c:v>-0.70000000000000062</c:v>
                </c:pt>
                <c:pt idx="34">
                  <c:v>-0.30000000000000032</c:v>
                </c:pt>
                <c:pt idx="35">
                  <c:v>0</c:v>
                </c:pt>
                <c:pt idx="36">
                  <c:v>0</c:v>
                </c:pt>
              </c:numCache>
            </c:numRef>
          </c:val>
        </c:ser>
        <c:ser>
          <c:idx val="156"/>
          <c:order val="154"/>
          <c:tx>
            <c:strRef>
              <c:f>ant_info.003!$B$156</c:f>
              <c:strCache>
                <c:ptCount val="1"/>
                <c:pt idx="0">
                  <c:v>ASH701945D_M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ant_info.003!$BD$156:$CN$156</c:f>
              <c:numCache>
                <c:formatCode>General</c:formatCode>
                <c:ptCount val="37"/>
                <c:pt idx="0">
                  <c:v>0</c:v>
                </c:pt>
                <c:pt idx="1">
                  <c:v>0</c:v>
                </c:pt>
                <c:pt idx="2">
                  <c:v>1.4</c:v>
                </c:pt>
                <c:pt idx="3">
                  <c:v>0.70000000000000062</c:v>
                </c:pt>
                <c:pt idx="4">
                  <c:v>0.2</c:v>
                </c:pt>
                <c:pt idx="5">
                  <c:v>0</c:v>
                </c:pt>
                <c:pt idx="6">
                  <c:v>-0.2</c:v>
                </c:pt>
                <c:pt idx="7">
                  <c:v>-0.2</c:v>
                </c:pt>
                <c:pt idx="8">
                  <c:v>-0.2</c:v>
                </c:pt>
                <c:pt idx="9">
                  <c:v>-0.1</c:v>
                </c:pt>
                <c:pt idx="10">
                  <c:v>-0.1</c:v>
                </c:pt>
                <c:pt idx="11">
                  <c:v>-0.1</c:v>
                </c:pt>
                <c:pt idx="12">
                  <c:v>0</c:v>
                </c:pt>
                <c:pt idx="13">
                  <c:v>0</c:v>
                </c:pt>
                <c:pt idx="14">
                  <c:v>-0.1</c:v>
                </c:pt>
                <c:pt idx="15">
                  <c:v>-0.1</c:v>
                </c:pt>
                <c:pt idx="16">
                  <c:v>-0.1</c:v>
                </c:pt>
                <c:pt idx="17">
                  <c:v>-0.1</c:v>
                </c:pt>
                <c:pt idx="18">
                  <c:v>0</c:v>
                </c:pt>
                <c:pt idx="19">
                  <c:v>-0.1</c:v>
                </c:pt>
                <c:pt idx="20">
                  <c:v>-0.1</c:v>
                </c:pt>
                <c:pt idx="21">
                  <c:v>-0.1</c:v>
                </c:pt>
                <c:pt idx="22">
                  <c:v>-0.1</c:v>
                </c:pt>
                <c:pt idx="23">
                  <c:v>0</c:v>
                </c:pt>
                <c:pt idx="24">
                  <c:v>0</c:v>
                </c:pt>
                <c:pt idx="25">
                  <c:v>-0.1</c:v>
                </c:pt>
                <c:pt idx="26">
                  <c:v>-0.1</c:v>
                </c:pt>
                <c:pt idx="27">
                  <c:v>-0.1</c:v>
                </c:pt>
                <c:pt idx="28">
                  <c:v>-0.2</c:v>
                </c:pt>
                <c:pt idx="29">
                  <c:v>-0.2</c:v>
                </c:pt>
                <c:pt idx="30">
                  <c:v>-0.2</c:v>
                </c:pt>
                <c:pt idx="31">
                  <c:v>0</c:v>
                </c:pt>
                <c:pt idx="32">
                  <c:v>0.2</c:v>
                </c:pt>
                <c:pt idx="33">
                  <c:v>0.70000000000000062</c:v>
                </c:pt>
                <c:pt idx="34">
                  <c:v>1.4</c:v>
                </c:pt>
                <c:pt idx="35">
                  <c:v>0</c:v>
                </c:pt>
                <c:pt idx="36">
                  <c:v>0</c:v>
                </c:pt>
              </c:numCache>
            </c:numRef>
          </c:val>
        </c:ser>
        <c:ser>
          <c:idx val="157"/>
          <c:order val="155"/>
          <c:tx>
            <c:strRef>
              <c:f>ant_info.003!$B$157</c:f>
              <c:strCache>
                <c:ptCount val="1"/>
                <c:pt idx="0">
                  <c:v>ASH701945E_M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ant_info.003!$BD$157:$CN$157</c:f>
              <c:numCache>
                <c:formatCode>General</c:formatCode>
                <c:ptCount val="37"/>
                <c:pt idx="0">
                  <c:v>0</c:v>
                </c:pt>
                <c:pt idx="1">
                  <c:v>0</c:v>
                </c:pt>
                <c:pt idx="2">
                  <c:v>-0.30000000000000032</c:v>
                </c:pt>
                <c:pt idx="3">
                  <c:v>-0.70000000000000062</c:v>
                </c:pt>
                <c:pt idx="4">
                  <c:v>-0.9</c:v>
                </c:pt>
                <c:pt idx="5">
                  <c:v>-1</c:v>
                </c:pt>
                <c:pt idx="6">
                  <c:v>-1.1000000000000001</c:v>
                </c:pt>
                <c:pt idx="7">
                  <c:v>-1</c:v>
                </c:pt>
                <c:pt idx="8">
                  <c:v>-1</c:v>
                </c:pt>
                <c:pt idx="9">
                  <c:v>-1</c:v>
                </c:pt>
                <c:pt idx="10">
                  <c:v>-0.9</c:v>
                </c:pt>
                <c:pt idx="11">
                  <c:v>-0.8</c:v>
                </c:pt>
                <c:pt idx="12">
                  <c:v>-0.8</c:v>
                </c:pt>
                <c:pt idx="13">
                  <c:v>-0.8</c:v>
                </c:pt>
                <c:pt idx="14">
                  <c:v>-0.8</c:v>
                </c:pt>
                <c:pt idx="15">
                  <c:v>-0.70000000000000062</c:v>
                </c:pt>
                <c:pt idx="16">
                  <c:v>-0.5</c:v>
                </c:pt>
                <c:pt idx="17">
                  <c:v>-0.30000000000000032</c:v>
                </c:pt>
                <c:pt idx="18">
                  <c:v>0</c:v>
                </c:pt>
                <c:pt idx="19">
                  <c:v>-0.30000000000000032</c:v>
                </c:pt>
                <c:pt idx="20">
                  <c:v>-0.5</c:v>
                </c:pt>
                <c:pt idx="21">
                  <c:v>-0.70000000000000062</c:v>
                </c:pt>
                <c:pt idx="22">
                  <c:v>-0.8</c:v>
                </c:pt>
                <c:pt idx="23">
                  <c:v>-0.8</c:v>
                </c:pt>
                <c:pt idx="24">
                  <c:v>-0.8</c:v>
                </c:pt>
                <c:pt idx="25">
                  <c:v>-0.8</c:v>
                </c:pt>
                <c:pt idx="26">
                  <c:v>-0.9</c:v>
                </c:pt>
                <c:pt idx="27">
                  <c:v>-1</c:v>
                </c:pt>
                <c:pt idx="28">
                  <c:v>-1</c:v>
                </c:pt>
                <c:pt idx="29">
                  <c:v>-1</c:v>
                </c:pt>
                <c:pt idx="30">
                  <c:v>-1.1000000000000001</c:v>
                </c:pt>
                <c:pt idx="31">
                  <c:v>-1</c:v>
                </c:pt>
                <c:pt idx="32">
                  <c:v>-0.9</c:v>
                </c:pt>
                <c:pt idx="33">
                  <c:v>-0.70000000000000062</c:v>
                </c:pt>
                <c:pt idx="34">
                  <c:v>-0.30000000000000032</c:v>
                </c:pt>
                <c:pt idx="35">
                  <c:v>0</c:v>
                </c:pt>
                <c:pt idx="36">
                  <c:v>0</c:v>
                </c:pt>
              </c:numCache>
            </c:numRef>
          </c:val>
        </c:ser>
        <c:ser>
          <c:idx val="158"/>
          <c:order val="156"/>
          <c:tx>
            <c:strRef>
              <c:f>ant_info.003!$B$158</c:f>
              <c:strCache>
                <c:ptCount val="1"/>
                <c:pt idx="0">
                  <c:v>ASH701945E_M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ant_info.003!$BD$158:$CN$158</c:f>
              <c:numCache>
                <c:formatCode>General</c:formatCode>
                <c:ptCount val="37"/>
                <c:pt idx="0">
                  <c:v>0</c:v>
                </c:pt>
                <c:pt idx="1">
                  <c:v>0</c:v>
                </c:pt>
                <c:pt idx="2">
                  <c:v>1.4</c:v>
                </c:pt>
                <c:pt idx="3">
                  <c:v>0.70000000000000062</c:v>
                </c:pt>
                <c:pt idx="4">
                  <c:v>0.2</c:v>
                </c:pt>
                <c:pt idx="5">
                  <c:v>0</c:v>
                </c:pt>
                <c:pt idx="6">
                  <c:v>-0.2</c:v>
                </c:pt>
                <c:pt idx="7">
                  <c:v>-0.2</c:v>
                </c:pt>
                <c:pt idx="8">
                  <c:v>-0.2</c:v>
                </c:pt>
                <c:pt idx="9">
                  <c:v>-0.1</c:v>
                </c:pt>
                <c:pt idx="10">
                  <c:v>-0.1</c:v>
                </c:pt>
                <c:pt idx="11">
                  <c:v>-0.1</c:v>
                </c:pt>
                <c:pt idx="12">
                  <c:v>0</c:v>
                </c:pt>
                <c:pt idx="13">
                  <c:v>0</c:v>
                </c:pt>
                <c:pt idx="14">
                  <c:v>-0.1</c:v>
                </c:pt>
                <c:pt idx="15">
                  <c:v>-0.1</c:v>
                </c:pt>
                <c:pt idx="16">
                  <c:v>-0.1</c:v>
                </c:pt>
                <c:pt idx="17">
                  <c:v>-0.1</c:v>
                </c:pt>
                <c:pt idx="18">
                  <c:v>0</c:v>
                </c:pt>
                <c:pt idx="19">
                  <c:v>-0.1</c:v>
                </c:pt>
                <c:pt idx="20">
                  <c:v>-0.1</c:v>
                </c:pt>
                <c:pt idx="21">
                  <c:v>-0.1</c:v>
                </c:pt>
                <c:pt idx="22">
                  <c:v>-0.1</c:v>
                </c:pt>
                <c:pt idx="23">
                  <c:v>0</c:v>
                </c:pt>
                <c:pt idx="24">
                  <c:v>0</c:v>
                </c:pt>
                <c:pt idx="25">
                  <c:v>-0.1</c:v>
                </c:pt>
                <c:pt idx="26">
                  <c:v>-0.1</c:v>
                </c:pt>
                <c:pt idx="27">
                  <c:v>-0.1</c:v>
                </c:pt>
                <c:pt idx="28">
                  <c:v>-0.2</c:v>
                </c:pt>
                <c:pt idx="29">
                  <c:v>-0.2</c:v>
                </c:pt>
                <c:pt idx="30">
                  <c:v>-0.2</c:v>
                </c:pt>
                <c:pt idx="31">
                  <c:v>0</c:v>
                </c:pt>
                <c:pt idx="32">
                  <c:v>0.2</c:v>
                </c:pt>
                <c:pt idx="33">
                  <c:v>0.70000000000000062</c:v>
                </c:pt>
                <c:pt idx="34">
                  <c:v>1.4</c:v>
                </c:pt>
                <c:pt idx="35">
                  <c:v>0</c:v>
                </c:pt>
                <c:pt idx="36">
                  <c:v>0</c:v>
                </c:pt>
              </c:numCache>
            </c:numRef>
          </c:val>
        </c:ser>
        <c:ser>
          <c:idx val="159"/>
          <c:order val="157"/>
          <c:tx>
            <c:strRef>
              <c:f>ant_info.003!$B$159</c:f>
              <c:strCache>
                <c:ptCount val="1"/>
                <c:pt idx="0">
                  <c:v>ASH701945G_M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ant_info.003!$BD$159:$CN$159</c:f>
              <c:numCache>
                <c:formatCode>General</c:formatCode>
                <c:ptCount val="37"/>
                <c:pt idx="0">
                  <c:v>0</c:v>
                </c:pt>
                <c:pt idx="1">
                  <c:v>0</c:v>
                </c:pt>
                <c:pt idx="2">
                  <c:v>-0.30000000000000032</c:v>
                </c:pt>
                <c:pt idx="3">
                  <c:v>-0.70000000000000062</c:v>
                </c:pt>
                <c:pt idx="4">
                  <c:v>-0.9</c:v>
                </c:pt>
                <c:pt idx="5">
                  <c:v>-1</c:v>
                </c:pt>
                <c:pt idx="6">
                  <c:v>-1.1000000000000001</c:v>
                </c:pt>
                <c:pt idx="7">
                  <c:v>-1</c:v>
                </c:pt>
                <c:pt idx="8">
                  <c:v>-1</c:v>
                </c:pt>
                <c:pt idx="9">
                  <c:v>-1</c:v>
                </c:pt>
                <c:pt idx="10">
                  <c:v>-0.9</c:v>
                </c:pt>
                <c:pt idx="11">
                  <c:v>-0.8</c:v>
                </c:pt>
                <c:pt idx="12">
                  <c:v>-0.8</c:v>
                </c:pt>
                <c:pt idx="13">
                  <c:v>-0.8</c:v>
                </c:pt>
                <c:pt idx="14">
                  <c:v>-0.8</c:v>
                </c:pt>
                <c:pt idx="15">
                  <c:v>-0.70000000000000062</c:v>
                </c:pt>
                <c:pt idx="16">
                  <c:v>-0.5</c:v>
                </c:pt>
                <c:pt idx="17">
                  <c:v>-0.30000000000000032</c:v>
                </c:pt>
                <c:pt idx="18">
                  <c:v>0</c:v>
                </c:pt>
                <c:pt idx="19">
                  <c:v>-0.30000000000000032</c:v>
                </c:pt>
                <c:pt idx="20">
                  <c:v>-0.5</c:v>
                </c:pt>
                <c:pt idx="21">
                  <c:v>-0.70000000000000062</c:v>
                </c:pt>
                <c:pt idx="22">
                  <c:v>-0.8</c:v>
                </c:pt>
                <c:pt idx="23">
                  <c:v>-0.8</c:v>
                </c:pt>
                <c:pt idx="24">
                  <c:v>-0.8</c:v>
                </c:pt>
                <c:pt idx="25">
                  <c:v>-0.8</c:v>
                </c:pt>
                <c:pt idx="26">
                  <c:v>-0.9</c:v>
                </c:pt>
                <c:pt idx="27">
                  <c:v>-1</c:v>
                </c:pt>
                <c:pt idx="28">
                  <c:v>-1</c:v>
                </c:pt>
                <c:pt idx="29">
                  <c:v>-1</c:v>
                </c:pt>
                <c:pt idx="30">
                  <c:v>-1.1000000000000001</c:v>
                </c:pt>
                <c:pt idx="31">
                  <c:v>-1</c:v>
                </c:pt>
                <c:pt idx="32">
                  <c:v>-0.9</c:v>
                </c:pt>
                <c:pt idx="33">
                  <c:v>-0.70000000000000062</c:v>
                </c:pt>
                <c:pt idx="34">
                  <c:v>-0.30000000000000032</c:v>
                </c:pt>
                <c:pt idx="35">
                  <c:v>0</c:v>
                </c:pt>
                <c:pt idx="36">
                  <c:v>0</c:v>
                </c:pt>
              </c:numCache>
            </c:numRef>
          </c:val>
        </c:ser>
        <c:ser>
          <c:idx val="160"/>
          <c:order val="158"/>
          <c:tx>
            <c:strRef>
              <c:f>ant_info.003!$B$160</c:f>
              <c:strCache>
                <c:ptCount val="1"/>
                <c:pt idx="0">
                  <c:v>ASH701945G_M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ant_info.003!$BD$160:$CN$160</c:f>
              <c:numCache>
                <c:formatCode>General</c:formatCode>
                <c:ptCount val="37"/>
                <c:pt idx="0">
                  <c:v>0</c:v>
                </c:pt>
                <c:pt idx="1">
                  <c:v>0</c:v>
                </c:pt>
                <c:pt idx="2">
                  <c:v>1.4</c:v>
                </c:pt>
                <c:pt idx="3">
                  <c:v>0.70000000000000062</c:v>
                </c:pt>
                <c:pt idx="4">
                  <c:v>0.2</c:v>
                </c:pt>
                <c:pt idx="5">
                  <c:v>0</c:v>
                </c:pt>
                <c:pt idx="6">
                  <c:v>-0.2</c:v>
                </c:pt>
                <c:pt idx="7">
                  <c:v>-0.2</c:v>
                </c:pt>
                <c:pt idx="8">
                  <c:v>-0.2</c:v>
                </c:pt>
                <c:pt idx="9">
                  <c:v>-0.1</c:v>
                </c:pt>
                <c:pt idx="10">
                  <c:v>-0.1</c:v>
                </c:pt>
                <c:pt idx="11">
                  <c:v>-0.1</c:v>
                </c:pt>
                <c:pt idx="12">
                  <c:v>0</c:v>
                </c:pt>
                <c:pt idx="13">
                  <c:v>0</c:v>
                </c:pt>
                <c:pt idx="14">
                  <c:v>-0.1</c:v>
                </c:pt>
                <c:pt idx="15">
                  <c:v>-0.1</c:v>
                </c:pt>
                <c:pt idx="16">
                  <c:v>-0.1</c:v>
                </c:pt>
                <c:pt idx="17">
                  <c:v>-0.1</c:v>
                </c:pt>
                <c:pt idx="18">
                  <c:v>0</c:v>
                </c:pt>
                <c:pt idx="19">
                  <c:v>-0.1</c:v>
                </c:pt>
                <c:pt idx="20">
                  <c:v>-0.1</c:v>
                </c:pt>
                <c:pt idx="21">
                  <c:v>-0.1</c:v>
                </c:pt>
                <c:pt idx="22">
                  <c:v>-0.1</c:v>
                </c:pt>
                <c:pt idx="23">
                  <c:v>0</c:v>
                </c:pt>
                <c:pt idx="24">
                  <c:v>0</c:v>
                </c:pt>
                <c:pt idx="25">
                  <c:v>-0.1</c:v>
                </c:pt>
                <c:pt idx="26">
                  <c:v>-0.1</c:v>
                </c:pt>
                <c:pt idx="27">
                  <c:v>-0.1</c:v>
                </c:pt>
                <c:pt idx="28">
                  <c:v>-0.2</c:v>
                </c:pt>
                <c:pt idx="29">
                  <c:v>-0.2</c:v>
                </c:pt>
                <c:pt idx="30">
                  <c:v>-0.2</c:v>
                </c:pt>
                <c:pt idx="31">
                  <c:v>0</c:v>
                </c:pt>
                <c:pt idx="32">
                  <c:v>0.2</c:v>
                </c:pt>
                <c:pt idx="33">
                  <c:v>0.70000000000000062</c:v>
                </c:pt>
                <c:pt idx="34">
                  <c:v>1.4</c:v>
                </c:pt>
                <c:pt idx="35">
                  <c:v>0</c:v>
                </c:pt>
                <c:pt idx="36">
                  <c:v>0</c:v>
                </c:pt>
              </c:numCache>
            </c:numRef>
          </c:val>
        </c:ser>
        <c:ser>
          <c:idx val="161"/>
          <c:order val="159"/>
          <c:tx>
            <c:strRef>
              <c:f>ant_info.003!$B$161</c:f>
              <c:strCache>
                <c:ptCount val="1"/>
                <c:pt idx="0">
                  <c:v>NOV702_2.02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ant_info.003!$BD$161:$CN$161</c:f>
              <c:numCache>
                <c:formatCode>General</c:formatCode>
                <c:ptCount val="37"/>
                <c:pt idx="0">
                  <c:v>0</c:v>
                </c:pt>
                <c:pt idx="1">
                  <c:v>0</c:v>
                </c:pt>
                <c:pt idx="2">
                  <c:v>-4.3</c:v>
                </c:pt>
                <c:pt idx="3">
                  <c:v>-2.2000000000000002</c:v>
                </c:pt>
                <c:pt idx="4">
                  <c:v>-0.30000000000000032</c:v>
                </c:pt>
                <c:pt idx="5">
                  <c:v>1.2</c:v>
                </c:pt>
                <c:pt idx="6">
                  <c:v>2.4</c:v>
                </c:pt>
                <c:pt idx="7">
                  <c:v>3.2</c:v>
                </c:pt>
                <c:pt idx="8">
                  <c:v>3.6</c:v>
                </c:pt>
                <c:pt idx="9">
                  <c:v>3.5</c:v>
                </c:pt>
                <c:pt idx="10">
                  <c:v>3.3</c:v>
                </c:pt>
                <c:pt idx="11">
                  <c:v>2.7</c:v>
                </c:pt>
                <c:pt idx="12">
                  <c:v>1.9000000000000001</c:v>
                </c:pt>
                <c:pt idx="13">
                  <c:v>1</c:v>
                </c:pt>
                <c:pt idx="14">
                  <c:v>0.2</c:v>
                </c:pt>
                <c:pt idx="15">
                  <c:v>-0.60000000000000064</c:v>
                </c:pt>
                <c:pt idx="16">
                  <c:v>-0.9</c:v>
                </c:pt>
                <c:pt idx="17">
                  <c:v>-0.9</c:v>
                </c:pt>
                <c:pt idx="18">
                  <c:v>0</c:v>
                </c:pt>
                <c:pt idx="19">
                  <c:v>-0.9</c:v>
                </c:pt>
                <c:pt idx="20">
                  <c:v>-0.9</c:v>
                </c:pt>
                <c:pt idx="21">
                  <c:v>-0.60000000000000064</c:v>
                </c:pt>
                <c:pt idx="22">
                  <c:v>0.2</c:v>
                </c:pt>
                <c:pt idx="23">
                  <c:v>1</c:v>
                </c:pt>
                <c:pt idx="24">
                  <c:v>1.9000000000000001</c:v>
                </c:pt>
                <c:pt idx="25">
                  <c:v>2.7</c:v>
                </c:pt>
                <c:pt idx="26">
                  <c:v>3.3</c:v>
                </c:pt>
                <c:pt idx="27">
                  <c:v>3.5</c:v>
                </c:pt>
                <c:pt idx="28">
                  <c:v>3.6</c:v>
                </c:pt>
                <c:pt idx="29">
                  <c:v>3.2</c:v>
                </c:pt>
                <c:pt idx="30">
                  <c:v>2.4</c:v>
                </c:pt>
                <c:pt idx="31">
                  <c:v>1.2</c:v>
                </c:pt>
                <c:pt idx="32">
                  <c:v>-0.30000000000000032</c:v>
                </c:pt>
                <c:pt idx="33">
                  <c:v>-2.2000000000000002</c:v>
                </c:pt>
                <c:pt idx="34">
                  <c:v>-4.3</c:v>
                </c:pt>
                <c:pt idx="35">
                  <c:v>0</c:v>
                </c:pt>
                <c:pt idx="36">
                  <c:v>0</c:v>
                </c:pt>
              </c:numCache>
            </c:numRef>
          </c:val>
        </c:ser>
        <c:ser>
          <c:idx val="162"/>
          <c:order val="160"/>
          <c:tx>
            <c:strRef>
              <c:f>ant_info.003!$B$162</c:f>
              <c:strCache>
                <c:ptCount val="1"/>
                <c:pt idx="0">
                  <c:v>TRM33429.20+GP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ant_info.003!$BD$162:$CN$162</c:f>
              <c:numCache>
                <c:formatCode>General</c:formatCode>
                <c:ptCount val="37"/>
                <c:pt idx="0">
                  <c:v>0</c:v>
                </c:pt>
                <c:pt idx="1">
                  <c:v>0</c:v>
                </c:pt>
                <c:pt idx="2">
                  <c:v>2.8</c:v>
                </c:pt>
                <c:pt idx="3">
                  <c:v>3.2</c:v>
                </c:pt>
                <c:pt idx="4">
                  <c:v>3.7</c:v>
                </c:pt>
                <c:pt idx="5">
                  <c:v>4.3</c:v>
                </c:pt>
                <c:pt idx="6">
                  <c:v>4.8</c:v>
                </c:pt>
                <c:pt idx="7">
                  <c:v>5.2</c:v>
                </c:pt>
                <c:pt idx="8">
                  <c:v>5.6</c:v>
                </c:pt>
                <c:pt idx="9">
                  <c:v>5.7</c:v>
                </c:pt>
                <c:pt idx="10">
                  <c:v>5.7</c:v>
                </c:pt>
                <c:pt idx="11">
                  <c:v>5.5</c:v>
                </c:pt>
                <c:pt idx="12">
                  <c:v>5.2</c:v>
                </c:pt>
                <c:pt idx="13">
                  <c:v>4.5999999999999996</c:v>
                </c:pt>
                <c:pt idx="14">
                  <c:v>3.9</c:v>
                </c:pt>
                <c:pt idx="15">
                  <c:v>3</c:v>
                </c:pt>
                <c:pt idx="16">
                  <c:v>2.1</c:v>
                </c:pt>
                <c:pt idx="17">
                  <c:v>1</c:v>
                </c:pt>
                <c:pt idx="18">
                  <c:v>0</c:v>
                </c:pt>
                <c:pt idx="19">
                  <c:v>1</c:v>
                </c:pt>
                <c:pt idx="20">
                  <c:v>2.1</c:v>
                </c:pt>
                <c:pt idx="21">
                  <c:v>3</c:v>
                </c:pt>
                <c:pt idx="22">
                  <c:v>3.9</c:v>
                </c:pt>
                <c:pt idx="23">
                  <c:v>4.5999999999999996</c:v>
                </c:pt>
                <c:pt idx="24">
                  <c:v>5.2</c:v>
                </c:pt>
                <c:pt idx="25">
                  <c:v>5.5</c:v>
                </c:pt>
                <c:pt idx="26">
                  <c:v>5.7</c:v>
                </c:pt>
                <c:pt idx="27">
                  <c:v>5.7</c:v>
                </c:pt>
                <c:pt idx="28">
                  <c:v>5.6</c:v>
                </c:pt>
                <c:pt idx="29">
                  <c:v>5.2</c:v>
                </c:pt>
                <c:pt idx="30">
                  <c:v>4.8</c:v>
                </c:pt>
                <c:pt idx="31">
                  <c:v>4.3</c:v>
                </c:pt>
                <c:pt idx="32">
                  <c:v>3.7</c:v>
                </c:pt>
                <c:pt idx="33">
                  <c:v>3.2</c:v>
                </c:pt>
                <c:pt idx="34">
                  <c:v>2.8</c:v>
                </c:pt>
                <c:pt idx="35">
                  <c:v>0</c:v>
                </c:pt>
                <c:pt idx="36">
                  <c:v>0</c:v>
                </c:pt>
              </c:numCache>
            </c:numRef>
          </c:val>
        </c:ser>
        <c:ser>
          <c:idx val="163"/>
          <c:order val="161"/>
          <c:tx>
            <c:strRef>
              <c:f>ant_info.003!$B$163</c:f>
              <c:strCache>
                <c:ptCount val="1"/>
                <c:pt idx="0">
                  <c:v>SOKSTRATUS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ant_info.003!$BD$163:$CN$163</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64"/>
          <c:order val="162"/>
          <c:tx>
            <c:strRef>
              <c:f>ant_info.003!$B$164</c:f>
              <c:strCache>
                <c:ptCount val="1"/>
                <c:pt idx="0">
                  <c:v>NOV_WAAS_600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ant_info.003!$BD$164:$CN$164</c:f>
              <c:numCache>
                <c:formatCode>General</c:formatCode>
                <c:ptCount val="37"/>
                <c:pt idx="0">
                  <c:v>0</c:v>
                </c:pt>
                <c:pt idx="1">
                  <c:v>0</c:v>
                </c:pt>
                <c:pt idx="2">
                  <c:v>2.2999999999999998</c:v>
                </c:pt>
                <c:pt idx="3">
                  <c:v>2.6</c:v>
                </c:pt>
                <c:pt idx="4">
                  <c:v>2.9</c:v>
                </c:pt>
                <c:pt idx="5">
                  <c:v>3</c:v>
                </c:pt>
                <c:pt idx="6">
                  <c:v>3</c:v>
                </c:pt>
                <c:pt idx="7">
                  <c:v>3.1</c:v>
                </c:pt>
                <c:pt idx="8">
                  <c:v>3.2</c:v>
                </c:pt>
                <c:pt idx="9">
                  <c:v>3.3</c:v>
                </c:pt>
                <c:pt idx="10">
                  <c:v>3.4</c:v>
                </c:pt>
                <c:pt idx="11">
                  <c:v>3.4</c:v>
                </c:pt>
                <c:pt idx="12">
                  <c:v>3.3</c:v>
                </c:pt>
                <c:pt idx="13">
                  <c:v>3.3</c:v>
                </c:pt>
                <c:pt idx="14">
                  <c:v>3</c:v>
                </c:pt>
                <c:pt idx="15">
                  <c:v>2.7</c:v>
                </c:pt>
                <c:pt idx="16">
                  <c:v>2.1</c:v>
                </c:pt>
                <c:pt idx="17">
                  <c:v>1.3</c:v>
                </c:pt>
                <c:pt idx="18">
                  <c:v>0</c:v>
                </c:pt>
                <c:pt idx="19">
                  <c:v>1.3</c:v>
                </c:pt>
                <c:pt idx="20">
                  <c:v>2.1</c:v>
                </c:pt>
                <c:pt idx="21">
                  <c:v>2.7</c:v>
                </c:pt>
                <c:pt idx="22">
                  <c:v>3</c:v>
                </c:pt>
                <c:pt idx="23">
                  <c:v>3.3</c:v>
                </c:pt>
                <c:pt idx="24">
                  <c:v>3.3</c:v>
                </c:pt>
                <c:pt idx="25">
                  <c:v>3.4</c:v>
                </c:pt>
                <c:pt idx="26">
                  <c:v>3.4</c:v>
                </c:pt>
                <c:pt idx="27">
                  <c:v>3.3</c:v>
                </c:pt>
                <c:pt idx="28">
                  <c:v>3.2</c:v>
                </c:pt>
                <c:pt idx="29">
                  <c:v>3.1</c:v>
                </c:pt>
                <c:pt idx="30">
                  <c:v>3</c:v>
                </c:pt>
                <c:pt idx="31">
                  <c:v>3</c:v>
                </c:pt>
                <c:pt idx="32">
                  <c:v>2.9</c:v>
                </c:pt>
                <c:pt idx="33">
                  <c:v>2.6</c:v>
                </c:pt>
                <c:pt idx="34">
                  <c:v>2.2999999999999998</c:v>
                </c:pt>
                <c:pt idx="35">
                  <c:v>0</c:v>
                </c:pt>
                <c:pt idx="36">
                  <c:v>0</c:v>
                </c:pt>
              </c:numCache>
            </c:numRef>
          </c:val>
        </c:ser>
        <c:ser>
          <c:idx val="165"/>
          <c:order val="163"/>
          <c:tx>
            <c:strRef>
              <c:f>ant_info.003!$B$165</c:f>
              <c:strCache>
                <c:ptCount val="1"/>
                <c:pt idx="0">
                  <c:v>ASH700936D_M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ant_info.003!$BD$165:$CN$165</c:f>
              <c:numCache>
                <c:formatCode>General</c:formatCode>
                <c:ptCount val="37"/>
                <c:pt idx="0">
                  <c:v>0</c:v>
                </c:pt>
                <c:pt idx="1">
                  <c:v>0</c:v>
                </c:pt>
                <c:pt idx="2">
                  <c:v>1.1000000000000001</c:v>
                </c:pt>
                <c:pt idx="3">
                  <c:v>0.30000000000000032</c:v>
                </c:pt>
                <c:pt idx="4">
                  <c:v>-0.2</c:v>
                </c:pt>
                <c:pt idx="5">
                  <c:v>-0.4</c:v>
                </c:pt>
                <c:pt idx="6">
                  <c:v>-0.60000000000000064</c:v>
                </c:pt>
                <c:pt idx="7">
                  <c:v>-0.60000000000000064</c:v>
                </c:pt>
                <c:pt idx="8">
                  <c:v>-0.5</c:v>
                </c:pt>
                <c:pt idx="9">
                  <c:v>-0.5</c:v>
                </c:pt>
                <c:pt idx="10">
                  <c:v>-0.4</c:v>
                </c:pt>
                <c:pt idx="11">
                  <c:v>-0.30000000000000032</c:v>
                </c:pt>
                <c:pt idx="12">
                  <c:v>-0.30000000000000032</c:v>
                </c:pt>
                <c:pt idx="13">
                  <c:v>-0.30000000000000032</c:v>
                </c:pt>
                <c:pt idx="14">
                  <c:v>-0.4</c:v>
                </c:pt>
                <c:pt idx="15">
                  <c:v>-0.4</c:v>
                </c:pt>
                <c:pt idx="16">
                  <c:v>-0.30000000000000032</c:v>
                </c:pt>
                <c:pt idx="17">
                  <c:v>-0.2</c:v>
                </c:pt>
                <c:pt idx="18">
                  <c:v>0</c:v>
                </c:pt>
                <c:pt idx="19">
                  <c:v>-0.2</c:v>
                </c:pt>
                <c:pt idx="20">
                  <c:v>-0.30000000000000032</c:v>
                </c:pt>
                <c:pt idx="21">
                  <c:v>-0.4</c:v>
                </c:pt>
                <c:pt idx="22">
                  <c:v>-0.4</c:v>
                </c:pt>
                <c:pt idx="23">
                  <c:v>-0.30000000000000032</c:v>
                </c:pt>
                <c:pt idx="24">
                  <c:v>-0.30000000000000032</c:v>
                </c:pt>
                <c:pt idx="25">
                  <c:v>-0.30000000000000032</c:v>
                </c:pt>
                <c:pt idx="26">
                  <c:v>-0.4</c:v>
                </c:pt>
                <c:pt idx="27">
                  <c:v>-0.5</c:v>
                </c:pt>
                <c:pt idx="28">
                  <c:v>-0.5</c:v>
                </c:pt>
                <c:pt idx="29">
                  <c:v>-0.60000000000000064</c:v>
                </c:pt>
                <c:pt idx="30">
                  <c:v>-0.60000000000000064</c:v>
                </c:pt>
                <c:pt idx="31">
                  <c:v>-0.4</c:v>
                </c:pt>
                <c:pt idx="32">
                  <c:v>-0.2</c:v>
                </c:pt>
                <c:pt idx="33">
                  <c:v>0.30000000000000032</c:v>
                </c:pt>
                <c:pt idx="34">
                  <c:v>1.1000000000000001</c:v>
                </c:pt>
                <c:pt idx="35">
                  <c:v>0</c:v>
                </c:pt>
                <c:pt idx="36">
                  <c:v>0</c:v>
                </c:pt>
              </c:numCache>
            </c:numRef>
          </c:val>
        </c:ser>
        <c:ser>
          <c:idx val="166"/>
          <c:order val="164"/>
          <c:tx>
            <c:strRef>
              <c:f>ant_info.003!$B$166</c:f>
              <c:strCache>
                <c:ptCount val="1"/>
                <c:pt idx="0">
                  <c:v>AOARASCAL</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ant_info.003!$BD$166:$CN$166</c:f>
              <c:numCache>
                <c:formatCode>General</c:formatCode>
                <c:ptCount val="37"/>
                <c:pt idx="0">
                  <c:v>0</c:v>
                </c:pt>
                <c:pt idx="1">
                  <c:v>0</c:v>
                </c:pt>
                <c:pt idx="2">
                  <c:v>0.4</c:v>
                </c:pt>
                <c:pt idx="3">
                  <c:v>1.8</c:v>
                </c:pt>
                <c:pt idx="4">
                  <c:v>2.8</c:v>
                </c:pt>
                <c:pt idx="5">
                  <c:v>3.7</c:v>
                </c:pt>
                <c:pt idx="6">
                  <c:v>4.3</c:v>
                </c:pt>
                <c:pt idx="7">
                  <c:v>4.7</c:v>
                </c:pt>
                <c:pt idx="8">
                  <c:v>4.8</c:v>
                </c:pt>
                <c:pt idx="9">
                  <c:v>4.8</c:v>
                </c:pt>
                <c:pt idx="10">
                  <c:v>4.7</c:v>
                </c:pt>
                <c:pt idx="11">
                  <c:v>4.4000000000000004</c:v>
                </c:pt>
                <c:pt idx="12">
                  <c:v>4</c:v>
                </c:pt>
                <c:pt idx="13">
                  <c:v>3.5</c:v>
                </c:pt>
                <c:pt idx="14">
                  <c:v>3</c:v>
                </c:pt>
                <c:pt idx="15">
                  <c:v>2.2999999999999998</c:v>
                </c:pt>
                <c:pt idx="16">
                  <c:v>1.6</c:v>
                </c:pt>
                <c:pt idx="17">
                  <c:v>0.8</c:v>
                </c:pt>
                <c:pt idx="18">
                  <c:v>0</c:v>
                </c:pt>
                <c:pt idx="19">
                  <c:v>0.8</c:v>
                </c:pt>
                <c:pt idx="20">
                  <c:v>1.6</c:v>
                </c:pt>
                <c:pt idx="21">
                  <c:v>2.2999999999999998</c:v>
                </c:pt>
                <c:pt idx="22">
                  <c:v>3</c:v>
                </c:pt>
                <c:pt idx="23">
                  <c:v>3.5</c:v>
                </c:pt>
                <c:pt idx="24">
                  <c:v>4</c:v>
                </c:pt>
                <c:pt idx="25">
                  <c:v>4.4000000000000004</c:v>
                </c:pt>
                <c:pt idx="26">
                  <c:v>4.7</c:v>
                </c:pt>
                <c:pt idx="27">
                  <c:v>4.8</c:v>
                </c:pt>
                <c:pt idx="28">
                  <c:v>4.8</c:v>
                </c:pt>
                <c:pt idx="29">
                  <c:v>4.7</c:v>
                </c:pt>
                <c:pt idx="30">
                  <c:v>4.3</c:v>
                </c:pt>
                <c:pt idx="31">
                  <c:v>3.7</c:v>
                </c:pt>
                <c:pt idx="32">
                  <c:v>2.8</c:v>
                </c:pt>
                <c:pt idx="33">
                  <c:v>1.8</c:v>
                </c:pt>
                <c:pt idx="34">
                  <c:v>0.4</c:v>
                </c:pt>
                <c:pt idx="35">
                  <c:v>0</c:v>
                </c:pt>
                <c:pt idx="36">
                  <c:v>0</c:v>
                </c:pt>
              </c:numCache>
            </c:numRef>
          </c:val>
        </c:ser>
        <c:ser>
          <c:idx val="167"/>
          <c:order val="165"/>
          <c:tx>
            <c:strRef>
              <c:f>ant_info.003!$B$167</c:f>
              <c:strCache>
                <c:ptCount val="1"/>
                <c:pt idx="0">
                  <c:v>LEIAT504</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ant_info.003!$BD$167:$CN$167</c:f>
              <c:numCache>
                <c:formatCode>General</c:formatCode>
                <c:ptCount val="37"/>
                <c:pt idx="0">
                  <c:v>0</c:v>
                </c:pt>
                <c:pt idx="1">
                  <c:v>0</c:v>
                </c:pt>
                <c:pt idx="2">
                  <c:v>0.8</c:v>
                </c:pt>
                <c:pt idx="3">
                  <c:v>0.5</c:v>
                </c:pt>
                <c:pt idx="4">
                  <c:v>0.2</c:v>
                </c:pt>
                <c:pt idx="5">
                  <c:v>0</c:v>
                </c:pt>
                <c:pt idx="6">
                  <c:v>-0.1</c:v>
                </c:pt>
                <c:pt idx="7">
                  <c:v>-0.2</c:v>
                </c:pt>
                <c:pt idx="8">
                  <c:v>-0.2</c:v>
                </c:pt>
                <c:pt idx="9">
                  <c:v>-0.1</c:v>
                </c:pt>
                <c:pt idx="10">
                  <c:v>-0.1</c:v>
                </c:pt>
                <c:pt idx="11">
                  <c:v>0</c:v>
                </c:pt>
                <c:pt idx="12">
                  <c:v>0.1</c:v>
                </c:pt>
                <c:pt idx="13">
                  <c:v>0.1</c:v>
                </c:pt>
                <c:pt idx="14">
                  <c:v>0.2</c:v>
                </c:pt>
                <c:pt idx="15">
                  <c:v>0.2</c:v>
                </c:pt>
                <c:pt idx="16">
                  <c:v>0.2</c:v>
                </c:pt>
                <c:pt idx="17">
                  <c:v>0.1</c:v>
                </c:pt>
                <c:pt idx="18">
                  <c:v>0</c:v>
                </c:pt>
                <c:pt idx="19">
                  <c:v>0.1</c:v>
                </c:pt>
                <c:pt idx="20">
                  <c:v>0.2</c:v>
                </c:pt>
                <c:pt idx="21">
                  <c:v>0.2</c:v>
                </c:pt>
                <c:pt idx="22">
                  <c:v>0.2</c:v>
                </c:pt>
                <c:pt idx="23">
                  <c:v>0.1</c:v>
                </c:pt>
                <c:pt idx="24">
                  <c:v>0.1</c:v>
                </c:pt>
                <c:pt idx="25">
                  <c:v>0</c:v>
                </c:pt>
                <c:pt idx="26">
                  <c:v>-0.1</c:v>
                </c:pt>
                <c:pt idx="27">
                  <c:v>-0.1</c:v>
                </c:pt>
                <c:pt idx="28">
                  <c:v>-0.2</c:v>
                </c:pt>
                <c:pt idx="29">
                  <c:v>-0.2</c:v>
                </c:pt>
                <c:pt idx="30">
                  <c:v>-0.1</c:v>
                </c:pt>
                <c:pt idx="31">
                  <c:v>0</c:v>
                </c:pt>
                <c:pt idx="32">
                  <c:v>0.2</c:v>
                </c:pt>
                <c:pt idx="33">
                  <c:v>0.5</c:v>
                </c:pt>
                <c:pt idx="34">
                  <c:v>0.8</c:v>
                </c:pt>
                <c:pt idx="35">
                  <c:v>0</c:v>
                </c:pt>
                <c:pt idx="36">
                  <c:v>0</c:v>
                </c:pt>
              </c:numCache>
            </c:numRef>
          </c:val>
        </c:ser>
        <c:ser>
          <c:idx val="168"/>
          <c:order val="166"/>
          <c:tx>
            <c:strRef>
              <c:f>ant_info.003!$B$168</c:f>
              <c:strCache>
                <c:ptCount val="1"/>
                <c:pt idx="0">
                  <c:v>TPSPG_A2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ant_info.003!$BD$168:$CN$168</c:f>
              <c:numCache>
                <c:formatCode>General</c:formatCode>
                <c:ptCount val="37"/>
                <c:pt idx="0">
                  <c:v>0</c:v>
                </c:pt>
                <c:pt idx="1">
                  <c:v>0</c:v>
                </c:pt>
                <c:pt idx="2">
                  <c:v>-6.4</c:v>
                </c:pt>
                <c:pt idx="3">
                  <c:v>-3.7</c:v>
                </c:pt>
                <c:pt idx="4">
                  <c:v>-1.4</c:v>
                </c:pt>
                <c:pt idx="5">
                  <c:v>0.4</c:v>
                </c:pt>
                <c:pt idx="6">
                  <c:v>1.7</c:v>
                </c:pt>
                <c:pt idx="7">
                  <c:v>2.5</c:v>
                </c:pt>
                <c:pt idx="8">
                  <c:v>2.7</c:v>
                </c:pt>
                <c:pt idx="9">
                  <c:v>2.7</c:v>
                </c:pt>
                <c:pt idx="10">
                  <c:v>2.1</c:v>
                </c:pt>
                <c:pt idx="11">
                  <c:v>1.3</c:v>
                </c:pt>
                <c:pt idx="12">
                  <c:v>0.2</c:v>
                </c:pt>
                <c:pt idx="13">
                  <c:v>-0.9</c:v>
                </c:pt>
                <c:pt idx="14">
                  <c:v>-1.8</c:v>
                </c:pt>
                <c:pt idx="15">
                  <c:v>-2.4</c:v>
                </c:pt>
                <c:pt idx="16">
                  <c:v>-2.5</c:v>
                </c:pt>
                <c:pt idx="17">
                  <c:v>-1.8</c:v>
                </c:pt>
                <c:pt idx="18">
                  <c:v>0</c:v>
                </c:pt>
                <c:pt idx="19">
                  <c:v>-1.8</c:v>
                </c:pt>
                <c:pt idx="20">
                  <c:v>-2.5</c:v>
                </c:pt>
                <c:pt idx="21">
                  <c:v>-2.4</c:v>
                </c:pt>
                <c:pt idx="22">
                  <c:v>-1.8</c:v>
                </c:pt>
                <c:pt idx="23">
                  <c:v>-0.9</c:v>
                </c:pt>
                <c:pt idx="24">
                  <c:v>0.2</c:v>
                </c:pt>
                <c:pt idx="25">
                  <c:v>1.3</c:v>
                </c:pt>
                <c:pt idx="26">
                  <c:v>2.1</c:v>
                </c:pt>
                <c:pt idx="27">
                  <c:v>2.7</c:v>
                </c:pt>
                <c:pt idx="28">
                  <c:v>2.7</c:v>
                </c:pt>
                <c:pt idx="29">
                  <c:v>2.5</c:v>
                </c:pt>
                <c:pt idx="30">
                  <c:v>1.7</c:v>
                </c:pt>
                <c:pt idx="31">
                  <c:v>0.4</c:v>
                </c:pt>
                <c:pt idx="32">
                  <c:v>-1.4</c:v>
                </c:pt>
                <c:pt idx="33">
                  <c:v>-3.7</c:v>
                </c:pt>
                <c:pt idx="34">
                  <c:v>-6.4</c:v>
                </c:pt>
                <c:pt idx="35">
                  <c:v>0</c:v>
                </c:pt>
                <c:pt idx="36">
                  <c:v>0</c:v>
                </c:pt>
              </c:numCache>
            </c:numRef>
          </c:val>
        </c:ser>
        <c:ser>
          <c:idx val="169"/>
          <c:order val="167"/>
          <c:tx>
            <c:strRef>
              <c:f>ant_info.003!$B$169</c:f>
              <c:strCache>
                <c:ptCount val="1"/>
                <c:pt idx="0">
                  <c:v>TPSHIPER_LITE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ant_info.003!$BD$169:$CN$169</c:f>
              <c:numCache>
                <c:formatCode>General</c:formatCode>
                <c:ptCount val="37"/>
                <c:pt idx="0">
                  <c:v>0</c:v>
                </c:pt>
                <c:pt idx="1">
                  <c:v>0</c:v>
                </c:pt>
                <c:pt idx="2">
                  <c:v>-2.5</c:v>
                </c:pt>
                <c:pt idx="3">
                  <c:v>-0.8</c:v>
                </c:pt>
                <c:pt idx="4">
                  <c:v>0.8</c:v>
                </c:pt>
                <c:pt idx="5">
                  <c:v>2</c:v>
                </c:pt>
                <c:pt idx="6">
                  <c:v>3</c:v>
                </c:pt>
                <c:pt idx="7">
                  <c:v>3.7</c:v>
                </c:pt>
                <c:pt idx="8">
                  <c:v>4.0999999999999996</c:v>
                </c:pt>
                <c:pt idx="9">
                  <c:v>4.0999999999999996</c:v>
                </c:pt>
                <c:pt idx="10">
                  <c:v>3.7</c:v>
                </c:pt>
                <c:pt idx="11">
                  <c:v>3.2</c:v>
                </c:pt>
                <c:pt idx="12">
                  <c:v>2.4</c:v>
                </c:pt>
                <c:pt idx="13">
                  <c:v>1.6</c:v>
                </c:pt>
                <c:pt idx="14">
                  <c:v>0.70000000000000062</c:v>
                </c:pt>
                <c:pt idx="15">
                  <c:v>-0.1</c:v>
                </c:pt>
                <c:pt idx="16">
                  <c:v>-0.5</c:v>
                </c:pt>
                <c:pt idx="17">
                  <c:v>-0.60000000000000064</c:v>
                </c:pt>
                <c:pt idx="18">
                  <c:v>0</c:v>
                </c:pt>
                <c:pt idx="19">
                  <c:v>-0.60000000000000064</c:v>
                </c:pt>
                <c:pt idx="20">
                  <c:v>-0.5</c:v>
                </c:pt>
                <c:pt idx="21">
                  <c:v>-0.1</c:v>
                </c:pt>
                <c:pt idx="22">
                  <c:v>0.70000000000000062</c:v>
                </c:pt>
                <c:pt idx="23">
                  <c:v>1.6</c:v>
                </c:pt>
                <c:pt idx="24">
                  <c:v>2.4</c:v>
                </c:pt>
                <c:pt idx="25">
                  <c:v>3.2</c:v>
                </c:pt>
                <c:pt idx="26">
                  <c:v>3.7</c:v>
                </c:pt>
                <c:pt idx="27">
                  <c:v>4.0999999999999996</c:v>
                </c:pt>
                <c:pt idx="28">
                  <c:v>4.0999999999999996</c:v>
                </c:pt>
                <c:pt idx="29">
                  <c:v>3.7</c:v>
                </c:pt>
                <c:pt idx="30">
                  <c:v>3</c:v>
                </c:pt>
                <c:pt idx="31">
                  <c:v>2</c:v>
                </c:pt>
                <c:pt idx="32">
                  <c:v>0.8</c:v>
                </c:pt>
                <c:pt idx="33">
                  <c:v>-0.8</c:v>
                </c:pt>
                <c:pt idx="34">
                  <c:v>-2.5</c:v>
                </c:pt>
                <c:pt idx="35">
                  <c:v>0</c:v>
                </c:pt>
                <c:pt idx="36">
                  <c:v>0</c:v>
                </c:pt>
              </c:numCache>
            </c:numRef>
          </c:val>
        </c:ser>
        <c:ser>
          <c:idx val="170"/>
          <c:order val="168"/>
          <c:tx>
            <c:strRef>
              <c:f>ant_info.003!$B$170</c:f>
              <c:strCache>
                <c:ptCount val="1"/>
                <c:pt idx="0">
                  <c:v>TPSHIPER_PLUS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ant_info.003!$BD$170:$CN$170</c:f>
              <c:numCache>
                <c:formatCode>General</c:formatCode>
                <c:ptCount val="37"/>
                <c:pt idx="0">
                  <c:v>0</c:v>
                </c:pt>
                <c:pt idx="1">
                  <c:v>0</c:v>
                </c:pt>
                <c:pt idx="2">
                  <c:v>-2.8</c:v>
                </c:pt>
                <c:pt idx="3">
                  <c:v>-1.3</c:v>
                </c:pt>
                <c:pt idx="4">
                  <c:v>0</c:v>
                </c:pt>
                <c:pt idx="5">
                  <c:v>1.2</c:v>
                </c:pt>
                <c:pt idx="6">
                  <c:v>2.2000000000000002</c:v>
                </c:pt>
                <c:pt idx="7">
                  <c:v>2.8</c:v>
                </c:pt>
                <c:pt idx="8">
                  <c:v>3.2</c:v>
                </c:pt>
                <c:pt idx="9">
                  <c:v>3.2</c:v>
                </c:pt>
                <c:pt idx="10">
                  <c:v>2.9</c:v>
                </c:pt>
                <c:pt idx="11">
                  <c:v>2.4</c:v>
                </c:pt>
                <c:pt idx="12">
                  <c:v>1.6</c:v>
                </c:pt>
                <c:pt idx="13">
                  <c:v>0.70000000000000062</c:v>
                </c:pt>
                <c:pt idx="14">
                  <c:v>-0.1</c:v>
                </c:pt>
                <c:pt idx="15">
                  <c:v>-0.8</c:v>
                </c:pt>
                <c:pt idx="16">
                  <c:v>-1.1000000000000001</c:v>
                </c:pt>
                <c:pt idx="17">
                  <c:v>-0.9</c:v>
                </c:pt>
                <c:pt idx="18">
                  <c:v>0</c:v>
                </c:pt>
                <c:pt idx="19">
                  <c:v>-0.9</c:v>
                </c:pt>
                <c:pt idx="20">
                  <c:v>-1.1000000000000001</c:v>
                </c:pt>
                <c:pt idx="21">
                  <c:v>-0.8</c:v>
                </c:pt>
                <c:pt idx="22">
                  <c:v>-0.1</c:v>
                </c:pt>
                <c:pt idx="23">
                  <c:v>0.70000000000000062</c:v>
                </c:pt>
                <c:pt idx="24">
                  <c:v>1.6</c:v>
                </c:pt>
                <c:pt idx="25">
                  <c:v>2.4</c:v>
                </c:pt>
                <c:pt idx="26">
                  <c:v>2.9</c:v>
                </c:pt>
                <c:pt idx="27">
                  <c:v>3.2</c:v>
                </c:pt>
                <c:pt idx="28">
                  <c:v>3.2</c:v>
                </c:pt>
                <c:pt idx="29">
                  <c:v>2.8</c:v>
                </c:pt>
                <c:pt idx="30">
                  <c:v>2.2000000000000002</c:v>
                </c:pt>
                <c:pt idx="31">
                  <c:v>1.2</c:v>
                </c:pt>
                <c:pt idx="32">
                  <c:v>0</c:v>
                </c:pt>
                <c:pt idx="33">
                  <c:v>-1.3</c:v>
                </c:pt>
                <c:pt idx="34">
                  <c:v>-2.8</c:v>
                </c:pt>
                <c:pt idx="35">
                  <c:v>0</c:v>
                </c:pt>
                <c:pt idx="36">
                  <c:v>0</c:v>
                </c:pt>
              </c:numCache>
            </c:numRef>
          </c:val>
        </c:ser>
        <c:ser>
          <c:idx val="171"/>
          <c:order val="169"/>
          <c:tx>
            <c:strRef>
              <c:f>ant_info.003!$B$171</c:f>
              <c:strCache>
                <c:ptCount val="1"/>
                <c:pt idx="0">
                  <c:v>TPSHIPER_XT</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ant_info.003!$BD$171:$CN$171</c:f>
              <c:numCache>
                <c:formatCode>General</c:formatCode>
                <c:ptCount val="37"/>
                <c:pt idx="0">
                  <c:v>0</c:v>
                </c:pt>
                <c:pt idx="1">
                  <c:v>0</c:v>
                </c:pt>
                <c:pt idx="2">
                  <c:v>-2.5</c:v>
                </c:pt>
                <c:pt idx="3">
                  <c:v>-0.8</c:v>
                </c:pt>
                <c:pt idx="4">
                  <c:v>0.8</c:v>
                </c:pt>
                <c:pt idx="5">
                  <c:v>2</c:v>
                </c:pt>
                <c:pt idx="6">
                  <c:v>3</c:v>
                </c:pt>
                <c:pt idx="7">
                  <c:v>3.7</c:v>
                </c:pt>
                <c:pt idx="8">
                  <c:v>4.0999999999999996</c:v>
                </c:pt>
                <c:pt idx="9">
                  <c:v>4.0999999999999996</c:v>
                </c:pt>
                <c:pt idx="10">
                  <c:v>3.7</c:v>
                </c:pt>
                <c:pt idx="11">
                  <c:v>3.2</c:v>
                </c:pt>
                <c:pt idx="12">
                  <c:v>2.4</c:v>
                </c:pt>
                <c:pt idx="13">
                  <c:v>1.6</c:v>
                </c:pt>
                <c:pt idx="14">
                  <c:v>0.70000000000000062</c:v>
                </c:pt>
                <c:pt idx="15">
                  <c:v>-0.1</c:v>
                </c:pt>
                <c:pt idx="16">
                  <c:v>-0.5</c:v>
                </c:pt>
                <c:pt idx="17">
                  <c:v>-0.60000000000000064</c:v>
                </c:pt>
                <c:pt idx="18">
                  <c:v>0</c:v>
                </c:pt>
                <c:pt idx="19">
                  <c:v>-0.60000000000000064</c:v>
                </c:pt>
                <c:pt idx="20">
                  <c:v>-0.5</c:v>
                </c:pt>
                <c:pt idx="21">
                  <c:v>-0.1</c:v>
                </c:pt>
                <c:pt idx="22">
                  <c:v>0.70000000000000062</c:v>
                </c:pt>
                <c:pt idx="23">
                  <c:v>1.6</c:v>
                </c:pt>
                <c:pt idx="24">
                  <c:v>2.4</c:v>
                </c:pt>
                <c:pt idx="25">
                  <c:v>3.2</c:v>
                </c:pt>
                <c:pt idx="26">
                  <c:v>3.7</c:v>
                </c:pt>
                <c:pt idx="27">
                  <c:v>4.0999999999999996</c:v>
                </c:pt>
                <c:pt idx="28">
                  <c:v>4.0999999999999996</c:v>
                </c:pt>
                <c:pt idx="29">
                  <c:v>3.7</c:v>
                </c:pt>
                <c:pt idx="30">
                  <c:v>3</c:v>
                </c:pt>
                <c:pt idx="31">
                  <c:v>2</c:v>
                </c:pt>
                <c:pt idx="32">
                  <c:v>0.8</c:v>
                </c:pt>
                <c:pt idx="33">
                  <c:v>-0.8</c:v>
                </c:pt>
                <c:pt idx="34">
                  <c:v>-2.5</c:v>
                </c:pt>
                <c:pt idx="35">
                  <c:v>0</c:v>
                </c:pt>
                <c:pt idx="36">
                  <c:v>0</c:v>
                </c:pt>
              </c:numCache>
            </c:numRef>
          </c:val>
        </c:ser>
        <c:ser>
          <c:idx val="172"/>
          <c:order val="170"/>
          <c:tx>
            <c:strRef>
              <c:f>ant_info.003!$B$172</c:f>
              <c:strCache>
                <c:ptCount val="1"/>
                <c:pt idx="0">
                  <c:v>MPL_WAAS_2225NW</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ant_info.003!$BD$172:$CN$172</c:f>
              <c:numCache>
                <c:formatCode>General</c:formatCode>
                <c:ptCount val="37"/>
                <c:pt idx="0">
                  <c:v>0</c:v>
                </c:pt>
                <c:pt idx="1">
                  <c:v>0</c:v>
                </c:pt>
                <c:pt idx="2">
                  <c:v>-7.9</c:v>
                </c:pt>
                <c:pt idx="3">
                  <c:v>-6.2</c:v>
                </c:pt>
                <c:pt idx="4">
                  <c:v>-3.7</c:v>
                </c:pt>
                <c:pt idx="5">
                  <c:v>-0.9</c:v>
                </c:pt>
                <c:pt idx="6">
                  <c:v>1.8</c:v>
                </c:pt>
                <c:pt idx="7">
                  <c:v>4</c:v>
                </c:pt>
                <c:pt idx="8">
                  <c:v>5.6</c:v>
                </c:pt>
                <c:pt idx="9">
                  <c:v>6.3</c:v>
                </c:pt>
                <c:pt idx="10">
                  <c:v>6.3</c:v>
                </c:pt>
                <c:pt idx="11">
                  <c:v>5.4</c:v>
                </c:pt>
                <c:pt idx="12">
                  <c:v>3.9</c:v>
                </c:pt>
                <c:pt idx="13">
                  <c:v>2</c:v>
                </c:pt>
                <c:pt idx="14">
                  <c:v>0</c:v>
                </c:pt>
                <c:pt idx="15">
                  <c:v>-1.8</c:v>
                </c:pt>
                <c:pt idx="16">
                  <c:v>-2.8</c:v>
                </c:pt>
                <c:pt idx="17">
                  <c:v>-2.4</c:v>
                </c:pt>
                <c:pt idx="18">
                  <c:v>0</c:v>
                </c:pt>
                <c:pt idx="19">
                  <c:v>-2.4</c:v>
                </c:pt>
                <c:pt idx="20">
                  <c:v>-2.8</c:v>
                </c:pt>
                <c:pt idx="21">
                  <c:v>-1.8</c:v>
                </c:pt>
                <c:pt idx="22">
                  <c:v>0</c:v>
                </c:pt>
                <c:pt idx="23">
                  <c:v>2</c:v>
                </c:pt>
                <c:pt idx="24">
                  <c:v>3.9</c:v>
                </c:pt>
                <c:pt idx="25">
                  <c:v>5.4</c:v>
                </c:pt>
                <c:pt idx="26">
                  <c:v>6.3</c:v>
                </c:pt>
                <c:pt idx="27">
                  <c:v>6.3</c:v>
                </c:pt>
                <c:pt idx="28">
                  <c:v>5.6</c:v>
                </c:pt>
                <c:pt idx="29">
                  <c:v>4</c:v>
                </c:pt>
                <c:pt idx="30">
                  <c:v>1.8</c:v>
                </c:pt>
                <c:pt idx="31">
                  <c:v>-0.9</c:v>
                </c:pt>
                <c:pt idx="32">
                  <c:v>-3.7</c:v>
                </c:pt>
                <c:pt idx="33">
                  <c:v>-6.2</c:v>
                </c:pt>
                <c:pt idx="34">
                  <c:v>-7.9</c:v>
                </c:pt>
                <c:pt idx="35">
                  <c:v>0</c:v>
                </c:pt>
                <c:pt idx="36">
                  <c:v>0</c:v>
                </c:pt>
              </c:numCache>
            </c:numRef>
          </c:val>
        </c:ser>
        <c:ser>
          <c:idx val="173"/>
          <c:order val="171"/>
          <c:tx>
            <c:strRef>
              <c:f>ant_info.003!$B$173</c:f>
              <c:strCache>
                <c:ptCount val="1"/>
                <c:pt idx="0">
                  <c:v>THA800961RTKUHF</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ant_info.003!$BD$173:$CN$173</c:f>
              <c:numCache>
                <c:formatCode>General</c:formatCode>
                <c:ptCount val="37"/>
                <c:pt idx="0">
                  <c:v>0</c:v>
                </c:pt>
                <c:pt idx="1">
                  <c:v>0</c:v>
                </c:pt>
                <c:pt idx="2">
                  <c:v>-3.3</c:v>
                </c:pt>
                <c:pt idx="3">
                  <c:v>-1</c:v>
                </c:pt>
                <c:pt idx="4">
                  <c:v>1</c:v>
                </c:pt>
                <c:pt idx="5">
                  <c:v>2.6</c:v>
                </c:pt>
                <c:pt idx="6">
                  <c:v>4</c:v>
                </c:pt>
                <c:pt idx="7">
                  <c:v>4.9000000000000004</c:v>
                </c:pt>
                <c:pt idx="8">
                  <c:v>5.5</c:v>
                </c:pt>
                <c:pt idx="9">
                  <c:v>5.8</c:v>
                </c:pt>
                <c:pt idx="10">
                  <c:v>5.6</c:v>
                </c:pt>
                <c:pt idx="11">
                  <c:v>5.2</c:v>
                </c:pt>
                <c:pt idx="12">
                  <c:v>4.5999999999999996</c:v>
                </c:pt>
                <c:pt idx="13">
                  <c:v>3.7</c:v>
                </c:pt>
                <c:pt idx="14">
                  <c:v>2.8</c:v>
                </c:pt>
                <c:pt idx="15">
                  <c:v>1.8</c:v>
                </c:pt>
                <c:pt idx="16">
                  <c:v>0.9</c:v>
                </c:pt>
                <c:pt idx="17">
                  <c:v>0.30000000000000032</c:v>
                </c:pt>
                <c:pt idx="18">
                  <c:v>0</c:v>
                </c:pt>
                <c:pt idx="19">
                  <c:v>0.30000000000000032</c:v>
                </c:pt>
                <c:pt idx="20">
                  <c:v>0.9</c:v>
                </c:pt>
                <c:pt idx="21">
                  <c:v>1.8</c:v>
                </c:pt>
                <c:pt idx="22">
                  <c:v>2.8</c:v>
                </c:pt>
                <c:pt idx="23">
                  <c:v>3.7</c:v>
                </c:pt>
                <c:pt idx="24">
                  <c:v>4.5999999999999996</c:v>
                </c:pt>
                <c:pt idx="25">
                  <c:v>5.2</c:v>
                </c:pt>
                <c:pt idx="26">
                  <c:v>5.6</c:v>
                </c:pt>
                <c:pt idx="27">
                  <c:v>5.8</c:v>
                </c:pt>
                <c:pt idx="28">
                  <c:v>5.5</c:v>
                </c:pt>
                <c:pt idx="29">
                  <c:v>4.9000000000000004</c:v>
                </c:pt>
                <c:pt idx="30">
                  <c:v>4</c:v>
                </c:pt>
                <c:pt idx="31">
                  <c:v>2.6</c:v>
                </c:pt>
                <c:pt idx="32">
                  <c:v>1</c:v>
                </c:pt>
                <c:pt idx="33">
                  <c:v>-1</c:v>
                </c:pt>
                <c:pt idx="34">
                  <c:v>-3.3</c:v>
                </c:pt>
                <c:pt idx="35">
                  <c:v>0</c:v>
                </c:pt>
                <c:pt idx="36">
                  <c:v>0</c:v>
                </c:pt>
              </c:numCache>
            </c:numRef>
          </c:val>
        </c:ser>
        <c:ser>
          <c:idx val="174"/>
          <c:order val="172"/>
          <c:tx>
            <c:strRef>
              <c:f>ant_info.003!$B$174</c:f>
              <c:strCache>
                <c:ptCount val="1"/>
                <c:pt idx="0">
                  <c:v>THA800961+REC</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ant_info.003!$BD$174:$CN$174</c:f>
              <c:numCache>
                <c:formatCode>General</c:formatCode>
                <c:ptCount val="37"/>
                <c:pt idx="0">
                  <c:v>0</c:v>
                </c:pt>
                <c:pt idx="1">
                  <c:v>0</c:v>
                </c:pt>
                <c:pt idx="2">
                  <c:v>-4.9000000000000004</c:v>
                </c:pt>
                <c:pt idx="3">
                  <c:v>-2.2999999999999998</c:v>
                </c:pt>
                <c:pt idx="4">
                  <c:v>0</c:v>
                </c:pt>
                <c:pt idx="5">
                  <c:v>1.9000000000000001</c:v>
                </c:pt>
                <c:pt idx="6">
                  <c:v>3.5</c:v>
                </c:pt>
                <c:pt idx="7">
                  <c:v>4.5999999999999996</c:v>
                </c:pt>
                <c:pt idx="8">
                  <c:v>5.3</c:v>
                </c:pt>
                <c:pt idx="9">
                  <c:v>5.6</c:v>
                </c:pt>
                <c:pt idx="10">
                  <c:v>5.5</c:v>
                </c:pt>
                <c:pt idx="11">
                  <c:v>5.0999999999999996</c:v>
                </c:pt>
                <c:pt idx="12">
                  <c:v>4.5</c:v>
                </c:pt>
                <c:pt idx="13">
                  <c:v>3.6</c:v>
                </c:pt>
                <c:pt idx="14">
                  <c:v>2.6</c:v>
                </c:pt>
                <c:pt idx="15">
                  <c:v>1.6</c:v>
                </c:pt>
                <c:pt idx="16">
                  <c:v>0.8</c:v>
                </c:pt>
                <c:pt idx="17">
                  <c:v>0.2</c:v>
                </c:pt>
                <c:pt idx="18">
                  <c:v>0</c:v>
                </c:pt>
                <c:pt idx="19">
                  <c:v>0.2</c:v>
                </c:pt>
                <c:pt idx="20">
                  <c:v>0.8</c:v>
                </c:pt>
                <c:pt idx="21">
                  <c:v>1.6</c:v>
                </c:pt>
                <c:pt idx="22">
                  <c:v>2.6</c:v>
                </c:pt>
                <c:pt idx="23">
                  <c:v>3.6</c:v>
                </c:pt>
                <c:pt idx="24">
                  <c:v>4.5</c:v>
                </c:pt>
                <c:pt idx="25">
                  <c:v>5.0999999999999996</c:v>
                </c:pt>
                <c:pt idx="26">
                  <c:v>5.5</c:v>
                </c:pt>
                <c:pt idx="27">
                  <c:v>5.6</c:v>
                </c:pt>
                <c:pt idx="28">
                  <c:v>5.3</c:v>
                </c:pt>
                <c:pt idx="29">
                  <c:v>4.5999999999999996</c:v>
                </c:pt>
                <c:pt idx="30">
                  <c:v>3.5</c:v>
                </c:pt>
                <c:pt idx="31">
                  <c:v>1.9000000000000001</c:v>
                </c:pt>
                <c:pt idx="32">
                  <c:v>0</c:v>
                </c:pt>
                <c:pt idx="33">
                  <c:v>-2.2999999999999998</c:v>
                </c:pt>
                <c:pt idx="34">
                  <c:v>-4.9000000000000004</c:v>
                </c:pt>
                <c:pt idx="35">
                  <c:v>0</c:v>
                </c:pt>
                <c:pt idx="36">
                  <c:v>0</c:v>
                </c:pt>
              </c:numCache>
            </c:numRef>
          </c:val>
        </c:ser>
        <c:ser>
          <c:idx val="175"/>
          <c:order val="173"/>
          <c:tx>
            <c:strRef>
              <c:f>ant_info.003!$B$175</c:f>
              <c:strCache>
                <c:ptCount val="1"/>
                <c:pt idx="0">
                  <c:v>THA800961RECUHF</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ant_info.003!$BD$175:$CN$175</c:f>
              <c:numCache>
                <c:formatCode>General</c:formatCode>
                <c:ptCount val="37"/>
                <c:pt idx="0">
                  <c:v>0</c:v>
                </c:pt>
                <c:pt idx="1">
                  <c:v>0</c:v>
                </c:pt>
                <c:pt idx="2">
                  <c:v>-2.7</c:v>
                </c:pt>
                <c:pt idx="3">
                  <c:v>1.2</c:v>
                </c:pt>
                <c:pt idx="4">
                  <c:v>3.8</c:v>
                </c:pt>
                <c:pt idx="5">
                  <c:v>5.6</c:v>
                </c:pt>
                <c:pt idx="6">
                  <c:v>6.7</c:v>
                </c:pt>
                <c:pt idx="7">
                  <c:v>7.3</c:v>
                </c:pt>
                <c:pt idx="8">
                  <c:v>7.5</c:v>
                </c:pt>
                <c:pt idx="9">
                  <c:v>7.5</c:v>
                </c:pt>
                <c:pt idx="10">
                  <c:v>7.4</c:v>
                </c:pt>
                <c:pt idx="11">
                  <c:v>7.2</c:v>
                </c:pt>
                <c:pt idx="12">
                  <c:v>6.8</c:v>
                </c:pt>
                <c:pt idx="13">
                  <c:v>6.3</c:v>
                </c:pt>
                <c:pt idx="14">
                  <c:v>5.8</c:v>
                </c:pt>
                <c:pt idx="15">
                  <c:v>4.9000000000000004</c:v>
                </c:pt>
                <c:pt idx="16">
                  <c:v>3.8</c:v>
                </c:pt>
                <c:pt idx="17">
                  <c:v>2.2000000000000002</c:v>
                </c:pt>
                <c:pt idx="18">
                  <c:v>0</c:v>
                </c:pt>
                <c:pt idx="19">
                  <c:v>2.2000000000000002</c:v>
                </c:pt>
                <c:pt idx="20">
                  <c:v>3.8</c:v>
                </c:pt>
                <c:pt idx="21">
                  <c:v>4.9000000000000004</c:v>
                </c:pt>
                <c:pt idx="22">
                  <c:v>5.8</c:v>
                </c:pt>
                <c:pt idx="23">
                  <c:v>6.3</c:v>
                </c:pt>
                <c:pt idx="24">
                  <c:v>6.8</c:v>
                </c:pt>
                <c:pt idx="25">
                  <c:v>7.2</c:v>
                </c:pt>
                <c:pt idx="26">
                  <c:v>7.4</c:v>
                </c:pt>
                <c:pt idx="27">
                  <c:v>7.5</c:v>
                </c:pt>
                <c:pt idx="28">
                  <c:v>7.5</c:v>
                </c:pt>
                <c:pt idx="29">
                  <c:v>7.3</c:v>
                </c:pt>
                <c:pt idx="30">
                  <c:v>6.7</c:v>
                </c:pt>
                <c:pt idx="31">
                  <c:v>5.6</c:v>
                </c:pt>
                <c:pt idx="32">
                  <c:v>3.8</c:v>
                </c:pt>
                <c:pt idx="33">
                  <c:v>1.2</c:v>
                </c:pt>
                <c:pt idx="34">
                  <c:v>-2.7</c:v>
                </c:pt>
                <c:pt idx="35">
                  <c:v>0</c:v>
                </c:pt>
                <c:pt idx="36">
                  <c:v>0</c:v>
                </c:pt>
              </c:numCache>
            </c:numRef>
          </c:val>
        </c:ser>
        <c:ser>
          <c:idx val="176"/>
          <c:order val="174"/>
          <c:tx>
            <c:strRef>
              <c:f>ant_info.003!$B$176</c:f>
              <c:strCache>
                <c:ptCount val="1"/>
                <c:pt idx="0">
                  <c:v>LEIAX1202A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ant_info.003!$BD$176:$CN$176</c:f>
              <c:numCache>
                <c:formatCode>General</c:formatCode>
                <c:ptCount val="37"/>
                <c:pt idx="0">
                  <c:v>0</c:v>
                </c:pt>
                <c:pt idx="1">
                  <c:v>0</c:v>
                </c:pt>
                <c:pt idx="2">
                  <c:v>-5.2</c:v>
                </c:pt>
                <c:pt idx="3">
                  <c:v>-3.5</c:v>
                </c:pt>
                <c:pt idx="4">
                  <c:v>-1.8</c:v>
                </c:pt>
                <c:pt idx="5">
                  <c:v>-0.2</c:v>
                </c:pt>
                <c:pt idx="6">
                  <c:v>1.1000000000000001</c:v>
                </c:pt>
                <c:pt idx="7">
                  <c:v>2</c:v>
                </c:pt>
                <c:pt idx="8">
                  <c:v>2.6</c:v>
                </c:pt>
                <c:pt idx="9">
                  <c:v>2.8</c:v>
                </c:pt>
                <c:pt idx="10">
                  <c:v>2.6</c:v>
                </c:pt>
                <c:pt idx="11">
                  <c:v>2.1</c:v>
                </c:pt>
                <c:pt idx="12">
                  <c:v>1.4</c:v>
                </c:pt>
                <c:pt idx="13">
                  <c:v>0.60000000000000064</c:v>
                </c:pt>
                <c:pt idx="14">
                  <c:v>-0.30000000000000032</c:v>
                </c:pt>
                <c:pt idx="15">
                  <c:v>-1</c:v>
                </c:pt>
                <c:pt idx="16">
                  <c:v>-1.3</c:v>
                </c:pt>
                <c:pt idx="17">
                  <c:v>-1.1000000000000001</c:v>
                </c:pt>
                <c:pt idx="18">
                  <c:v>0</c:v>
                </c:pt>
                <c:pt idx="19">
                  <c:v>-1.1000000000000001</c:v>
                </c:pt>
                <c:pt idx="20">
                  <c:v>-1.3</c:v>
                </c:pt>
                <c:pt idx="21">
                  <c:v>-1</c:v>
                </c:pt>
                <c:pt idx="22">
                  <c:v>-0.30000000000000032</c:v>
                </c:pt>
                <c:pt idx="23">
                  <c:v>0.60000000000000064</c:v>
                </c:pt>
                <c:pt idx="24">
                  <c:v>1.4</c:v>
                </c:pt>
                <c:pt idx="25">
                  <c:v>2.1</c:v>
                </c:pt>
                <c:pt idx="26">
                  <c:v>2.6</c:v>
                </c:pt>
                <c:pt idx="27">
                  <c:v>2.8</c:v>
                </c:pt>
                <c:pt idx="28">
                  <c:v>2.6</c:v>
                </c:pt>
                <c:pt idx="29">
                  <c:v>2</c:v>
                </c:pt>
                <c:pt idx="30">
                  <c:v>1.1000000000000001</c:v>
                </c:pt>
                <c:pt idx="31">
                  <c:v>-0.2</c:v>
                </c:pt>
                <c:pt idx="32">
                  <c:v>-1.8</c:v>
                </c:pt>
                <c:pt idx="33">
                  <c:v>-3.5</c:v>
                </c:pt>
                <c:pt idx="34">
                  <c:v>-5.2</c:v>
                </c:pt>
                <c:pt idx="35">
                  <c:v>0</c:v>
                </c:pt>
                <c:pt idx="36">
                  <c:v>0</c:v>
                </c:pt>
              </c:numCache>
            </c:numRef>
          </c:val>
        </c:ser>
        <c:ser>
          <c:idx val="177"/>
          <c:order val="175"/>
          <c:tx>
            <c:strRef>
              <c:f>ant_info.003!$B$177</c:f>
              <c:strCache>
                <c:ptCount val="1"/>
                <c:pt idx="0">
                  <c:v>TPSPG_A5</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ant_info.003!$BD$177:$CN$177</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78"/>
          <c:order val="176"/>
          <c:tx>
            <c:strRef>
              <c:f>ant_info.003!$B$178</c:f>
              <c:strCache>
                <c:ptCount val="1"/>
                <c:pt idx="0">
                  <c:v>THA800961+RTK</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ant_info.003!$BD$178:$CN$178</c:f>
              <c:numCache>
                <c:formatCode>General</c:formatCode>
                <c:ptCount val="37"/>
                <c:pt idx="0">
                  <c:v>0</c:v>
                </c:pt>
                <c:pt idx="1">
                  <c:v>0</c:v>
                </c:pt>
                <c:pt idx="2">
                  <c:v>-7.2</c:v>
                </c:pt>
                <c:pt idx="3">
                  <c:v>-2.9</c:v>
                </c:pt>
                <c:pt idx="4">
                  <c:v>0.1</c:v>
                </c:pt>
                <c:pt idx="5">
                  <c:v>1.9000000000000001</c:v>
                </c:pt>
                <c:pt idx="6">
                  <c:v>2.9</c:v>
                </c:pt>
                <c:pt idx="7">
                  <c:v>3.3</c:v>
                </c:pt>
                <c:pt idx="8">
                  <c:v>3.3</c:v>
                </c:pt>
                <c:pt idx="9">
                  <c:v>3</c:v>
                </c:pt>
                <c:pt idx="10">
                  <c:v>2.6</c:v>
                </c:pt>
                <c:pt idx="11">
                  <c:v>2.2000000000000002</c:v>
                </c:pt>
                <c:pt idx="12">
                  <c:v>1.8</c:v>
                </c:pt>
                <c:pt idx="13">
                  <c:v>1.5</c:v>
                </c:pt>
                <c:pt idx="14">
                  <c:v>1.2</c:v>
                </c:pt>
                <c:pt idx="15">
                  <c:v>1.1000000000000001</c:v>
                </c:pt>
                <c:pt idx="16">
                  <c:v>0.9</c:v>
                </c:pt>
                <c:pt idx="17">
                  <c:v>0.60000000000000064</c:v>
                </c:pt>
                <c:pt idx="18">
                  <c:v>0</c:v>
                </c:pt>
                <c:pt idx="19">
                  <c:v>0.60000000000000064</c:v>
                </c:pt>
                <c:pt idx="20">
                  <c:v>0.9</c:v>
                </c:pt>
                <c:pt idx="21">
                  <c:v>1.1000000000000001</c:v>
                </c:pt>
                <c:pt idx="22">
                  <c:v>1.2</c:v>
                </c:pt>
                <c:pt idx="23">
                  <c:v>1.5</c:v>
                </c:pt>
                <c:pt idx="24">
                  <c:v>1.8</c:v>
                </c:pt>
                <c:pt idx="25">
                  <c:v>2.2000000000000002</c:v>
                </c:pt>
                <c:pt idx="26">
                  <c:v>2.6</c:v>
                </c:pt>
                <c:pt idx="27">
                  <c:v>3</c:v>
                </c:pt>
                <c:pt idx="28">
                  <c:v>3.3</c:v>
                </c:pt>
                <c:pt idx="29">
                  <c:v>3.3</c:v>
                </c:pt>
                <c:pt idx="30">
                  <c:v>2.9</c:v>
                </c:pt>
                <c:pt idx="31">
                  <c:v>1.9000000000000001</c:v>
                </c:pt>
                <c:pt idx="32">
                  <c:v>0.1</c:v>
                </c:pt>
                <c:pt idx="33">
                  <c:v>-2.9</c:v>
                </c:pt>
                <c:pt idx="34">
                  <c:v>-7.2</c:v>
                </c:pt>
                <c:pt idx="35">
                  <c:v>0</c:v>
                </c:pt>
                <c:pt idx="36">
                  <c:v>0</c:v>
                </c:pt>
              </c:numCache>
            </c:numRef>
          </c:val>
        </c:ser>
        <c:ser>
          <c:idx val="179"/>
          <c:order val="177"/>
          <c:tx>
            <c:strRef>
              <c:f>ant_info.003!$B$179</c:f>
              <c:strCache>
                <c:ptCount val="1"/>
                <c:pt idx="0">
                  <c:v>TPSPG_A1+GP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ant_info.003!$BD$179:$CN$179</c:f>
              <c:numCache>
                <c:formatCode>General</c:formatCode>
                <c:ptCount val="37"/>
                <c:pt idx="0">
                  <c:v>0</c:v>
                </c:pt>
                <c:pt idx="1">
                  <c:v>0</c:v>
                </c:pt>
                <c:pt idx="2">
                  <c:v>-5</c:v>
                </c:pt>
                <c:pt idx="3">
                  <c:v>-2.8</c:v>
                </c:pt>
                <c:pt idx="4">
                  <c:v>-1.1000000000000001</c:v>
                </c:pt>
                <c:pt idx="5">
                  <c:v>0.2</c:v>
                </c:pt>
                <c:pt idx="6">
                  <c:v>1.1000000000000001</c:v>
                </c:pt>
                <c:pt idx="7">
                  <c:v>1.6</c:v>
                </c:pt>
                <c:pt idx="8">
                  <c:v>1.9000000000000001</c:v>
                </c:pt>
                <c:pt idx="9">
                  <c:v>1.9000000000000001</c:v>
                </c:pt>
                <c:pt idx="10">
                  <c:v>1.7</c:v>
                </c:pt>
                <c:pt idx="11">
                  <c:v>1.4</c:v>
                </c:pt>
                <c:pt idx="12">
                  <c:v>1</c:v>
                </c:pt>
                <c:pt idx="13">
                  <c:v>0.5</c:v>
                </c:pt>
                <c:pt idx="14">
                  <c:v>0.1</c:v>
                </c:pt>
                <c:pt idx="15">
                  <c:v>-0.2</c:v>
                </c:pt>
                <c:pt idx="16">
                  <c:v>-0.5</c:v>
                </c:pt>
                <c:pt idx="17">
                  <c:v>-0.30000000000000032</c:v>
                </c:pt>
                <c:pt idx="18">
                  <c:v>0</c:v>
                </c:pt>
                <c:pt idx="19">
                  <c:v>-0.30000000000000032</c:v>
                </c:pt>
                <c:pt idx="20">
                  <c:v>-0.5</c:v>
                </c:pt>
                <c:pt idx="21">
                  <c:v>-0.2</c:v>
                </c:pt>
                <c:pt idx="22">
                  <c:v>0.1</c:v>
                </c:pt>
                <c:pt idx="23">
                  <c:v>0.5</c:v>
                </c:pt>
                <c:pt idx="24">
                  <c:v>1</c:v>
                </c:pt>
                <c:pt idx="25">
                  <c:v>1.4</c:v>
                </c:pt>
                <c:pt idx="26">
                  <c:v>1.7</c:v>
                </c:pt>
                <c:pt idx="27">
                  <c:v>1.9000000000000001</c:v>
                </c:pt>
                <c:pt idx="28">
                  <c:v>1.9000000000000001</c:v>
                </c:pt>
                <c:pt idx="29">
                  <c:v>1.6</c:v>
                </c:pt>
                <c:pt idx="30">
                  <c:v>1.1000000000000001</c:v>
                </c:pt>
                <c:pt idx="31">
                  <c:v>0.2</c:v>
                </c:pt>
                <c:pt idx="32">
                  <c:v>-1.1000000000000001</c:v>
                </c:pt>
                <c:pt idx="33">
                  <c:v>-2.8</c:v>
                </c:pt>
                <c:pt idx="34">
                  <c:v>-5</c:v>
                </c:pt>
                <c:pt idx="35">
                  <c:v>0</c:v>
                </c:pt>
                <c:pt idx="36">
                  <c:v>0</c:v>
                </c:pt>
              </c:numCache>
            </c:numRef>
          </c:val>
        </c:ser>
        <c:ser>
          <c:idx val="180"/>
          <c:order val="178"/>
          <c:tx>
            <c:strRef>
              <c:f>ant_info.003!$B$180</c:f>
              <c:strCache>
                <c:ptCount val="1"/>
                <c:pt idx="0">
                  <c:v>ASH_LOCUS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ant_info.003!$BD$180:$CN$180</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81"/>
          <c:order val="179"/>
          <c:tx>
            <c:strRef>
              <c:f>ant_info.003!$B$181</c:f>
              <c:strCache>
                <c:ptCount val="1"/>
                <c:pt idx="0">
                  <c:v>SOK_LOCUS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ant_info.003!$BD$181:$CN$181</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82"/>
          <c:order val="180"/>
          <c:tx>
            <c:strRef>
              <c:f>ant_info.003!$B$182</c:f>
              <c:strCache>
                <c:ptCount val="1"/>
                <c:pt idx="0">
                  <c:v>TRM22020.02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ant_info.003!$BD$182:$CN$182</c:f>
              <c:numCache>
                <c:formatCode>General</c:formatCode>
                <c:ptCount val="37"/>
                <c:pt idx="0">
                  <c:v>0</c:v>
                </c:pt>
                <c:pt idx="1">
                  <c:v>0</c:v>
                </c:pt>
                <c:pt idx="2">
                  <c:v>11.5</c:v>
                </c:pt>
                <c:pt idx="3">
                  <c:v>11.2</c:v>
                </c:pt>
                <c:pt idx="4">
                  <c:v>11.5</c:v>
                </c:pt>
                <c:pt idx="5">
                  <c:v>12.4</c:v>
                </c:pt>
                <c:pt idx="6">
                  <c:v>13.6</c:v>
                </c:pt>
                <c:pt idx="7">
                  <c:v>14.8</c:v>
                </c:pt>
                <c:pt idx="8">
                  <c:v>15.8</c:v>
                </c:pt>
                <c:pt idx="9">
                  <c:v>16.600000000000001</c:v>
                </c:pt>
                <c:pt idx="10">
                  <c:v>16.899999999999999</c:v>
                </c:pt>
                <c:pt idx="11">
                  <c:v>16.8</c:v>
                </c:pt>
                <c:pt idx="12">
                  <c:v>16</c:v>
                </c:pt>
                <c:pt idx="13">
                  <c:v>14.7</c:v>
                </c:pt>
                <c:pt idx="14">
                  <c:v>12.8</c:v>
                </c:pt>
                <c:pt idx="15">
                  <c:v>10.3</c:v>
                </c:pt>
                <c:pt idx="16">
                  <c:v>7.3</c:v>
                </c:pt>
                <c:pt idx="17">
                  <c:v>3.8</c:v>
                </c:pt>
                <c:pt idx="18">
                  <c:v>0</c:v>
                </c:pt>
                <c:pt idx="19">
                  <c:v>3.8</c:v>
                </c:pt>
                <c:pt idx="20">
                  <c:v>7.3</c:v>
                </c:pt>
                <c:pt idx="21">
                  <c:v>10.3</c:v>
                </c:pt>
                <c:pt idx="22">
                  <c:v>12.8</c:v>
                </c:pt>
                <c:pt idx="23">
                  <c:v>14.7</c:v>
                </c:pt>
                <c:pt idx="24">
                  <c:v>16</c:v>
                </c:pt>
                <c:pt idx="25">
                  <c:v>16.8</c:v>
                </c:pt>
                <c:pt idx="26">
                  <c:v>16.899999999999999</c:v>
                </c:pt>
                <c:pt idx="27">
                  <c:v>16.600000000000001</c:v>
                </c:pt>
                <c:pt idx="28">
                  <c:v>15.8</c:v>
                </c:pt>
                <c:pt idx="29">
                  <c:v>14.8</c:v>
                </c:pt>
                <c:pt idx="30">
                  <c:v>13.6</c:v>
                </c:pt>
                <c:pt idx="31">
                  <c:v>12.4</c:v>
                </c:pt>
                <c:pt idx="32">
                  <c:v>11.5</c:v>
                </c:pt>
                <c:pt idx="33">
                  <c:v>11.2</c:v>
                </c:pt>
                <c:pt idx="34">
                  <c:v>11.5</c:v>
                </c:pt>
                <c:pt idx="35">
                  <c:v>0</c:v>
                </c:pt>
                <c:pt idx="36">
                  <c:v>0</c:v>
                </c:pt>
              </c:numCache>
            </c:numRef>
          </c:val>
        </c:ser>
        <c:ser>
          <c:idx val="183"/>
          <c:order val="181"/>
          <c:tx>
            <c:strRef>
              <c:f>ant_info.003!$B$183</c:f>
              <c:strCache>
                <c:ptCount val="1"/>
                <c:pt idx="0">
                  <c:v>GUTGPSL1L2A</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ant_info.003!$BD$183:$CN$183</c:f>
              <c:numCache>
                <c:formatCode>General</c:formatCode>
                <c:ptCount val="37"/>
                <c:pt idx="0">
                  <c:v>0</c:v>
                </c:pt>
                <c:pt idx="1">
                  <c:v>0</c:v>
                </c:pt>
                <c:pt idx="2">
                  <c:v>-3.6</c:v>
                </c:pt>
                <c:pt idx="3">
                  <c:v>-1.7</c:v>
                </c:pt>
                <c:pt idx="4">
                  <c:v>-0.30000000000000032</c:v>
                </c:pt>
                <c:pt idx="5">
                  <c:v>0.8</c:v>
                </c:pt>
                <c:pt idx="6">
                  <c:v>1.6</c:v>
                </c:pt>
                <c:pt idx="7">
                  <c:v>2.1</c:v>
                </c:pt>
                <c:pt idx="8">
                  <c:v>2.2999999999999998</c:v>
                </c:pt>
                <c:pt idx="9">
                  <c:v>2.2999999999999998</c:v>
                </c:pt>
                <c:pt idx="10">
                  <c:v>2.2000000000000002</c:v>
                </c:pt>
                <c:pt idx="11">
                  <c:v>1.9000000000000001</c:v>
                </c:pt>
                <c:pt idx="12">
                  <c:v>1.5</c:v>
                </c:pt>
                <c:pt idx="13">
                  <c:v>1.1000000000000001</c:v>
                </c:pt>
                <c:pt idx="14">
                  <c:v>0.8</c:v>
                </c:pt>
                <c:pt idx="15">
                  <c:v>0.4</c:v>
                </c:pt>
                <c:pt idx="16">
                  <c:v>0.2</c:v>
                </c:pt>
                <c:pt idx="17">
                  <c:v>0</c:v>
                </c:pt>
                <c:pt idx="18">
                  <c:v>0</c:v>
                </c:pt>
                <c:pt idx="19">
                  <c:v>0</c:v>
                </c:pt>
                <c:pt idx="20">
                  <c:v>0.2</c:v>
                </c:pt>
                <c:pt idx="21">
                  <c:v>0.4</c:v>
                </c:pt>
                <c:pt idx="22">
                  <c:v>0.8</c:v>
                </c:pt>
                <c:pt idx="23">
                  <c:v>1.1000000000000001</c:v>
                </c:pt>
                <c:pt idx="24">
                  <c:v>1.5</c:v>
                </c:pt>
                <c:pt idx="25">
                  <c:v>1.9000000000000001</c:v>
                </c:pt>
                <c:pt idx="26">
                  <c:v>2.2000000000000002</c:v>
                </c:pt>
                <c:pt idx="27">
                  <c:v>2.2999999999999998</c:v>
                </c:pt>
                <c:pt idx="28">
                  <c:v>2.2999999999999998</c:v>
                </c:pt>
                <c:pt idx="29">
                  <c:v>2.1</c:v>
                </c:pt>
                <c:pt idx="30">
                  <c:v>1.6</c:v>
                </c:pt>
                <c:pt idx="31">
                  <c:v>0.8</c:v>
                </c:pt>
                <c:pt idx="32">
                  <c:v>-0.30000000000000032</c:v>
                </c:pt>
                <c:pt idx="33">
                  <c:v>-1.7</c:v>
                </c:pt>
                <c:pt idx="34">
                  <c:v>-3.6</c:v>
                </c:pt>
                <c:pt idx="35">
                  <c:v>0</c:v>
                </c:pt>
                <c:pt idx="36">
                  <c:v>0</c:v>
                </c:pt>
              </c:numCache>
            </c:numRef>
          </c:val>
        </c:ser>
        <c:ser>
          <c:idx val="184"/>
          <c:order val="182"/>
          <c:tx>
            <c:strRef>
              <c:f>ant_info.003!$B$184</c:f>
              <c:strCache>
                <c:ptCount val="1"/>
                <c:pt idx="0">
                  <c:v>ASH700936D_M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ant_info.003!$BD$184:$CN$184</c:f>
              <c:numCache>
                <c:formatCode>General</c:formatCode>
                <c:ptCount val="37"/>
                <c:pt idx="0">
                  <c:v>0</c:v>
                </c:pt>
                <c:pt idx="1">
                  <c:v>0</c:v>
                </c:pt>
                <c:pt idx="2">
                  <c:v>0.2</c:v>
                </c:pt>
                <c:pt idx="3">
                  <c:v>0</c:v>
                </c:pt>
                <c:pt idx="4">
                  <c:v>-0.2</c:v>
                </c:pt>
                <c:pt idx="5">
                  <c:v>-0.30000000000000032</c:v>
                </c:pt>
                <c:pt idx="6">
                  <c:v>-0.4</c:v>
                </c:pt>
                <c:pt idx="7">
                  <c:v>-0.4</c:v>
                </c:pt>
                <c:pt idx="8">
                  <c:v>-0.30000000000000032</c:v>
                </c:pt>
                <c:pt idx="9">
                  <c:v>-0.30000000000000032</c:v>
                </c:pt>
                <c:pt idx="10">
                  <c:v>-0.30000000000000032</c:v>
                </c:pt>
                <c:pt idx="11">
                  <c:v>-0.30000000000000032</c:v>
                </c:pt>
                <c:pt idx="12">
                  <c:v>-0.30000000000000032</c:v>
                </c:pt>
                <c:pt idx="13">
                  <c:v>-0.2</c:v>
                </c:pt>
                <c:pt idx="14">
                  <c:v>-0.2</c:v>
                </c:pt>
                <c:pt idx="15">
                  <c:v>-0.2</c:v>
                </c:pt>
                <c:pt idx="16">
                  <c:v>-0.2</c:v>
                </c:pt>
                <c:pt idx="17">
                  <c:v>-0.1</c:v>
                </c:pt>
                <c:pt idx="18">
                  <c:v>0</c:v>
                </c:pt>
                <c:pt idx="19">
                  <c:v>-0.1</c:v>
                </c:pt>
                <c:pt idx="20">
                  <c:v>-0.2</c:v>
                </c:pt>
                <c:pt idx="21">
                  <c:v>-0.2</c:v>
                </c:pt>
                <c:pt idx="22">
                  <c:v>-0.2</c:v>
                </c:pt>
                <c:pt idx="23">
                  <c:v>-0.2</c:v>
                </c:pt>
                <c:pt idx="24">
                  <c:v>-0.30000000000000032</c:v>
                </c:pt>
                <c:pt idx="25">
                  <c:v>-0.30000000000000032</c:v>
                </c:pt>
                <c:pt idx="26">
                  <c:v>-0.30000000000000032</c:v>
                </c:pt>
                <c:pt idx="27">
                  <c:v>-0.30000000000000032</c:v>
                </c:pt>
                <c:pt idx="28">
                  <c:v>-0.30000000000000032</c:v>
                </c:pt>
                <c:pt idx="29">
                  <c:v>-0.4</c:v>
                </c:pt>
                <c:pt idx="30">
                  <c:v>-0.4</c:v>
                </c:pt>
                <c:pt idx="31">
                  <c:v>-0.30000000000000032</c:v>
                </c:pt>
                <c:pt idx="32">
                  <c:v>-0.2</c:v>
                </c:pt>
                <c:pt idx="33">
                  <c:v>0</c:v>
                </c:pt>
                <c:pt idx="34">
                  <c:v>0.2</c:v>
                </c:pt>
                <c:pt idx="35">
                  <c:v>0</c:v>
                </c:pt>
                <c:pt idx="36">
                  <c:v>0</c:v>
                </c:pt>
              </c:numCache>
            </c:numRef>
          </c:val>
        </c:ser>
        <c:ser>
          <c:idx val="185"/>
          <c:order val="183"/>
          <c:tx>
            <c:strRef>
              <c:f>ant_info.003!$B$185</c:f>
              <c:strCache>
                <c:ptCount val="1"/>
                <c:pt idx="0">
                  <c:v>NOV702_3.00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ant_info.003!$BD$185:$CN$185</c:f>
              <c:numCache>
                <c:formatCode>General</c:formatCode>
                <c:ptCount val="37"/>
                <c:pt idx="0">
                  <c:v>0</c:v>
                </c:pt>
                <c:pt idx="1">
                  <c:v>0</c:v>
                </c:pt>
                <c:pt idx="2">
                  <c:v>-5.0999999999999996</c:v>
                </c:pt>
                <c:pt idx="3">
                  <c:v>-3.3</c:v>
                </c:pt>
                <c:pt idx="4">
                  <c:v>-1.6</c:v>
                </c:pt>
                <c:pt idx="5">
                  <c:v>-0.1</c:v>
                </c:pt>
                <c:pt idx="6">
                  <c:v>1.2</c:v>
                </c:pt>
                <c:pt idx="7">
                  <c:v>2.1</c:v>
                </c:pt>
                <c:pt idx="8">
                  <c:v>2.8</c:v>
                </c:pt>
                <c:pt idx="9">
                  <c:v>3</c:v>
                </c:pt>
                <c:pt idx="10">
                  <c:v>2.8</c:v>
                </c:pt>
                <c:pt idx="11">
                  <c:v>2.5</c:v>
                </c:pt>
                <c:pt idx="12">
                  <c:v>1.8</c:v>
                </c:pt>
                <c:pt idx="13">
                  <c:v>1.1000000000000001</c:v>
                </c:pt>
                <c:pt idx="14">
                  <c:v>0.30000000000000032</c:v>
                </c:pt>
                <c:pt idx="15">
                  <c:v>-0.4</c:v>
                </c:pt>
                <c:pt idx="16">
                  <c:v>-0.8</c:v>
                </c:pt>
                <c:pt idx="17">
                  <c:v>-0.8</c:v>
                </c:pt>
                <c:pt idx="18">
                  <c:v>0</c:v>
                </c:pt>
                <c:pt idx="19">
                  <c:v>-0.8</c:v>
                </c:pt>
                <c:pt idx="20">
                  <c:v>-0.8</c:v>
                </c:pt>
                <c:pt idx="21">
                  <c:v>-0.4</c:v>
                </c:pt>
                <c:pt idx="22">
                  <c:v>0.30000000000000032</c:v>
                </c:pt>
                <c:pt idx="23">
                  <c:v>1.1000000000000001</c:v>
                </c:pt>
                <c:pt idx="24">
                  <c:v>1.8</c:v>
                </c:pt>
                <c:pt idx="25">
                  <c:v>2.5</c:v>
                </c:pt>
                <c:pt idx="26">
                  <c:v>2.8</c:v>
                </c:pt>
                <c:pt idx="27">
                  <c:v>3</c:v>
                </c:pt>
                <c:pt idx="28">
                  <c:v>2.8</c:v>
                </c:pt>
                <c:pt idx="29">
                  <c:v>2.1</c:v>
                </c:pt>
                <c:pt idx="30">
                  <c:v>1.2</c:v>
                </c:pt>
                <c:pt idx="31">
                  <c:v>-0.1</c:v>
                </c:pt>
                <c:pt idx="32">
                  <c:v>-1.6</c:v>
                </c:pt>
                <c:pt idx="33">
                  <c:v>-3.3</c:v>
                </c:pt>
                <c:pt idx="34">
                  <c:v>-5.0999999999999996</c:v>
                </c:pt>
                <c:pt idx="35">
                  <c:v>0</c:v>
                </c:pt>
                <c:pt idx="36">
                  <c:v>0</c:v>
                </c:pt>
              </c:numCache>
            </c:numRef>
          </c:val>
        </c:ser>
        <c:ser>
          <c:idx val="186"/>
          <c:order val="184"/>
          <c:tx>
            <c:strRef>
              <c:f>ant_info.003!$B$186</c:f>
              <c:strCache>
                <c:ptCount val="1"/>
                <c:pt idx="0">
                  <c:v>SOK702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ant_info.003!$BD$186:$CN$186</c:f>
              <c:numCache>
                <c:formatCode>General</c:formatCode>
                <c:ptCount val="37"/>
                <c:pt idx="0">
                  <c:v>0</c:v>
                </c:pt>
                <c:pt idx="1">
                  <c:v>0</c:v>
                </c:pt>
                <c:pt idx="2">
                  <c:v>-5.0999999999999996</c:v>
                </c:pt>
                <c:pt idx="3">
                  <c:v>-3.3</c:v>
                </c:pt>
                <c:pt idx="4">
                  <c:v>-1.6</c:v>
                </c:pt>
                <c:pt idx="5">
                  <c:v>-0.1</c:v>
                </c:pt>
                <c:pt idx="6">
                  <c:v>1.2</c:v>
                </c:pt>
                <c:pt idx="7">
                  <c:v>2.1</c:v>
                </c:pt>
                <c:pt idx="8">
                  <c:v>2.8</c:v>
                </c:pt>
                <c:pt idx="9">
                  <c:v>3</c:v>
                </c:pt>
                <c:pt idx="10">
                  <c:v>2.8</c:v>
                </c:pt>
                <c:pt idx="11">
                  <c:v>2.5</c:v>
                </c:pt>
                <c:pt idx="12">
                  <c:v>1.8</c:v>
                </c:pt>
                <c:pt idx="13">
                  <c:v>1.1000000000000001</c:v>
                </c:pt>
                <c:pt idx="14">
                  <c:v>0.30000000000000032</c:v>
                </c:pt>
                <c:pt idx="15">
                  <c:v>-0.4</c:v>
                </c:pt>
                <c:pt idx="16">
                  <c:v>-0.8</c:v>
                </c:pt>
                <c:pt idx="17">
                  <c:v>-0.8</c:v>
                </c:pt>
                <c:pt idx="18">
                  <c:v>0</c:v>
                </c:pt>
                <c:pt idx="19">
                  <c:v>-0.8</c:v>
                </c:pt>
                <c:pt idx="20">
                  <c:v>-0.8</c:v>
                </c:pt>
                <c:pt idx="21">
                  <c:v>-0.4</c:v>
                </c:pt>
                <c:pt idx="22">
                  <c:v>0.30000000000000032</c:v>
                </c:pt>
                <c:pt idx="23">
                  <c:v>1.1000000000000001</c:v>
                </c:pt>
                <c:pt idx="24">
                  <c:v>1.8</c:v>
                </c:pt>
                <c:pt idx="25">
                  <c:v>2.5</c:v>
                </c:pt>
                <c:pt idx="26">
                  <c:v>2.8</c:v>
                </c:pt>
                <c:pt idx="27">
                  <c:v>3</c:v>
                </c:pt>
                <c:pt idx="28">
                  <c:v>2.8</c:v>
                </c:pt>
                <c:pt idx="29">
                  <c:v>2.1</c:v>
                </c:pt>
                <c:pt idx="30">
                  <c:v>1.2</c:v>
                </c:pt>
                <c:pt idx="31">
                  <c:v>-0.1</c:v>
                </c:pt>
                <c:pt idx="32">
                  <c:v>-1.6</c:v>
                </c:pt>
                <c:pt idx="33">
                  <c:v>-3.3</c:v>
                </c:pt>
                <c:pt idx="34">
                  <c:v>-5.0999999999999996</c:v>
                </c:pt>
                <c:pt idx="35">
                  <c:v>0</c:v>
                </c:pt>
                <c:pt idx="36">
                  <c:v>0</c:v>
                </c:pt>
              </c:numCache>
            </c:numRef>
          </c:val>
        </c:ser>
        <c:ser>
          <c:idx val="187"/>
          <c:order val="185"/>
          <c:tx>
            <c:strRef>
              <c:f>ant_info.003!$B$187</c:f>
              <c:strCache>
                <c:ptCount val="1"/>
                <c:pt idx="0">
                  <c:v>TPSMG_A2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ant_info.003!$BD$187:$CN$187</c:f>
              <c:numCache>
                <c:formatCode>General</c:formatCode>
                <c:ptCount val="37"/>
                <c:pt idx="0">
                  <c:v>0</c:v>
                </c:pt>
                <c:pt idx="1">
                  <c:v>0</c:v>
                </c:pt>
                <c:pt idx="2">
                  <c:v>0</c:v>
                </c:pt>
                <c:pt idx="3">
                  <c:v>4.7</c:v>
                </c:pt>
                <c:pt idx="4">
                  <c:v>7.6</c:v>
                </c:pt>
                <c:pt idx="5">
                  <c:v>9.2000000000000011</c:v>
                </c:pt>
                <c:pt idx="6">
                  <c:v>10</c:v>
                </c:pt>
                <c:pt idx="7">
                  <c:v>10.200000000000001</c:v>
                </c:pt>
                <c:pt idx="8">
                  <c:v>10.1</c:v>
                </c:pt>
                <c:pt idx="9">
                  <c:v>9.9</c:v>
                </c:pt>
                <c:pt idx="10">
                  <c:v>9.7000000000000011</c:v>
                </c:pt>
                <c:pt idx="11">
                  <c:v>9.5</c:v>
                </c:pt>
                <c:pt idx="12">
                  <c:v>9.5</c:v>
                </c:pt>
                <c:pt idx="13">
                  <c:v>9.3000000000000007</c:v>
                </c:pt>
                <c:pt idx="14">
                  <c:v>9</c:v>
                </c:pt>
                <c:pt idx="15">
                  <c:v>8.2000000000000011</c:v>
                </c:pt>
                <c:pt idx="16">
                  <c:v>6.8</c:v>
                </c:pt>
                <c:pt idx="17">
                  <c:v>4.2</c:v>
                </c:pt>
                <c:pt idx="18">
                  <c:v>0</c:v>
                </c:pt>
                <c:pt idx="19">
                  <c:v>4.2</c:v>
                </c:pt>
                <c:pt idx="20">
                  <c:v>6.8</c:v>
                </c:pt>
                <c:pt idx="21">
                  <c:v>8.2000000000000011</c:v>
                </c:pt>
                <c:pt idx="22">
                  <c:v>9</c:v>
                </c:pt>
                <c:pt idx="23">
                  <c:v>9.3000000000000007</c:v>
                </c:pt>
                <c:pt idx="24">
                  <c:v>9.5</c:v>
                </c:pt>
                <c:pt idx="25">
                  <c:v>9.5</c:v>
                </c:pt>
                <c:pt idx="26">
                  <c:v>9.7000000000000011</c:v>
                </c:pt>
                <c:pt idx="27">
                  <c:v>9.9</c:v>
                </c:pt>
                <c:pt idx="28">
                  <c:v>10.1</c:v>
                </c:pt>
                <c:pt idx="29">
                  <c:v>10.200000000000001</c:v>
                </c:pt>
                <c:pt idx="30">
                  <c:v>10</c:v>
                </c:pt>
                <c:pt idx="31">
                  <c:v>9.2000000000000011</c:v>
                </c:pt>
                <c:pt idx="32">
                  <c:v>7.6</c:v>
                </c:pt>
                <c:pt idx="33">
                  <c:v>4.7</c:v>
                </c:pt>
                <c:pt idx="34">
                  <c:v>0</c:v>
                </c:pt>
                <c:pt idx="35">
                  <c:v>0</c:v>
                </c:pt>
                <c:pt idx="36">
                  <c:v>0</c:v>
                </c:pt>
              </c:numCache>
            </c:numRef>
          </c:val>
        </c:ser>
        <c:ser>
          <c:idx val="188"/>
          <c:order val="186"/>
          <c:tx>
            <c:strRef>
              <c:f>ant_info.003!$B$188</c:f>
              <c:strCache>
                <c:ptCount val="1"/>
                <c:pt idx="0">
                  <c:v>TPSMAPANT_B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ant_info.003!$BD$188:$CN$188</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89"/>
          <c:order val="187"/>
          <c:tx>
            <c:strRef>
              <c:f>ant_info.003!$B$189</c:f>
              <c:strCache>
                <c:ptCount val="1"/>
                <c:pt idx="0">
                  <c:v>TRMA3_L1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ant_info.003!$BD$189:$CN$189</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90"/>
          <c:order val="188"/>
          <c:tx>
            <c:strRef>
              <c:f>ant_info.003!$B$190</c:f>
              <c:strCache>
                <c:ptCount val="1"/>
                <c:pt idx="0">
                  <c:v>JNSChokeRing_DM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ant_info.003!$BD$190:$CN$190</c:f>
              <c:numCache>
                <c:formatCode>General</c:formatCode>
                <c:ptCount val="37"/>
                <c:pt idx="0">
                  <c:v>0</c:v>
                </c:pt>
                <c:pt idx="1">
                  <c:v>0</c:v>
                </c:pt>
                <c:pt idx="2">
                  <c:v>0.30000000000000032</c:v>
                </c:pt>
                <c:pt idx="3">
                  <c:v>1.4</c:v>
                </c:pt>
                <c:pt idx="4">
                  <c:v>2</c:v>
                </c:pt>
                <c:pt idx="5">
                  <c:v>2.2999999999999998</c:v>
                </c:pt>
                <c:pt idx="6">
                  <c:v>2.2999999999999998</c:v>
                </c:pt>
                <c:pt idx="7">
                  <c:v>2.1</c:v>
                </c:pt>
                <c:pt idx="8">
                  <c:v>1.9000000000000001</c:v>
                </c:pt>
                <c:pt idx="9">
                  <c:v>1.8</c:v>
                </c:pt>
                <c:pt idx="10">
                  <c:v>1.7</c:v>
                </c:pt>
                <c:pt idx="11">
                  <c:v>1.8</c:v>
                </c:pt>
                <c:pt idx="12">
                  <c:v>1.9000000000000001</c:v>
                </c:pt>
                <c:pt idx="13">
                  <c:v>2</c:v>
                </c:pt>
                <c:pt idx="14">
                  <c:v>2.1</c:v>
                </c:pt>
                <c:pt idx="15">
                  <c:v>2.1</c:v>
                </c:pt>
                <c:pt idx="16">
                  <c:v>1.8</c:v>
                </c:pt>
                <c:pt idx="17">
                  <c:v>1.2</c:v>
                </c:pt>
                <c:pt idx="18">
                  <c:v>0</c:v>
                </c:pt>
                <c:pt idx="19">
                  <c:v>1.2</c:v>
                </c:pt>
                <c:pt idx="20">
                  <c:v>1.8</c:v>
                </c:pt>
                <c:pt idx="21">
                  <c:v>2.1</c:v>
                </c:pt>
                <c:pt idx="22">
                  <c:v>2.1</c:v>
                </c:pt>
                <c:pt idx="23">
                  <c:v>2</c:v>
                </c:pt>
                <c:pt idx="24">
                  <c:v>1.9000000000000001</c:v>
                </c:pt>
                <c:pt idx="25">
                  <c:v>1.8</c:v>
                </c:pt>
                <c:pt idx="26">
                  <c:v>1.7</c:v>
                </c:pt>
                <c:pt idx="27">
                  <c:v>1.8</c:v>
                </c:pt>
                <c:pt idx="28">
                  <c:v>1.9000000000000001</c:v>
                </c:pt>
                <c:pt idx="29">
                  <c:v>2.1</c:v>
                </c:pt>
                <c:pt idx="30">
                  <c:v>2.2999999999999998</c:v>
                </c:pt>
                <c:pt idx="31">
                  <c:v>2.2999999999999998</c:v>
                </c:pt>
                <c:pt idx="32">
                  <c:v>2</c:v>
                </c:pt>
                <c:pt idx="33">
                  <c:v>1.4</c:v>
                </c:pt>
                <c:pt idx="34">
                  <c:v>0.30000000000000032</c:v>
                </c:pt>
                <c:pt idx="35">
                  <c:v>0</c:v>
                </c:pt>
                <c:pt idx="36">
                  <c:v>0</c:v>
                </c:pt>
              </c:numCache>
            </c:numRef>
          </c:val>
        </c:ser>
        <c:ser>
          <c:idx val="191"/>
          <c:order val="189"/>
          <c:tx>
            <c:strRef>
              <c:f>ant_info.003!$B$191</c:f>
              <c:strCache>
                <c:ptCount val="1"/>
                <c:pt idx="0">
                  <c:v>TRM53406.00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ant_info.003!$BD$191:$CN$191</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192"/>
          <c:order val="190"/>
          <c:tx>
            <c:strRef>
              <c:f>ant_info.003!$B$192</c:f>
              <c:strCache>
                <c:ptCount val="1"/>
                <c:pt idx="0">
                  <c:v>AERAT2775_159</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ant_info.003!$BD$192:$CN$192</c:f>
              <c:numCache>
                <c:formatCode>General</c:formatCode>
                <c:ptCount val="37"/>
                <c:pt idx="0">
                  <c:v>0</c:v>
                </c:pt>
                <c:pt idx="1">
                  <c:v>0</c:v>
                </c:pt>
                <c:pt idx="2">
                  <c:v>0</c:v>
                </c:pt>
                <c:pt idx="3">
                  <c:v>0.1</c:v>
                </c:pt>
                <c:pt idx="4">
                  <c:v>0.1</c:v>
                </c:pt>
                <c:pt idx="5">
                  <c:v>0.1</c:v>
                </c:pt>
                <c:pt idx="6">
                  <c:v>0.2</c:v>
                </c:pt>
                <c:pt idx="7">
                  <c:v>0.30000000000000032</c:v>
                </c:pt>
                <c:pt idx="8">
                  <c:v>0.30000000000000032</c:v>
                </c:pt>
                <c:pt idx="9">
                  <c:v>0.30000000000000032</c:v>
                </c:pt>
                <c:pt idx="10">
                  <c:v>0.4</c:v>
                </c:pt>
                <c:pt idx="11">
                  <c:v>0.30000000000000032</c:v>
                </c:pt>
                <c:pt idx="12">
                  <c:v>0.30000000000000032</c:v>
                </c:pt>
                <c:pt idx="13">
                  <c:v>0.30000000000000032</c:v>
                </c:pt>
                <c:pt idx="14">
                  <c:v>0.30000000000000032</c:v>
                </c:pt>
                <c:pt idx="15">
                  <c:v>0.2</c:v>
                </c:pt>
                <c:pt idx="16">
                  <c:v>0.1</c:v>
                </c:pt>
                <c:pt idx="17">
                  <c:v>0</c:v>
                </c:pt>
                <c:pt idx="18">
                  <c:v>0</c:v>
                </c:pt>
                <c:pt idx="19">
                  <c:v>0</c:v>
                </c:pt>
                <c:pt idx="20">
                  <c:v>0.1</c:v>
                </c:pt>
                <c:pt idx="21">
                  <c:v>0.2</c:v>
                </c:pt>
                <c:pt idx="22">
                  <c:v>0.30000000000000032</c:v>
                </c:pt>
                <c:pt idx="23">
                  <c:v>0.30000000000000032</c:v>
                </c:pt>
                <c:pt idx="24">
                  <c:v>0.30000000000000032</c:v>
                </c:pt>
                <c:pt idx="25">
                  <c:v>0.30000000000000032</c:v>
                </c:pt>
                <c:pt idx="26">
                  <c:v>0.4</c:v>
                </c:pt>
                <c:pt idx="27">
                  <c:v>0.30000000000000032</c:v>
                </c:pt>
                <c:pt idx="28">
                  <c:v>0.30000000000000032</c:v>
                </c:pt>
                <c:pt idx="29">
                  <c:v>0.30000000000000032</c:v>
                </c:pt>
                <c:pt idx="30">
                  <c:v>0.2</c:v>
                </c:pt>
                <c:pt idx="31">
                  <c:v>0.1</c:v>
                </c:pt>
                <c:pt idx="32">
                  <c:v>0.1</c:v>
                </c:pt>
                <c:pt idx="33">
                  <c:v>0.1</c:v>
                </c:pt>
                <c:pt idx="34">
                  <c:v>0</c:v>
                </c:pt>
                <c:pt idx="35">
                  <c:v>0</c:v>
                </c:pt>
                <c:pt idx="36">
                  <c:v>0</c:v>
                </c:pt>
              </c:numCache>
            </c:numRef>
          </c:val>
        </c:ser>
        <c:ser>
          <c:idx val="193"/>
          <c:order val="191"/>
          <c:tx>
            <c:strRef>
              <c:f>ant_info.003!$B$193</c:f>
              <c:strCache>
                <c:ptCount val="1"/>
                <c:pt idx="0">
                  <c:v>SMICR3B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ant_info.003!$BD$193:$CN$193</c:f>
              <c:numCache>
                <c:formatCode>General</c:formatCode>
                <c:ptCount val="37"/>
                <c:pt idx="0">
                  <c:v>0</c:v>
                </c:pt>
                <c:pt idx="1">
                  <c:v>0</c:v>
                </c:pt>
                <c:pt idx="2">
                  <c:v>0</c:v>
                </c:pt>
                <c:pt idx="3">
                  <c:v>0.1</c:v>
                </c:pt>
                <c:pt idx="4">
                  <c:v>0.1</c:v>
                </c:pt>
                <c:pt idx="5">
                  <c:v>0.1</c:v>
                </c:pt>
                <c:pt idx="6">
                  <c:v>0.2</c:v>
                </c:pt>
                <c:pt idx="7">
                  <c:v>0.30000000000000032</c:v>
                </c:pt>
                <c:pt idx="8">
                  <c:v>0.30000000000000032</c:v>
                </c:pt>
                <c:pt idx="9">
                  <c:v>0.30000000000000032</c:v>
                </c:pt>
                <c:pt idx="10">
                  <c:v>0.4</c:v>
                </c:pt>
                <c:pt idx="11">
                  <c:v>0.30000000000000032</c:v>
                </c:pt>
                <c:pt idx="12">
                  <c:v>0.30000000000000032</c:v>
                </c:pt>
                <c:pt idx="13">
                  <c:v>0.30000000000000032</c:v>
                </c:pt>
                <c:pt idx="14">
                  <c:v>0.30000000000000032</c:v>
                </c:pt>
                <c:pt idx="15">
                  <c:v>0.2</c:v>
                </c:pt>
                <c:pt idx="16">
                  <c:v>0.1</c:v>
                </c:pt>
                <c:pt idx="17">
                  <c:v>0</c:v>
                </c:pt>
                <c:pt idx="18">
                  <c:v>0</c:v>
                </c:pt>
                <c:pt idx="19">
                  <c:v>0</c:v>
                </c:pt>
                <c:pt idx="20">
                  <c:v>0.1</c:v>
                </c:pt>
                <c:pt idx="21">
                  <c:v>0.2</c:v>
                </c:pt>
                <c:pt idx="22">
                  <c:v>0.30000000000000032</c:v>
                </c:pt>
                <c:pt idx="23">
                  <c:v>0.30000000000000032</c:v>
                </c:pt>
                <c:pt idx="24">
                  <c:v>0.30000000000000032</c:v>
                </c:pt>
                <c:pt idx="25">
                  <c:v>0.30000000000000032</c:v>
                </c:pt>
                <c:pt idx="26">
                  <c:v>0.4</c:v>
                </c:pt>
                <c:pt idx="27">
                  <c:v>0.30000000000000032</c:v>
                </c:pt>
                <c:pt idx="28">
                  <c:v>0.30000000000000032</c:v>
                </c:pt>
                <c:pt idx="29">
                  <c:v>0.30000000000000032</c:v>
                </c:pt>
                <c:pt idx="30">
                  <c:v>0.2</c:v>
                </c:pt>
                <c:pt idx="31">
                  <c:v>0.1</c:v>
                </c:pt>
                <c:pt idx="32">
                  <c:v>0.1</c:v>
                </c:pt>
                <c:pt idx="33">
                  <c:v>0.1</c:v>
                </c:pt>
                <c:pt idx="34">
                  <c:v>0</c:v>
                </c:pt>
                <c:pt idx="35">
                  <c:v>0</c:v>
                </c:pt>
                <c:pt idx="36">
                  <c:v>0</c:v>
                </c:pt>
              </c:numCache>
            </c:numRef>
          </c:val>
        </c:ser>
        <c:ser>
          <c:idx val="194"/>
          <c:order val="192"/>
          <c:tx>
            <c:strRef>
              <c:f>ant_info.003!$B$194</c:f>
              <c:strCache>
                <c:ptCount val="1"/>
                <c:pt idx="0">
                  <c:v>AERAT2775_159</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ant_info.003!$BD$194:$CN$194</c:f>
              <c:numCache>
                <c:formatCode>General</c:formatCode>
                <c:ptCount val="37"/>
                <c:pt idx="0">
                  <c:v>0</c:v>
                </c:pt>
                <c:pt idx="1">
                  <c:v>0</c:v>
                </c:pt>
                <c:pt idx="2">
                  <c:v>1.1000000000000001</c:v>
                </c:pt>
                <c:pt idx="3">
                  <c:v>0.8</c:v>
                </c:pt>
                <c:pt idx="4">
                  <c:v>0.5</c:v>
                </c:pt>
                <c:pt idx="5">
                  <c:v>0.30000000000000032</c:v>
                </c:pt>
                <c:pt idx="6">
                  <c:v>0.1</c:v>
                </c:pt>
                <c:pt idx="7">
                  <c:v>-0.1</c:v>
                </c:pt>
                <c:pt idx="8">
                  <c:v>-0.1</c:v>
                </c:pt>
                <c:pt idx="9">
                  <c:v>-0.2</c:v>
                </c:pt>
                <c:pt idx="10">
                  <c:v>-0.1</c:v>
                </c:pt>
                <c:pt idx="11">
                  <c:v>0</c:v>
                </c:pt>
                <c:pt idx="12">
                  <c:v>0.1</c:v>
                </c:pt>
                <c:pt idx="13">
                  <c:v>0.2</c:v>
                </c:pt>
                <c:pt idx="14">
                  <c:v>0.30000000000000032</c:v>
                </c:pt>
                <c:pt idx="15">
                  <c:v>0.30000000000000032</c:v>
                </c:pt>
                <c:pt idx="16">
                  <c:v>0.30000000000000032</c:v>
                </c:pt>
                <c:pt idx="17">
                  <c:v>0.2</c:v>
                </c:pt>
                <c:pt idx="18">
                  <c:v>0</c:v>
                </c:pt>
                <c:pt idx="19">
                  <c:v>0.2</c:v>
                </c:pt>
                <c:pt idx="20">
                  <c:v>0.30000000000000032</c:v>
                </c:pt>
                <c:pt idx="21">
                  <c:v>0.30000000000000032</c:v>
                </c:pt>
                <c:pt idx="22">
                  <c:v>0.30000000000000032</c:v>
                </c:pt>
                <c:pt idx="23">
                  <c:v>0.2</c:v>
                </c:pt>
                <c:pt idx="24">
                  <c:v>0.1</c:v>
                </c:pt>
                <c:pt idx="25">
                  <c:v>0</c:v>
                </c:pt>
                <c:pt idx="26">
                  <c:v>-0.1</c:v>
                </c:pt>
                <c:pt idx="27">
                  <c:v>-0.2</c:v>
                </c:pt>
                <c:pt idx="28">
                  <c:v>-0.1</c:v>
                </c:pt>
                <c:pt idx="29">
                  <c:v>-0.1</c:v>
                </c:pt>
                <c:pt idx="30">
                  <c:v>0.1</c:v>
                </c:pt>
                <c:pt idx="31">
                  <c:v>0.30000000000000032</c:v>
                </c:pt>
                <c:pt idx="32">
                  <c:v>0.5</c:v>
                </c:pt>
                <c:pt idx="33">
                  <c:v>0.8</c:v>
                </c:pt>
                <c:pt idx="34">
                  <c:v>1.1000000000000001</c:v>
                </c:pt>
                <c:pt idx="35">
                  <c:v>0</c:v>
                </c:pt>
                <c:pt idx="36">
                  <c:v>0</c:v>
                </c:pt>
              </c:numCache>
            </c:numRef>
          </c:val>
        </c:ser>
        <c:ser>
          <c:idx val="195"/>
          <c:order val="193"/>
          <c:tx>
            <c:strRef>
              <c:f>ant_info.003!$B$195</c:f>
              <c:strCache>
                <c:ptCount val="1"/>
                <c:pt idx="0">
                  <c:v>SMICR3B</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ant_info.003!$BD$195:$CN$195</c:f>
              <c:numCache>
                <c:formatCode>General</c:formatCode>
                <c:ptCount val="37"/>
                <c:pt idx="0">
                  <c:v>0</c:v>
                </c:pt>
                <c:pt idx="1">
                  <c:v>0</c:v>
                </c:pt>
                <c:pt idx="2">
                  <c:v>1.1000000000000001</c:v>
                </c:pt>
                <c:pt idx="3">
                  <c:v>0.8</c:v>
                </c:pt>
                <c:pt idx="4">
                  <c:v>0.5</c:v>
                </c:pt>
                <c:pt idx="5">
                  <c:v>0.30000000000000032</c:v>
                </c:pt>
                <c:pt idx="6">
                  <c:v>0.1</c:v>
                </c:pt>
                <c:pt idx="7">
                  <c:v>-0.1</c:v>
                </c:pt>
                <c:pt idx="8">
                  <c:v>-0.1</c:v>
                </c:pt>
                <c:pt idx="9">
                  <c:v>-0.2</c:v>
                </c:pt>
                <c:pt idx="10">
                  <c:v>-0.1</c:v>
                </c:pt>
                <c:pt idx="11">
                  <c:v>0</c:v>
                </c:pt>
                <c:pt idx="12">
                  <c:v>0.1</c:v>
                </c:pt>
                <c:pt idx="13">
                  <c:v>0.2</c:v>
                </c:pt>
                <c:pt idx="14">
                  <c:v>0.30000000000000032</c:v>
                </c:pt>
                <c:pt idx="15">
                  <c:v>0.30000000000000032</c:v>
                </c:pt>
                <c:pt idx="16">
                  <c:v>0.30000000000000032</c:v>
                </c:pt>
                <c:pt idx="17">
                  <c:v>0.2</c:v>
                </c:pt>
                <c:pt idx="18">
                  <c:v>0</c:v>
                </c:pt>
                <c:pt idx="19">
                  <c:v>0.2</c:v>
                </c:pt>
                <c:pt idx="20">
                  <c:v>0.30000000000000032</c:v>
                </c:pt>
                <c:pt idx="21">
                  <c:v>0.30000000000000032</c:v>
                </c:pt>
                <c:pt idx="22">
                  <c:v>0.30000000000000032</c:v>
                </c:pt>
                <c:pt idx="23">
                  <c:v>0.2</c:v>
                </c:pt>
                <c:pt idx="24">
                  <c:v>0.1</c:v>
                </c:pt>
                <c:pt idx="25">
                  <c:v>0</c:v>
                </c:pt>
                <c:pt idx="26">
                  <c:v>-0.1</c:v>
                </c:pt>
                <c:pt idx="27">
                  <c:v>-0.2</c:v>
                </c:pt>
                <c:pt idx="28">
                  <c:v>-0.1</c:v>
                </c:pt>
                <c:pt idx="29">
                  <c:v>-0.1</c:v>
                </c:pt>
                <c:pt idx="30">
                  <c:v>0.1</c:v>
                </c:pt>
                <c:pt idx="31">
                  <c:v>0.30000000000000032</c:v>
                </c:pt>
                <c:pt idx="32">
                  <c:v>0.5</c:v>
                </c:pt>
                <c:pt idx="33">
                  <c:v>0.8</c:v>
                </c:pt>
                <c:pt idx="34">
                  <c:v>1.1000000000000001</c:v>
                </c:pt>
                <c:pt idx="35">
                  <c:v>0</c:v>
                </c:pt>
                <c:pt idx="36">
                  <c:v>0</c:v>
                </c:pt>
              </c:numCache>
            </c:numRef>
          </c:val>
        </c:ser>
        <c:ser>
          <c:idx val="196"/>
          <c:order val="194"/>
          <c:tx>
            <c:strRef>
              <c:f>ant_info.003!$B$196</c:f>
              <c:strCache>
                <c:ptCount val="1"/>
                <c:pt idx="0">
                  <c:v>THANAP002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ant_info.003!$BD$196:$CN$196</c:f>
              <c:numCache>
                <c:formatCode>General</c:formatCode>
                <c:ptCount val="37"/>
                <c:pt idx="0">
                  <c:v>0</c:v>
                </c:pt>
                <c:pt idx="1">
                  <c:v>0</c:v>
                </c:pt>
                <c:pt idx="2">
                  <c:v>-11.9</c:v>
                </c:pt>
                <c:pt idx="3">
                  <c:v>-8.4</c:v>
                </c:pt>
                <c:pt idx="4">
                  <c:v>-5.3</c:v>
                </c:pt>
                <c:pt idx="5">
                  <c:v>-2.8</c:v>
                </c:pt>
                <c:pt idx="6">
                  <c:v>-0.8</c:v>
                </c:pt>
                <c:pt idx="7">
                  <c:v>0.60000000000000064</c:v>
                </c:pt>
                <c:pt idx="8">
                  <c:v>1.3</c:v>
                </c:pt>
                <c:pt idx="9">
                  <c:v>1.6</c:v>
                </c:pt>
                <c:pt idx="10">
                  <c:v>1.2</c:v>
                </c:pt>
                <c:pt idx="11">
                  <c:v>0.60000000000000064</c:v>
                </c:pt>
                <c:pt idx="12">
                  <c:v>-0.4</c:v>
                </c:pt>
                <c:pt idx="13">
                  <c:v>-1.5</c:v>
                </c:pt>
                <c:pt idx="14">
                  <c:v>-2.5</c:v>
                </c:pt>
                <c:pt idx="15">
                  <c:v>-3.1</c:v>
                </c:pt>
                <c:pt idx="16">
                  <c:v>-3.1</c:v>
                </c:pt>
                <c:pt idx="17">
                  <c:v>-2.2000000000000002</c:v>
                </c:pt>
                <c:pt idx="18">
                  <c:v>0</c:v>
                </c:pt>
                <c:pt idx="19">
                  <c:v>-2.2000000000000002</c:v>
                </c:pt>
                <c:pt idx="20">
                  <c:v>-3.1</c:v>
                </c:pt>
                <c:pt idx="21">
                  <c:v>-3.1</c:v>
                </c:pt>
                <c:pt idx="22">
                  <c:v>-2.5</c:v>
                </c:pt>
                <c:pt idx="23">
                  <c:v>-1.5</c:v>
                </c:pt>
                <c:pt idx="24">
                  <c:v>-0.4</c:v>
                </c:pt>
                <c:pt idx="25">
                  <c:v>0.60000000000000064</c:v>
                </c:pt>
                <c:pt idx="26">
                  <c:v>1.2</c:v>
                </c:pt>
                <c:pt idx="27">
                  <c:v>1.6</c:v>
                </c:pt>
                <c:pt idx="28">
                  <c:v>1.3</c:v>
                </c:pt>
                <c:pt idx="29">
                  <c:v>0.60000000000000064</c:v>
                </c:pt>
                <c:pt idx="30">
                  <c:v>-0.8</c:v>
                </c:pt>
                <c:pt idx="31">
                  <c:v>-2.8</c:v>
                </c:pt>
                <c:pt idx="32">
                  <c:v>-5.3</c:v>
                </c:pt>
                <c:pt idx="33">
                  <c:v>-8.4</c:v>
                </c:pt>
                <c:pt idx="34">
                  <c:v>-11.9</c:v>
                </c:pt>
                <c:pt idx="35">
                  <c:v>0</c:v>
                </c:pt>
                <c:pt idx="36">
                  <c:v>0</c:v>
                </c:pt>
              </c:numCache>
            </c:numRef>
          </c:val>
        </c:ser>
        <c:ser>
          <c:idx val="197"/>
          <c:order val="195"/>
          <c:tx>
            <c:strRef>
              <c:f>ant_info.003!$B$197</c:f>
              <c:strCache>
                <c:ptCount val="1"/>
                <c:pt idx="0">
                  <c:v>TPS_CR4+RD</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ant_info.003!$BD$197:$CN$197</c:f>
              <c:numCache>
                <c:formatCode>General</c:formatCode>
                <c:ptCount val="37"/>
                <c:pt idx="0">
                  <c:v>0</c:v>
                </c:pt>
                <c:pt idx="1">
                  <c:v>0</c:v>
                </c:pt>
                <c:pt idx="2">
                  <c:v>0.4</c:v>
                </c:pt>
                <c:pt idx="3">
                  <c:v>0.1</c:v>
                </c:pt>
                <c:pt idx="4">
                  <c:v>0</c:v>
                </c:pt>
                <c:pt idx="5">
                  <c:v>-0.2</c:v>
                </c:pt>
                <c:pt idx="6">
                  <c:v>-0.2</c:v>
                </c:pt>
                <c:pt idx="7">
                  <c:v>-0.30000000000000032</c:v>
                </c:pt>
                <c:pt idx="8">
                  <c:v>-0.30000000000000032</c:v>
                </c:pt>
                <c:pt idx="9">
                  <c:v>-0.30000000000000032</c:v>
                </c:pt>
                <c:pt idx="10">
                  <c:v>-0.30000000000000032</c:v>
                </c:pt>
                <c:pt idx="11">
                  <c:v>-0.2</c:v>
                </c:pt>
                <c:pt idx="12">
                  <c:v>-0.2</c:v>
                </c:pt>
                <c:pt idx="13">
                  <c:v>-0.1</c:v>
                </c:pt>
                <c:pt idx="14">
                  <c:v>-0.1</c:v>
                </c:pt>
                <c:pt idx="15">
                  <c:v>0</c:v>
                </c:pt>
                <c:pt idx="16">
                  <c:v>0</c:v>
                </c:pt>
                <c:pt idx="17">
                  <c:v>0</c:v>
                </c:pt>
                <c:pt idx="18">
                  <c:v>0</c:v>
                </c:pt>
                <c:pt idx="19">
                  <c:v>0</c:v>
                </c:pt>
                <c:pt idx="20">
                  <c:v>0</c:v>
                </c:pt>
                <c:pt idx="21">
                  <c:v>0</c:v>
                </c:pt>
                <c:pt idx="22">
                  <c:v>-0.1</c:v>
                </c:pt>
                <c:pt idx="23">
                  <c:v>-0.1</c:v>
                </c:pt>
                <c:pt idx="24">
                  <c:v>-0.2</c:v>
                </c:pt>
                <c:pt idx="25">
                  <c:v>-0.2</c:v>
                </c:pt>
                <c:pt idx="26">
                  <c:v>-0.30000000000000032</c:v>
                </c:pt>
                <c:pt idx="27">
                  <c:v>-0.30000000000000032</c:v>
                </c:pt>
                <c:pt idx="28">
                  <c:v>-0.30000000000000032</c:v>
                </c:pt>
                <c:pt idx="29">
                  <c:v>-0.30000000000000032</c:v>
                </c:pt>
                <c:pt idx="30">
                  <c:v>-0.2</c:v>
                </c:pt>
                <c:pt idx="31">
                  <c:v>-0.2</c:v>
                </c:pt>
                <c:pt idx="32">
                  <c:v>0</c:v>
                </c:pt>
                <c:pt idx="33">
                  <c:v>0.1</c:v>
                </c:pt>
                <c:pt idx="34">
                  <c:v>0.4</c:v>
                </c:pt>
                <c:pt idx="35">
                  <c:v>0</c:v>
                </c:pt>
                <c:pt idx="36">
                  <c:v>0</c:v>
                </c:pt>
              </c:numCache>
            </c:numRef>
          </c:val>
        </c:ser>
        <c:ser>
          <c:idx val="198"/>
          <c:order val="196"/>
          <c:tx>
            <c:strRef>
              <c:f>ant_info.003!$B$198</c:f>
              <c:strCache>
                <c:ptCount val="1"/>
                <c:pt idx="0">
                  <c:v>AERAT2775_42+CR</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ant_info.003!$BD$198:$CN$198</c:f>
              <c:numCache>
                <c:formatCode>General</c:formatCode>
                <c:ptCount val="37"/>
                <c:pt idx="0">
                  <c:v>0</c:v>
                </c:pt>
                <c:pt idx="1">
                  <c:v>0</c:v>
                </c:pt>
                <c:pt idx="2">
                  <c:v>-0.2</c:v>
                </c:pt>
                <c:pt idx="3">
                  <c:v>-0.5</c:v>
                </c:pt>
                <c:pt idx="4">
                  <c:v>-0.60000000000000064</c:v>
                </c:pt>
                <c:pt idx="5">
                  <c:v>-0.60000000000000064</c:v>
                </c:pt>
                <c:pt idx="6">
                  <c:v>-0.60000000000000064</c:v>
                </c:pt>
                <c:pt idx="7">
                  <c:v>-0.5</c:v>
                </c:pt>
                <c:pt idx="8">
                  <c:v>-0.4</c:v>
                </c:pt>
                <c:pt idx="9">
                  <c:v>-0.4</c:v>
                </c:pt>
                <c:pt idx="10">
                  <c:v>-0.30000000000000032</c:v>
                </c:pt>
                <c:pt idx="11">
                  <c:v>-0.30000000000000032</c:v>
                </c:pt>
                <c:pt idx="12">
                  <c:v>-0.30000000000000032</c:v>
                </c:pt>
                <c:pt idx="13">
                  <c:v>-0.4</c:v>
                </c:pt>
                <c:pt idx="14">
                  <c:v>-0.4</c:v>
                </c:pt>
                <c:pt idx="15">
                  <c:v>-0.5</c:v>
                </c:pt>
                <c:pt idx="16">
                  <c:v>-0.4</c:v>
                </c:pt>
                <c:pt idx="17">
                  <c:v>-0.30000000000000032</c:v>
                </c:pt>
                <c:pt idx="18">
                  <c:v>0</c:v>
                </c:pt>
                <c:pt idx="19">
                  <c:v>-0.30000000000000032</c:v>
                </c:pt>
                <c:pt idx="20">
                  <c:v>-0.4</c:v>
                </c:pt>
                <c:pt idx="21">
                  <c:v>-0.5</c:v>
                </c:pt>
                <c:pt idx="22">
                  <c:v>-0.4</c:v>
                </c:pt>
                <c:pt idx="23">
                  <c:v>-0.4</c:v>
                </c:pt>
                <c:pt idx="24">
                  <c:v>-0.30000000000000032</c:v>
                </c:pt>
                <c:pt idx="25">
                  <c:v>-0.30000000000000032</c:v>
                </c:pt>
                <c:pt idx="26">
                  <c:v>-0.30000000000000032</c:v>
                </c:pt>
                <c:pt idx="27">
                  <c:v>-0.4</c:v>
                </c:pt>
                <c:pt idx="28">
                  <c:v>-0.4</c:v>
                </c:pt>
                <c:pt idx="29">
                  <c:v>-0.5</c:v>
                </c:pt>
                <c:pt idx="30">
                  <c:v>-0.60000000000000064</c:v>
                </c:pt>
                <c:pt idx="31">
                  <c:v>-0.60000000000000064</c:v>
                </c:pt>
                <c:pt idx="32">
                  <c:v>-0.60000000000000064</c:v>
                </c:pt>
                <c:pt idx="33">
                  <c:v>-0.5</c:v>
                </c:pt>
                <c:pt idx="34">
                  <c:v>-0.2</c:v>
                </c:pt>
                <c:pt idx="35">
                  <c:v>0</c:v>
                </c:pt>
                <c:pt idx="36">
                  <c:v>0</c:v>
                </c:pt>
              </c:numCache>
            </c:numRef>
          </c:val>
        </c:ser>
        <c:ser>
          <c:idx val="199"/>
          <c:order val="197"/>
          <c:tx>
            <c:strRef>
              <c:f>ant_info.003!$B$199</c:f>
              <c:strCache>
                <c:ptCount val="1"/>
                <c:pt idx="0">
                  <c:v>TRM29659.00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ant_info.003!$BD$199:$CN$199</c:f>
              <c:numCache>
                <c:formatCode>General</c:formatCode>
                <c:ptCount val="37"/>
                <c:pt idx="0">
                  <c:v>0</c:v>
                </c:pt>
                <c:pt idx="1">
                  <c:v>0</c:v>
                </c:pt>
                <c:pt idx="2">
                  <c:v>1.3</c:v>
                </c:pt>
                <c:pt idx="3">
                  <c:v>0.9</c:v>
                </c:pt>
                <c:pt idx="4">
                  <c:v>0.70000000000000062</c:v>
                </c:pt>
                <c:pt idx="5">
                  <c:v>0.5</c:v>
                </c:pt>
                <c:pt idx="6">
                  <c:v>0.4</c:v>
                </c:pt>
                <c:pt idx="7">
                  <c:v>0.30000000000000032</c:v>
                </c:pt>
                <c:pt idx="8">
                  <c:v>0.30000000000000032</c:v>
                </c:pt>
                <c:pt idx="9">
                  <c:v>0.4</c:v>
                </c:pt>
                <c:pt idx="10">
                  <c:v>0.4</c:v>
                </c:pt>
                <c:pt idx="11">
                  <c:v>0.5</c:v>
                </c:pt>
                <c:pt idx="12">
                  <c:v>0.5</c:v>
                </c:pt>
                <c:pt idx="13">
                  <c:v>0.5</c:v>
                </c:pt>
                <c:pt idx="14">
                  <c:v>0.5</c:v>
                </c:pt>
                <c:pt idx="15">
                  <c:v>0.5</c:v>
                </c:pt>
                <c:pt idx="16">
                  <c:v>0.4</c:v>
                </c:pt>
                <c:pt idx="17">
                  <c:v>0.2</c:v>
                </c:pt>
                <c:pt idx="18">
                  <c:v>0</c:v>
                </c:pt>
                <c:pt idx="19">
                  <c:v>0.2</c:v>
                </c:pt>
                <c:pt idx="20">
                  <c:v>0.4</c:v>
                </c:pt>
                <c:pt idx="21">
                  <c:v>0.5</c:v>
                </c:pt>
                <c:pt idx="22">
                  <c:v>0.5</c:v>
                </c:pt>
                <c:pt idx="23">
                  <c:v>0.5</c:v>
                </c:pt>
                <c:pt idx="24">
                  <c:v>0.5</c:v>
                </c:pt>
                <c:pt idx="25">
                  <c:v>0.5</c:v>
                </c:pt>
                <c:pt idx="26">
                  <c:v>0.4</c:v>
                </c:pt>
                <c:pt idx="27">
                  <c:v>0.4</c:v>
                </c:pt>
                <c:pt idx="28">
                  <c:v>0.30000000000000032</c:v>
                </c:pt>
                <c:pt idx="29">
                  <c:v>0.30000000000000032</c:v>
                </c:pt>
                <c:pt idx="30">
                  <c:v>0.4</c:v>
                </c:pt>
                <c:pt idx="31">
                  <c:v>0.5</c:v>
                </c:pt>
                <c:pt idx="32">
                  <c:v>0.70000000000000062</c:v>
                </c:pt>
                <c:pt idx="33">
                  <c:v>0.9</c:v>
                </c:pt>
                <c:pt idx="34">
                  <c:v>1.3</c:v>
                </c:pt>
                <c:pt idx="35">
                  <c:v>0</c:v>
                </c:pt>
                <c:pt idx="36">
                  <c:v>0</c:v>
                </c:pt>
              </c:numCache>
            </c:numRef>
          </c:val>
        </c:ser>
        <c:ser>
          <c:idx val="200"/>
          <c:order val="198"/>
          <c:tx>
            <c:strRef>
              <c:f>ant_info.003!$B$200</c:f>
              <c:strCache>
                <c:ptCount val="1"/>
                <c:pt idx="0">
                  <c:v>TRM29659.00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ant_info.003!$BD$200:$CN$200</c:f>
              <c:numCache>
                <c:formatCode>General</c:formatCode>
                <c:ptCount val="37"/>
                <c:pt idx="0">
                  <c:v>0</c:v>
                </c:pt>
                <c:pt idx="1">
                  <c:v>0</c:v>
                </c:pt>
                <c:pt idx="2">
                  <c:v>0.1</c:v>
                </c:pt>
                <c:pt idx="3">
                  <c:v>0</c:v>
                </c:pt>
                <c:pt idx="4">
                  <c:v>-0.1</c:v>
                </c:pt>
                <c:pt idx="5">
                  <c:v>-0.2</c:v>
                </c:pt>
                <c:pt idx="6">
                  <c:v>-0.30000000000000032</c:v>
                </c:pt>
                <c:pt idx="7">
                  <c:v>-0.30000000000000032</c:v>
                </c:pt>
                <c:pt idx="8">
                  <c:v>-0.4</c:v>
                </c:pt>
                <c:pt idx="9">
                  <c:v>-0.4</c:v>
                </c:pt>
                <c:pt idx="10">
                  <c:v>-0.4</c:v>
                </c:pt>
                <c:pt idx="11">
                  <c:v>-0.30000000000000032</c:v>
                </c:pt>
                <c:pt idx="12">
                  <c:v>-0.30000000000000032</c:v>
                </c:pt>
                <c:pt idx="13">
                  <c:v>-0.2</c:v>
                </c:pt>
                <c:pt idx="14">
                  <c:v>-0.1</c:v>
                </c:pt>
                <c:pt idx="15">
                  <c:v>-0.1</c:v>
                </c:pt>
                <c:pt idx="16">
                  <c:v>0</c:v>
                </c:pt>
                <c:pt idx="17">
                  <c:v>0</c:v>
                </c:pt>
                <c:pt idx="18">
                  <c:v>0</c:v>
                </c:pt>
                <c:pt idx="19">
                  <c:v>0</c:v>
                </c:pt>
                <c:pt idx="20">
                  <c:v>0</c:v>
                </c:pt>
                <c:pt idx="21">
                  <c:v>-0.1</c:v>
                </c:pt>
                <c:pt idx="22">
                  <c:v>-0.1</c:v>
                </c:pt>
                <c:pt idx="23">
                  <c:v>-0.2</c:v>
                </c:pt>
                <c:pt idx="24">
                  <c:v>-0.30000000000000032</c:v>
                </c:pt>
                <c:pt idx="25">
                  <c:v>-0.30000000000000032</c:v>
                </c:pt>
                <c:pt idx="26">
                  <c:v>-0.4</c:v>
                </c:pt>
                <c:pt idx="27">
                  <c:v>-0.4</c:v>
                </c:pt>
                <c:pt idx="28">
                  <c:v>-0.4</c:v>
                </c:pt>
                <c:pt idx="29">
                  <c:v>-0.30000000000000032</c:v>
                </c:pt>
                <c:pt idx="30">
                  <c:v>-0.30000000000000032</c:v>
                </c:pt>
                <c:pt idx="31">
                  <c:v>-0.2</c:v>
                </c:pt>
                <c:pt idx="32">
                  <c:v>-0.1</c:v>
                </c:pt>
                <c:pt idx="33">
                  <c:v>0</c:v>
                </c:pt>
                <c:pt idx="34">
                  <c:v>0.1</c:v>
                </c:pt>
                <c:pt idx="35">
                  <c:v>0</c:v>
                </c:pt>
                <c:pt idx="36">
                  <c:v>0</c:v>
                </c:pt>
              </c:numCache>
            </c:numRef>
          </c:val>
        </c:ser>
        <c:ser>
          <c:idx val="201"/>
          <c:order val="199"/>
          <c:tx>
            <c:strRef>
              <c:f>ant_info.003!$B$201</c:f>
              <c:strCache>
                <c:ptCount val="1"/>
                <c:pt idx="0">
                  <c:v>TRM41249.00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ant_info.003!$BD$201:$CN$201</c:f>
              <c:numCache>
                <c:formatCode>General</c:formatCode>
                <c:ptCount val="37"/>
                <c:pt idx="0">
                  <c:v>0</c:v>
                </c:pt>
                <c:pt idx="1">
                  <c:v>0</c:v>
                </c:pt>
                <c:pt idx="2">
                  <c:v>-1.2</c:v>
                </c:pt>
                <c:pt idx="3">
                  <c:v>-1</c:v>
                </c:pt>
                <c:pt idx="4">
                  <c:v>-0.60000000000000064</c:v>
                </c:pt>
                <c:pt idx="5">
                  <c:v>-0.2</c:v>
                </c:pt>
                <c:pt idx="6">
                  <c:v>0.2</c:v>
                </c:pt>
                <c:pt idx="7">
                  <c:v>0.60000000000000064</c:v>
                </c:pt>
                <c:pt idx="8">
                  <c:v>0.8</c:v>
                </c:pt>
                <c:pt idx="9">
                  <c:v>1</c:v>
                </c:pt>
                <c:pt idx="10">
                  <c:v>1</c:v>
                </c:pt>
                <c:pt idx="11">
                  <c:v>0.8</c:v>
                </c:pt>
                <c:pt idx="12">
                  <c:v>0.60000000000000064</c:v>
                </c:pt>
                <c:pt idx="13">
                  <c:v>0.30000000000000032</c:v>
                </c:pt>
                <c:pt idx="14">
                  <c:v>0</c:v>
                </c:pt>
                <c:pt idx="15">
                  <c:v>-0.30000000000000032</c:v>
                </c:pt>
                <c:pt idx="16">
                  <c:v>-0.4</c:v>
                </c:pt>
                <c:pt idx="17">
                  <c:v>-0.4</c:v>
                </c:pt>
                <c:pt idx="18">
                  <c:v>0</c:v>
                </c:pt>
                <c:pt idx="19">
                  <c:v>-0.4</c:v>
                </c:pt>
                <c:pt idx="20">
                  <c:v>-0.4</c:v>
                </c:pt>
                <c:pt idx="21">
                  <c:v>-0.30000000000000032</c:v>
                </c:pt>
                <c:pt idx="22">
                  <c:v>0</c:v>
                </c:pt>
                <c:pt idx="23">
                  <c:v>0.30000000000000032</c:v>
                </c:pt>
                <c:pt idx="24">
                  <c:v>0.60000000000000064</c:v>
                </c:pt>
                <c:pt idx="25">
                  <c:v>0.8</c:v>
                </c:pt>
                <c:pt idx="26">
                  <c:v>1</c:v>
                </c:pt>
                <c:pt idx="27">
                  <c:v>1</c:v>
                </c:pt>
                <c:pt idx="28">
                  <c:v>0.8</c:v>
                </c:pt>
                <c:pt idx="29">
                  <c:v>0.60000000000000064</c:v>
                </c:pt>
                <c:pt idx="30">
                  <c:v>0.2</c:v>
                </c:pt>
                <c:pt idx="31">
                  <c:v>-0.2</c:v>
                </c:pt>
                <c:pt idx="32">
                  <c:v>-0.60000000000000064</c:v>
                </c:pt>
                <c:pt idx="33">
                  <c:v>-1</c:v>
                </c:pt>
                <c:pt idx="34">
                  <c:v>-1.2</c:v>
                </c:pt>
                <c:pt idx="35">
                  <c:v>0</c:v>
                </c:pt>
                <c:pt idx="36">
                  <c:v>0</c:v>
                </c:pt>
              </c:numCache>
            </c:numRef>
          </c:val>
        </c:ser>
        <c:ser>
          <c:idx val="202"/>
          <c:order val="200"/>
          <c:tx>
            <c:strRef>
              <c:f>ant_info.003!$B$202</c:f>
              <c:strCache>
                <c:ptCount val="1"/>
                <c:pt idx="0">
                  <c:v>TRM41249USCG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ant_info.003!$BD$202:$CN$202</c:f>
              <c:numCache>
                <c:formatCode>General</c:formatCode>
                <c:ptCount val="37"/>
                <c:pt idx="0">
                  <c:v>0</c:v>
                </c:pt>
                <c:pt idx="1">
                  <c:v>0</c:v>
                </c:pt>
                <c:pt idx="2">
                  <c:v>0.4</c:v>
                </c:pt>
                <c:pt idx="3">
                  <c:v>1.2</c:v>
                </c:pt>
                <c:pt idx="4">
                  <c:v>1.8</c:v>
                </c:pt>
                <c:pt idx="5">
                  <c:v>2.4</c:v>
                </c:pt>
                <c:pt idx="6">
                  <c:v>2.8</c:v>
                </c:pt>
                <c:pt idx="7">
                  <c:v>3</c:v>
                </c:pt>
                <c:pt idx="8">
                  <c:v>3.2</c:v>
                </c:pt>
                <c:pt idx="9">
                  <c:v>3.2</c:v>
                </c:pt>
                <c:pt idx="10">
                  <c:v>3.2</c:v>
                </c:pt>
                <c:pt idx="11">
                  <c:v>3.1</c:v>
                </c:pt>
                <c:pt idx="12">
                  <c:v>2.9</c:v>
                </c:pt>
                <c:pt idx="13">
                  <c:v>2.6</c:v>
                </c:pt>
                <c:pt idx="14">
                  <c:v>2.2999999999999998</c:v>
                </c:pt>
                <c:pt idx="15">
                  <c:v>1.8</c:v>
                </c:pt>
                <c:pt idx="16">
                  <c:v>1.3</c:v>
                </c:pt>
                <c:pt idx="17">
                  <c:v>0.70000000000000062</c:v>
                </c:pt>
                <c:pt idx="18">
                  <c:v>0</c:v>
                </c:pt>
                <c:pt idx="19">
                  <c:v>0.70000000000000062</c:v>
                </c:pt>
                <c:pt idx="20">
                  <c:v>1.3</c:v>
                </c:pt>
                <c:pt idx="21">
                  <c:v>1.8</c:v>
                </c:pt>
                <c:pt idx="22">
                  <c:v>2.2999999999999998</c:v>
                </c:pt>
                <c:pt idx="23">
                  <c:v>2.6</c:v>
                </c:pt>
                <c:pt idx="24">
                  <c:v>2.9</c:v>
                </c:pt>
                <c:pt idx="25">
                  <c:v>3.1</c:v>
                </c:pt>
                <c:pt idx="26">
                  <c:v>3.2</c:v>
                </c:pt>
                <c:pt idx="27">
                  <c:v>3.2</c:v>
                </c:pt>
                <c:pt idx="28">
                  <c:v>3.2</c:v>
                </c:pt>
                <c:pt idx="29">
                  <c:v>3</c:v>
                </c:pt>
                <c:pt idx="30">
                  <c:v>2.8</c:v>
                </c:pt>
                <c:pt idx="31">
                  <c:v>2.4</c:v>
                </c:pt>
                <c:pt idx="32">
                  <c:v>1.8</c:v>
                </c:pt>
                <c:pt idx="33">
                  <c:v>1.2</c:v>
                </c:pt>
                <c:pt idx="34">
                  <c:v>0.4</c:v>
                </c:pt>
                <c:pt idx="35">
                  <c:v>0</c:v>
                </c:pt>
                <c:pt idx="36">
                  <c:v>0</c:v>
                </c:pt>
              </c:numCache>
            </c:numRef>
          </c:val>
        </c:ser>
        <c:ser>
          <c:idx val="203"/>
          <c:order val="201"/>
          <c:tx>
            <c:strRef>
              <c:f>ant_info.003!$B$203</c:f>
              <c:strCache>
                <c:ptCount val="1"/>
                <c:pt idx="0">
                  <c:v>LEIAX1202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ant_info.003!$BD$203:$CN$203</c:f>
              <c:numCache>
                <c:formatCode>General</c:formatCode>
                <c:ptCount val="37"/>
                <c:pt idx="0">
                  <c:v>0</c:v>
                </c:pt>
                <c:pt idx="1">
                  <c:v>0</c:v>
                </c:pt>
                <c:pt idx="2">
                  <c:v>-6.3</c:v>
                </c:pt>
                <c:pt idx="3">
                  <c:v>-3.5</c:v>
                </c:pt>
                <c:pt idx="4">
                  <c:v>-1.2</c:v>
                </c:pt>
                <c:pt idx="5">
                  <c:v>0.70000000000000062</c:v>
                </c:pt>
                <c:pt idx="6">
                  <c:v>2.1</c:v>
                </c:pt>
                <c:pt idx="7">
                  <c:v>3.1</c:v>
                </c:pt>
                <c:pt idx="8">
                  <c:v>3.7</c:v>
                </c:pt>
                <c:pt idx="9">
                  <c:v>4</c:v>
                </c:pt>
                <c:pt idx="10">
                  <c:v>3.8</c:v>
                </c:pt>
                <c:pt idx="11">
                  <c:v>3.5</c:v>
                </c:pt>
                <c:pt idx="12">
                  <c:v>2.8</c:v>
                </c:pt>
                <c:pt idx="13">
                  <c:v>2.2000000000000002</c:v>
                </c:pt>
                <c:pt idx="14">
                  <c:v>1.4</c:v>
                </c:pt>
                <c:pt idx="15">
                  <c:v>0.70000000000000062</c:v>
                </c:pt>
                <c:pt idx="16">
                  <c:v>0.2</c:v>
                </c:pt>
                <c:pt idx="17">
                  <c:v>-0.1</c:v>
                </c:pt>
                <c:pt idx="18">
                  <c:v>0</c:v>
                </c:pt>
                <c:pt idx="19">
                  <c:v>-0.1</c:v>
                </c:pt>
                <c:pt idx="20">
                  <c:v>0.2</c:v>
                </c:pt>
                <c:pt idx="21">
                  <c:v>0.70000000000000062</c:v>
                </c:pt>
                <c:pt idx="22">
                  <c:v>1.4</c:v>
                </c:pt>
                <c:pt idx="23">
                  <c:v>2.2000000000000002</c:v>
                </c:pt>
                <c:pt idx="24">
                  <c:v>2.8</c:v>
                </c:pt>
                <c:pt idx="25">
                  <c:v>3.5</c:v>
                </c:pt>
                <c:pt idx="26">
                  <c:v>3.8</c:v>
                </c:pt>
                <c:pt idx="27">
                  <c:v>4</c:v>
                </c:pt>
                <c:pt idx="28">
                  <c:v>3.7</c:v>
                </c:pt>
                <c:pt idx="29">
                  <c:v>3.1</c:v>
                </c:pt>
                <c:pt idx="30">
                  <c:v>2.1</c:v>
                </c:pt>
                <c:pt idx="31">
                  <c:v>0.70000000000000062</c:v>
                </c:pt>
                <c:pt idx="32">
                  <c:v>-1.2</c:v>
                </c:pt>
                <c:pt idx="33">
                  <c:v>-3.5</c:v>
                </c:pt>
                <c:pt idx="34">
                  <c:v>-6.3</c:v>
                </c:pt>
                <c:pt idx="35">
                  <c:v>0</c:v>
                </c:pt>
                <c:pt idx="36">
                  <c:v>0</c:v>
                </c:pt>
              </c:numCache>
            </c:numRef>
          </c:val>
        </c:ser>
        <c:ser>
          <c:idx val="204"/>
          <c:order val="202"/>
          <c:tx>
            <c:strRef>
              <c:f>ant_info.003!$B$204</c:f>
              <c:strCache>
                <c:ptCount val="1"/>
                <c:pt idx="0">
                  <c:v>ASH701975.01AGP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ant_info.003!$BD$204:$CN$204</c:f>
              <c:numCache>
                <c:formatCode>General</c:formatCode>
                <c:ptCount val="37"/>
                <c:pt idx="0">
                  <c:v>0</c:v>
                </c:pt>
                <c:pt idx="1">
                  <c:v>0</c:v>
                </c:pt>
                <c:pt idx="2">
                  <c:v>-1.8</c:v>
                </c:pt>
                <c:pt idx="3">
                  <c:v>-2.1</c:v>
                </c:pt>
                <c:pt idx="4">
                  <c:v>-2.6</c:v>
                </c:pt>
                <c:pt idx="5">
                  <c:v>-3.3</c:v>
                </c:pt>
                <c:pt idx="6">
                  <c:v>-3.9</c:v>
                </c:pt>
                <c:pt idx="7">
                  <c:v>-4.4000000000000004</c:v>
                </c:pt>
                <c:pt idx="8">
                  <c:v>-4.9000000000000004</c:v>
                </c:pt>
                <c:pt idx="9">
                  <c:v>-5.0999999999999996</c:v>
                </c:pt>
                <c:pt idx="10">
                  <c:v>-5.2</c:v>
                </c:pt>
                <c:pt idx="11">
                  <c:v>-5.0999999999999996</c:v>
                </c:pt>
                <c:pt idx="12">
                  <c:v>-4.8</c:v>
                </c:pt>
                <c:pt idx="13">
                  <c:v>-4.3</c:v>
                </c:pt>
                <c:pt idx="14">
                  <c:v>-3.6</c:v>
                </c:pt>
                <c:pt idx="15">
                  <c:v>-2.8</c:v>
                </c:pt>
                <c:pt idx="16">
                  <c:v>-1.8</c:v>
                </c:pt>
                <c:pt idx="17">
                  <c:v>-0.9</c:v>
                </c:pt>
                <c:pt idx="18">
                  <c:v>0</c:v>
                </c:pt>
                <c:pt idx="19">
                  <c:v>-0.9</c:v>
                </c:pt>
                <c:pt idx="20">
                  <c:v>-1.8</c:v>
                </c:pt>
                <c:pt idx="21">
                  <c:v>-2.8</c:v>
                </c:pt>
                <c:pt idx="22">
                  <c:v>-3.6</c:v>
                </c:pt>
                <c:pt idx="23">
                  <c:v>-4.3</c:v>
                </c:pt>
                <c:pt idx="24">
                  <c:v>-4.8</c:v>
                </c:pt>
                <c:pt idx="25">
                  <c:v>-5.0999999999999996</c:v>
                </c:pt>
                <c:pt idx="26">
                  <c:v>-5.2</c:v>
                </c:pt>
                <c:pt idx="27">
                  <c:v>-5.0999999999999996</c:v>
                </c:pt>
                <c:pt idx="28">
                  <c:v>-4.9000000000000004</c:v>
                </c:pt>
                <c:pt idx="29">
                  <c:v>-4.4000000000000004</c:v>
                </c:pt>
                <c:pt idx="30">
                  <c:v>-3.9</c:v>
                </c:pt>
                <c:pt idx="31">
                  <c:v>-3.3</c:v>
                </c:pt>
                <c:pt idx="32">
                  <c:v>-2.6</c:v>
                </c:pt>
                <c:pt idx="33">
                  <c:v>-2.1</c:v>
                </c:pt>
                <c:pt idx="34">
                  <c:v>-1.8</c:v>
                </c:pt>
                <c:pt idx="35">
                  <c:v>0</c:v>
                </c:pt>
                <c:pt idx="36">
                  <c:v>0</c:v>
                </c:pt>
              </c:numCache>
            </c:numRef>
          </c:val>
        </c:ser>
        <c:ser>
          <c:idx val="205"/>
          <c:order val="203"/>
          <c:tx>
            <c:strRef>
              <c:f>ant_info.003!$B$205</c:f>
              <c:strCache>
                <c:ptCount val="1"/>
                <c:pt idx="0">
                  <c:v>ASH701975.01BGP</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ant_info.003!$BD$205:$CN$205</c:f>
              <c:numCache>
                <c:formatCode>General</c:formatCode>
                <c:ptCount val="37"/>
                <c:pt idx="0">
                  <c:v>0</c:v>
                </c:pt>
                <c:pt idx="1">
                  <c:v>0</c:v>
                </c:pt>
                <c:pt idx="2">
                  <c:v>-1.8</c:v>
                </c:pt>
                <c:pt idx="3">
                  <c:v>-2.1</c:v>
                </c:pt>
                <c:pt idx="4">
                  <c:v>-2.6</c:v>
                </c:pt>
                <c:pt idx="5">
                  <c:v>-3.3</c:v>
                </c:pt>
                <c:pt idx="6">
                  <c:v>-3.9</c:v>
                </c:pt>
                <c:pt idx="7">
                  <c:v>-4.4000000000000004</c:v>
                </c:pt>
                <c:pt idx="8">
                  <c:v>-4.9000000000000004</c:v>
                </c:pt>
                <c:pt idx="9">
                  <c:v>-5.0999999999999996</c:v>
                </c:pt>
                <c:pt idx="10">
                  <c:v>-5.2</c:v>
                </c:pt>
                <c:pt idx="11">
                  <c:v>-5.0999999999999996</c:v>
                </c:pt>
                <c:pt idx="12">
                  <c:v>-4.8</c:v>
                </c:pt>
                <c:pt idx="13">
                  <c:v>-4.3</c:v>
                </c:pt>
                <c:pt idx="14">
                  <c:v>-3.6</c:v>
                </c:pt>
                <c:pt idx="15">
                  <c:v>-2.8</c:v>
                </c:pt>
                <c:pt idx="16">
                  <c:v>-1.8</c:v>
                </c:pt>
                <c:pt idx="17">
                  <c:v>-0.9</c:v>
                </c:pt>
                <c:pt idx="18">
                  <c:v>0</c:v>
                </c:pt>
                <c:pt idx="19">
                  <c:v>-0.9</c:v>
                </c:pt>
                <c:pt idx="20">
                  <c:v>-1.8</c:v>
                </c:pt>
                <c:pt idx="21">
                  <c:v>-2.8</c:v>
                </c:pt>
                <c:pt idx="22">
                  <c:v>-3.6</c:v>
                </c:pt>
                <c:pt idx="23">
                  <c:v>-4.3</c:v>
                </c:pt>
                <c:pt idx="24">
                  <c:v>-4.8</c:v>
                </c:pt>
                <c:pt idx="25">
                  <c:v>-5.0999999999999996</c:v>
                </c:pt>
                <c:pt idx="26">
                  <c:v>-5.2</c:v>
                </c:pt>
                <c:pt idx="27">
                  <c:v>-5.0999999999999996</c:v>
                </c:pt>
                <c:pt idx="28">
                  <c:v>-4.9000000000000004</c:v>
                </c:pt>
                <c:pt idx="29">
                  <c:v>-4.4000000000000004</c:v>
                </c:pt>
                <c:pt idx="30">
                  <c:v>-3.9</c:v>
                </c:pt>
                <c:pt idx="31">
                  <c:v>-3.3</c:v>
                </c:pt>
                <c:pt idx="32">
                  <c:v>-2.6</c:v>
                </c:pt>
                <c:pt idx="33">
                  <c:v>-2.1</c:v>
                </c:pt>
                <c:pt idx="34">
                  <c:v>-1.8</c:v>
                </c:pt>
                <c:pt idx="35">
                  <c:v>0</c:v>
                </c:pt>
                <c:pt idx="36">
                  <c:v>0</c:v>
                </c:pt>
              </c:numCache>
            </c:numRef>
          </c:val>
        </c:ser>
        <c:ser>
          <c:idx val="206"/>
          <c:order val="204"/>
          <c:tx>
            <c:strRef>
              <c:f>ant_info.003!$B$206</c:f>
              <c:strCache>
                <c:ptCount val="1"/>
                <c:pt idx="0">
                  <c:v>TPS_MC.A5</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ant_info.003!$BD$206:$CN$206</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ser>
        <c:ser>
          <c:idx val="207"/>
          <c:order val="205"/>
          <c:tx>
            <c:strRef>
              <c:f>ant_info.003!$B$207</c:f>
              <c:strCache>
                <c:ptCount val="1"/>
                <c:pt idx="0">
                  <c:v>NOV702L_1.01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ant_info.003!$BD$207:$CN$207</c:f>
              <c:numCache>
                <c:formatCode>General</c:formatCode>
                <c:ptCount val="37"/>
                <c:pt idx="0">
                  <c:v>0</c:v>
                </c:pt>
                <c:pt idx="1">
                  <c:v>0</c:v>
                </c:pt>
                <c:pt idx="2">
                  <c:v>-5.5</c:v>
                </c:pt>
                <c:pt idx="3">
                  <c:v>-2.6</c:v>
                </c:pt>
                <c:pt idx="4">
                  <c:v>-0.2</c:v>
                </c:pt>
                <c:pt idx="5">
                  <c:v>1.6</c:v>
                </c:pt>
                <c:pt idx="6">
                  <c:v>2.9</c:v>
                </c:pt>
                <c:pt idx="7">
                  <c:v>3.8</c:v>
                </c:pt>
                <c:pt idx="8">
                  <c:v>4.2</c:v>
                </c:pt>
                <c:pt idx="9">
                  <c:v>4.3</c:v>
                </c:pt>
                <c:pt idx="10">
                  <c:v>4</c:v>
                </c:pt>
                <c:pt idx="11">
                  <c:v>3.6</c:v>
                </c:pt>
                <c:pt idx="12">
                  <c:v>2.9</c:v>
                </c:pt>
                <c:pt idx="13">
                  <c:v>2.1</c:v>
                </c:pt>
                <c:pt idx="14">
                  <c:v>1.3</c:v>
                </c:pt>
                <c:pt idx="15">
                  <c:v>0.60000000000000064</c:v>
                </c:pt>
                <c:pt idx="16">
                  <c:v>0.1</c:v>
                </c:pt>
                <c:pt idx="17">
                  <c:v>-0.1</c:v>
                </c:pt>
                <c:pt idx="18">
                  <c:v>0</c:v>
                </c:pt>
                <c:pt idx="19">
                  <c:v>-0.1</c:v>
                </c:pt>
                <c:pt idx="20">
                  <c:v>0.1</c:v>
                </c:pt>
                <c:pt idx="21">
                  <c:v>0.60000000000000064</c:v>
                </c:pt>
                <c:pt idx="22">
                  <c:v>1.3</c:v>
                </c:pt>
                <c:pt idx="23">
                  <c:v>2.1</c:v>
                </c:pt>
                <c:pt idx="24">
                  <c:v>2.9</c:v>
                </c:pt>
                <c:pt idx="25">
                  <c:v>3.6</c:v>
                </c:pt>
                <c:pt idx="26">
                  <c:v>4</c:v>
                </c:pt>
                <c:pt idx="27">
                  <c:v>4.3</c:v>
                </c:pt>
                <c:pt idx="28">
                  <c:v>4.2</c:v>
                </c:pt>
                <c:pt idx="29">
                  <c:v>3.8</c:v>
                </c:pt>
                <c:pt idx="30">
                  <c:v>2.9</c:v>
                </c:pt>
                <c:pt idx="31">
                  <c:v>1.6</c:v>
                </c:pt>
                <c:pt idx="32">
                  <c:v>-0.2</c:v>
                </c:pt>
                <c:pt idx="33">
                  <c:v>-2.6</c:v>
                </c:pt>
                <c:pt idx="34">
                  <c:v>-5.5</c:v>
                </c:pt>
                <c:pt idx="35">
                  <c:v>0</c:v>
                </c:pt>
                <c:pt idx="36">
                  <c:v>0</c:v>
                </c:pt>
              </c:numCache>
            </c:numRef>
          </c:val>
        </c:ser>
        <c:ser>
          <c:idx val="208"/>
          <c:order val="206"/>
          <c:tx>
            <c:strRef>
              <c:f>ant_info.003!$B$208</c:f>
              <c:strCache>
                <c:ptCount val="1"/>
                <c:pt idx="0">
                  <c:v>TPS_CR.3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ant_info.003!$BD$208:$CN$208</c:f>
              <c:numCache>
                <c:formatCode>General</c:formatCode>
                <c:ptCount val="37"/>
                <c:pt idx="0">
                  <c:v>0</c:v>
                </c:pt>
                <c:pt idx="1">
                  <c:v>0</c:v>
                </c:pt>
                <c:pt idx="2">
                  <c:v>-1.3</c:v>
                </c:pt>
                <c:pt idx="3">
                  <c:v>-0.5</c:v>
                </c:pt>
                <c:pt idx="4">
                  <c:v>0.30000000000000032</c:v>
                </c:pt>
                <c:pt idx="5">
                  <c:v>1</c:v>
                </c:pt>
                <c:pt idx="6">
                  <c:v>1.6</c:v>
                </c:pt>
                <c:pt idx="7">
                  <c:v>2</c:v>
                </c:pt>
                <c:pt idx="8">
                  <c:v>2.2999999999999998</c:v>
                </c:pt>
                <c:pt idx="9">
                  <c:v>2.4</c:v>
                </c:pt>
                <c:pt idx="10">
                  <c:v>2.4</c:v>
                </c:pt>
                <c:pt idx="11">
                  <c:v>2.2000000000000002</c:v>
                </c:pt>
                <c:pt idx="12">
                  <c:v>1.9000000000000001</c:v>
                </c:pt>
                <c:pt idx="13">
                  <c:v>1.5</c:v>
                </c:pt>
                <c:pt idx="14">
                  <c:v>1</c:v>
                </c:pt>
                <c:pt idx="15">
                  <c:v>0.60000000000000064</c:v>
                </c:pt>
                <c:pt idx="16">
                  <c:v>0.2</c:v>
                </c:pt>
                <c:pt idx="17">
                  <c:v>0</c:v>
                </c:pt>
                <c:pt idx="18">
                  <c:v>0</c:v>
                </c:pt>
                <c:pt idx="19">
                  <c:v>0</c:v>
                </c:pt>
                <c:pt idx="20">
                  <c:v>0.2</c:v>
                </c:pt>
                <c:pt idx="21">
                  <c:v>0.60000000000000064</c:v>
                </c:pt>
                <c:pt idx="22">
                  <c:v>1</c:v>
                </c:pt>
                <c:pt idx="23">
                  <c:v>1.5</c:v>
                </c:pt>
                <c:pt idx="24">
                  <c:v>1.9000000000000001</c:v>
                </c:pt>
                <c:pt idx="25">
                  <c:v>2.2000000000000002</c:v>
                </c:pt>
                <c:pt idx="26">
                  <c:v>2.4</c:v>
                </c:pt>
                <c:pt idx="27">
                  <c:v>2.4</c:v>
                </c:pt>
                <c:pt idx="28">
                  <c:v>2.2999999999999998</c:v>
                </c:pt>
                <c:pt idx="29">
                  <c:v>2</c:v>
                </c:pt>
                <c:pt idx="30">
                  <c:v>1.6</c:v>
                </c:pt>
                <c:pt idx="31">
                  <c:v>1</c:v>
                </c:pt>
                <c:pt idx="32">
                  <c:v>0.30000000000000032</c:v>
                </c:pt>
                <c:pt idx="33">
                  <c:v>-0.5</c:v>
                </c:pt>
                <c:pt idx="34">
                  <c:v>-1.3</c:v>
                </c:pt>
                <c:pt idx="35">
                  <c:v>0</c:v>
                </c:pt>
                <c:pt idx="36">
                  <c:v>0</c:v>
                </c:pt>
              </c:numCache>
            </c:numRef>
          </c:val>
        </c:ser>
        <c:ser>
          <c:idx val="209"/>
          <c:order val="207"/>
          <c:tx>
            <c:strRef>
              <c:f>ant_info.003!$B$209</c:f>
              <c:strCache>
                <c:ptCount val="1"/>
                <c:pt idx="0">
                  <c:v>AOA7490582.2</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ant_info.003!$BD$209:$CN$209</c:f>
              <c:numCache>
                <c:formatCode>General</c:formatCode>
                <c:ptCount val="37"/>
                <c:pt idx="0">
                  <c:v>0</c:v>
                </c:pt>
                <c:pt idx="1">
                  <c:v>0</c:v>
                </c:pt>
                <c:pt idx="2">
                  <c:v>-0.2</c:v>
                </c:pt>
                <c:pt idx="3">
                  <c:v>-0.30000000000000032</c:v>
                </c:pt>
                <c:pt idx="4">
                  <c:v>-0.30000000000000032</c:v>
                </c:pt>
                <c:pt idx="5">
                  <c:v>-0.2</c:v>
                </c:pt>
                <c:pt idx="6">
                  <c:v>-0.2</c:v>
                </c:pt>
                <c:pt idx="7">
                  <c:v>-0.2</c:v>
                </c:pt>
                <c:pt idx="8">
                  <c:v>-0.1</c:v>
                </c:pt>
                <c:pt idx="9">
                  <c:v>-0.1</c:v>
                </c:pt>
                <c:pt idx="10">
                  <c:v>-0.1</c:v>
                </c:pt>
                <c:pt idx="11">
                  <c:v>-0.1</c:v>
                </c:pt>
                <c:pt idx="12">
                  <c:v>-0.1</c:v>
                </c:pt>
                <c:pt idx="13">
                  <c:v>-0.1</c:v>
                </c:pt>
                <c:pt idx="14">
                  <c:v>-0.2</c:v>
                </c:pt>
                <c:pt idx="15">
                  <c:v>-0.2</c:v>
                </c:pt>
                <c:pt idx="16">
                  <c:v>-0.1</c:v>
                </c:pt>
                <c:pt idx="17">
                  <c:v>-0.1</c:v>
                </c:pt>
                <c:pt idx="18">
                  <c:v>0</c:v>
                </c:pt>
                <c:pt idx="19">
                  <c:v>-0.1</c:v>
                </c:pt>
                <c:pt idx="20">
                  <c:v>-0.1</c:v>
                </c:pt>
                <c:pt idx="21">
                  <c:v>-0.2</c:v>
                </c:pt>
                <c:pt idx="22">
                  <c:v>-0.2</c:v>
                </c:pt>
                <c:pt idx="23">
                  <c:v>-0.1</c:v>
                </c:pt>
                <c:pt idx="24">
                  <c:v>-0.1</c:v>
                </c:pt>
                <c:pt idx="25">
                  <c:v>-0.1</c:v>
                </c:pt>
                <c:pt idx="26">
                  <c:v>-0.1</c:v>
                </c:pt>
                <c:pt idx="27">
                  <c:v>-0.1</c:v>
                </c:pt>
                <c:pt idx="28">
                  <c:v>-0.1</c:v>
                </c:pt>
                <c:pt idx="29">
                  <c:v>-0.2</c:v>
                </c:pt>
                <c:pt idx="30">
                  <c:v>-0.2</c:v>
                </c:pt>
                <c:pt idx="31">
                  <c:v>-0.2</c:v>
                </c:pt>
                <c:pt idx="32">
                  <c:v>-0.30000000000000032</c:v>
                </c:pt>
                <c:pt idx="33">
                  <c:v>-0.30000000000000032</c:v>
                </c:pt>
                <c:pt idx="34">
                  <c:v>-0.2</c:v>
                </c:pt>
                <c:pt idx="35">
                  <c:v>0</c:v>
                </c:pt>
                <c:pt idx="36">
                  <c:v>0</c:v>
                </c:pt>
              </c:numCache>
            </c:numRef>
          </c:val>
        </c:ser>
        <c:ser>
          <c:idx val="210"/>
          <c:order val="208"/>
          <c:tx>
            <c:strRef>
              <c:f>ant_info.003!$B$210</c:f>
              <c:strCache>
                <c:ptCount val="1"/>
                <c:pt idx="0">
                  <c:v>SOK_GSR2700IS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ant_info.003!$BD$210:$CN$210</c:f>
              <c:numCache>
                <c:formatCode>General</c:formatCode>
                <c:ptCount val="37"/>
                <c:pt idx="0">
                  <c:v>0</c:v>
                </c:pt>
                <c:pt idx="1">
                  <c:v>0</c:v>
                </c:pt>
                <c:pt idx="2">
                  <c:v>-2.5</c:v>
                </c:pt>
                <c:pt idx="3">
                  <c:v>-0.4</c:v>
                </c:pt>
                <c:pt idx="4">
                  <c:v>1.2</c:v>
                </c:pt>
                <c:pt idx="5">
                  <c:v>2.5</c:v>
                </c:pt>
                <c:pt idx="6">
                  <c:v>3.2</c:v>
                </c:pt>
                <c:pt idx="7">
                  <c:v>3.8</c:v>
                </c:pt>
                <c:pt idx="8">
                  <c:v>4</c:v>
                </c:pt>
                <c:pt idx="9">
                  <c:v>4.0999999999999996</c:v>
                </c:pt>
                <c:pt idx="10">
                  <c:v>4</c:v>
                </c:pt>
                <c:pt idx="11">
                  <c:v>3.8</c:v>
                </c:pt>
                <c:pt idx="12">
                  <c:v>3.5</c:v>
                </c:pt>
                <c:pt idx="13">
                  <c:v>3</c:v>
                </c:pt>
                <c:pt idx="14">
                  <c:v>2.5</c:v>
                </c:pt>
                <c:pt idx="15">
                  <c:v>2</c:v>
                </c:pt>
                <c:pt idx="16">
                  <c:v>1.4</c:v>
                </c:pt>
                <c:pt idx="17">
                  <c:v>0.70000000000000062</c:v>
                </c:pt>
                <c:pt idx="18">
                  <c:v>0</c:v>
                </c:pt>
                <c:pt idx="19">
                  <c:v>0.70000000000000062</c:v>
                </c:pt>
                <c:pt idx="20">
                  <c:v>1.4</c:v>
                </c:pt>
                <c:pt idx="21">
                  <c:v>2</c:v>
                </c:pt>
                <c:pt idx="22">
                  <c:v>2.5</c:v>
                </c:pt>
                <c:pt idx="23">
                  <c:v>3</c:v>
                </c:pt>
                <c:pt idx="24">
                  <c:v>3.5</c:v>
                </c:pt>
                <c:pt idx="25">
                  <c:v>3.8</c:v>
                </c:pt>
                <c:pt idx="26">
                  <c:v>4</c:v>
                </c:pt>
                <c:pt idx="27">
                  <c:v>4.0999999999999996</c:v>
                </c:pt>
                <c:pt idx="28">
                  <c:v>4</c:v>
                </c:pt>
                <c:pt idx="29">
                  <c:v>3.8</c:v>
                </c:pt>
                <c:pt idx="30">
                  <c:v>3.2</c:v>
                </c:pt>
                <c:pt idx="31">
                  <c:v>2.5</c:v>
                </c:pt>
                <c:pt idx="32">
                  <c:v>1.2</c:v>
                </c:pt>
                <c:pt idx="33">
                  <c:v>-0.4</c:v>
                </c:pt>
                <c:pt idx="34">
                  <c:v>-2.5</c:v>
                </c:pt>
                <c:pt idx="35">
                  <c:v>0</c:v>
                </c:pt>
                <c:pt idx="36">
                  <c:v>0</c:v>
                </c:pt>
              </c:numCache>
            </c:numRef>
          </c:val>
        </c:ser>
        <c:ser>
          <c:idx val="211"/>
          <c:order val="209"/>
          <c:tx>
            <c:strRef>
              <c:f>ant_info.003!$B$211</c:f>
              <c:strCache>
                <c:ptCount val="1"/>
                <c:pt idx="0">
                  <c:v>TRM55970.00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ant_info.003!$BD$211:$CN$211</c:f>
              <c:numCache>
                <c:formatCode>General</c:formatCode>
                <c:ptCount val="37"/>
                <c:pt idx="0">
                  <c:v>0</c:v>
                </c:pt>
                <c:pt idx="1">
                  <c:v>0</c:v>
                </c:pt>
                <c:pt idx="2">
                  <c:v>-6.4</c:v>
                </c:pt>
                <c:pt idx="3">
                  <c:v>-3.1</c:v>
                </c:pt>
                <c:pt idx="4">
                  <c:v>-0.4</c:v>
                </c:pt>
                <c:pt idx="5">
                  <c:v>1.6</c:v>
                </c:pt>
                <c:pt idx="6">
                  <c:v>3.2</c:v>
                </c:pt>
                <c:pt idx="7">
                  <c:v>4.0999999999999996</c:v>
                </c:pt>
                <c:pt idx="8">
                  <c:v>4.5999999999999996</c:v>
                </c:pt>
                <c:pt idx="9">
                  <c:v>4.7</c:v>
                </c:pt>
                <c:pt idx="10">
                  <c:v>4.5</c:v>
                </c:pt>
                <c:pt idx="11">
                  <c:v>4</c:v>
                </c:pt>
                <c:pt idx="12">
                  <c:v>3.2</c:v>
                </c:pt>
                <c:pt idx="13">
                  <c:v>2.4</c:v>
                </c:pt>
                <c:pt idx="14">
                  <c:v>1.6</c:v>
                </c:pt>
                <c:pt idx="15">
                  <c:v>0.8</c:v>
                </c:pt>
                <c:pt idx="16">
                  <c:v>0.2</c:v>
                </c:pt>
                <c:pt idx="17">
                  <c:v>-0.1</c:v>
                </c:pt>
                <c:pt idx="18">
                  <c:v>0</c:v>
                </c:pt>
                <c:pt idx="19">
                  <c:v>-0.1</c:v>
                </c:pt>
                <c:pt idx="20">
                  <c:v>0.2</c:v>
                </c:pt>
                <c:pt idx="21">
                  <c:v>0.8</c:v>
                </c:pt>
                <c:pt idx="22">
                  <c:v>1.6</c:v>
                </c:pt>
                <c:pt idx="23">
                  <c:v>2.4</c:v>
                </c:pt>
                <c:pt idx="24">
                  <c:v>3.2</c:v>
                </c:pt>
                <c:pt idx="25">
                  <c:v>4</c:v>
                </c:pt>
                <c:pt idx="26">
                  <c:v>4.5</c:v>
                </c:pt>
                <c:pt idx="27">
                  <c:v>4.7</c:v>
                </c:pt>
                <c:pt idx="28">
                  <c:v>4.5999999999999996</c:v>
                </c:pt>
                <c:pt idx="29">
                  <c:v>4.0999999999999996</c:v>
                </c:pt>
                <c:pt idx="30">
                  <c:v>3.2</c:v>
                </c:pt>
                <c:pt idx="31">
                  <c:v>1.6</c:v>
                </c:pt>
                <c:pt idx="32">
                  <c:v>-0.4</c:v>
                </c:pt>
                <c:pt idx="33">
                  <c:v>-3.1</c:v>
                </c:pt>
                <c:pt idx="34">
                  <c:v>-6.4</c:v>
                </c:pt>
                <c:pt idx="35">
                  <c:v>0</c:v>
                </c:pt>
                <c:pt idx="36">
                  <c:v>0</c:v>
                </c:pt>
              </c:numCache>
            </c:numRef>
          </c:val>
        </c:ser>
        <c:ser>
          <c:idx val="212"/>
          <c:order val="210"/>
          <c:tx>
            <c:strRef>
              <c:f>ant_info.003!$B$212</c:f>
              <c:strCache>
                <c:ptCount val="1"/>
                <c:pt idx="0">
                  <c:v>TRM57970.00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ant_info.003!$BD$212:$CN$212</c:f>
              <c:numCache>
                <c:formatCode>General</c:formatCode>
                <c:ptCount val="37"/>
                <c:pt idx="0">
                  <c:v>0</c:v>
                </c:pt>
                <c:pt idx="1">
                  <c:v>0</c:v>
                </c:pt>
                <c:pt idx="2">
                  <c:v>-6.4</c:v>
                </c:pt>
                <c:pt idx="3">
                  <c:v>-3.1</c:v>
                </c:pt>
                <c:pt idx="4">
                  <c:v>-0.4</c:v>
                </c:pt>
                <c:pt idx="5">
                  <c:v>1.6</c:v>
                </c:pt>
                <c:pt idx="6">
                  <c:v>3.2</c:v>
                </c:pt>
                <c:pt idx="7">
                  <c:v>4.0999999999999996</c:v>
                </c:pt>
                <c:pt idx="8">
                  <c:v>4.5999999999999996</c:v>
                </c:pt>
                <c:pt idx="9">
                  <c:v>4.7</c:v>
                </c:pt>
                <c:pt idx="10">
                  <c:v>4.5</c:v>
                </c:pt>
                <c:pt idx="11">
                  <c:v>4</c:v>
                </c:pt>
                <c:pt idx="12">
                  <c:v>3.2</c:v>
                </c:pt>
                <c:pt idx="13">
                  <c:v>2.4</c:v>
                </c:pt>
                <c:pt idx="14">
                  <c:v>1.6</c:v>
                </c:pt>
                <c:pt idx="15">
                  <c:v>0.8</c:v>
                </c:pt>
                <c:pt idx="16">
                  <c:v>0.2</c:v>
                </c:pt>
                <c:pt idx="17">
                  <c:v>-0.1</c:v>
                </c:pt>
                <c:pt idx="18">
                  <c:v>0</c:v>
                </c:pt>
                <c:pt idx="19">
                  <c:v>-0.1</c:v>
                </c:pt>
                <c:pt idx="20">
                  <c:v>0.2</c:v>
                </c:pt>
                <c:pt idx="21">
                  <c:v>0.8</c:v>
                </c:pt>
                <c:pt idx="22">
                  <c:v>1.6</c:v>
                </c:pt>
                <c:pt idx="23">
                  <c:v>2.4</c:v>
                </c:pt>
                <c:pt idx="24">
                  <c:v>3.2</c:v>
                </c:pt>
                <c:pt idx="25">
                  <c:v>4</c:v>
                </c:pt>
                <c:pt idx="26">
                  <c:v>4.5</c:v>
                </c:pt>
                <c:pt idx="27">
                  <c:v>4.7</c:v>
                </c:pt>
                <c:pt idx="28">
                  <c:v>4.5999999999999996</c:v>
                </c:pt>
                <c:pt idx="29">
                  <c:v>4.0999999999999996</c:v>
                </c:pt>
                <c:pt idx="30">
                  <c:v>3.2</c:v>
                </c:pt>
                <c:pt idx="31">
                  <c:v>1.6</c:v>
                </c:pt>
                <c:pt idx="32">
                  <c:v>-0.4</c:v>
                </c:pt>
                <c:pt idx="33">
                  <c:v>-3.1</c:v>
                </c:pt>
                <c:pt idx="34">
                  <c:v>-6.4</c:v>
                </c:pt>
                <c:pt idx="35">
                  <c:v>0</c:v>
                </c:pt>
                <c:pt idx="36">
                  <c:v>0</c:v>
                </c:pt>
              </c:numCache>
            </c:numRef>
          </c:val>
        </c:ser>
        <c:ser>
          <c:idx val="213"/>
          <c:order val="211"/>
          <c:tx>
            <c:strRef>
              <c:f>ant_info.003!$B$213</c:f>
              <c:strCache>
                <c:ptCount val="1"/>
                <c:pt idx="0">
                  <c:v>TRM_R8_GNSS</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ant_info.003!$BD$213:$CN$213</c:f>
              <c:numCache>
                <c:formatCode>General</c:formatCode>
                <c:ptCount val="37"/>
                <c:pt idx="0">
                  <c:v>0</c:v>
                </c:pt>
                <c:pt idx="1">
                  <c:v>0</c:v>
                </c:pt>
                <c:pt idx="2">
                  <c:v>-5.8</c:v>
                </c:pt>
                <c:pt idx="3">
                  <c:v>-3.7</c:v>
                </c:pt>
                <c:pt idx="4">
                  <c:v>-1.6</c:v>
                </c:pt>
                <c:pt idx="5">
                  <c:v>0.5</c:v>
                </c:pt>
                <c:pt idx="6">
                  <c:v>2.2999999999999998</c:v>
                </c:pt>
                <c:pt idx="7">
                  <c:v>3.7</c:v>
                </c:pt>
                <c:pt idx="8">
                  <c:v>4.5999999999999996</c:v>
                </c:pt>
                <c:pt idx="9">
                  <c:v>5</c:v>
                </c:pt>
                <c:pt idx="10">
                  <c:v>4.9000000000000004</c:v>
                </c:pt>
                <c:pt idx="11">
                  <c:v>4.4000000000000004</c:v>
                </c:pt>
                <c:pt idx="12">
                  <c:v>3.5</c:v>
                </c:pt>
                <c:pt idx="13">
                  <c:v>2.2999999999999998</c:v>
                </c:pt>
                <c:pt idx="14">
                  <c:v>1.1000000000000001</c:v>
                </c:pt>
                <c:pt idx="15">
                  <c:v>-0.1</c:v>
                </c:pt>
                <c:pt idx="16">
                  <c:v>-0.9</c:v>
                </c:pt>
                <c:pt idx="17">
                  <c:v>-0.9</c:v>
                </c:pt>
                <c:pt idx="18">
                  <c:v>0</c:v>
                </c:pt>
                <c:pt idx="19">
                  <c:v>-0.9</c:v>
                </c:pt>
                <c:pt idx="20">
                  <c:v>-0.9</c:v>
                </c:pt>
                <c:pt idx="21">
                  <c:v>-0.1</c:v>
                </c:pt>
                <c:pt idx="22">
                  <c:v>1.1000000000000001</c:v>
                </c:pt>
                <c:pt idx="23">
                  <c:v>2.2999999999999998</c:v>
                </c:pt>
                <c:pt idx="24">
                  <c:v>3.5</c:v>
                </c:pt>
                <c:pt idx="25">
                  <c:v>4.4000000000000004</c:v>
                </c:pt>
                <c:pt idx="26">
                  <c:v>4.9000000000000004</c:v>
                </c:pt>
                <c:pt idx="27">
                  <c:v>5</c:v>
                </c:pt>
                <c:pt idx="28">
                  <c:v>4.5999999999999996</c:v>
                </c:pt>
                <c:pt idx="29">
                  <c:v>3.7</c:v>
                </c:pt>
                <c:pt idx="30">
                  <c:v>2.2999999999999998</c:v>
                </c:pt>
                <c:pt idx="31">
                  <c:v>0.5</c:v>
                </c:pt>
                <c:pt idx="32">
                  <c:v>-1.6</c:v>
                </c:pt>
                <c:pt idx="33">
                  <c:v>-3.7</c:v>
                </c:pt>
                <c:pt idx="34">
                  <c:v>-5.8</c:v>
                </c:pt>
                <c:pt idx="35">
                  <c:v>0</c:v>
                </c:pt>
                <c:pt idx="36">
                  <c:v>0</c:v>
                </c:pt>
              </c:numCache>
            </c:numRef>
          </c:val>
        </c:ser>
        <c:ser>
          <c:idx val="214"/>
          <c:order val="212"/>
          <c:tx>
            <c:strRef>
              <c:f>ant_info.003!$B$214</c:f>
              <c:strCache>
                <c:ptCount val="1"/>
                <c:pt idx="0">
                  <c:v>TPSCR.G3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ant_info.003!$BD$214:$CN$214</c:f>
              <c:numCache>
                <c:formatCode>General</c:formatCode>
                <c:ptCount val="37"/>
                <c:pt idx="0">
                  <c:v>0</c:v>
                </c:pt>
                <c:pt idx="1">
                  <c:v>0</c:v>
                </c:pt>
                <c:pt idx="2">
                  <c:v>-0.4</c:v>
                </c:pt>
                <c:pt idx="3">
                  <c:v>-0.2</c:v>
                </c:pt>
                <c:pt idx="4">
                  <c:v>0.1</c:v>
                </c:pt>
                <c:pt idx="5">
                  <c:v>0.30000000000000032</c:v>
                </c:pt>
                <c:pt idx="6">
                  <c:v>0.60000000000000064</c:v>
                </c:pt>
                <c:pt idx="7">
                  <c:v>0.8</c:v>
                </c:pt>
                <c:pt idx="8">
                  <c:v>0.9</c:v>
                </c:pt>
                <c:pt idx="9">
                  <c:v>1</c:v>
                </c:pt>
                <c:pt idx="10">
                  <c:v>1</c:v>
                </c:pt>
                <c:pt idx="11">
                  <c:v>0.9</c:v>
                </c:pt>
                <c:pt idx="12">
                  <c:v>0.8</c:v>
                </c:pt>
                <c:pt idx="13">
                  <c:v>0.60000000000000064</c:v>
                </c:pt>
                <c:pt idx="14">
                  <c:v>0.4</c:v>
                </c:pt>
                <c:pt idx="15">
                  <c:v>0.2</c:v>
                </c:pt>
                <c:pt idx="16">
                  <c:v>0.1</c:v>
                </c:pt>
                <c:pt idx="17">
                  <c:v>0</c:v>
                </c:pt>
                <c:pt idx="18">
                  <c:v>0</c:v>
                </c:pt>
                <c:pt idx="19">
                  <c:v>0</c:v>
                </c:pt>
                <c:pt idx="20">
                  <c:v>0.1</c:v>
                </c:pt>
                <c:pt idx="21">
                  <c:v>0.2</c:v>
                </c:pt>
                <c:pt idx="22">
                  <c:v>0.4</c:v>
                </c:pt>
                <c:pt idx="23">
                  <c:v>0.60000000000000064</c:v>
                </c:pt>
                <c:pt idx="24">
                  <c:v>0.8</c:v>
                </c:pt>
                <c:pt idx="25">
                  <c:v>0.9</c:v>
                </c:pt>
                <c:pt idx="26">
                  <c:v>1</c:v>
                </c:pt>
                <c:pt idx="27">
                  <c:v>1</c:v>
                </c:pt>
                <c:pt idx="28">
                  <c:v>0.9</c:v>
                </c:pt>
                <c:pt idx="29">
                  <c:v>0.8</c:v>
                </c:pt>
                <c:pt idx="30">
                  <c:v>0.60000000000000064</c:v>
                </c:pt>
                <c:pt idx="31">
                  <c:v>0.30000000000000032</c:v>
                </c:pt>
                <c:pt idx="32">
                  <c:v>0.1</c:v>
                </c:pt>
                <c:pt idx="33">
                  <c:v>-0.2</c:v>
                </c:pt>
                <c:pt idx="34">
                  <c:v>-0.4</c:v>
                </c:pt>
                <c:pt idx="35">
                  <c:v>0</c:v>
                </c:pt>
                <c:pt idx="36">
                  <c:v>0</c:v>
                </c:pt>
              </c:numCache>
            </c:numRef>
          </c:val>
        </c:ser>
        <c:ser>
          <c:idx val="215"/>
          <c:order val="213"/>
          <c:tx>
            <c:strRef>
              <c:f>ant_info.003!$B$215</c:f>
              <c:strCache>
                <c:ptCount val="1"/>
                <c:pt idx="0">
                  <c:v>TRM55971.00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ant_info.003!$BD$215:$CN$215</c:f>
              <c:numCache>
                <c:formatCode>General</c:formatCode>
                <c:ptCount val="37"/>
                <c:pt idx="0">
                  <c:v>0</c:v>
                </c:pt>
                <c:pt idx="1">
                  <c:v>0</c:v>
                </c:pt>
                <c:pt idx="2">
                  <c:v>-2.2000000000000002</c:v>
                </c:pt>
                <c:pt idx="3">
                  <c:v>-1.3</c:v>
                </c:pt>
                <c:pt idx="4">
                  <c:v>-0.4</c:v>
                </c:pt>
                <c:pt idx="5">
                  <c:v>0.2</c:v>
                </c:pt>
                <c:pt idx="6">
                  <c:v>0.8</c:v>
                </c:pt>
                <c:pt idx="7">
                  <c:v>1.1000000000000001</c:v>
                </c:pt>
                <c:pt idx="8">
                  <c:v>1.4</c:v>
                </c:pt>
                <c:pt idx="9">
                  <c:v>1.5</c:v>
                </c:pt>
                <c:pt idx="10">
                  <c:v>1.4</c:v>
                </c:pt>
                <c:pt idx="11">
                  <c:v>1.2</c:v>
                </c:pt>
                <c:pt idx="12">
                  <c:v>1</c:v>
                </c:pt>
                <c:pt idx="13">
                  <c:v>0.70000000000000062</c:v>
                </c:pt>
                <c:pt idx="14">
                  <c:v>0.4</c:v>
                </c:pt>
                <c:pt idx="15">
                  <c:v>0.1</c:v>
                </c:pt>
                <c:pt idx="16">
                  <c:v>-0.1</c:v>
                </c:pt>
                <c:pt idx="17">
                  <c:v>-0.1</c:v>
                </c:pt>
                <c:pt idx="18">
                  <c:v>0</c:v>
                </c:pt>
                <c:pt idx="19">
                  <c:v>-0.1</c:v>
                </c:pt>
                <c:pt idx="20">
                  <c:v>-0.1</c:v>
                </c:pt>
                <c:pt idx="21">
                  <c:v>0.1</c:v>
                </c:pt>
                <c:pt idx="22">
                  <c:v>0.4</c:v>
                </c:pt>
                <c:pt idx="23">
                  <c:v>0.70000000000000062</c:v>
                </c:pt>
                <c:pt idx="24">
                  <c:v>1</c:v>
                </c:pt>
                <c:pt idx="25">
                  <c:v>1.2</c:v>
                </c:pt>
                <c:pt idx="26">
                  <c:v>1.4</c:v>
                </c:pt>
                <c:pt idx="27">
                  <c:v>1.5</c:v>
                </c:pt>
                <c:pt idx="28">
                  <c:v>1.4</c:v>
                </c:pt>
                <c:pt idx="29">
                  <c:v>1.1000000000000001</c:v>
                </c:pt>
                <c:pt idx="30">
                  <c:v>0.8</c:v>
                </c:pt>
                <c:pt idx="31">
                  <c:v>0.2</c:v>
                </c:pt>
                <c:pt idx="32">
                  <c:v>-0.4</c:v>
                </c:pt>
                <c:pt idx="33">
                  <c:v>-1.3</c:v>
                </c:pt>
                <c:pt idx="34">
                  <c:v>-2.2000000000000002</c:v>
                </c:pt>
                <c:pt idx="35">
                  <c:v>0</c:v>
                </c:pt>
                <c:pt idx="36">
                  <c:v>0</c:v>
                </c:pt>
              </c:numCache>
            </c:numRef>
          </c:val>
        </c:ser>
        <c:ser>
          <c:idx val="216"/>
          <c:order val="214"/>
          <c:tx>
            <c:strRef>
              <c:f>ant_info.003!$B$216</c:f>
              <c:strCache>
                <c:ptCount val="1"/>
                <c:pt idx="0">
                  <c:v>DGR_QEDGE</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ant_info.003!$BD$216:$CN$216</c:f>
              <c:numCache>
                <c:formatCode>General</c:formatCode>
                <c:ptCount val="37"/>
                <c:pt idx="0">
                  <c:v>0</c:v>
                </c:pt>
                <c:pt idx="1">
                  <c:v>0</c:v>
                </c:pt>
                <c:pt idx="2">
                  <c:v>-5.4</c:v>
                </c:pt>
                <c:pt idx="3">
                  <c:v>-3.5</c:v>
                </c:pt>
                <c:pt idx="4">
                  <c:v>-1.8</c:v>
                </c:pt>
                <c:pt idx="5">
                  <c:v>-0.5</c:v>
                </c:pt>
                <c:pt idx="6">
                  <c:v>0.60000000000000064</c:v>
                </c:pt>
                <c:pt idx="7">
                  <c:v>1.3</c:v>
                </c:pt>
                <c:pt idx="8">
                  <c:v>1.7</c:v>
                </c:pt>
                <c:pt idx="9">
                  <c:v>1.8</c:v>
                </c:pt>
                <c:pt idx="10">
                  <c:v>1.7</c:v>
                </c:pt>
                <c:pt idx="11">
                  <c:v>1.4</c:v>
                </c:pt>
                <c:pt idx="12">
                  <c:v>0.9</c:v>
                </c:pt>
                <c:pt idx="13">
                  <c:v>0.4</c:v>
                </c:pt>
                <c:pt idx="14">
                  <c:v>-0.1</c:v>
                </c:pt>
                <c:pt idx="15">
                  <c:v>-0.5</c:v>
                </c:pt>
                <c:pt idx="16">
                  <c:v>-0.8</c:v>
                </c:pt>
                <c:pt idx="17">
                  <c:v>-0.60000000000000064</c:v>
                </c:pt>
                <c:pt idx="18">
                  <c:v>0</c:v>
                </c:pt>
                <c:pt idx="19">
                  <c:v>-0.60000000000000064</c:v>
                </c:pt>
                <c:pt idx="20">
                  <c:v>-0.8</c:v>
                </c:pt>
                <c:pt idx="21">
                  <c:v>-0.5</c:v>
                </c:pt>
                <c:pt idx="22">
                  <c:v>-0.1</c:v>
                </c:pt>
                <c:pt idx="23">
                  <c:v>0.4</c:v>
                </c:pt>
                <c:pt idx="24">
                  <c:v>0.9</c:v>
                </c:pt>
                <c:pt idx="25">
                  <c:v>1.4</c:v>
                </c:pt>
                <c:pt idx="26">
                  <c:v>1.7</c:v>
                </c:pt>
                <c:pt idx="27">
                  <c:v>1.8</c:v>
                </c:pt>
                <c:pt idx="28">
                  <c:v>1.7</c:v>
                </c:pt>
                <c:pt idx="29">
                  <c:v>1.3</c:v>
                </c:pt>
                <c:pt idx="30">
                  <c:v>0.60000000000000064</c:v>
                </c:pt>
                <c:pt idx="31">
                  <c:v>-0.5</c:v>
                </c:pt>
                <c:pt idx="32">
                  <c:v>-1.8</c:v>
                </c:pt>
                <c:pt idx="33">
                  <c:v>-3.5</c:v>
                </c:pt>
                <c:pt idx="34">
                  <c:v>-5.4</c:v>
                </c:pt>
                <c:pt idx="35">
                  <c:v>0</c:v>
                </c:pt>
                <c:pt idx="36">
                  <c:v>0</c:v>
                </c:pt>
              </c:numCache>
            </c:numRef>
          </c:val>
        </c:ser>
        <c:ser>
          <c:idx val="217"/>
          <c:order val="215"/>
          <c:tx>
            <c:strRef>
              <c:f>ant_info.003!$B$217</c:f>
              <c:strCache>
                <c:ptCount val="1"/>
                <c:pt idx="0">
                  <c:v>NOV533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ant_info.003!$BD$217:$CN$217</c:f>
              <c:numCache>
                <c:formatCode>General</c:formatCode>
                <c:ptCount val="37"/>
                <c:pt idx="0">
                  <c:v>0</c:v>
                </c:pt>
                <c:pt idx="1">
                  <c:v>0</c:v>
                </c:pt>
                <c:pt idx="2">
                  <c:v>0.2</c:v>
                </c:pt>
                <c:pt idx="3">
                  <c:v>0.5</c:v>
                </c:pt>
                <c:pt idx="4">
                  <c:v>0.60000000000000064</c:v>
                </c:pt>
                <c:pt idx="5">
                  <c:v>0.70000000000000062</c:v>
                </c:pt>
                <c:pt idx="6">
                  <c:v>0.8</c:v>
                </c:pt>
                <c:pt idx="7">
                  <c:v>0.9</c:v>
                </c:pt>
                <c:pt idx="8">
                  <c:v>0.9</c:v>
                </c:pt>
                <c:pt idx="9">
                  <c:v>0.9</c:v>
                </c:pt>
                <c:pt idx="10">
                  <c:v>1</c:v>
                </c:pt>
                <c:pt idx="11">
                  <c:v>1</c:v>
                </c:pt>
                <c:pt idx="12">
                  <c:v>0.9</c:v>
                </c:pt>
                <c:pt idx="13">
                  <c:v>0.9</c:v>
                </c:pt>
                <c:pt idx="14">
                  <c:v>0.9</c:v>
                </c:pt>
                <c:pt idx="15">
                  <c:v>0.70000000000000062</c:v>
                </c:pt>
                <c:pt idx="16">
                  <c:v>0.60000000000000064</c:v>
                </c:pt>
                <c:pt idx="17">
                  <c:v>0.30000000000000032</c:v>
                </c:pt>
                <c:pt idx="18">
                  <c:v>0</c:v>
                </c:pt>
                <c:pt idx="19">
                  <c:v>0.30000000000000032</c:v>
                </c:pt>
                <c:pt idx="20">
                  <c:v>0.60000000000000064</c:v>
                </c:pt>
                <c:pt idx="21">
                  <c:v>0.70000000000000062</c:v>
                </c:pt>
                <c:pt idx="22">
                  <c:v>0.9</c:v>
                </c:pt>
                <c:pt idx="23">
                  <c:v>0.9</c:v>
                </c:pt>
                <c:pt idx="24">
                  <c:v>0.9</c:v>
                </c:pt>
                <c:pt idx="25">
                  <c:v>1</c:v>
                </c:pt>
                <c:pt idx="26">
                  <c:v>1</c:v>
                </c:pt>
                <c:pt idx="27">
                  <c:v>0.9</c:v>
                </c:pt>
                <c:pt idx="28">
                  <c:v>0.9</c:v>
                </c:pt>
                <c:pt idx="29">
                  <c:v>0.9</c:v>
                </c:pt>
                <c:pt idx="30">
                  <c:v>0.8</c:v>
                </c:pt>
                <c:pt idx="31">
                  <c:v>0.70000000000000062</c:v>
                </c:pt>
                <c:pt idx="32">
                  <c:v>0.60000000000000064</c:v>
                </c:pt>
                <c:pt idx="33">
                  <c:v>0.5</c:v>
                </c:pt>
                <c:pt idx="34">
                  <c:v>0.2</c:v>
                </c:pt>
                <c:pt idx="35">
                  <c:v>0</c:v>
                </c:pt>
                <c:pt idx="36">
                  <c:v>0</c:v>
                </c:pt>
              </c:numCache>
            </c:numRef>
          </c:val>
        </c:ser>
        <c:ser>
          <c:idx val="218"/>
          <c:order val="216"/>
          <c:tx>
            <c:strRef>
              <c:f>ant_info.003!$B$218</c:f>
              <c:strCache>
                <c:ptCount val="1"/>
                <c:pt idx="0">
                  <c:v>TRM55971.00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ant_info.003!$BD$218:$CN$218</c:f>
              <c:numCache>
                <c:formatCode>General</c:formatCode>
                <c:ptCount val="37"/>
                <c:pt idx="0">
                  <c:v>0</c:v>
                </c:pt>
                <c:pt idx="1">
                  <c:v>0</c:v>
                </c:pt>
                <c:pt idx="2">
                  <c:v>-3.1</c:v>
                </c:pt>
                <c:pt idx="3">
                  <c:v>-2</c:v>
                </c:pt>
                <c:pt idx="4">
                  <c:v>-1.1000000000000001</c:v>
                </c:pt>
                <c:pt idx="5">
                  <c:v>-0.2</c:v>
                </c:pt>
                <c:pt idx="6">
                  <c:v>0.4</c:v>
                </c:pt>
                <c:pt idx="7">
                  <c:v>0.9</c:v>
                </c:pt>
                <c:pt idx="8">
                  <c:v>1.2</c:v>
                </c:pt>
                <c:pt idx="9">
                  <c:v>1.3</c:v>
                </c:pt>
                <c:pt idx="10">
                  <c:v>1.2</c:v>
                </c:pt>
                <c:pt idx="11">
                  <c:v>1</c:v>
                </c:pt>
                <c:pt idx="12">
                  <c:v>0.70000000000000062</c:v>
                </c:pt>
                <c:pt idx="13">
                  <c:v>0.4</c:v>
                </c:pt>
                <c:pt idx="14">
                  <c:v>0</c:v>
                </c:pt>
                <c:pt idx="15">
                  <c:v>-0.30000000000000032</c:v>
                </c:pt>
                <c:pt idx="16">
                  <c:v>-0.5</c:v>
                </c:pt>
                <c:pt idx="17">
                  <c:v>-0.4</c:v>
                </c:pt>
                <c:pt idx="18">
                  <c:v>0</c:v>
                </c:pt>
                <c:pt idx="19">
                  <c:v>-0.4</c:v>
                </c:pt>
                <c:pt idx="20">
                  <c:v>-0.5</c:v>
                </c:pt>
                <c:pt idx="21">
                  <c:v>-0.30000000000000032</c:v>
                </c:pt>
                <c:pt idx="22">
                  <c:v>0</c:v>
                </c:pt>
                <c:pt idx="23">
                  <c:v>0.4</c:v>
                </c:pt>
                <c:pt idx="24">
                  <c:v>0.70000000000000062</c:v>
                </c:pt>
                <c:pt idx="25">
                  <c:v>1</c:v>
                </c:pt>
                <c:pt idx="26">
                  <c:v>1.2</c:v>
                </c:pt>
                <c:pt idx="27">
                  <c:v>1.3</c:v>
                </c:pt>
                <c:pt idx="28">
                  <c:v>1.2</c:v>
                </c:pt>
                <c:pt idx="29">
                  <c:v>0.9</c:v>
                </c:pt>
                <c:pt idx="30">
                  <c:v>0.4</c:v>
                </c:pt>
                <c:pt idx="31">
                  <c:v>-0.2</c:v>
                </c:pt>
                <c:pt idx="32">
                  <c:v>-1.1000000000000001</c:v>
                </c:pt>
                <c:pt idx="33">
                  <c:v>-2</c:v>
                </c:pt>
                <c:pt idx="34">
                  <c:v>-3.1</c:v>
                </c:pt>
                <c:pt idx="35">
                  <c:v>0</c:v>
                </c:pt>
                <c:pt idx="36">
                  <c:v>0</c:v>
                </c:pt>
              </c:numCache>
            </c:numRef>
          </c:val>
        </c:ser>
        <c:ser>
          <c:idx val="219"/>
          <c:order val="217"/>
          <c:tx>
            <c:strRef>
              <c:f>ant_info.003!$B$219</c:f>
              <c:strCache>
                <c:ptCount val="1"/>
                <c:pt idx="0">
                  <c:v>TRM55971.00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ant_info.003!$BD$219:$CN$219</c:f>
              <c:numCache>
                <c:formatCode>General</c:formatCode>
                <c:ptCount val="37"/>
                <c:pt idx="0">
                  <c:v>0</c:v>
                </c:pt>
                <c:pt idx="1">
                  <c:v>0</c:v>
                </c:pt>
                <c:pt idx="2">
                  <c:v>-1.2</c:v>
                </c:pt>
                <c:pt idx="3">
                  <c:v>-1</c:v>
                </c:pt>
                <c:pt idx="4">
                  <c:v>-0.5</c:v>
                </c:pt>
                <c:pt idx="5">
                  <c:v>0.1</c:v>
                </c:pt>
                <c:pt idx="6">
                  <c:v>0.60000000000000064</c:v>
                </c:pt>
                <c:pt idx="7">
                  <c:v>1.1000000000000001</c:v>
                </c:pt>
                <c:pt idx="8">
                  <c:v>1.4</c:v>
                </c:pt>
                <c:pt idx="9">
                  <c:v>1.5</c:v>
                </c:pt>
                <c:pt idx="10">
                  <c:v>1.5</c:v>
                </c:pt>
                <c:pt idx="11">
                  <c:v>1.4</c:v>
                </c:pt>
                <c:pt idx="12">
                  <c:v>1.1000000000000001</c:v>
                </c:pt>
                <c:pt idx="13">
                  <c:v>0.8</c:v>
                </c:pt>
                <c:pt idx="14">
                  <c:v>0.2</c:v>
                </c:pt>
                <c:pt idx="15">
                  <c:v>-0.1</c:v>
                </c:pt>
                <c:pt idx="16">
                  <c:v>-0.30000000000000032</c:v>
                </c:pt>
                <c:pt idx="17">
                  <c:v>-0.30000000000000032</c:v>
                </c:pt>
                <c:pt idx="18">
                  <c:v>0</c:v>
                </c:pt>
                <c:pt idx="19">
                  <c:v>-0.30000000000000032</c:v>
                </c:pt>
                <c:pt idx="20">
                  <c:v>-0.30000000000000032</c:v>
                </c:pt>
                <c:pt idx="21">
                  <c:v>-0.1</c:v>
                </c:pt>
                <c:pt idx="22">
                  <c:v>0.2</c:v>
                </c:pt>
                <c:pt idx="23">
                  <c:v>0.8</c:v>
                </c:pt>
                <c:pt idx="24">
                  <c:v>1.1000000000000001</c:v>
                </c:pt>
                <c:pt idx="25">
                  <c:v>1.4</c:v>
                </c:pt>
                <c:pt idx="26">
                  <c:v>1.5</c:v>
                </c:pt>
                <c:pt idx="27">
                  <c:v>1.5</c:v>
                </c:pt>
                <c:pt idx="28">
                  <c:v>1.4</c:v>
                </c:pt>
                <c:pt idx="29">
                  <c:v>1.1000000000000001</c:v>
                </c:pt>
                <c:pt idx="30">
                  <c:v>0.60000000000000064</c:v>
                </c:pt>
                <c:pt idx="31">
                  <c:v>0.1</c:v>
                </c:pt>
                <c:pt idx="32">
                  <c:v>-0.5</c:v>
                </c:pt>
                <c:pt idx="33">
                  <c:v>-1</c:v>
                </c:pt>
                <c:pt idx="34">
                  <c:v>-1.2</c:v>
                </c:pt>
                <c:pt idx="35">
                  <c:v>0</c:v>
                </c:pt>
                <c:pt idx="36">
                  <c:v>0</c:v>
                </c:pt>
              </c:numCache>
            </c:numRef>
          </c:val>
        </c:ser>
        <c:ser>
          <c:idx val="220"/>
          <c:order val="218"/>
          <c:tx>
            <c:strRef>
              <c:f>ant_info.003!$B$220</c:f>
              <c:strCache>
                <c:ptCount val="1"/>
                <c:pt idx="0">
                  <c:v>LEIATX1230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ant_info.003!$BD$220:$CN$220</c:f>
              <c:numCache>
                <c:formatCode>General</c:formatCode>
                <c:ptCount val="37"/>
                <c:pt idx="0">
                  <c:v>0</c:v>
                </c:pt>
                <c:pt idx="1">
                  <c:v>0</c:v>
                </c:pt>
                <c:pt idx="2">
                  <c:v>-8.4</c:v>
                </c:pt>
                <c:pt idx="3">
                  <c:v>-5.9</c:v>
                </c:pt>
                <c:pt idx="4">
                  <c:v>-3.5</c:v>
                </c:pt>
                <c:pt idx="5">
                  <c:v>-1.4</c:v>
                </c:pt>
                <c:pt idx="6">
                  <c:v>0.4</c:v>
                </c:pt>
                <c:pt idx="7">
                  <c:v>1.7</c:v>
                </c:pt>
                <c:pt idx="8">
                  <c:v>2.5</c:v>
                </c:pt>
                <c:pt idx="9">
                  <c:v>2.8</c:v>
                </c:pt>
                <c:pt idx="10">
                  <c:v>2.7</c:v>
                </c:pt>
                <c:pt idx="11">
                  <c:v>2.1</c:v>
                </c:pt>
                <c:pt idx="12">
                  <c:v>1.2</c:v>
                </c:pt>
                <c:pt idx="13">
                  <c:v>0.1</c:v>
                </c:pt>
                <c:pt idx="14">
                  <c:v>-0.9</c:v>
                </c:pt>
                <c:pt idx="15">
                  <c:v>-1.7</c:v>
                </c:pt>
                <c:pt idx="16">
                  <c:v>-2</c:v>
                </c:pt>
                <c:pt idx="17">
                  <c:v>-1.6</c:v>
                </c:pt>
                <c:pt idx="18">
                  <c:v>0</c:v>
                </c:pt>
                <c:pt idx="19">
                  <c:v>-1.6</c:v>
                </c:pt>
                <c:pt idx="20">
                  <c:v>-2</c:v>
                </c:pt>
                <c:pt idx="21">
                  <c:v>-1.7</c:v>
                </c:pt>
                <c:pt idx="22">
                  <c:v>-0.9</c:v>
                </c:pt>
                <c:pt idx="23">
                  <c:v>0.1</c:v>
                </c:pt>
                <c:pt idx="24">
                  <c:v>1.2</c:v>
                </c:pt>
                <c:pt idx="25">
                  <c:v>2.1</c:v>
                </c:pt>
                <c:pt idx="26">
                  <c:v>2.7</c:v>
                </c:pt>
                <c:pt idx="27">
                  <c:v>2.8</c:v>
                </c:pt>
                <c:pt idx="28">
                  <c:v>2.5</c:v>
                </c:pt>
                <c:pt idx="29">
                  <c:v>1.7</c:v>
                </c:pt>
                <c:pt idx="30">
                  <c:v>0.4</c:v>
                </c:pt>
                <c:pt idx="31">
                  <c:v>-1.4</c:v>
                </c:pt>
                <c:pt idx="32">
                  <c:v>-3.5</c:v>
                </c:pt>
                <c:pt idx="33">
                  <c:v>-5.9</c:v>
                </c:pt>
                <c:pt idx="34">
                  <c:v>-8.4</c:v>
                </c:pt>
                <c:pt idx="35">
                  <c:v>0</c:v>
                </c:pt>
                <c:pt idx="36">
                  <c:v>0</c:v>
                </c:pt>
              </c:numCache>
            </c:numRef>
          </c:val>
        </c:ser>
        <c:ser>
          <c:idx val="221"/>
          <c:order val="219"/>
          <c:tx>
            <c:strRef>
              <c:f>ant_info.003!$B$221</c:f>
              <c:strCache>
                <c:ptCount val="1"/>
                <c:pt idx="0">
                  <c:v>LEIATX1230GG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ant_info.003!$BD$221:$CN$221</c:f>
              <c:numCache>
                <c:formatCode>General</c:formatCode>
                <c:ptCount val="37"/>
                <c:pt idx="0">
                  <c:v>0</c:v>
                </c:pt>
                <c:pt idx="1">
                  <c:v>0</c:v>
                </c:pt>
                <c:pt idx="2">
                  <c:v>-8.4</c:v>
                </c:pt>
                <c:pt idx="3">
                  <c:v>-5.9</c:v>
                </c:pt>
                <c:pt idx="4">
                  <c:v>-3.5</c:v>
                </c:pt>
                <c:pt idx="5">
                  <c:v>-1.4</c:v>
                </c:pt>
                <c:pt idx="6">
                  <c:v>0.4</c:v>
                </c:pt>
                <c:pt idx="7">
                  <c:v>1.7</c:v>
                </c:pt>
                <c:pt idx="8">
                  <c:v>2.5</c:v>
                </c:pt>
                <c:pt idx="9">
                  <c:v>2.8</c:v>
                </c:pt>
                <c:pt idx="10">
                  <c:v>2.7</c:v>
                </c:pt>
                <c:pt idx="11">
                  <c:v>2.1</c:v>
                </c:pt>
                <c:pt idx="12">
                  <c:v>1.2</c:v>
                </c:pt>
                <c:pt idx="13">
                  <c:v>0.1</c:v>
                </c:pt>
                <c:pt idx="14">
                  <c:v>-0.9</c:v>
                </c:pt>
                <c:pt idx="15">
                  <c:v>-1.7</c:v>
                </c:pt>
                <c:pt idx="16">
                  <c:v>-2</c:v>
                </c:pt>
                <c:pt idx="17">
                  <c:v>-1.6</c:v>
                </c:pt>
                <c:pt idx="18">
                  <c:v>0</c:v>
                </c:pt>
                <c:pt idx="19">
                  <c:v>-1.6</c:v>
                </c:pt>
                <c:pt idx="20">
                  <c:v>-2</c:v>
                </c:pt>
                <c:pt idx="21">
                  <c:v>-1.7</c:v>
                </c:pt>
                <c:pt idx="22">
                  <c:v>-0.9</c:v>
                </c:pt>
                <c:pt idx="23">
                  <c:v>0.1</c:v>
                </c:pt>
                <c:pt idx="24">
                  <c:v>1.2</c:v>
                </c:pt>
                <c:pt idx="25">
                  <c:v>2.1</c:v>
                </c:pt>
                <c:pt idx="26">
                  <c:v>2.7</c:v>
                </c:pt>
                <c:pt idx="27">
                  <c:v>2.8</c:v>
                </c:pt>
                <c:pt idx="28">
                  <c:v>2.5</c:v>
                </c:pt>
                <c:pt idx="29">
                  <c:v>1.7</c:v>
                </c:pt>
                <c:pt idx="30">
                  <c:v>0.4</c:v>
                </c:pt>
                <c:pt idx="31">
                  <c:v>-1.4</c:v>
                </c:pt>
                <c:pt idx="32">
                  <c:v>-3.5</c:v>
                </c:pt>
                <c:pt idx="33">
                  <c:v>-5.9</c:v>
                </c:pt>
                <c:pt idx="34">
                  <c:v>-8.4</c:v>
                </c:pt>
                <c:pt idx="35">
                  <c:v>0</c:v>
                </c:pt>
                <c:pt idx="36">
                  <c:v>0</c:v>
                </c:pt>
              </c:numCache>
            </c:numRef>
          </c:val>
        </c:ser>
        <c:ser>
          <c:idx val="222"/>
          <c:order val="220"/>
          <c:tx>
            <c:strRef>
              <c:f>ant_info.003!$B$222</c:f>
              <c:strCache>
                <c:ptCount val="1"/>
                <c:pt idx="0">
                  <c:v>TPSGR3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ant_info.003!$BD$222:$CN$222</c:f>
              <c:numCache>
                <c:formatCode>General</c:formatCode>
                <c:ptCount val="37"/>
                <c:pt idx="0">
                  <c:v>0</c:v>
                </c:pt>
                <c:pt idx="1">
                  <c:v>0</c:v>
                </c:pt>
                <c:pt idx="2">
                  <c:v>-9.8000000000000007</c:v>
                </c:pt>
                <c:pt idx="3">
                  <c:v>-6.9</c:v>
                </c:pt>
                <c:pt idx="4">
                  <c:v>-4.5999999999999996</c:v>
                </c:pt>
                <c:pt idx="5">
                  <c:v>-2.9</c:v>
                </c:pt>
                <c:pt idx="6">
                  <c:v>-1.6</c:v>
                </c:pt>
                <c:pt idx="7">
                  <c:v>-0.9</c:v>
                </c:pt>
                <c:pt idx="8">
                  <c:v>-0.60000000000000064</c:v>
                </c:pt>
                <c:pt idx="9">
                  <c:v>-0.60000000000000064</c:v>
                </c:pt>
                <c:pt idx="10">
                  <c:v>-1</c:v>
                </c:pt>
                <c:pt idx="11">
                  <c:v>-1.4</c:v>
                </c:pt>
                <c:pt idx="12">
                  <c:v>-2</c:v>
                </c:pt>
                <c:pt idx="13">
                  <c:v>-2.5</c:v>
                </c:pt>
                <c:pt idx="14">
                  <c:v>-2.9</c:v>
                </c:pt>
                <c:pt idx="15">
                  <c:v>-3</c:v>
                </c:pt>
                <c:pt idx="16">
                  <c:v>-2.7</c:v>
                </c:pt>
                <c:pt idx="17">
                  <c:v>-1.7</c:v>
                </c:pt>
                <c:pt idx="18">
                  <c:v>0</c:v>
                </c:pt>
                <c:pt idx="19">
                  <c:v>-1.7</c:v>
                </c:pt>
                <c:pt idx="20">
                  <c:v>-2.7</c:v>
                </c:pt>
                <c:pt idx="21">
                  <c:v>-3</c:v>
                </c:pt>
                <c:pt idx="22">
                  <c:v>-2.9</c:v>
                </c:pt>
                <c:pt idx="23">
                  <c:v>-2.5</c:v>
                </c:pt>
                <c:pt idx="24">
                  <c:v>-2</c:v>
                </c:pt>
                <c:pt idx="25">
                  <c:v>-1.4</c:v>
                </c:pt>
                <c:pt idx="26">
                  <c:v>-1</c:v>
                </c:pt>
                <c:pt idx="27">
                  <c:v>-0.60000000000000064</c:v>
                </c:pt>
                <c:pt idx="28">
                  <c:v>-0.60000000000000064</c:v>
                </c:pt>
                <c:pt idx="29">
                  <c:v>-0.9</c:v>
                </c:pt>
                <c:pt idx="30">
                  <c:v>-1.6</c:v>
                </c:pt>
                <c:pt idx="31">
                  <c:v>-2.9</c:v>
                </c:pt>
                <c:pt idx="32">
                  <c:v>-4.5999999999999996</c:v>
                </c:pt>
                <c:pt idx="33">
                  <c:v>-6.9</c:v>
                </c:pt>
                <c:pt idx="34">
                  <c:v>-9.8000000000000007</c:v>
                </c:pt>
                <c:pt idx="35">
                  <c:v>0</c:v>
                </c:pt>
                <c:pt idx="36">
                  <c:v>0</c:v>
                </c:pt>
              </c:numCache>
            </c:numRef>
          </c:val>
        </c:ser>
        <c:ser>
          <c:idx val="223"/>
          <c:order val="221"/>
          <c:tx>
            <c:strRef>
              <c:f>ant_info.003!$B$223</c:f>
              <c:strCache>
                <c:ptCount val="1"/>
                <c:pt idx="0">
                  <c:v>TPSPG_A1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ant_info.003!$BD$223:$CN$223</c:f>
              <c:numCache>
                <c:formatCode>General</c:formatCode>
                <c:ptCount val="37"/>
                <c:pt idx="0">
                  <c:v>0</c:v>
                </c:pt>
                <c:pt idx="1">
                  <c:v>0</c:v>
                </c:pt>
                <c:pt idx="2">
                  <c:v>-2.5</c:v>
                </c:pt>
                <c:pt idx="3">
                  <c:v>-1.1000000000000001</c:v>
                </c:pt>
                <c:pt idx="4">
                  <c:v>0.2</c:v>
                </c:pt>
                <c:pt idx="5">
                  <c:v>1.6</c:v>
                </c:pt>
                <c:pt idx="6">
                  <c:v>2.8</c:v>
                </c:pt>
                <c:pt idx="7">
                  <c:v>3.8</c:v>
                </c:pt>
                <c:pt idx="8">
                  <c:v>4.5</c:v>
                </c:pt>
                <c:pt idx="9">
                  <c:v>4.8</c:v>
                </c:pt>
                <c:pt idx="10">
                  <c:v>4.8</c:v>
                </c:pt>
                <c:pt idx="11">
                  <c:v>4.5</c:v>
                </c:pt>
                <c:pt idx="12">
                  <c:v>3.9</c:v>
                </c:pt>
                <c:pt idx="13">
                  <c:v>3.1</c:v>
                </c:pt>
                <c:pt idx="14">
                  <c:v>2.2000000000000002</c:v>
                </c:pt>
                <c:pt idx="15">
                  <c:v>1.3</c:v>
                </c:pt>
                <c:pt idx="16">
                  <c:v>0.5</c:v>
                </c:pt>
                <c:pt idx="17">
                  <c:v>0.1</c:v>
                </c:pt>
                <c:pt idx="18">
                  <c:v>0</c:v>
                </c:pt>
                <c:pt idx="19">
                  <c:v>0.1</c:v>
                </c:pt>
                <c:pt idx="20">
                  <c:v>0.5</c:v>
                </c:pt>
                <c:pt idx="21">
                  <c:v>1.3</c:v>
                </c:pt>
                <c:pt idx="22">
                  <c:v>2.2000000000000002</c:v>
                </c:pt>
                <c:pt idx="23">
                  <c:v>3.1</c:v>
                </c:pt>
                <c:pt idx="24">
                  <c:v>3.9</c:v>
                </c:pt>
                <c:pt idx="25">
                  <c:v>4.5</c:v>
                </c:pt>
                <c:pt idx="26">
                  <c:v>4.8</c:v>
                </c:pt>
                <c:pt idx="27">
                  <c:v>4.8</c:v>
                </c:pt>
                <c:pt idx="28">
                  <c:v>4.5</c:v>
                </c:pt>
                <c:pt idx="29">
                  <c:v>3.8</c:v>
                </c:pt>
                <c:pt idx="30">
                  <c:v>2.8</c:v>
                </c:pt>
                <c:pt idx="31">
                  <c:v>1.6</c:v>
                </c:pt>
                <c:pt idx="32">
                  <c:v>0.2</c:v>
                </c:pt>
                <c:pt idx="33">
                  <c:v>-1.1000000000000001</c:v>
                </c:pt>
                <c:pt idx="34">
                  <c:v>-2.5</c:v>
                </c:pt>
                <c:pt idx="35">
                  <c:v>0</c:v>
                </c:pt>
                <c:pt idx="36">
                  <c:v>0</c:v>
                </c:pt>
              </c:numCache>
            </c:numRef>
          </c:val>
        </c:ser>
        <c:ser>
          <c:idx val="224"/>
          <c:order val="222"/>
          <c:tx>
            <c:strRef>
              <c:f>ant_info.003!$B$224</c:f>
              <c:strCache>
                <c:ptCount val="1"/>
                <c:pt idx="0">
                  <c:v>LEIAX1202GG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ant_info.003!$BD$224:$CN$224</c:f>
              <c:numCache>
                <c:formatCode>General</c:formatCode>
                <c:ptCount val="37"/>
                <c:pt idx="0">
                  <c:v>0</c:v>
                </c:pt>
                <c:pt idx="1">
                  <c:v>0</c:v>
                </c:pt>
                <c:pt idx="2">
                  <c:v>-4.5</c:v>
                </c:pt>
                <c:pt idx="3">
                  <c:v>-2.8</c:v>
                </c:pt>
                <c:pt idx="4">
                  <c:v>-1.2</c:v>
                </c:pt>
                <c:pt idx="5">
                  <c:v>0.1</c:v>
                </c:pt>
                <c:pt idx="6">
                  <c:v>1.2</c:v>
                </c:pt>
                <c:pt idx="7">
                  <c:v>2.1</c:v>
                </c:pt>
                <c:pt idx="8">
                  <c:v>2.6</c:v>
                </c:pt>
                <c:pt idx="9">
                  <c:v>2.9</c:v>
                </c:pt>
                <c:pt idx="10">
                  <c:v>2.8</c:v>
                </c:pt>
                <c:pt idx="11">
                  <c:v>2.5</c:v>
                </c:pt>
                <c:pt idx="12">
                  <c:v>1.9000000000000001</c:v>
                </c:pt>
                <c:pt idx="13">
                  <c:v>1.2</c:v>
                </c:pt>
                <c:pt idx="14">
                  <c:v>0.4</c:v>
                </c:pt>
                <c:pt idx="15">
                  <c:v>-0.2</c:v>
                </c:pt>
                <c:pt idx="16">
                  <c:v>-0.60000000000000064</c:v>
                </c:pt>
                <c:pt idx="17">
                  <c:v>-0.60000000000000064</c:v>
                </c:pt>
                <c:pt idx="18">
                  <c:v>0</c:v>
                </c:pt>
                <c:pt idx="19">
                  <c:v>-0.60000000000000064</c:v>
                </c:pt>
                <c:pt idx="20">
                  <c:v>-0.60000000000000064</c:v>
                </c:pt>
                <c:pt idx="21">
                  <c:v>-0.2</c:v>
                </c:pt>
                <c:pt idx="22">
                  <c:v>0.4</c:v>
                </c:pt>
                <c:pt idx="23">
                  <c:v>1.2</c:v>
                </c:pt>
                <c:pt idx="24">
                  <c:v>1.9000000000000001</c:v>
                </c:pt>
                <c:pt idx="25">
                  <c:v>2.5</c:v>
                </c:pt>
                <c:pt idx="26">
                  <c:v>2.8</c:v>
                </c:pt>
                <c:pt idx="27">
                  <c:v>2.9</c:v>
                </c:pt>
                <c:pt idx="28">
                  <c:v>2.6</c:v>
                </c:pt>
                <c:pt idx="29">
                  <c:v>2.1</c:v>
                </c:pt>
                <c:pt idx="30">
                  <c:v>1.2</c:v>
                </c:pt>
                <c:pt idx="31">
                  <c:v>0.1</c:v>
                </c:pt>
                <c:pt idx="32">
                  <c:v>-1.2</c:v>
                </c:pt>
                <c:pt idx="33">
                  <c:v>-2.8</c:v>
                </c:pt>
                <c:pt idx="34">
                  <c:v>-4.5</c:v>
                </c:pt>
                <c:pt idx="35">
                  <c:v>0</c:v>
                </c:pt>
                <c:pt idx="36">
                  <c:v>0</c:v>
                </c:pt>
              </c:numCache>
            </c:numRef>
          </c:val>
        </c:ser>
        <c:ser>
          <c:idx val="225"/>
          <c:order val="223"/>
          <c:tx>
            <c:strRef>
              <c:f>ant_info.003!$B$225</c:f>
              <c:strCache>
                <c:ptCount val="1"/>
                <c:pt idx="0">
                  <c:v>AERAT2775_270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ant_info.003!$BD$225:$CN$225</c:f>
              <c:numCache>
                <c:formatCode>General</c:formatCode>
                <c:ptCount val="37"/>
                <c:pt idx="0">
                  <c:v>0</c:v>
                </c:pt>
                <c:pt idx="1">
                  <c:v>0</c:v>
                </c:pt>
                <c:pt idx="2">
                  <c:v>-3.6</c:v>
                </c:pt>
                <c:pt idx="3">
                  <c:v>-2</c:v>
                </c:pt>
                <c:pt idx="4">
                  <c:v>-0.5</c:v>
                </c:pt>
                <c:pt idx="5">
                  <c:v>1</c:v>
                </c:pt>
                <c:pt idx="6">
                  <c:v>2.2999999999999998</c:v>
                </c:pt>
                <c:pt idx="7">
                  <c:v>3.2</c:v>
                </c:pt>
                <c:pt idx="8">
                  <c:v>3.9</c:v>
                </c:pt>
                <c:pt idx="9">
                  <c:v>4.2</c:v>
                </c:pt>
                <c:pt idx="10">
                  <c:v>4.2</c:v>
                </c:pt>
                <c:pt idx="11">
                  <c:v>3.8</c:v>
                </c:pt>
                <c:pt idx="12">
                  <c:v>3.2</c:v>
                </c:pt>
                <c:pt idx="13">
                  <c:v>2.4</c:v>
                </c:pt>
                <c:pt idx="14">
                  <c:v>1.5</c:v>
                </c:pt>
                <c:pt idx="15">
                  <c:v>0.60000000000000064</c:v>
                </c:pt>
                <c:pt idx="16">
                  <c:v>0.1</c:v>
                </c:pt>
                <c:pt idx="17">
                  <c:v>-0.30000000000000032</c:v>
                </c:pt>
                <c:pt idx="18">
                  <c:v>0</c:v>
                </c:pt>
                <c:pt idx="19">
                  <c:v>-0.30000000000000032</c:v>
                </c:pt>
                <c:pt idx="20">
                  <c:v>0.1</c:v>
                </c:pt>
                <c:pt idx="21">
                  <c:v>0.60000000000000064</c:v>
                </c:pt>
                <c:pt idx="22">
                  <c:v>1.5</c:v>
                </c:pt>
                <c:pt idx="23">
                  <c:v>2.4</c:v>
                </c:pt>
                <c:pt idx="24">
                  <c:v>3.2</c:v>
                </c:pt>
                <c:pt idx="25">
                  <c:v>3.8</c:v>
                </c:pt>
                <c:pt idx="26">
                  <c:v>4.2</c:v>
                </c:pt>
                <c:pt idx="27">
                  <c:v>4.2</c:v>
                </c:pt>
                <c:pt idx="28">
                  <c:v>3.9</c:v>
                </c:pt>
                <c:pt idx="29">
                  <c:v>3.2</c:v>
                </c:pt>
                <c:pt idx="30">
                  <c:v>2.2999999999999998</c:v>
                </c:pt>
                <c:pt idx="31">
                  <c:v>1</c:v>
                </c:pt>
                <c:pt idx="32">
                  <c:v>-0.5</c:v>
                </c:pt>
                <c:pt idx="33">
                  <c:v>-2</c:v>
                </c:pt>
                <c:pt idx="34">
                  <c:v>-3.6</c:v>
                </c:pt>
                <c:pt idx="35">
                  <c:v>0</c:v>
                </c:pt>
                <c:pt idx="36">
                  <c:v>0</c:v>
                </c:pt>
              </c:numCache>
            </c:numRef>
          </c:val>
        </c:ser>
        <c:ser>
          <c:idx val="226"/>
          <c:order val="224"/>
          <c:tx>
            <c:strRef>
              <c:f>ant_info.003!$B$226</c:f>
              <c:strCache>
                <c:ptCount val="1"/>
                <c:pt idx="0">
                  <c:v>AERAT2775_150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ant_info.003!$BD$226:$CN$226</c:f>
              <c:numCache>
                <c:formatCode>General</c:formatCode>
                <c:ptCount val="37"/>
                <c:pt idx="0">
                  <c:v>0</c:v>
                </c:pt>
                <c:pt idx="1">
                  <c:v>0</c:v>
                </c:pt>
                <c:pt idx="2">
                  <c:v>-3.5</c:v>
                </c:pt>
                <c:pt idx="3">
                  <c:v>-1.7</c:v>
                </c:pt>
                <c:pt idx="4">
                  <c:v>0</c:v>
                </c:pt>
                <c:pt idx="5">
                  <c:v>1.6</c:v>
                </c:pt>
                <c:pt idx="6">
                  <c:v>2.9</c:v>
                </c:pt>
                <c:pt idx="7">
                  <c:v>3.9</c:v>
                </c:pt>
                <c:pt idx="8">
                  <c:v>4.5</c:v>
                </c:pt>
                <c:pt idx="9">
                  <c:v>4.8</c:v>
                </c:pt>
                <c:pt idx="10">
                  <c:v>4.8</c:v>
                </c:pt>
                <c:pt idx="11">
                  <c:v>4.4000000000000004</c:v>
                </c:pt>
                <c:pt idx="12">
                  <c:v>3.7</c:v>
                </c:pt>
                <c:pt idx="13">
                  <c:v>2.9</c:v>
                </c:pt>
                <c:pt idx="14">
                  <c:v>2</c:v>
                </c:pt>
                <c:pt idx="15">
                  <c:v>1.1000000000000001</c:v>
                </c:pt>
                <c:pt idx="16">
                  <c:v>0.30000000000000032</c:v>
                </c:pt>
                <c:pt idx="17">
                  <c:v>-0.1</c:v>
                </c:pt>
                <c:pt idx="18">
                  <c:v>0</c:v>
                </c:pt>
                <c:pt idx="19">
                  <c:v>-0.1</c:v>
                </c:pt>
                <c:pt idx="20">
                  <c:v>0.30000000000000032</c:v>
                </c:pt>
                <c:pt idx="21">
                  <c:v>1.1000000000000001</c:v>
                </c:pt>
                <c:pt idx="22">
                  <c:v>2</c:v>
                </c:pt>
                <c:pt idx="23">
                  <c:v>2.9</c:v>
                </c:pt>
                <c:pt idx="24">
                  <c:v>3.7</c:v>
                </c:pt>
                <c:pt idx="25">
                  <c:v>4.4000000000000004</c:v>
                </c:pt>
                <c:pt idx="26">
                  <c:v>4.8</c:v>
                </c:pt>
                <c:pt idx="27">
                  <c:v>4.8</c:v>
                </c:pt>
                <c:pt idx="28">
                  <c:v>4.5</c:v>
                </c:pt>
                <c:pt idx="29">
                  <c:v>3.9</c:v>
                </c:pt>
                <c:pt idx="30">
                  <c:v>2.9</c:v>
                </c:pt>
                <c:pt idx="31">
                  <c:v>1.6</c:v>
                </c:pt>
                <c:pt idx="32">
                  <c:v>0</c:v>
                </c:pt>
                <c:pt idx="33">
                  <c:v>-1.7</c:v>
                </c:pt>
                <c:pt idx="34">
                  <c:v>-3.5</c:v>
                </c:pt>
                <c:pt idx="35">
                  <c:v>0</c:v>
                </c:pt>
                <c:pt idx="36">
                  <c:v>0</c:v>
                </c:pt>
              </c:numCache>
            </c:numRef>
          </c:val>
        </c:ser>
        <c:ser>
          <c:idx val="227"/>
          <c:order val="225"/>
          <c:tx>
            <c:strRef>
              <c:f>ant_info.003!$B$227</c:f>
              <c:strCache>
                <c:ptCount val="1"/>
                <c:pt idx="0">
                  <c:v>TPSG3_A1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ant_info.003!$BD$227:$CN$227</c:f>
              <c:numCache>
                <c:formatCode>General</c:formatCode>
                <c:ptCount val="37"/>
                <c:pt idx="0">
                  <c:v>0</c:v>
                </c:pt>
                <c:pt idx="1">
                  <c:v>0</c:v>
                </c:pt>
                <c:pt idx="2">
                  <c:v>-1.8</c:v>
                </c:pt>
                <c:pt idx="3">
                  <c:v>-0.60000000000000064</c:v>
                </c:pt>
                <c:pt idx="4">
                  <c:v>0.60000000000000064</c:v>
                </c:pt>
                <c:pt idx="5">
                  <c:v>1.9000000000000001</c:v>
                </c:pt>
                <c:pt idx="6">
                  <c:v>3.1</c:v>
                </c:pt>
                <c:pt idx="7">
                  <c:v>4</c:v>
                </c:pt>
                <c:pt idx="8">
                  <c:v>4.7</c:v>
                </c:pt>
                <c:pt idx="9">
                  <c:v>5</c:v>
                </c:pt>
                <c:pt idx="10">
                  <c:v>5.0999999999999996</c:v>
                </c:pt>
                <c:pt idx="11">
                  <c:v>4.7</c:v>
                </c:pt>
                <c:pt idx="12">
                  <c:v>4.2</c:v>
                </c:pt>
                <c:pt idx="13">
                  <c:v>3.4</c:v>
                </c:pt>
                <c:pt idx="14">
                  <c:v>2.4</c:v>
                </c:pt>
                <c:pt idx="15">
                  <c:v>1.4</c:v>
                </c:pt>
                <c:pt idx="16">
                  <c:v>0.60000000000000064</c:v>
                </c:pt>
                <c:pt idx="17">
                  <c:v>0.1</c:v>
                </c:pt>
                <c:pt idx="18">
                  <c:v>0</c:v>
                </c:pt>
                <c:pt idx="19">
                  <c:v>0.1</c:v>
                </c:pt>
                <c:pt idx="20">
                  <c:v>0.60000000000000064</c:v>
                </c:pt>
                <c:pt idx="21">
                  <c:v>1.4</c:v>
                </c:pt>
                <c:pt idx="22">
                  <c:v>2.4</c:v>
                </c:pt>
                <c:pt idx="23">
                  <c:v>3.4</c:v>
                </c:pt>
                <c:pt idx="24">
                  <c:v>4.2</c:v>
                </c:pt>
                <c:pt idx="25">
                  <c:v>4.7</c:v>
                </c:pt>
                <c:pt idx="26">
                  <c:v>5.0999999999999996</c:v>
                </c:pt>
                <c:pt idx="27">
                  <c:v>5</c:v>
                </c:pt>
                <c:pt idx="28">
                  <c:v>4.7</c:v>
                </c:pt>
                <c:pt idx="29">
                  <c:v>4</c:v>
                </c:pt>
                <c:pt idx="30">
                  <c:v>3.1</c:v>
                </c:pt>
                <c:pt idx="31">
                  <c:v>1.9000000000000001</c:v>
                </c:pt>
                <c:pt idx="32">
                  <c:v>0.60000000000000064</c:v>
                </c:pt>
                <c:pt idx="33">
                  <c:v>-0.60000000000000064</c:v>
                </c:pt>
                <c:pt idx="34">
                  <c:v>-1.8</c:v>
                </c:pt>
                <c:pt idx="35">
                  <c:v>0</c:v>
                </c:pt>
                <c:pt idx="36">
                  <c:v>0</c:v>
                </c:pt>
              </c:numCache>
            </c:numRef>
          </c:val>
        </c:ser>
        <c:ser>
          <c:idx val="228"/>
          <c:order val="226"/>
          <c:tx>
            <c:strRef>
              <c:f>ant_info.003!$B$228</c:f>
              <c:strCache>
                <c:ptCount val="1"/>
                <c:pt idx="0">
                  <c:v>TPSG3_A1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ant_info.003!$BD$228:$CN$228</c:f>
              <c:numCache>
                <c:formatCode>General</c:formatCode>
                <c:ptCount val="37"/>
                <c:pt idx="0">
                  <c:v>0</c:v>
                </c:pt>
                <c:pt idx="1">
                  <c:v>0</c:v>
                </c:pt>
                <c:pt idx="2">
                  <c:v>-2.1</c:v>
                </c:pt>
                <c:pt idx="3">
                  <c:v>-0.9</c:v>
                </c:pt>
                <c:pt idx="4">
                  <c:v>0.4</c:v>
                </c:pt>
                <c:pt idx="5">
                  <c:v>1.7</c:v>
                </c:pt>
                <c:pt idx="6">
                  <c:v>2.9</c:v>
                </c:pt>
                <c:pt idx="7">
                  <c:v>3.8</c:v>
                </c:pt>
                <c:pt idx="8">
                  <c:v>4.5</c:v>
                </c:pt>
                <c:pt idx="9">
                  <c:v>4.9000000000000004</c:v>
                </c:pt>
                <c:pt idx="10">
                  <c:v>4.9000000000000004</c:v>
                </c:pt>
                <c:pt idx="11">
                  <c:v>4.7</c:v>
                </c:pt>
                <c:pt idx="12">
                  <c:v>4.0999999999999996</c:v>
                </c:pt>
                <c:pt idx="13">
                  <c:v>3.3</c:v>
                </c:pt>
                <c:pt idx="14">
                  <c:v>2.4</c:v>
                </c:pt>
                <c:pt idx="15">
                  <c:v>1.4</c:v>
                </c:pt>
                <c:pt idx="16">
                  <c:v>0.60000000000000064</c:v>
                </c:pt>
                <c:pt idx="17">
                  <c:v>0.1</c:v>
                </c:pt>
                <c:pt idx="18">
                  <c:v>0</c:v>
                </c:pt>
                <c:pt idx="19">
                  <c:v>0.1</c:v>
                </c:pt>
                <c:pt idx="20">
                  <c:v>0.60000000000000064</c:v>
                </c:pt>
                <c:pt idx="21">
                  <c:v>1.4</c:v>
                </c:pt>
                <c:pt idx="22">
                  <c:v>2.4</c:v>
                </c:pt>
                <c:pt idx="23">
                  <c:v>3.3</c:v>
                </c:pt>
                <c:pt idx="24">
                  <c:v>4.0999999999999996</c:v>
                </c:pt>
                <c:pt idx="25">
                  <c:v>4.7</c:v>
                </c:pt>
                <c:pt idx="26">
                  <c:v>4.9000000000000004</c:v>
                </c:pt>
                <c:pt idx="27">
                  <c:v>4.9000000000000004</c:v>
                </c:pt>
                <c:pt idx="28">
                  <c:v>4.5</c:v>
                </c:pt>
                <c:pt idx="29">
                  <c:v>3.8</c:v>
                </c:pt>
                <c:pt idx="30">
                  <c:v>2.9</c:v>
                </c:pt>
                <c:pt idx="31">
                  <c:v>1.7</c:v>
                </c:pt>
                <c:pt idx="32">
                  <c:v>0.4</c:v>
                </c:pt>
                <c:pt idx="33">
                  <c:v>-0.9</c:v>
                </c:pt>
                <c:pt idx="34">
                  <c:v>-2.1</c:v>
                </c:pt>
                <c:pt idx="35">
                  <c:v>0</c:v>
                </c:pt>
                <c:pt idx="36">
                  <c:v>0</c:v>
                </c:pt>
              </c:numCache>
            </c:numRef>
          </c:val>
        </c:ser>
        <c:ser>
          <c:idx val="229"/>
          <c:order val="227"/>
          <c:tx>
            <c:strRef>
              <c:f>ant_info.003!$B$229</c:f>
              <c:strCache>
                <c:ptCount val="1"/>
                <c:pt idx="0">
                  <c:v>TRM_R6</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ant_info.003!$BD$229:$CN$229</c:f>
              <c:numCache>
                <c:formatCode>General</c:formatCode>
                <c:ptCount val="37"/>
                <c:pt idx="0">
                  <c:v>0</c:v>
                </c:pt>
                <c:pt idx="1">
                  <c:v>0</c:v>
                </c:pt>
                <c:pt idx="2">
                  <c:v>-5.0999999999999996</c:v>
                </c:pt>
                <c:pt idx="3">
                  <c:v>-3.1</c:v>
                </c:pt>
                <c:pt idx="4">
                  <c:v>-1</c:v>
                </c:pt>
                <c:pt idx="5">
                  <c:v>1</c:v>
                </c:pt>
                <c:pt idx="6">
                  <c:v>2.8</c:v>
                </c:pt>
                <c:pt idx="7">
                  <c:v>4.2</c:v>
                </c:pt>
                <c:pt idx="8">
                  <c:v>5</c:v>
                </c:pt>
                <c:pt idx="9">
                  <c:v>5.5</c:v>
                </c:pt>
                <c:pt idx="10">
                  <c:v>5.4</c:v>
                </c:pt>
                <c:pt idx="11">
                  <c:v>4.9000000000000004</c:v>
                </c:pt>
                <c:pt idx="12">
                  <c:v>4</c:v>
                </c:pt>
                <c:pt idx="13">
                  <c:v>2.9</c:v>
                </c:pt>
                <c:pt idx="14">
                  <c:v>1.6</c:v>
                </c:pt>
                <c:pt idx="15">
                  <c:v>0.4</c:v>
                </c:pt>
                <c:pt idx="16">
                  <c:v>-0.4</c:v>
                </c:pt>
                <c:pt idx="17">
                  <c:v>-0.70000000000000062</c:v>
                </c:pt>
                <c:pt idx="18">
                  <c:v>0</c:v>
                </c:pt>
                <c:pt idx="19">
                  <c:v>-0.70000000000000062</c:v>
                </c:pt>
                <c:pt idx="20">
                  <c:v>-0.4</c:v>
                </c:pt>
                <c:pt idx="21">
                  <c:v>0.4</c:v>
                </c:pt>
                <c:pt idx="22">
                  <c:v>1.6</c:v>
                </c:pt>
                <c:pt idx="23">
                  <c:v>2.9</c:v>
                </c:pt>
                <c:pt idx="24">
                  <c:v>4</c:v>
                </c:pt>
                <c:pt idx="25">
                  <c:v>4.9000000000000004</c:v>
                </c:pt>
                <c:pt idx="26">
                  <c:v>5.4</c:v>
                </c:pt>
                <c:pt idx="27">
                  <c:v>5.5</c:v>
                </c:pt>
                <c:pt idx="28">
                  <c:v>5</c:v>
                </c:pt>
                <c:pt idx="29">
                  <c:v>4.2</c:v>
                </c:pt>
                <c:pt idx="30">
                  <c:v>2.8</c:v>
                </c:pt>
                <c:pt idx="31">
                  <c:v>1</c:v>
                </c:pt>
                <c:pt idx="32">
                  <c:v>-1</c:v>
                </c:pt>
                <c:pt idx="33">
                  <c:v>-3.1</c:v>
                </c:pt>
                <c:pt idx="34">
                  <c:v>-5.0999999999999996</c:v>
                </c:pt>
                <c:pt idx="35">
                  <c:v>0</c:v>
                </c:pt>
                <c:pt idx="36">
                  <c:v>0</c:v>
                </c:pt>
              </c:numCache>
            </c:numRef>
          </c:val>
        </c:ser>
        <c:ser>
          <c:idx val="230"/>
          <c:order val="228"/>
          <c:tx>
            <c:strRef>
              <c:f>ant_info.003!$B$230</c:f>
              <c:strCache>
                <c:ptCount val="1"/>
                <c:pt idx="0">
                  <c:v>LEIAT504GG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ant_info.003!$BD$230:$CN$230</c:f>
              <c:numCache>
                <c:formatCode>General</c:formatCode>
                <c:ptCount val="37"/>
                <c:pt idx="0">
                  <c:v>0</c:v>
                </c:pt>
                <c:pt idx="1">
                  <c:v>0</c:v>
                </c:pt>
                <c:pt idx="2">
                  <c:v>-0.30000000000000032</c:v>
                </c:pt>
                <c:pt idx="3">
                  <c:v>-0.2</c:v>
                </c:pt>
                <c:pt idx="4">
                  <c:v>-0.1</c:v>
                </c:pt>
                <c:pt idx="5">
                  <c:v>0</c:v>
                </c:pt>
                <c:pt idx="6">
                  <c:v>0.1</c:v>
                </c:pt>
                <c:pt idx="7">
                  <c:v>0.1</c:v>
                </c:pt>
                <c:pt idx="8">
                  <c:v>0.1</c:v>
                </c:pt>
                <c:pt idx="9">
                  <c:v>0</c:v>
                </c:pt>
                <c:pt idx="10">
                  <c:v>-0.1</c:v>
                </c:pt>
                <c:pt idx="11">
                  <c:v>-0.1</c:v>
                </c:pt>
                <c:pt idx="12">
                  <c:v>-0.1</c:v>
                </c:pt>
                <c:pt idx="13">
                  <c:v>-0.1</c:v>
                </c:pt>
                <c:pt idx="14">
                  <c:v>-0.1</c:v>
                </c:pt>
                <c:pt idx="15">
                  <c:v>-0.1</c:v>
                </c:pt>
                <c:pt idx="16">
                  <c:v>-0.1</c:v>
                </c:pt>
                <c:pt idx="17">
                  <c:v>-0.1</c:v>
                </c:pt>
                <c:pt idx="18">
                  <c:v>0</c:v>
                </c:pt>
                <c:pt idx="19">
                  <c:v>-0.1</c:v>
                </c:pt>
                <c:pt idx="20">
                  <c:v>-0.1</c:v>
                </c:pt>
                <c:pt idx="21">
                  <c:v>-0.1</c:v>
                </c:pt>
                <c:pt idx="22">
                  <c:v>-0.1</c:v>
                </c:pt>
                <c:pt idx="23">
                  <c:v>-0.1</c:v>
                </c:pt>
                <c:pt idx="24">
                  <c:v>-0.1</c:v>
                </c:pt>
                <c:pt idx="25">
                  <c:v>-0.1</c:v>
                </c:pt>
                <c:pt idx="26">
                  <c:v>-0.1</c:v>
                </c:pt>
                <c:pt idx="27">
                  <c:v>0</c:v>
                </c:pt>
                <c:pt idx="28">
                  <c:v>0.1</c:v>
                </c:pt>
                <c:pt idx="29">
                  <c:v>0.1</c:v>
                </c:pt>
                <c:pt idx="30">
                  <c:v>0.1</c:v>
                </c:pt>
                <c:pt idx="31">
                  <c:v>0</c:v>
                </c:pt>
                <c:pt idx="32">
                  <c:v>-0.1</c:v>
                </c:pt>
                <c:pt idx="33">
                  <c:v>-0.2</c:v>
                </c:pt>
                <c:pt idx="34">
                  <c:v>-0.30000000000000032</c:v>
                </c:pt>
                <c:pt idx="35">
                  <c:v>0</c:v>
                </c:pt>
                <c:pt idx="36">
                  <c:v>0</c:v>
                </c:pt>
              </c:numCache>
            </c:numRef>
          </c:val>
        </c:ser>
        <c:ser>
          <c:idx val="231"/>
          <c:order val="229"/>
          <c:tx>
            <c:strRef>
              <c:f>ant_info.003!$B$231</c:f>
              <c:strCache>
                <c:ptCount val="1"/>
                <c:pt idx="0">
                  <c:v>LEIAT504GG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ant_info.003!$BD$231:$CN$231</c:f>
              <c:numCache>
                <c:formatCode>General</c:formatCode>
                <c:ptCount val="37"/>
                <c:pt idx="0">
                  <c:v>0</c:v>
                </c:pt>
                <c:pt idx="1">
                  <c:v>0</c:v>
                </c:pt>
                <c:pt idx="2">
                  <c:v>0.4</c:v>
                </c:pt>
                <c:pt idx="3">
                  <c:v>0.4</c:v>
                </c:pt>
                <c:pt idx="4">
                  <c:v>0.4</c:v>
                </c:pt>
                <c:pt idx="5">
                  <c:v>0.4</c:v>
                </c:pt>
                <c:pt idx="6">
                  <c:v>0.30000000000000032</c:v>
                </c:pt>
                <c:pt idx="7">
                  <c:v>0.2</c:v>
                </c:pt>
                <c:pt idx="8">
                  <c:v>0.2</c:v>
                </c:pt>
                <c:pt idx="9">
                  <c:v>0.2</c:v>
                </c:pt>
                <c:pt idx="10">
                  <c:v>0.2</c:v>
                </c:pt>
                <c:pt idx="11">
                  <c:v>0.30000000000000032</c:v>
                </c:pt>
                <c:pt idx="12">
                  <c:v>0.30000000000000032</c:v>
                </c:pt>
                <c:pt idx="13">
                  <c:v>0.30000000000000032</c:v>
                </c:pt>
                <c:pt idx="14">
                  <c:v>0.4</c:v>
                </c:pt>
                <c:pt idx="15">
                  <c:v>0.30000000000000032</c:v>
                </c:pt>
                <c:pt idx="16">
                  <c:v>0.30000000000000032</c:v>
                </c:pt>
                <c:pt idx="17">
                  <c:v>0.2</c:v>
                </c:pt>
                <c:pt idx="18">
                  <c:v>0</c:v>
                </c:pt>
                <c:pt idx="19">
                  <c:v>0.2</c:v>
                </c:pt>
                <c:pt idx="20">
                  <c:v>0.30000000000000032</c:v>
                </c:pt>
                <c:pt idx="21">
                  <c:v>0.30000000000000032</c:v>
                </c:pt>
                <c:pt idx="22">
                  <c:v>0.4</c:v>
                </c:pt>
                <c:pt idx="23">
                  <c:v>0.30000000000000032</c:v>
                </c:pt>
                <c:pt idx="24">
                  <c:v>0.30000000000000032</c:v>
                </c:pt>
                <c:pt idx="25">
                  <c:v>0.30000000000000032</c:v>
                </c:pt>
                <c:pt idx="26">
                  <c:v>0.2</c:v>
                </c:pt>
                <c:pt idx="27">
                  <c:v>0.2</c:v>
                </c:pt>
                <c:pt idx="28">
                  <c:v>0.2</c:v>
                </c:pt>
                <c:pt idx="29">
                  <c:v>0.2</c:v>
                </c:pt>
                <c:pt idx="30">
                  <c:v>0.30000000000000032</c:v>
                </c:pt>
                <c:pt idx="31">
                  <c:v>0.4</c:v>
                </c:pt>
                <c:pt idx="32">
                  <c:v>0.4</c:v>
                </c:pt>
                <c:pt idx="33">
                  <c:v>0.4</c:v>
                </c:pt>
                <c:pt idx="34">
                  <c:v>0.4</c:v>
                </c:pt>
                <c:pt idx="35">
                  <c:v>0</c:v>
                </c:pt>
                <c:pt idx="36">
                  <c:v>0</c:v>
                </c:pt>
              </c:numCache>
            </c:numRef>
          </c:val>
        </c:ser>
        <c:ser>
          <c:idx val="232"/>
          <c:order val="230"/>
          <c:tx>
            <c:strRef>
              <c:f>ant_info.003!$B$232</c:f>
              <c:strCache>
                <c:ptCount val="1"/>
                <c:pt idx="0">
                  <c:v>LEIAT504GG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ant_info.003!$BD$232:$CN$232</c:f>
              <c:numCache>
                <c:formatCode>General</c:formatCode>
                <c:ptCount val="37"/>
                <c:pt idx="0">
                  <c:v>0</c:v>
                </c:pt>
                <c:pt idx="1">
                  <c:v>0</c:v>
                </c:pt>
                <c:pt idx="2">
                  <c:v>0.1</c:v>
                </c:pt>
                <c:pt idx="3">
                  <c:v>0.1</c:v>
                </c:pt>
                <c:pt idx="4">
                  <c:v>0.1</c:v>
                </c:pt>
                <c:pt idx="5">
                  <c:v>0</c:v>
                </c:pt>
                <c:pt idx="6">
                  <c:v>-0.1</c:v>
                </c:pt>
                <c:pt idx="7">
                  <c:v>-0.1</c:v>
                </c:pt>
                <c:pt idx="8">
                  <c:v>-0.1</c:v>
                </c:pt>
                <c:pt idx="9">
                  <c:v>-0.1</c:v>
                </c:pt>
                <c:pt idx="10">
                  <c:v>-0.1</c:v>
                </c:pt>
                <c:pt idx="11">
                  <c:v>-0.1</c:v>
                </c:pt>
                <c:pt idx="12">
                  <c:v>-0.1</c:v>
                </c:pt>
                <c:pt idx="13">
                  <c:v>0.1</c:v>
                </c:pt>
                <c:pt idx="14">
                  <c:v>0.1</c:v>
                </c:pt>
                <c:pt idx="15">
                  <c:v>0.1</c:v>
                </c:pt>
                <c:pt idx="16">
                  <c:v>0.2</c:v>
                </c:pt>
                <c:pt idx="17">
                  <c:v>0.2</c:v>
                </c:pt>
                <c:pt idx="18">
                  <c:v>0</c:v>
                </c:pt>
                <c:pt idx="19">
                  <c:v>0.2</c:v>
                </c:pt>
                <c:pt idx="20">
                  <c:v>0.2</c:v>
                </c:pt>
                <c:pt idx="21">
                  <c:v>0.1</c:v>
                </c:pt>
                <c:pt idx="22">
                  <c:v>0.1</c:v>
                </c:pt>
                <c:pt idx="23">
                  <c:v>0.1</c:v>
                </c:pt>
                <c:pt idx="24">
                  <c:v>-0.1</c:v>
                </c:pt>
                <c:pt idx="25">
                  <c:v>-0.1</c:v>
                </c:pt>
                <c:pt idx="26">
                  <c:v>-0.1</c:v>
                </c:pt>
                <c:pt idx="27">
                  <c:v>-0.1</c:v>
                </c:pt>
                <c:pt idx="28">
                  <c:v>-0.1</c:v>
                </c:pt>
                <c:pt idx="29">
                  <c:v>-0.1</c:v>
                </c:pt>
                <c:pt idx="30">
                  <c:v>-0.1</c:v>
                </c:pt>
                <c:pt idx="31">
                  <c:v>0</c:v>
                </c:pt>
                <c:pt idx="32">
                  <c:v>0.1</c:v>
                </c:pt>
                <c:pt idx="33">
                  <c:v>0.1</c:v>
                </c:pt>
                <c:pt idx="34">
                  <c:v>0.1</c:v>
                </c:pt>
                <c:pt idx="35">
                  <c:v>0</c:v>
                </c:pt>
                <c:pt idx="36">
                  <c:v>0</c:v>
                </c:pt>
              </c:numCache>
            </c:numRef>
          </c:val>
        </c:ser>
        <c:ser>
          <c:idx val="233"/>
          <c:order val="231"/>
          <c:tx>
            <c:strRef>
              <c:f>ant_info.003!$B$233</c:f>
              <c:strCache>
                <c:ptCount val="1"/>
                <c:pt idx="0">
                  <c:v>LEIAT504GG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ant_info.003!$BD$233:$CN$233</c:f>
              <c:numCache>
                <c:formatCode>General</c:formatCode>
                <c:ptCount val="37"/>
                <c:pt idx="0">
                  <c:v>0</c:v>
                </c:pt>
                <c:pt idx="1">
                  <c:v>0</c:v>
                </c:pt>
                <c:pt idx="2">
                  <c:v>1.1000000000000001</c:v>
                </c:pt>
                <c:pt idx="3">
                  <c:v>0.60000000000000064</c:v>
                </c:pt>
                <c:pt idx="4">
                  <c:v>0.30000000000000032</c:v>
                </c:pt>
                <c:pt idx="5">
                  <c:v>0.1</c:v>
                </c:pt>
                <c:pt idx="6">
                  <c:v>0</c:v>
                </c:pt>
                <c:pt idx="7">
                  <c:v>-0.1</c:v>
                </c:pt>
                <c:pt idx="8">
                  <c:v>0</c:v>
                </c:pt>
                <c:pt idx="9">
                  <c:v>0</c:v>
                </c:pt>
                <c:pt idx="10">
                  <c:v>0.1</c:v>
                </c:pt>
                <c:pt idx="11">
                  <c:v>0.1</c:v>
                </c:pt>
                <c:pt idx="12">
                  <c:v>0.2</c:v>
                </c:pt>
                <c:pt idx="13">
                  <c:v>0.2</c:v>
                </c:pt>
                <c:pt idx="14">
                  <c:v>0.2</c:v>
                </c:pt>
                <c:pt idx="15">
                  <c:v>0.1</c:v>
                </c:pt>
                <c:pt idx="16">
                  <c:v>0.1</c:v>
                </c:pt>
                <c:pt idx="17">
                  <c:v>0</c:v>
                </c:pt>
                <c:pt idx="18">
                  <c:v>0</c:v>
                </c:pt>
                <c:pt idx="19">
                  <c:v>0</c:v>
                </c:pt>
                <c:pt idx="20">
                  <c:v>0.1</c:v>
                </c:pt>
                <c:pt idx="21">
                  <c:v>0.1</c:v>
                </c:pt>
                <c:pt idx="22">
                  <c:v>0.2</c:v>
                </c:pt>
                <c:pt idx="23">
                  <c:v>0.2</c:v>
                </c:pt>
                <c:pt idx="24">
                  <c:v>0.2</c:v>
                </c:pt>
                <c:pt idx="25">
                  <c:v>0.1</c:v>
                </c:pt>
                <c:pt idx="26">
                  <c:v>0.1</c:v>
                </c:pt>
                <c:pt idx="27">
                  <c:v>0</c:v>
                </c:pt>
                <c:pt idx="28">
                  <c:v>0</c:v>
                </c:pt>
                <c:pt idx="29">
                  <c:v>-0.1</c:v>
                </c:pt>
                <c:pt idx="30">
                  <c:v>0</c:v>
                </c:pt>
                <c:pt idx="31">
                  <c:v>0.1</c:v>
                </c:pt>
                <c:pt idx="32">
                  <c:v>0.30000000000000032</c:v>
                </c:pt>
                <c:pt idx="33">
                  <c:v>0.60000000000000064</c:v>
                </c:pt>
                <c:pt idx="34">
                  <c:v>1.1000000000000001</c:v>
                </c:pt>
                <c:pt idx="35">
                  <c:v>0</c:v>
                </c:pt>
                <c:pt idx="36">
                  <c:v>0</c:v>
                </c:pt>
              </c:numCache>
            </c:numRef>
          </c:val>
        </c:ser>
        <c:ser>
          <c:idx val="234"/>
          <c:order val="232"/>
          <c:tx>
            <c:strRef>
              <c:f>ant_info.003!$B$234</c:f>
              <c:strCache>
                <c:ptCount val="1"/>
                <c:pt idx="0">
                  <c:v>TPSCR.G3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ant_info.003!$BD$234:$CN$234</c:f>
              <c:numCache>
                <c:formatCode>General</c:formatCode>
                <c:ptCount val="37"/>
                <c:pt idx="0">
                  <c:v>0</c:v>
                </c:pt>
                <c:pt idx="1">
                  <c:v>0</c:v>
                </c:pt>
                <c:pt idx="2">
                  <c:v>-0.4</c:v>
                </c:pt>
                <c:pt idx="3">
                  <c:v>-0.1</c:v>
                </c:pt>
                <c:pt idx="4">
                  <c:v>0.2</c:v>
                </c:pt>
                <c:pt idx="5">
                  <c:v>0.4</c:v>
                </c:pt>
                <c:pt idx="6">
                  <c:v>0.60000000000000064</c:v>
                </c:pt>
                <c:pt idx="7">
                  <c:v>0.8</c:v>
                </c:pt>
                <c:pt idx="8">
                  <c:v>0.9</c:v>
                </c:pt>
                <c:pt idx="9">
                  <c:v>1</c:v>
                </c:pt>
                <c:pt idx="10">
                  <c:v>0.9</c:v>
                </c:pt>
                <c:pt idx="11">
                  <c:v>0.9</c:v>
                </c:pt>
                <c:pt idx="12">
                  <c:v>0.8</c:v>
                </c:pt>
                <c:pt idx="13">
                  <c:v>0.60000000000000064</c:v>
                </c:pt>
                <c:pt idx="14">
                  <c:v>0.4</c:v>
                </c:pt>
                <c:pt idx="15">
                  <c:v>0.30000000000000032</c:v>
                </c:pt>
                <c:pt idx="16">
                  <c:v>0.1</c:v>
                </c:pt>
                <c:pt idx="17">
                  <c:v>0</c:v>
                </c:pt>
                <c:pt idx="18">
                  <c:v>0</c:v>
                </c:pt>
                <c:pt idx="19">
                  <c:v>0</c:v>
                </c:pt>
                <c:pt idx="20">
                  <c:v>0.1</c:v>
                </c:pt>
                <c:pt idx="21">
                  <c:v>0.30000000000000032</c:v>
                </c:pt>
                <c:pt idx="22">
                  <c:v>0.4</c:v>
                </c:pt>
                <c:pt idx="23">
                  <c:v>0.60000000000000064</c:v>
                </c:pt>
                <c:pt idx="24">
                  <c:v>0.8</c:v>
                </c:pt>
                <c:pt idx="25">
                  <c:v>0.9</c:v>
                </c:pt>
                <c:pt idx="26">
                  <c:v>0.9</c:v>
                </c:pt>
                <c:pt idx="27">
                  <c:v>1</c:v>
                </c:pt>
                <c:pt idx="28">
                  <c:v>0.9</c:v>
                </c:pt>
                <c:pt idx="29">
                  <c:v>0.8</c:v>
                </c:pt>
                <c:pt idx="30">
                  <c:v>0.60000000000000064</c:v>
                </c:pt>
                <c:pt idx="31">
                  <c:v>0.4</c:v>
                </c:pt>
                <c:pt idx="32">
                  <c:v>0.2</c:v>
                </c:pt>
                <c:pt idx="33">
                  <c:v>-0.1</c:v>
                </c:pt>
                <c:pt idx="34">
                  <c:v>-0.4</c:v>
                </c:pt>
                <c:pt idx="35">
                  <c:v>0</c:v>
                </c:pt>
                <c:pt idx="36">
                  <c:v>0</c:v>
                </c:pt>
              </c:numCache>
            </c:numRef>
          </c:val>
        </c:ser>
        <c:ser>
          <c:idx val="235"/>
          <c:order val="233"/>
          <c:tx>
            <c:strRef>
              <c:f>ant_info.003!$B$235</c:f>
              <c:strCache>
                <c:ptCount val="1"/>
                <c:pt idx="0">
                  <c:v>JNSCR_C146-22-1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ant_info.003!$BD$235:$CN$235</c:f>
              <c:numCache>
                <c:formatCode>General</c:formatCode>
                <c:ptCount val="37"/>
                <c:pt idx="0">
                  <c:v>0</c:v>
                </c:pt>
                <c:pt idx="1">
                  <c:v>0</c:v>
                </c:pt>
                <c:pt idx="2">
                  <c:v>-0.30000000000000032</c:v>
                </c:pt>
                <c:pt idx="3">
                  <c:v>-0.4</c:v>
                </c:pt>
                <c:pt idx="4">
                  <c:v>-0.5</c:v>
                </c:pt>
                <c:pt idx="5">
                  <c:v>-0.5</c:v>
                </c:pt>
                <c:pt idx="6">
                  <c:v>-0.4</c:v>
                </c:pt>
                <c:pt idx="7">
                  <c:v>-0.4</c:v>
                </c:pt>
                <c:pt idx="8">
                  <c:v>-0.4</c:v>
                </c:pt>
                <c:pt idx="9">
                  <c:v>-0.30000000000000032</c:v>
                </c:pt>
                <c:pt idx="10">
                  <c:v>-0.30000000000000032</c:v>
                </c:pt>
                <c:pt idx="11">
                  <c:v>-0.30000000000000032</c:v>
                </c:pt>
                <c:pt idx="12">
                  <c:v>-0.30000000000000032</c:v>
                </c:pt>
                <c:pt idx="13">
                  <c:v>-0.4</c:v>
                </c:pt>
                <c:pt idx="14">
                  <c:v>-0.4</c:v>
                </c:pt>
                <c:pt idx="15">
                  <c:v>-0.4</c:v>
                </c:pt>
                <c:pt idx="16">
                  <c:v>-0.30000000000000032</c:v>
                </c:pt>
                <c:pt idx="17">
                  <c:v>-0.2</c:v>
                </c:pt>
                <c:pt idx="18">
                  <c:v>0</c:v>
                </c:pt>
                <c:pt idx="19">
                  <c:v>-0.2</c:v>
                </c:pt>
                <c:pt idx="20">
                  <c:v>-0.30000000000000032</c:v>
                </c:pt>
                <c:pt idx="21">
                  <c:v>-0.4</c:v>
                </c:pt>
                <c:pt idx="22">
                  <c:v>-0.4</c:v>
                </c:pt>
                <c:pt idx="23">
                  <c:v>-0.4</c:v>
                </c:pt>
                <c:pt idx="24">
                  <c:v>-0.30000000000000032</c:v>
                </c:pt>
                <c:pt idx="25">
                  <c:v>-0.30000000000000032</c:v>
                </c:pt>
                <c:pt idx="26">
                  <c:v>-0.30000000000000032</c:v>
                </c:pt>
                <c:pt idx="27">
                  <c:v>-0.30000000000000032</c:v>
                </c:pt>
                <c:pt idx="28">
                  <c:v>-0.4</c:v>
                </c:pt>
                <c:pt idx="29">
                  <c:v>-0.4</c:v>
                </c:pt>
                <c:pt idx="30">
                  <c:v>-0.4</c:v>
                </c:pt>
                <c:pt idx="31">
                  <c:v>-0.5</c:v>
                </c:pt>
                <c:pt idx="32">
                  <c:v>-0.5</c:v>
                </c:pt>
                <c:pt idx="33">
                  <c:v>-0.4</c:v>
                </c:pt>
                <c:pt idx="34">
                  <c:v>-0.30000000000000032</c:v>
                </c:pt>
                <c:pt idx="35">
                  <c:v>0</c:v>
                </c:pt>
                <c:pt idx="36">
                  <c:v>0</c:v>
                </c:pt>
              </c:numCache>
            </c:numRef>
          </c:val>
        </c:ser>
        <c:ser>
          <c:idx val="236"/>
          <c:order val="234"/>
          <c:tx>
            <c:strRef>
              <c:f>ant_info.003!$B$236</c:f>
              <c:strCache>
                <c:ptCount val="1"/>
                <c:pt idx="0">
                  <c:v>JNSCR_C146-22-1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ant_info.003!$BD$236:$CN$236</c:f>
              <c:numCache>
                <c:formatCode>General</c:formatCode>
                <c:ptCount val="37"/>
                <c:pt idx="0">
                  <c:v>0</c:v>
                </c:pt>
                <c:pt idx="1">
                  <c:v>0</c:v>
                </c:pt>
                <c:pt idx="2">
                  <c:v>-0.4</c:v>
                </c:pt>
                <c:pt idx="3">
                  <c:v>-0.60000000000000064</c:v>
                </c:pt>
                <c:pt idx="4">
                  <c:v>-0.70000000000000062</c:v>
                </c:pt>
                <c:pt idx="5">
                  <c:v>-0.8</c:v>
                </c:pt>
                <c:pt idx="6">
                  <c:v>-0.8</c:v>
                </c:pt>
                <c:pt idx="7">
                  <c:v>-0.8</c:v>
                </c:pt>
                <c:pt idx="8">
                  <c:v>-0.8</c:v>
                </c:pt>
                <c:pt idx="9">
                  <c:v>-0.8</c:v>
                </c:pt>
                <c:pt idx="10">
                  <c:v>-0.8</c:v>
                </c:pt>
                <c:pt idx="11">
                  <c:v>-0.8</c:v>
                </c:pt>
                <c:pt idx="12">
                  <c:v>-0.8</c:v>
                </c:pt>
                <c:pt idx="13">
                  <c:v>-0.70000000000000062</c:v>
                </c:pt>
                <c:pt idx="14">
                  <c:v>-0.70000000000000062</c:v>
                </c:pt>
                <c:pt idx="15">
                  <c:v>-0.60000000000000064</c:v>
                </c:pt>
                <c:pt idx="16">
                  <c:v>-0.5</c:v>
                </c:pt>
                <c:pt idx="17">
                  <c:v>-0.2</c:v>
                </c:pt>
                <c:pt idx="18">
                  <c:v>0</c:v>
                </c:pt>
                <c:pt idx="19">
                  <c:v>-0.2</c:v>
                </c:pt>
                <c:pt idx="20">
                  <c:v>-0.5</c:v>
                </c:pt>
                <c:pt idx="21">
                  <c:v>-0.60000000000000064</c:v>
                </c:pt>
                <c:pt idx="22">
                  <c:v>-0.70000000000000062</c:v>
                </c:pt>
                <c:pt idx="23">
                  <c:v>-0.70000000000000062</c:v>
                </c:pt>
                <c:pt idx="24">
                  <c:v>-0.8</c:v>
                </c:pt>
                <c:pt idx="25">
                  <c:v>-0.8</c:v>
                </c:pt>
                <c:pt idx="26">
                  <c:v>-0.8</c:v>
                </c:pt>
                <c:pt idx="27">
                  <c:v>-0.8</c:v>
                </c:pt>
                <c:pt idx="28">
                  <c:v>-0.8</c:v>
                </c:pt>
                <c:pt idx="29">
                  <c:v>-0.8</c:v>
                </c:pt>
                <c:pt idx="30">
                  <c:v>-0.8</c:v>
                </c:pt>
                <c:pt idx="31">
                  <c:v>-0.8</c:v>
                </c:pt>
                <c:pt idx="32">
                  <c:v>-0.70000000000000062</c:v>
                </c:pt>
                <c:pt idx="33">
                  <c:v>-0.60000000000000064</c:v>
                </c:pt>
                <c:pt idx="34">
                  <c:v>-0.4</c:v>
                </c:pt>
                <c:pt idx="35">
                  <c:v>0</c:v>
                </c:pt>
                <c:pt idx="36">
                  <c:v>0</c:v>
                </c:pt>
              </c:numCache>
            </c:numRef>
          </c:val>
        </c:ser>
        <c:ser>
          <c:idx val="237"/>
          <c:order val="235"/>
          <c:tx>
            <c:strRef>
              <c:f>ant_info.003!$B$237</c:f>
              <c:strCache>
                <c:ptCount val="1"/>
                <c:pt idx="0">
                  <c:v>ASH701933C_M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ant_info.003!$BD$237:$CN$237</c:f>
              <c:numCache>
                <c:formatCode>General</c:formatCode>
                <c:ptCount val="37"/>
                <c:pt idx="0">
                  <c:v>0</c:v>
                </c:pt>
                <c:pt idx="1">
                  <c:v>0</c:v>
                </c:pt>
                <c:pt idx="2">
                  <c:v>-0.1</c:v>
                </c:pt>
                <c:pt idx="3">
                  <c:v>-0.5</c:v>
                </c:pt>
                <c:pt idx="4">
                  <c:v>-0.70000000000000062</c:v>
                </c:pt>
                <c:pt idx="5">
                  <c:v>-0.8</c:v>
                </c:pt>
                <c:pt idx="6">
                  <c:v>-0.9</c:v>
                </c:pt>
                <c:pt idx="7">
                  <c:v>-0.9</c:v>
                </c:pt>
                <c:pt idx="8">
                  <c:v>-0.8</c:v>
                </c:pt>
                <c:pt idx="9">
                  <c:v>-0.8</c:v>
                </c:pt>
                <c:pt idx="10">
                  <c:v>-0.8</c:v>
                </c:pt>
                <c:pt idx="11">
                  <c:v>-0.8</c:v>
                </c:pt>
                <c:pt idx="12">
                  <c:v>-0.8</c:v>
                </c:pt>
                <c:pt idx="13">
                  <c:v>-0.8</c:v>
                </c:pt>
                <c:pt idx="14">
                  <c:v>-0.8</c:v>
                </c:pt>
                <c:pt idx="15">
                  <c:v>-0.8</c:v>
                </c:pt>
                <c:pt idx="16">
                  <c:v>-0.60000000000000064</c:v>
                </c:pt>
                <c:pt idx="17">
                  <c:v>-0.4</c:v>
                </c:pt>
                <c:pt idx="18">
                  <c:v>0</c:v>
                </c:pt>
                <c:pt idx="19">
                  <c:v>-0.4</c:v>
                </c:pt>
                <c:pt idx="20">
                  <c:v>-0.60000000000000064</c:v>
                </c:pt>
                <c:pt idx="21">
                  <c:v>-0.8</c:v>
                </c:pt>
                <c:pt idx="22">
                  <c:v>-0.8</c:v>
                </c:pt>
                <c:pt idx="23">
                  <c:v>-0.8</c:v>
                </c:pt>
                <c:pt idx="24">
                  <c:v>-0.8</c:v>
                </c:pt>
                <c:pt idx="25">
                  <c:v>-0.8</c:v>
                </c:pt>
                <c:pt idx="26">
                  <c:v>-0.8</c:v>
                </c:pt>
                <c:pt idx="27">
                  <c:v>-0.8</c:v>
                </c:pt>
                <c:pt idx="28">
                  <c:v>-0.8</c:v>
                </c:pt>
                <c:pt idx="29">
                  <c:v>-0.9</c:v>
                </c:pt>
                <c:pt idx="30">
                  <c:v>-0.9</c:v>
                </c:pt>
                <c:pt idx="31">
                  <c:v>-0.8</c:v>
                </c:pt>
                <c:pt idx="32">
                  <c:v>-0.70000000000000062</c:v>
                </c:pt>
                <c:pt idx="33">
                  <c:v>-0.5</c:v>
                </c:pt>
                <c:pt idx="34">
                  <c:v>-0.1</c:v>
                </c:pt>
                <c:pt idx="35">
                  <c:v>0</c:v>
                </c:pt>
                <c:pt idx="36">
                  <c:v>0</c:v>
                </c:pt>
              </c:numCache>
            </c:numRef>
          </c:val>
        </c:ser>
        <c:ser>
          <c:idx val="238"/>
          <c:order val="236"/>
          <c:tx>
            <c:strRef>
              <c:f>ant_info.003!$B$238</c:f>
              <c:strCache>
                <c:ptCount val="1"/>
                <c:pt idx="0">
                  <c:v>ASH701933C_M</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ant_info.003!$BD$238:$CN$238</c:f>
              <c:numCache>
                <c:formatCode>General</c:formatCode>
                <c:ptCount val="37"/>
                <c:pt idx="0">
                  <c:v>0</c:v>
                </c:pt>
                <c:pt idx="1">
                  <c:v>0</c:v>
                </c:pt>
                <c:pt idx="2">
                  <c:v>1.2</c:v>
                </c:pt>
                <c:pt idx="3">
                  <c:v>0.8</c:v>
                </c:pt>
                <c:pt idx="4">
                  <c:v>0.5</c:v>
                </c:pt>
                <c:pt idx="5">
                  <c:v>0.2</c:v>
                </c:pt>
                <c:pt idx="6">
                  <c:v>0.1</c:v>
                </c:pt>
                <c:pt idx="7">
                  <c:v>0</c:v>
                </c:pt>
                <c:pt idx="8">
                  <c:v>-0.1</c:v>
                </c:pt>
                <c:pt idx="9">
                  <c:v>0</c:v>
                </c:pt>
                <c:pt idx="10">
                  <c:v>0</c:v>
                </c:pt>
                <c:pt idx="11">
                  <c:v>0.1</c:v>
                </c:pt>
                <c:pt idx="12">
                  <c:v>0.1</c:v>
                </c:pt>
                <c:pt idx="13">
                  <c:v>0.1</c:v>
                </c:pt>
                <c:pt idx="14">
                  <c:v>0.1</c:v>
                </c:pt>
                <c:pt idx="15">
                  <c:v>0.1</c:v>
                </c:pt>
                <c:pt idx="16">
                  <c:v>0.1</c:v>
                </c:pt>
                <c:pt idx="17">
                  <c:v>0.1</c:v>
                </c:pt>
                <c:pt idx="18">
                  <c:v>0</c:v>
                </c:pt>
                <c:pt idx="19">
                  <c:v>0.1</c:v>
                </c:pt>
                <c:pt idx="20">
                  <c:v>0.1</c:v>
                </c:pt>
                <c:pt idx="21">
                  <c:v>0.1</c:v>
                </c:pt>
                <c:pt idx="22">
                  <c:v>0.1</c:v>
                </c:pt>
                <c:pt idx="23">
                  <c:v>0.1</c:v>
                </c:pt>
                <c:pt idx="24">
                  <c:v>0.1</c:v>
                </c:pt>
                <c:pt idx="25">
                  <c:v>0.1</c:v>
                </c:pt>
                <c:pt idx="26">
                  <c:v>0</c:v>
                </c:pt>
                <c:pt idx="27">
                  <c:v>0</c:v>
                </c:pt>
                <c:pt idx="28">
                  <c:v>-0.1</c:v>
                </c:pt>
                <c:pt idx="29">
                  <c:v>0</c:v>
                </c:pt>
                <c:pt idx="30">
                  <c:v>0.1</c:v>
                </c:pt>
                <c:pt idx="31">
                  <c:v>0.2</c:v>
                </c:pt>
                <c:pt idx="32">
                  <c:v>0.5</c:v>
                </c:pt>
                <c:pt idx="33">
                  <c:v>0.8</c:v>
                </c:pt>
                <c:pt idx="34">
                  <c:v>1.2</c:v>
                </c:pt>
                <c:pt idx="35">
                  <c:v>0</c:v>
                </c:pt>
                <c:pt idx="36">
                  <c:v>0</c:v>
                </c:pt>
              </c:numCache>
            </c:numRef>
          </c:val>
        </c:ser>
        <c:ser>
          <c:idx val="239"/>
          <c:order val="237"/>
          <c:tx>
            <c:strRef>
              <c:f>ant_info.003!$B$239</c:f>
              <c:strCache>
                <c:ptCount val="1"/>
                <c:pt idx="0">
                  <c:v>TRM59800.00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ant_info.003!$BD$239:$CN$239</c:f>
              <c:numCache>
                <c:formatCode>General</c:formatCode>
                <c:ptCount val="37"/>
                <c:pt idx="0">
                  <c:v>0</c:v>
                </c:pt>
                <c:pt idx="1">
                  <c:v>0</c:v>
                </c:pt>
                <c:pt idx="2">
                  <c:v>1.2</c:v>
                </c:pt>
                <c:pt idx="3">
                  <c:v>0.9</c:v>
                </c:pt>
                <c:pt idx="4">
                  <c:v>0.8</c:v>
                </c:pt>
                <c:pt idx="5">
                  <c:v>0.60000000000000064</c:v>
                </c:pt>
                <c:pt idx="6">
                  <c:v>0.5</c:v>
                </c:pt>
                <c:pt idx="7">
                  <c:v>0.5</c:v>
                </c:pt>
                <c:pt idx="8">
                  <c:v>0.4</c:v>
                </c:pt>
                <c:pt idx="9">
                  <c:v>0.4</c:v>
                </c:pt>
                <c:pt idx="10">
                  <c:v>0.5</c:v>
                </c:pt>
                <c:pt idx="11">
                  <c:v>0.5</c:v>
                </c:pt>
                <c:pt idx="12">
                  <c:v>0.60000000000000064</c:v>
                </c:pt>
                <c:pt idx="13">
                  <c:v>0.60000000000000064</c:v>
                </c:pt>
                <c:pt idx="14">
                  <c:v>0.70000000000000062</c:v>
                </c:pt>
                <c:pt idx="15">
                  <c:v>0.70000000000000062</c:v>
                </c:pt>
                <c:pt idx="16">
                  <c:v>0.5</c:v>
                </c:pt>
                <c:pt idx="17">
                  <c:v>0.30000000000000032</c:v>
                </c:pt>
                <c:pt idx="18">
                  <c:v>0</c:v>
                </c:pt>
                <c:pt idx="19">
                  <c:v>0.30000000000000032</c:v>
                </c:pt>
                <c:pt idx="20">
                  <c:v>0.5</c:v>
                </c:pt>
                <c:pt idx="21">
                  <c:v>0.70000000000000062</c:v>
                </c:pt>
                <c:pt idx="22">
                  <c:v>0.70000000000000062</c:v>
                </c:pt>
                <c:pt idx="23">
                  <c:v>0.60000000000000064</c:v>
                </c:pt>
                <c:pt idx="24">
                  <c:v>0.60000000000000064</c:v>
                </c:pt>
                <c:pt idx="25">
                  <c:v>0.5</c:v>
                </c:pt>
                <c:pt idx="26">
                  <c:v>0.5</c:v>
                </c:pt>
                <c:pt idx="27">
                  <c:v>0.4</c:v>
                </c:pt>
                <c:pt idx="28">
                  <c:v>0.4</c:v>
                </c:pt>
                <c:pt idx="29">
                  <c:v>0.5</c:v>
                </c:pt>
                <c:pt idx="30">
                  <c:v>0.5</c:v>
                </c:pt>
                <c:pt idx="31">
                  <c:v>0.60000000000000064</c:v>
                </c:pt>
                <c:pt idx="32">
                  <c:v>0.8</c:v>
                </c:pt>
                <c:pt idx="33">
                  <c:v>0.9</c:v>
                </c:pt>
                <c:pt idx="34">
                  <c:v>1.2</c:v>
                </c:pt>
                <c:pt idx="35">
                  <c:v>0</c:v>
                </c:pt>
                <c:pt idx="36">
                  <c:v>0</c:v>
                </c:pt>
              </c:numCache>
            </c:numRef>
          </c:val>
        </c:ser>
        <c:ser>
          <c:idx val="240"/>
          <c:order val="238"/>
          <c:tx>
            <c:strRef>
              <c:f>ant_info.003!$B$240</c:f>
              <c:strCache>
                <c:ptCount val="1"/>
                <c:pt idx="0">
                  <c:v>SOK_GSR2700ISX</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ant_info.003!$BD$240:$CN$240</c:f>
              <c:numCache>
                <c:formatCode>General</c:formatCode>
                <c:ptCount val="37"/>
                <c:pt idx="0">
                  <c:v>0</c:v>
                </c:pt>
                <c:pt idx="1">
                  <c:v>0</c:v>
                </c:pt>
                <c:pt idx="2">
                  <c:v>-3.3</c:v>
                </c:pt>
                <c:pt idx="3">
                  <c:v>-1.6</c:v>
                </c:pt>
                <c:pt idx="4">
                  <c:v>-0.30000000000000032</c:v>
                </c:pt>
                <c:pt idx="5">
                  <c:v>0.8</c:v>
                </c:pt>
                <c:pt idx="6">
                  <c:v>1.7</c:v>
                </c:pt>
                <c:pt idx="7">
                  <c:v>2.2000000000000002</c:v>
                </c:pt>
                <c:pt idx="8">
                  <c:v>2.6</c:v>
                </c:pt>
                <c:pt idx="9">
                  <c:v>2.8</c:v>
                </c:pt>
                <c:pt idx="10">
                  <c:v>2.7</c:v>
                </c:pt>
                <c:pt idx="11">
                  <c:v>2.5</c:v>
                </c:pt>
                <c:pt idx="12">
                  <c:v>2.1</c:v>
                </c:pt>
                <c:pt idx="13">
                  <c:v>1.6</c:v>
                </c:pt>
                <c:pt idx="14">
                  <c:v>1.1000000000000001</c:v>
                </c:pt>
                <c:pt idx="15">
                  <c:v>0.60000000000000064</c:v>
                </c:pt>
                <c:pt idx="16">
                  <c:v>0.2</c:v>
                </c:pt>
                <c:pt idx="17">
                  <c:v>0</c:v>
                </c:pt>
                <c:pt idx="18">
                  <c:v>0</c:v>
                </c:pt>
                <c:pt idx="19">
                  <c:v>0</c:v>
                </c:pt>
                <c:pt idx="20">
                  <c:v>0.2</c:v>
                </c:pt>
                <c:pt idx="21">
                  <c:v>0.60000000000000064</c:v>
                </c:pt>
                <c:pt idx="22">
                  <c:v>1.1000000000000001</c:v>
                </c:pt>
                <c:pt idx="23">
                  <c:v>1.6</c:v>
                </c:pt>
                <c:pt idx="24">
                  <c:v>2.1</c:v>
                </c:pt>
                <c:pt idx="25">
                  <c:v>2.5</c:v>
                </c:pt>
                <c:pt idx="26">
                  <c:v>2.7</c:v>
                </c:pt>
                <c:pt idx="27">
                  <c:v>2.8</c:v>
                </c:pt>
                <c:pt idx="28">
                  <c:v>2.6</c:v>
                </c:pt>
                <c:pt idx="29">
                  <c:v>2.2000000000000002</c:v>
                </c:pt>
                <c:pt idx="30">
                  <c:v>1.7</c:v>
                </c:pt>
                <c:pt idx="31">
                  <c:v>0.8</c:v>
                </c:pt>
                <c:pt idx="32">
                  <c:v>-0.30000000000000032</c:v>
                </c:pt>
                <c:pt idx="33">
                  <c:v>-1.6</c:v>
                </c:pt>
                <c:pt idx="34">
                  <c:v>-3.3</c:v>
                </c:pt>
                <c:pt idx="35">
                  <c:v>0</c:v>
                </c:pt>
                <c:pt idx="36">
                  <c:v>0</c:v>
                </c:pt>
              </c:numCache>
            </c:numRef>
          </c:val>
        </c:ser>
        <c:ser>
          <c:idx val="241"/>
          <c:order val="239"/>
          <c:tx>
            <c:strRef>
              <c:f>ant_info.003!$B$241</c:f>
              <c:strCache>
                <c:ptCount val="1"/>
                <c:pt idx="0">
                  <c:v>TRM59800.00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ant_info.003!$BD$241:$CN$241</c:f>
              <c:numCache>
                <c:formatCode>General</c:formatCode>
                <c:ptCount val="37"/>
                <c:pt idx="0">
                  <c:v>0</c:v>
                </c:pt>
                <c:pt idx="1">
                  <c:v>0</c:v>
                </c:pt>
                <c:pt idx="2">
                  <c:v>-0.60000000000000064</c:v>
                </c:pt>
                <c:pt idx="3">
                  <c:v>-0.70000000000000062</c:v>
                </c:pt>
                <c:pt idx="4">
                  <c:v>-0.70000000000000062</c:v>
                </c:pt>
                <c:pt idx="5">
                  <c:v>-0.70000000000000062</c:v>
                </c:pt>
                <c:pt idx="6">
                  <c:v>-0.60000000000000064</c:v>
                </c:pt>
                <c:pt idx="7">
                  <c:v>-0.60000000000000064</c:v>
                </c:pt>
                <c:pt idx="8">
                  <c:v>-0.5</c:v>
                </c:pt>
                <c:pt idx="9">
                  <c:v>-0.5</c:v>
                </c:pt>
                <c:pt idx="10">
                  <c:v>-0.5</c:v>
                </c:pt>
                <c:pt idx="11">
                  <c:v>-0.5</c:v>
                </c:pt>
                <c:pt idx="12">
                  <c:v>-0.60000000000000064</c:v>
                </c:pt>
                <c:pt idx="13">
                  <c:v>-0.60000000000000064</c:v>
                </c:pt>
                <c:pt idx="14">
                  <c:v>-0.60000000000000064</c:v>
                </c:pt>
                <c:pt idx="15">
                  <c:v>-0.60000000000000064</c:v>
                </c:pt>
                <c:pt idx="16">
                  <c:v>-0.5</c:v>
                </c:pt>
                <c:pt idx="17">
                  <c:v>-0.4</c:v>
                </c:pt>
                <c:pt idx="18">
                  <c:v>0</c:v>
                </c:pt>
                <c:pt idx="19">
                  <c:v>-0.4</c:v>
                </c:pt>
                <c:pt idx="20">
                  <c:v>-0.5</c:v>
                </c:pt>
                <c:pt idx="21">
                  <c:v>-0.60000000000000064</c:v>
                </c:pt>
                <c:pt idx="22">
                  <c:v>-0.60000000000000064</c:v>
                </c:pt>
                <c:pt idx="23">
                  <c:v>-0.60000000000000064</c:v>
                </c:pt>
                <c:pt idx="24">
                  <c:v>-0.60000000000000064</c:v>
                </c:pt>
                <c:pt idx="25">
                  <c:v>-0.5</c:v>
                </c:pt>
                <c:pt idx="26">
                  <c:v>-0.5</c:v>
                </c:pt>
                <c:pt idx="27">
                  <c:v>-0.5</c:v>
                </c:pt>
                <c:pt idx="28">
                  <c:v>-0.5</c:v>
                </c:pt>
                <c:pt idx="29">
                  <c:v>-0.60000000000000064</c:v>
                </c:pt>
                <c:pt idx="30">
                  <c:v>-0.60000000000000064</c:v>
                </c:pt>
                <c:pt idx="31">
                  <c:v>-0.70000000000000062</c:v>
                </c:pt>
                <c:pt idx="32">
                  <c:v>-0.70000000000000062</c:v>
                </c:pt>
                <c:pt idx="33">
                  <c:v>-0.70000000000000062</c:v>
                </c:pt>
                <c:pt idx="34">
                  <c:v>-0.60000000000000064</c:v>
                </c:pt>
                <c:pt idx="35">
                  <c:v>0</c:v>
                </c:pt>
                <c:pt idx="36">
                  <c:v>0</c:v>
                </c:pt>
              </c:numCache>
            </c:numRef>
          </c:val>
        </c:ser>
        <c:ser>
          <c:idx val="242"/>
          <c:order val="240"/>
          <c:tx>
            <c:strRef>
              <c:f>ant_info.003!$B$242</c:f>
              <c:strCache>
                <c:ptCount val="1"/>
                <c:pt idx="0">
                  <c:v>TRM59800.00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ant_info.003!$BD$242:$CN$242</c:f>
              <c:numCache>
                <c:formatCode>General</c:formatCode>
                <c:ptCount val="37"/>
                <c:pt idx="0">
                  <c:v>0</c:v>
                </c:pt>
                <c:pt idx="1">
                  <c:v>0</c:v>
                </c:pt>
                <c:pt idx="2">
                  <c:v>-0.30000000000000032</c:v>
                </c:pt>
                <c:pt idx="3">
                  <c:v>-0.5</c:v>
                </c:pt>
                <c:pt idx="4">
                  <c:v>-0.60000000000000064</c:v>
                </c:pt>
                <c:pt idx="5">
                  <c:v>-0.70000000000000062</c:v>
                </c:pt>
                <c:pt idx="6">
                  <c:v>-0.70000000000000062</c:v>
                </c:pt>
                <c:pt idx="7">
                  <c:v>-0.70000000000000062</c:v>
                </c:pt>
                <c:pt idx="8">
                  <c:v>-0.70000000000000062</c:v>
                </c:pt>
                <c:pt idx="9">
                  <c:v>-0.70000000000000062</c:v>
                </c:pt>
                <c:pt idx="10">
                  <c:v>-0.70000000000000062</c:v>
                </c:pt>
                <c:pt idx="11">
                  <c:v>-0.70000000000000062</c:v>
                </c:pt>
                <c:pt idx="12">
                  <c:v>-0.70000000000000062</c:v>
                </c:pt>
                <c:pt idx="13">
                  <c:v>-0.70000000000000062</c:v>
                </c:pt>
                <c:pt idx="14">
                  <c:v>-0.60000000000000064</c:v>
                </c:pt>
                <c:pt idx="15">
                  <c:v>-0.5</c:v>
                </c:pt>
                <c:pt idx="16">
                  <c:v>-0.4</c:v>
                </c:pt>
                <c:pt idx="17">
                  <c:v>-0.30000000000000032</c:v>
                </c:pt>
                <c:pt idx="18">
                  <c:v>0</c:v>
                </c:pt>
                <c:pt idx="19">
                  <c:v>-0.30000000000000032</c:v>
                </c:pt>
                <c:pt idx="20">
                  <c:v>-0.4</c:v>
                </c:pt>
                <c:pt idx="21">
                  <c:v>-0.5</c:v>
                </c:pt>
                <c:pt idx="22">
                  <c:v>-0.60000000000000064</c:v>
                </c:pt>
                <c:pt idx="23">
                  <c:v>-0.70000000000000062</c:v>
                </c:pt>
                <c:pt idx="24">
                  <c:v>-0.70000000000000062</c:v>
                </c:pt>
                <c:pt idx="25">
                  <c:v>-0.70000000000000062</c:v>
                </c:pt>
                <c:pt idx="26">
                  <c:v>-0.70000000000000062</c:v>
                </c:pt>
                <c:pt idx="27">
                  <c:v>-0.70000000000000062</c:v>
                </c:pt>
                <c:pt idx="28">
                  <c:v>-0.70000000000000062</c:v>
                </c:pt>
                <c:pt idx="29">
                  <c:v>-0.70000000000000062</c:v>
                </c:pt>
                <c:pt idx="30">
                  <c:v>-0.70000000000000062</c:v>
                </c:pt>
                <c:pt idx="31">
                  <c:v>-0.70000000000000062</c:v>
                </c:pt>
                <c:pt idx="32">
                  <c:v>-0.60000000000000064</c:v>
                </c:pt>
                <c:pt idx="33">
                  <c:v>-0.5</c:v>
                </c:pt>
                <c:pt idx="34">
                  <c:v>-0.30000000000000032</c:v>
                </c:pt>
                <c:pt idx="35">
                  <c:v>0</c:v>
                </c:pt>
                <c:pt idx="36">
                  <c:v>0</c:v>
                </c:pt>
              </c:numCache>
            </c:numRef>
          </c:val>
        </c:ser>
        <c:ser>
          <c:idx val="243"/>
          <c:order val="241"/>
          <c:tx>
            <c:strRef>
              <c:f>ant_info.003!$B$243</c:f>
              <c:strCache>
                <c:ptCount val="1"/>
                <c:pt idx="0">
                  <c:v>JAV_GRANT-G3T</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ant_info.003!$BD$243:$CN$243</c:f>
              <c:numCache>
                <c:formatCode>General</c:formatCode>
                <c:ptCount val="37"/>
                <c:pt idx="0">
                  <c:v>0</c:v>
                </c:pt>
                <c:pt idx="1">
                  <c:v>0</c:v>
                </c:pt>
                <c:pt idx="2">
                  <c:v>-11</c:v>
                </c:pt>
                <c:pt idx="3">
                  <c:v>-7.5</c:v>
                </c:pt>
                <c:pt idx="4">
                  <c:v>-4.5999999999999996</c:v>
                </c:pt>
                <c:pt idx="5">
                  <c:v>-2.2000000000000002</c:v>
                </c:pt>
                <c:pt idx="6">
                  <c:v>-0.4</c:v>
                </c:pt>
                <c:pt idx="7">
                  <c:v>0.8</c:v>
                </c:pt>
                <c:pt idx="8">
                  <c:v>1.5</c:v>
                </c:pt>
                <c:pt idx="9">
                  <c:v>1.7</c:v>
                </c:pt>
                <c:pt idx="10">
                  <c:v>1.5</c:v>
                </c:pt>
                <c:pt idx="11">
                  <c:v>0.9</c:v>
                </c:pt>
                <c:pt idx="12">
                  <c:v>0.2</c:v>
                </c:pt>
                <c:pt idx="13">
                  <c:v>-0.70000000000000062</c:v>
                </c:pt>
                <c:pt idx="14">
                  <c:v>-1.4</c:v>
                </c:pt>
                <c:pt idx="15">
                  <c:v>-2</c:v>
                </c:pt>
                <c:pt idx="16">
                  <c:v>-2.1</c:v>
                </c:pt>
                <c:pt idx="17">
                  <c:v>-1.5</c:v>
                </c:pt>
                <c:pt idx="18">
                  <c:v>0</c:v>
                </c:pt>
                <c:pt idx="19">
                  <c:v>-1.5</c:v>
                </c:pt>
                <c:pt idx="20">
                  <c:v>-2.1</c:v>
                </c:pt>
                <c:pt idx="21">
                  <c:v>-2</c:v>
                </c:pt>
                <c:pt idx="22">
                  <c:v>-1.4</c:v>
                </c:pt>
                <c:pt idx="23">
                  <c:v>-0.70000000000000062</c:v>
                </c:pt>
                <c:pt idx="24">
                  <c:v>0.2</c:v>
                </c:pt>
                <c:pt idx="25">
                  <c:v>0.9</c:v>
                </c:pt>
                <c:pt idx="26">
                  <c:v>1.5</c:v>
                </c:pt>
                <c:pt idx="27">
                  <c:v>1.7</c:v>
                </c:pt>
                <c:pt idx="28">
                  <c:v>1.5</c:v>
                </c:pt>
                <c:pt idx="29">
                  <c:v>0.8</c:v>
                </c:pt>
                <c:pt idx="30">
                  <c:v>-0.4</c:v>
                </c:pt>
                <c:pt idx="31">
                  <c:v>-2.2000000000000002</c:v>
                </c:pt>
                <c:pt idx="32">
                  <c:v>-4.5999999999999996</c:v>
                </c:pt>
                <c:pt idx="33">
                  <c:v>-7.5</c:v>
                </c:pt>
                <c:pt idx="34">
                  <c:v>-11</c:v>
                </c:pt>
                <c:pt idx="35">
                  <c:v>0</c:v>
                </c:pt>
                <c:pt idx="36">
                  <c:v>0</c:v>
                </c:pt>
              </c:numCache>
            </c:numRef>
          </c:val>
        </c:ser>
        <c:ser>
          <c:idx val="244"/>
          <c:order val="242"/>
          <c:tx>
            <c:strRef>
              <c:f>ant_info.003!$B$244</c:f>
              <c:strCache>
                <c:ptCount val="1"/>
                <c:pt idx="0">
                  <c:v>NOV702GG</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ant_info.003!$BD$244:$CN$244</c:f>
              <c:numCache>
                <c:formatCode>General</c:formatCode>
                <c:ptCount val="37"/>
                <c:pt idx="0">
                  <c:v>0</c:v>
                </c:pt>
                <c:pt idx="1">
                  <c:v>0</c:v>
                </c:pt>
                <c:pt idx="2">
                  <c:v>-2.7</c:v>
                </c:pt>
                <c:pt idx="3">
                  <c:v>-0.60000000000000064</c:v>
                </c:pt>
                <c:pt idx="4">
                  <c:v>1.1000000000000001</c:v>
                </c:pt>
                <c:pt idx="5">
                  <c:v>2.5</c:v>
                </c:pt>
                <c:pt idx="6">
                  <c:v>3.6</c:v>
                </c:pt>
                <c:pt idx="7">
                  <c:v>4.4000000000000004</c:v>
                </c:pt>
                <c:pt idx="8">
                  <c:v>4.7</c:v>
                </c:pt>
                <c:pt idx="9">
                  <c:v>4.5999999999999996</c:v>
                </c:pt>
                <c:pt idx="10">
                  <c:v>4.0999999999999996</c:v>
                </c:pt>
                <c:pt idx="11">
                  <c:v>3.5</c:v>
                </c:pt>
                <c:pt idx="12">
                  <c:v>2.7</c:v>
                </c:pt>
                <c:pt idx="13">
                  <c:v>2</c:v>
                </c:pt>
                <c:pt idx="14">
                  <c:v>1.4</c:v>
                </c:pt>
                <c:pt idx="15">
                  <c:v>0.8</c:v>
                </c:pt>
                <c:pt idx="16">
                  <c:v>0.4</c:v>
                </c:pt>
                <c:pt idx="17">
                  <c:v>0.1</c:v>
                </c:pt>
                <c:pt idx="18">
                  <c:v>0</c:v>
                </c:pt>
                <c:pt idx="19">
                  <c:v>0.1</c:v>
                </c:pt>
                <c:pt idx="20">
                  <c:v>0.4</c:v>
                </c:pt>
                <c:pt idx="21">
                  <c:v>0.8</c:v>
                </c:pt>
                <c:pt idx="22">
                  <c:v>1.4</c:v>
                </c:pt>
                <c:pt idx="23">
                  <c:v>2</c:v>
                </c:pt>
                <c:pt idx="24">
                  <c:v>2.7</c:v>
                </c:pt>
                <c:pt idx="25">
                  <c:v>3.5</c:v>
                </c:pt>
                <c:pt idx="26">
                  <c:v>4.0999999999999996</c:v>
                </c:pt>
                <c:pt idx="27">
                  <c:v>4.5999999999999996</c:v>
                </c:pt>
                <c:pt idx="28">
                  <c:v>4.7</c:v>
                </c:pt>
                <c:pt idx="29">
                  <c:v>4.4000000000000004</c:v>
                </c:pt>
                <c:pt idx="30">
                  <c:v>3.6</c:v>
                </c:pt>
                <c:pt idx="31">
                  <c:v>2.5</c:v>
                </c:pt>
                <c:pt idx="32">
                  <c:v>1.1000000000000001</c:v>
                </c:pt>
                <c:pt idx="33">
                  <c:v>-0.60000000000000064</c:v>
                </c:pt>
                <c:pt idx="34">
                  <c:v>-2.7</c:v>
                </c:pt>
                <c:pt idx="35">
                  <c:v>0</c:v>
                </c:pt>
                <c:pt idx="36">
                  <c:v>0</c:v>
                </c:pt>
              </c:numCache>
            </c:numRef>
          </c:val>
        </c:ser>
        <c:ser>
          <c:idx val="245"/>
          <c:order val="243"/>
          <c:tx>
            <c:strRef>
              <c:f>ant_info.003!$B$245</c:f>
              <c:strCache>
                <c:ptCount val="1"/>
                <c:pt idx="0">
                  <c:v>TRM57971.00</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ant_info.003!$BD$245:$CN$245</c:f>
              <c:numCache>
                <c:formatCode>General</c:formatCode>
                <c:ptCount val="37"/>
                <c:pt idx="0">
                  <c:v>0</c:v>
                </c:pt>
                <c:pt idx="1">
                  <c:v>0</c:v>
                </c:pt>
                <c:pt idx="2">
                  <c:v>-1.1000000000000001</c:v>
                </c:pt>
                <c:pt idx="3">
                  <c:v>-0.30000000000000032</c:v>
                </c:pt>
                <c:pt idx="4">
                  <c:v>0.30000000000000032</c:v>
                </c:pt>
                <c:pt idx="5">
                  <c:v>0.70000000000000062</c:v>
                </c:pt>
                <c:pt idx="6">
                  <c:v>1</c:v>
                </c:pt>
                <c:pt idx="7">
                  <c:v>1.2</c:v>
                </c:pt>
                <c:pt idx="8">
                  <c:v>1.4</c:v>
                </c:pt>
                <c:pt idx="9">
                  <c:v>1.5</c:v>
                </c:pt>
                <c:pt idx="10">
                  <c:v>1.4</c:v>
                </c:pt>
                <c:pt idx="11">
                  <c:v>1.2</c:v>
                </c:pt>
                <c:pt idx="12">
                  <c:v>0.9</c:v>
                </c:pt>
                <c:pt idx="13">
                  <c:v>0.70000000000000062</c:v>
                </c:pt>
                <c:pt idx="14">
                  <c:v>0.4</c:v>
                </c:pt>
                <c:pt idx="15">
                  <c:v>0.2</c:v>
                </c:pt>
                <c:pt idx="16">
                  <c:v>0.1</c:v>
                </c:pt>
                <c:pt idx="17">
                  <c:v>0</c:v>
                </c:pt>
                <c:pt idx="18">
                  <c:v>0</c:v>
                </c:pt>
                <c:pt idx="19">
                  <c:v>0</c:v>
                </c:pt>
                <c:pt idx="20">
                  <c:v>0.1</c:v>
                </c:pt>
                <c:pt idx="21">
                  <c:v>0.2</c:v>
                </c:pt>
                <c:pt idx="22">
                  <c:v>0.4</c:v>
                </c:pt>
                <c:pt idx="23">
                  <c:v>0.70000000000000062</c:v>
                </c:pt>
                <c:pt idx="24">
                  <c:v>0.9</c:v>
                </c:pt>
                <c:pt idx="25">
                  <c:v>1.2</c:v>
                </c:pt>
                <c:pt idx="26">
                  <c:v>1.4</c:v>
                </c:pt>
                <c:pt idx="27">
                  <c:v>1.5</c:v>
                </c:pt>
                <c:pt idx="28">
                  <c:v>1.4</c:v>
                </c:pt>
                <c:pt idx="29">
                  <c:v>1.2</c:v>
                </c:pt>
                <c:pt idx="30">
                  <c:v>1</c:v>
                </c:pt>
                <c:pt idx="31">
                  <c:v>0.70000000000000062</c:v>
                </c:pt>
                <c:pt idx="32">
                  <c:v>0.30000000000000032</c:v>
                </c:pt>
                <c:pt idx="33">
                  <c:v>-0.30000000000000032</c:v>
                </c:pt>
                <c:pt idx="34">
                  <c:v>-1.1000000000000001</c:v>
                </c:pt>
                <c:pt idx="35">
                  <c:v>0</c:v>
                </c:pt>
                <c:pt idx="36">
                  <c:v>0</c:v>
                </c:pt>
              </c:numCache>
            </c:numRef>
          </c:val>
        </c:ser>
        <c:ser>
          <c:idx val="246"/>
          <c:order val="244"/>
          <c:tx>
            <c:strRef>
              <c:f>ant_info.003!$B$246</c:f>
              <c:strCache>
                <c:ptCount val="1"/>
                <c:pt idx="0">
                  <c:v>AERAT1675_29</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ant_info.003!$BD$246:$CN$246</c:f>
              <c:numCache>
                <c:formatCode>General</c:formatCode>
                <c:ptCount val="37"/>
                <c:pt idx="0">
                  <c:v>0</c:v>
                </c:pt>
                <c:pt idx="1">
                  <c:v>0</c:v>
                </c:pt>
                <c:pt idx="2">
                  <c:v>-10.7</c:v>
                </c:pt>
                <c:pt idx="3">
                  <c:v>-7.7</c:v>
                </c:pt>
                <c:pt idx="4">
                  <c:v>-4.9000000000000004</c:v>
                </c:pt>
                <c:pt idx="5">
                  <c:v>-2.5</c:v>
                </c:pt>
                <c:pt idx="6">
                  <c:v>-0.60000000000000064</c:v>
                </c:pt>
                <c:pt idx="7">
                  <c:v>0.8</c:v>
                </c:pt>
                <c:pt idx="8">
                  <c:v>1.7</c:v>
                </c:pt>
                <c:pt idx="9">
                  <c:v>2</c:v>
                </c:pt>
                <c:pt idx="10">
                  <c:v>1.8</c:v>
                </c:pt>
                <c:pt idx="11">
                  <c:v>1.2</c:v>
                </c:pt>
                <c:pt idx="12">
                  <c:v>0.30000000000000032</c:v>
                </c:pt>
                <c:pt idx="13">
                  <c:v>-0.70000000000000062</c:v>
                </c:pt>
                <c:pt idx="14">
                  <c:v>-1.7</c:v>
                </c:pt>
                <c:pt idx="15">
                  <c:v>-2.2999999999999998</c:v>
                </c:pt>
                <c:pt idx="16">
                  <c:v>-2.5</c:v>
                </c:pt>
                <c:pt idx="17">
                  <c:v>-1.8</c:v>
                </c:pt>
                <c:pt idx="18">
                  <c:v>0</c:v>
                </c:pt>
                <c:pt idx="19">
                  <c:v>-1.8</c:v>
                </c:pt>
                <c:pt idx="20">
                  <c:v>-2.5</c:v>
                </c:pt>
                <c:pt idx="21">
                  <c:v>-2.2999999999999998</c:v>
                </c:pt>
                <c:pt idx="22">
                  <c:v>-1.7</c:v>
                </c:pt>
                <c:pt idx="23">
                  <c:v>-0.70000000000000062</c:v>
                </c:pt>
                <c:pt idx="24">
                  <c:v>0.30000000000000032</c:v>
                </c:pt>
                <c:pt idx="25">
                  <c:v>1.2</c:v>
                </c:pt>
                <c:pt idx="26">
                  <c:v>1.8</c:v>
                </c:pt>
                <c:pt idx="27">
                  <c:v>2</c:v>
                </c:pt>
                <c:pt idx="28">
                  <c:v>1.7</c:v>
                </c:pt>
                <c:pt idx="29">
                  <c:v>0.8</c:v>
                </c:pt>
                <c:pt idx="30">
                  <c:v>-0.60000000000000064</c:v>
                </c:pt>
                <c:pt idx="31">
                  <c:v>-2.5</c:v>
                </c:pt>
                <c:pt idx="32">
                  <c:v>-4.9000000000000004</c:v>
                </c:pt>
                <c:pt idx="33">
                  <c:v>-7.7</c:v>
                </c:pt>
                <c:pt idx="34">
                  <c:v>-10.7</c:v>
                </c:pt>
                <c:pt idx="35">
                  <c:v>0</c:v>
                </c:pt>
                <c:pt idx="36">
                  <c:v>0</c:v>
                </c:pt>
              </c:numCache>
            </c:numRef>
          </c:val>
        </c:ser>
        <c:ser>
          <c:idx val="247"/>
          <c:order val="245"/>
          <c:tx>
            <c:strRef>
              <c:f>ant_info.003!$B$247</c:f>
              <c:strCache>
                <c:ptCount val="1"/>
                <c:pt idx="0">
                  <c:v>JAV_TRIUMPH-1</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ant_info.003!$BD$247:$CN$247</c:f>
              <c:numCache>
                <c:formatCode>General</c:formatCode>
                <c:ptCount val="37"/>
                <c:pt idx="0">
                  <c:v>0</c:v>
                </c:pt>
                <c:pt idx="1">
                  <c:v>0</c:v>
                </c:pt>
                <c:pt idx="2">
                  <c:v>-9.9</c:v>
                </c:pt>
                <c:pt idx="3">
                  <c:v>-7.2</c:v>
                </c:pt>
                <c:pt idx="4">
                  <c:v>-4.5999999999999996</c:v>
                </c:pt>
                <c:pt idx="5">
                  <c:v>-2.2999999999999998</c:v>
                </c:pt>
                <c:pt idx="6">
                  <c:v>-0.30000000000000032</c:v>
                </c:pt>
                <c:pt idx="7">
                  <c:v>1.1000000000000001</c:v>
                </c:pt>
                <c:pt idx="8">
                  <c:v>2</c:v>
                </c:pt>
                <c:pt idx="9">
                  <c:v>2.2000000000000002</c:v>
                </c:pt>
                <c:pt idx="10">
                  <c:v>2</c:v>
                </c:pt>
                <c:pt idx="11">
                  <c:v>1.3</c:v>
                </c:pt>
                <c:pt idx="12">
                  <c:v>0.4</c:v>
                </c:pt>
                <c:pt idx="13">
                  <c:v>-0.8</c:v>
                </c:pt>
                <c:pt idx="14">
                  <c:v>-1.9000000000000001</c:v>
                </c:pt>
                <c:pt idx="15">
                  <c:v>-2.7</c:v>
                </c:pt>
                <c:pt idx="16">
                  <c:v>-2.9</c:v>
                </c:pt>
                <c:pt idx="17">
                  <c:v>-2.1</c:v>
                </c:pt>
                <c:pt idx="18">
                  <c:v>0</c:v>
                </c:pt>
                <c:pt idx="19">
                  <c:v>-2.1</c:v>
                </c:pt>
                <c:pt idx="20">
                  <c:v>-2.9</c:v>
                </c:pt>
                <c:pt idx="21">
                  <c:v>-2.7</c:v>
                </c:pt>
                <c:pt idx="22">
                  <c:v>-1.9000000000000001</c:v>
                </c:pt>
                <c:pt idx="23">
                  <c:v>-0.8</c:v>
                </c:pt>
                <c:pt idx="24">
                  <c:v>0.4</c:v>
                </c:pt>
                <c:pt idx="25">
                  <c:v>1.3</c:v>
                </c:pt>
                <c:pt idx="26">
                  <c:v>2</c:v>
                </c:pt>
                <c:pt idx="27">
                  <c:v>2.2000000000000002</c:v>
                </c:pt>
                <c:pt idx="28">
                  <c:v>2</c:v>
                </c:pt>
                <c:pt idx="29">
                  <c:v>1.1000000000000001</c:v>
                </c:pt>
                <c:pt idx="30">
                  <c:v>-0.30000000000000032</c:v>
                </c:pt>
                <c:pt idx="31">
                  <c:v>-2.2999999999999998</c:v>
                </c:pt>
                <c:pt idx="32">
                  <c:v>-4.5999999999999996</c:v>
                </c:pt>
                <c:pt idx="33">
                  <c:v>-7.2</c:v>
                </c:pt>
                <c:pt idx="34">
                  <c:v>-9.9</c:v>
                </c:pt>
                <c:pt idx="35">
                  <c:v>0</c:v>
                </c:pt>
                <c:pt idx="36">
                  <c:v>0</c:v>
                </c:pt>
              </c:numCache>
            </c:numRef>
          </c:val>
        </c:ser>
        <c:ser>
          <c:idx val="248"/>
          <c:order val="246"/>
          <c:tx>
            <c:strRef>
              <c:f>ant_info.003!$B$248</c:f>
              <c:strCache>
                <c:ptCount val="1"/>
                <c:pt idx="0">
                  <c:v>MAG990596</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ant_info.003!$BD$248:$CN$248</c:f>
              <c:numCache>
                <c:formatCode>General</c:formatCode>
                <c:ptCount val="37"/>
                <c:pt idx="0">
                  <c:v>0</c:v>
                </c:pt>
                <c:pt idx="1">
                  <c:v>0</c:v>
                </c:pt>
                <c:pt idx="2">
                  <c:v>-6.8</c:v>
                </c:pt>
                <c:pt idx="3">
                  <c:v>-4.9000000000000004</c:v>
                </c:pt>
                <c:pt idx="4">
                  <c:v>-3</c:v>
                </c:pt>
                <c:pt idx="5">
                  <c:v>-1.1000000000000001</c:v>
                </c:pt>
                <c:pt idx="6">
                  <c:v>0.5</c:v>
                </c:pt>
                <c:pt idx="7">
                  <c:v>1.7</c:v>
                </c:pt>
                <c:pt idx="8">
                  <c:v>2.6</c:v>
                </c:pt>
                <c:pt idx="9">
                  <c:v>3</c:v>
                </c:pt>
                <c:pt idx="10">
                  <c:v>3</c:v>
                </c:pt>
                <c:pt idx="11">
                  <c:v>2.7</c:v>
                </c:pt>
                <c:pt idx="12">
                  <c:v>2</c:v>
                </c:pt>
                <c:pt idx="13">
                  <c:v>1.1000000000000001</c:v>
                </c:pt>
                <c:pt idx="14">
                  <c:v>0.2</c:v>
                </c:pt>
                <c:pt idx="15">
                  <c:v>-0.60000000000000064</c:v>
                </c:pt>
                <c:pt idx="16">
                  <c:v>-1.1000000000000001</c:v>
                </c:pt>
                <c:pt idx="17">
                  <c:v>-0.9</c:v>
                </c:pt>
                <c:pt idx="18">
                  <c:v>0</c:v>
                </c:pt>
                <c:pt idx="19">
                  <c:v>-0.9</c:v>
                </c:pt>
                <c:pt idx="20">
                  <c:v>-1.1000000000000001</c:v>
                </c:pt>
                <c:pt idx="21">
                  <c:v>-0.60000000000000064</c:v>
                </c:pt>
                <c:pt idx="22">
                  <c:v>0.2</c:v>
                </c:pt>
                <c:pt idx="23">
                  <c:v>1.1000000000000001</c:v>
                </c:pt>
                <c:pt idx="24">
                  <c:v>2</c:v>
                </c:pt>
                <c:pt idx="25">
                  <c:v>2.7</c:v>
                </c:pt>
                <c:pt idx="26">
                  <c:v>3</c:v>
                </c:pt>
                <c:pt idx="27">
                  <c:v>3</c:v>
                </c:pt>
                <c:pt idx="28">
                  <c:v>2.6</c:v>
                </c:pt>
                <c:pt idx="29">
                  <c:v>1.7</c:v>
                </c:pt>
                <c:pt idx="30">
                  <c:v>0.5</c:v>
                </c:pt>
                <c:pt idx="31">
                  <c:v>-1.1000000000000001</c:v>
                </c:pt>
                <c:pt idx="32">
                  <c:v>-3</c:v>
                </c:pt>
                <c:pt idx="33">
                  <c:v>-4.9000000000000004</c:v>
                </c:pt>
                <c:pt idx="34">
                  <c:v>-6.8</c:v>
                </c:pt>
                <c:pt idx="35">
                  <c:v>0</c:v>
                </c:pt>
                <c:pt idx="36">
                  <c:v>0</c:v>
                </c:pt>
              </c:numCache>
            </c:numRef>
          </c:val>
        </c:ser>
        <c:ser>
          <c:idx val="249"/>
          <c:order val="247"/>
          <c:tx>
            <c:strRef>
              <c:f>ant_info.003!$B$249</c:f>
              <c:strCache>
                <c:ptCount val="1"/>
                <c:pt idx="0">
                  <c:v>APS_APS-3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ant_info.003!$BD$249:$CN$249</c:f>
              <c:numCache>
                <c:formatCode>General</c:formatCode>
                <c:ptCount val="37"/>
                <c:pt idx="0">
                  <c:v>0</c:v>
                </c:pt>
                <c:pt idx="1">
                  <c:v>0</c:v>
                </c:pt>
                <c:pt idx="2">
                  <c:v>-5.3</c:v>
                </c:pt>
                <c:pt idx="3">
                  <c:v>-3.7</c:v>
                </c:pt>
                <c:pt idx="4">
                  <c:v>-1.9000000000000001</c:v>
                </c:pt>
                <c:pt idx="5">
                  <c:v>-0.1</c:v>
                </c:pt>
                <c:pt idx="6">
                  <c:v>1.5</c:v>
                </c:pt>
                <c:pt idx="7">
                  <c:v>2.9</c:v>
                </c:pt>
                <c:pt idx="8">
                  <c:v>3.8</c:v>
                </c:pt>
                <c:pt idx="9">
                  <c:v>4.3</c:v>
                </c:pt>
                <c:pt idx="10">
                  <c:v>4.3</c:v>
                </c:pt>
                <c:pt idx="11">
                  <c:v>3.9</c:v>
                </c:pt>
                <c:pt idx="12">
                  <c:v>3.1</c:v>
                </c:pt>
                <c:pt idx="13">
                  <c:v>2</c:v>
                </c:pt>
                <c:pt idx="14">
                  <c:v>0.8</c:v>
                </c:pt>
                <c:pt idx="15">
                  <c:v>-0.2</c:v>
                </c:pt>
                <c:pt idx="16">
                  <c:v>-0.9</c:v>
                </c:pt>
                <c:pt idx="17">
                  <c:v>-0.9</c:v>
                </c:pt>
                <c:pt idx="18">
                  <c:v>0</c:v>
                </c:pt>
                <c:pt idx="19">
                  <c:v>-0.9</c:v>
                </c:pt>
                <c:pt idx="20">
                  <c:v>-0.9</c:v>
                </c:pt>
                <c:pt idx="21">
                  <c:v>-0.2</c:v>
                </c:pt>
                <c:pt idx="22">
                  <c:v>0.8</c:v>
                </c:pt>
                <c:pt idx="23">
                  <c:v>2</c:v>
                </c:pt>
                <c:pt idx="24">
                  <c:v>3.1</c:v>
                </c:pt>
                <c:pt idx="25">
                  <c:v>3.9</c:v>
                </c:pt>
                <c:pt idx="26">
                  <c:v>4.3</c:v>
                </c:pt>
                <c:pt idx="27">
                  <c:v>4.3</c:v>
                </c:pt>
                <c:pt idx="28">
                  <c:v>3.8</c:v>
                </c:pt>
                <c:pt idx="29">
                  <c:v>2.9</c:v>
                </c:pt>
                <c:pt idx="30">
                  <c:v>1.5</c:v>
                </c:pt>
                <c:pt idx="31">
                  <c:v>-0.1</c:v>
                </c:pt>
                <c:pt idx="32">
                  <c:v>-1.9000000000000001</c:v>
                </c:pt>
                <c:pt idx="33">
                  <c:v>-3.7</c:v>
                </c:pt>
                <c:pt idx="34">
                  <c:v>-5.3</c:v>
                </c:pt>
                <c:pt idx="35">
                  <c:v>0</c:v>
                </c:pt>
                <c:pt idx="36">
                  <c:v>0</c:v>
                </c:pt>
              </c:numCache>
            </c:numRef>
          </c:val>
        </c:ser>
        <c:ser>
          <c:idx val="250"/>
          <c:order val="248"/>
          <c:tx>
            <c:strRef>
              <c:f>ant_info.003!$B$250</c:f>
              <c:strCache>
                <c:ptCount val="1"/>
                <c:pt idx="0">
                  <c:v>APS_APS-3</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ant_info.003!$BD$250:$CN$250</c:f>
              <c:numCache>
                <c:formatCode>General</c:formatCode>
                <c:ptCount val="37"/>
                <c:pt idx="0">
                  <c:v>0</c:v>
                </c:pt>
                <c:pt idx="1">
                  <c:v>0</c:v>
                </c:pt>
                <c:pt idx="2">
                  <c:v>-9.1</c:v>
                </c:pt>
                <c:pt idx="3">
                  <c:v>-3.1</c:v>
                </c:pt>
                <c:pt idx="4">
                  <c:v>1.5</c:v>
                </c:pt>
                <c:pt idx="5">
                  <c:v>4.9000000000000004</c:v>
                </c:pt>
                <c:pt idx="6">
                  <c:v>7.3</c:v>
                </c:pt>
                <c:pt idx="7">
                  <c:v>8.8000000000000007</c:v>
                </c:pt>
                <c:pt idx="8">
                  <c:v>9.6</c:v>
                </c:pt>
                <c:pt idx="9">
                  <c:v>9.8000000000000007</c:v>
                </c:pt>
                <c:pt idx="10">
                  <c:v>9.5</c:v>
                </c:pt>
                <c:pt idx="11">
                  <c:v>8.8000000000000007</c:v>
                </c:pt>
                <c:pt idx="12">
                  <c:v>7.8</c:v>
                </c:pt>
                <c:pt idx="13">
                  <c:v>6.7</c:v>
                </c:pt>
                <c:pt idx="14">
                  <c:v>5.4</c:v>
                </c:pt>
                <c:pt idx="15">
                  <c:v>4.0999999999999996</c:v>
                </c:pt>
                <c:pt idx="16">
                  <c:v>2.7</c:v>
                </c:pt>
                <c:pt idx="17">
                  <c:v>1.4</c:v>
                </c:pt>
                <c:pt idx="18">
                  <c:v>0</c:v>
                </c:pt>
                <c:pt idx="19">
                  <c:v>1.4</c:v>
                </c:pt>
                <c:pt idx="20">
                  <c:v>2.7</c:v>
                </c:pt>
                <c:pt idx="21">
                  <c:v>4.0999999999999996</c:v>
                </c:pt>
                <c:pt idx="22">
                  <c:v>5.4</c:v>
                </c:pt>
                <c:pt idx="23">
                  <c:v>6.7</c:v>
                </c:pt>
                <c:pt idx="24">
                  <c:v>7.8</c:v>
                </c:pt>
                <c:pt idx="25">
                  <c:v>8.8000000000000007</c:v>
                </c:pt>
                <c:pt idx="26">
                  <c:v>9.5</c:v>
                </c:pt>
                <c:pt idx="27">
                  <c:v>9.8000000000000007</c:v>
                </c:pt>
                <c:pt idx="28">
                  <c:v>9.6</c:v>
                </c:pt>
                <c:pt idx="29">
                  <c:v>8.8000000000000007</c:v>
                </c:pt>
                <c:pt idx="30">
                  <c:v>7.3</c:v>
                </c:pt>
                <c:pt idx="31">
                  <c:v>4.9000000000000004</c:v>
                </c:pt>
                <c:pt idx="32">
                  <c:v>1.5</c:v>
                </c:pt>
                <c:pt idx="33">
                  <c:v>-3.1</c:v>
                </c:pt>
                <c:pt idx="34">
                  <c:v>-9.1</c:v>
                </c:pt>
                <c:pt idx="35">
                  <c:v>0</c:v>
                </c:pt>
                <c:pt idx="36">
                  <c:v>0</c:v>
                </c:pt>
              </c:numCache>
            </c:numRef>
          </c:val>
        </c:ser>
        <c:ser>
          <c:idx val="0"/>
          <c:order val="249"/>
          <c:tx>
            <c:strRef>
              <c:f>ant_info.003!$B$251</c:f>
              <c:strCache>
                <c:ptCount val="1"/>
                <c:pt idx="0">
                  <c:v>MAG111406</c:v>
                </c:pt>
              </c:strCache>
            </c:strRef>
          </c:tx>
          <c:marker>
            <c:symbol val="none"/>
          </c:marker>
          <c:cat>
            <c:numRef>
              <c:f>ant_info.003!$BD$1:$CN$1</c:f>
              <c:numCache>
                <c:formatCode>General</c:formatCode>
                <c:ptCount val="37"/>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85</c:v>
                </c:pt>
                <c:pt idx="20">
                  <c:v>80</c:v>
                </c:pt>
                <c:pt idx="21">
                  <c:v>75</c:v>
                </c:pt>
                <c:pt idx="22">
                  <c:v>70</c:v>
                </c:pt>
                <c:pt idx="23">
                  <c:v>65</c:v>
                </c:pt>
                <c:pt idx="24">
                  <c:v>60</c:v>
                </c:pt>
                <c:pt idx="25">
                  <c:v>55</c:v>
                </c:pt>
                <c:pt idx="26">
                  <c:v>50</c:v>
                </c:pt>
                <c:pt idx="27">
                  <c:v>45</c:v>
                </c:pt>
                <c:pt idx="28">
                  <c:v>40</c:v>
                </c:pt>
                <c:pt idx="29">
                  <c:v>35</c:v>
                </c:pt>
                <c:pt idx="30">
                  <c:v>30</c:v>
                </c:pt>
                <c:pt idx="31">
                  <c:v>25</c:v>
                </c:pt>
                <c:pt idx="32">
                  <c:v>20</c:v>
                </c:pt>
                <c:pt idx="33">
                  <c:v>15</c:v>
                </c:pt>
                <c:pt idx="34">
                  <c:v>10</c:v>
                </c:pt>
                <c:pt idx="35">
                  <c:v>5</c:v>
                </c:pt>
                <c:pt idx="36">
                  <c:v>0</c:v>
                </c:pt>
              </c:numCache>
            </c:numRef>
          </c:cat>
          <c:val>
            <c:numRef>
              <c:f>ant_info.003!$BD$251:$CN$251</c:f>
              <c:numCache>
                <c:formatCode>General</c:formatCode>
                <c:ptCount val="37"/>
                <c:pt idx="0">
                  <c:v>0</c:v>
                </c:pt>
                <c:pt idx="1">
                  <c:v>0</c:v>
                </c:pt>
                <c:pt idx="2">
                  <c:v>-2.7</c:v>
                </c:pt>
                <c:pt idx="3">
                  <c:v>-1.5</c:v>
                </c:pt>
                <c:pt idx="4">
                  <c:v>-0.30000000000000032</c:v>
                </c:pt>
                <c:pt idx="5">
                  <c:v>0.9</c:v>
                </c:pt>
                <c:pt idx="6">
                  <c:v>1.9000000000000001</c:v>
                </c:pt>
                <c:pt idx="7">
                  <c:v>2.7</c:v>
                </c:pt>
                <c:pt idx="8">
                  <c:v>3.3</c:v>
                </c:pt>
                <c:pt idx="9">
                  <c:v>3.5</c:v>
                </c:pt>
                <c:pt idx="10">
                  <c:v>3.5</c:v>
                </c:pt>
                <c:pt idx="11">
                  <c:v>3.3</c:v>
                </c:pt>
                <c:pt idx="12">
                  <c:v>2.8</c:v>
                </c:pt>
                <c:pt idx="13">
                  <c:v>2.2000000000000002</c:v>
                </c:pt>
                <c:pt idx="14">
                  <c:v>1.5</c:v>
                </c:pt>
                <c:pt idx="15">
                  <c:v>0.8</c:v>
                </c:pt>
                <c:pt idx="16">
                  <c:v>0.2</c:v>
                </c:pt>
                <c:pt idx="17">
                  <c:v>-0.1</c:v>
                </c:pt>
                <c:pt idx="18">
                  <c:v>0</c:v>
                </c:pt>
                <c:pt idx="19">
                  <c:v>-0.1</c:v>
                </c:pt>
                <c:pt idx="20">
                  <c:v>0.2</c:v>
                </c:pt>
                <c:pt idx="21">
                  <c:v>0.8</c:v>
                </c:pt>
                <c:pt idx="22">
                  <c:v>1.5</c:v>
                </c:pt>
                <c:pt idx="23">
                  <c:v>2.2000000000000002</c:v>
                </c:pt>
                <c:pt idx="24">
                  <c:v>2.8</c:v>
                </c:pt>
                <c:pt idx="25">
                  <c:v>3.3</c:v>
                </c:pt>
                <c:pt idx="26">
                  <c:v>3.5</c:v>
                </c:pt>
                <c:pt idx="27">
                  <c:v>3.5</c:v>
                </c:pt>
                <c:pt idx="28">
                  <c:v>3.3</c:v>
                </c:pt>
                <c:pt idx="29">
                  <c:v>2.7</c:v>
                </c:pt>
                <c:pt idx="30">
                  <c:v>1.9000000000000001</c:v>
                </c:pt>
                <c:pt idx="31">
                  <c:v>0.9</c:v>
                </c:pt>
                <c:pt idx="32">
                  <c:v>-0.30000000000000032</c:v>
                </c:pt>
                <c:pt idx="33">
                  <c:v>-1.5</c:v>
                </c:pt>
                <c:pt idx="34">
                  <c:v>-2.7</c:v>
                </c:pt>
                <c:pt idx="35">
                  <c:v>0</c:v>
                </c:pt>
                <c:pt idx="36">
                  <c:v>0</c:v>
                </c:pt>
              </c:numCache>
            </c:numRef>
          </c:val>
        </c:ser>
        <c:marker val="1"/>
        <c:axId val="192514688"/>
        <c:axId val="192537344"/>
      </c:lineChart>
      <c:catAx>
        <c:axId val="192514688"/>
        <c:scaling>
          <c:orientation val="minMax"/>
        </c:scaling>
        <c:axPos val="b"/>
        <c:title>
          <c:tx>
            <c:rich>
              <a:bodyPr/>
              <a:lstStyle/>
              <a:p>
                <a:pPr>
                  <a:defRPr/>
                </a:pPr>
                <a:r>
                  <a:rPr lang="en-US"/>
                  <a:t>satellite elevation above horizon, degrees</a:t>
                </a:r>
              </a:p>
            </c:rich>
          </c:tx>
        </c:title>
        <c:numFmt formatCode="General" sourceLinked="1"/>
        <c:tickLblPos val="nextTo"/>
        <c:crossAx val="192537344"/>
        <c:crossesAt val="-2.9999999999999987E+49"/>
        <c:auto val="1"/>
        <c:lblAlgn val="ctr"/>
        <c:lblOffset val="100"/>
        <c:tickMarkSkip val="18"/>
      </c:catAx>
      <c:valAx>
        <c:axId val="192537344"/>
        <c:scaling>
          <c:orientation val="minMax"/>
          <c:max val="50"/>
          <c:min val="-30"/>
        </c:scaling>
        <c:axPos val="l"/>
        <c:majorGridlines/>
        <c:title>
          <c:tx>
            <c:rich>
              <a:bodyPr rot="-5400000" vert="horz"/>
              <a:lstStyle/>
              <a:p>
                <a:pPr>
                  <a:defRPr/>
                </a:pPr>
                <a:r>
                  <a:rPr lang="en-US"/>
                  <a:t>Variation from L2 Phase</a:t>
                </a:r>
                <a:r>
                  <a:rPr lang="en-US" baseline="0"/>
                  <a:t> center offset, meters</a:t>
                </a:r>
                <a:endParaRPr lang="en-US"/>
              </a:p>
            </c:rich>
          </c:tx>
        </c:title>
        <c:numFmt formatCode="General" sourceLinked="1"/>
        <c:tickLblPos val="nextTo"/>
        <c:crossAx val="192514688"/>
        <c:crosses val="autoZero"/>
        <c:crossBetween val="between"/>
        <c:dispUnits>
          <c:builtInUnit val="thousands"/>
        </c:dispUnits>
      </c:valAx>
    </c:plotArea>
    <c:plotVisOnly val="1"/>
    <c:dispBlanksAs val="gap"/>
  </c:chart>
  <c:externalData r:id="rId2"/>
  <c:userShapes r:id="rId3"/>
</c:chartSpace>
</file>

<file path=ppt/drawings/_rels/drawing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gif"/></Relationships>
</file>

<file path=ppt/drawings/_rels/drawing3.x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0.82428</cdr:x>
      <cdr:y>0.86232</cdr:y>
    </cdr:from>
    <cdr:to>
      <cdr:x>0.95178</cdr:x>
      <cdr:y>0.91039</cdr:y>
    </cdr:to>
    <cdr:sp macro="" textlink="">
      <cdr:nvSpPr>
        <cdr:cNvPr id="2" name="TextBox 1"/>
        <cdr:cNvSpPr txBox="1"/>
      </cdr:nvSpPr>
      <cdr:spPr>
        <a:xfrm xmlns:a="http://schemas.openxmlformats.org/drawingml/2006/main">
          <a:off x="7042547" y="5018484"/>
          <a:ext cx="1089422" cy="27979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0.09069</cdr:x>
      <cdr:y>0.27498</cdr:y>
    </cdr:from>
    <cdr:to>
      <cdr:x>0.21332</cdr:x>
      <cdr:y>0.39261</cdr:y>
    </cdr:to>
    <cdr:sp macro="" textlink="">
      <cdr:nvSpPr>
        <cdr:cNvPr id="4" name="Line Callout 2 3"/>
        <cdr:cNvSpPr/>
      </cdr:nvSpPr>
      <cdr:spPr>
        <a:xfrm xmlns:a="http://schemas.openxmlformats.org/drawingml/2006/main" flipH="1">
          <a:off x="785204" y="1723439"/>
          <a:ext cx="1061758" cy="737240"/>
        </a:xfrm>
        <a:prstGeom xmlns:a="http://schemas.openxmlformats.org/drawingml/2006/main" prst="borderCallout2">
          <a:avLst>
            <a:gd name="adj1" fmla="val 18750"/>
            <a:gd name="adj2" fmla="val -8333"/>
            <a:gd name="adj3" fmla="val 18750"/>
            <a:gd name="adj4" fmla="val -16667"/>
            <a:gd name="adj5" fmla="val 559173"/>
            <a:gd name="adj6" fmla="val -15541"/>
          </a:avLst>
        </a:prstGeom>
        <a:solidFill xmlns:a="http://schemas.openxmlformats.org/drawingml/2006/main">
          <a:schemeClr val="accent3">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p xmlns:a="http://schemas.openxmlformats.org/drawingml/2006/main">
          <a:pPr algn="ctr"/>
          <a:r>
            <a:rPr lang="en-US">
              <a:solidFill>
                <a:schemeClr val="tx1"/>
              </a:solidFill>
            </a:rPr>
            <a:t>9/30/2008:</a:t>
          </a:r>
          <a:r>
            <a:rPr lang="en-US" baseline="0">
              <a:solidFill>
                <a:schemeClr val="tx1"/>
              </a:solidFill>
            </a:rPr>
            <a:t>  link to beta as OPUS  preview</a:t>
          </a:r>
          <a:endParaRPr lang="en-US">
            <a:solidFill>
              <a:schemeClr val="tx1"/>
            </a:solidFill>
          </a:endParaRPr>
        </a:p>
      </cdr:txBody>
    </cdr:sp>
  </cdr:relSizeAnchor>
  <cdr:relSizeAnchor xmlns:cdr="http://schemas.openxmlformats.org/drawingml/2006/chartDrawing">
    <cdr:from>
      <cdr:x>0.29826</cdr:x>
      <cdr:y>0.20609</cdr:y>
    </cdr:from>
    <cdr:to>
      <cdr:x>0.41387</cdr:x>
      <cdr:y>0.31942</cdr:y>
    </cdr:to>
    <cdr:sp macro="" textlink="">
      <cdr:nvSpPr>
        <cdr:cNvPr id="5" name="Line Callout 2 4"/>
        <cdr:cNvSpPr/>
      </cdr:nvSpPr>
      <cdr:spPr>
        <a:xfrm xmlns:a="http://schemas.openxmlformats.org/drawingml/2006/main" flipH="1">
          <a:off x="2582392" y="1291666"/>
          <a:ext cx="1000977" cy="710290"/>
        </a:xfrm>
        <a:prstGeom xmlns:a="http://schemas.openxmlformats.org/drawingml/2006/main" prst="borderCallout2">
          <a:avLst>
            <a:gd name="adj1" fmla="val 18750"/>
            <a:gd name="adj2" fmla="val -8333"/>
            <a:gd name="adj3" fmla="val 18750"/>
            <a:gd name="adj4" fmla="val -16667"/>
            <a:gd name="adj5" fmla="val 646203"/>
            <a:gd name="adj6" fmla="val -14213"/>
          </a:avLst>
        </a:prstGeom>
        <a:solidFill xmlns:a="http://schemas.openxmlformats.org/drawingml/2006/main">
          <a:schemeClr val="accent3">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sz="1100">
              <a:solidFill>
                <a:schemeClr val="tx1"/>
              </a:solidFill>
              <a:latin typeface="+mn-lt"/>
              <a:ea typeface="+mn-ea"/>
              <a:cs typeface="+mn-cs"/>
            </a:rPr>
            <a:t>8/10/2009:</a:t>
          </a:r>
          <a:r>
            <a:rPr lang="en-US" sz="1100" baseline="0">
              <a:solidFill>
                <a:schemeClr val="tx1"/>
              </a:solidFill>
              <a:latin typeface="+mn-lt"/>
              <a:ea typeface="+mn-ea"/>
              <a:cs typeface="+mn-cs"/>
            </a:rPr>
            <a:t> moved from beta to OPUS</a:t>
          </a:r>
          <a:endParaRPr lang="en-US">
            <a:solidFill>
              <a:schemeClr val="tx1"/>
            </a:solidFill>
          </a:endParaRPr>
        </a:p>
      </cdr:txBody>
    </cdr:sp>
  </cdr:relSizeAnchor>
</c:userShapes>
</file>

<file path=ppt/drawings/drawing2.xml><?xml version="1.0" encoding="utf-8"?>
<c:userShapes xmlns:c="http://schemas.openxmlformats.org/drawingml/2006/chart">
  <cdr:absSizeAnchor xmlns:cdr="http://schemas.openxmlformats.org/drawingml/2006/chartDrawing">
    <cdr:from>
      <cdr:x>0.32322</cdr:x>
      <cdr:y>0.87709</cdr:y>
    </cdr:from>
    <cdr:ext cx="4123237" cy="771523"/>
    <cdr:pic>
      <cdr:nvPicPr>
        <cdr:cNvPr id="2" name="Picture 1" descr="tripod.gif"/>
        <cdr:cNvPicPr>
          <a:picLocks xmlns:a="http://schemas.openxmlformats.org/drawingml/2006/main" noChangeAspect="1"/>
        </cdr:cNvPicPr>
      </cdr:nvPicPr>
      <cdr:blipFill>
        <a:blip xmlns:a="http://schemas.openxmlformats.org/drawingml/2006/main" xmlns:r="http://schemas.openxmlformats.org/officeDocument/2006/relationships" r:embed="rId1"/>
        <a:srcRect xmlns:a="http://schemas.openxmlformats.org/drawingml/2006/main" l="26258" r="30399" b="86644"/>
        <a:stretch xmlns:a="http://schemas.openxmlformats.org/drawingml/2006/main">
          <a:fillRect/>
        </a:stretch>
      </cdr:blipFill>
      <cdr:spPr>
        <a:xfrm xmlns:a="http://schemas.openxmlformats.org/drawingml/2006/main">
          <a:off x="2792384" y="5522304"/>
          <a:ext cx="4123237" cy="771523"/>
        </a:xfrm>
        <a:prstGeom xmlns:a="http://schemas.openxmlformats.org/drawingml/2006/main" prst="rect">
          <a:avLst/>
        </a:prstGeom>
      </cdr:spPr>
    </cdr:pic>
  </cdr:absSizeAnchor>
  <cdr:relSizeAnchor xmlns:cdr="http://schemas.openxmlformats.org/drawingml/2006/chartDrawing">
    <cdr:from>
      <cdr:x>0.4874</cdr:x>
      <cdr:y>0.85678</cdr:y>
    </cdr:from>
    <cdr:to>
      <cdr:x>0.50944</cdr:x>
      <cdr:y>0.88217</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210731" y="5377962"/>
          <a:ext cx="190390" cy="159407"/>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0.58753</cdr:x>
      <cdr:y>0.34728</cdr:y>
    </cdr:from>
    <cdr:to>
      <cdr:x>0.74884</cdr:x>
      <cdr:y>0.56537</cdr:y>
    </cdr:to>
    <cdr:pic>
      <cdr:nvPicPr>
        <cdr:cNvPr id="2" name="chart"/>
        <cdr:cNvPicPr>
          <a:picLocks xmlns:a="http://schemas.openxmlformats.org/drawingml/2006/main"/>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75735" y="2179883"/>
          <a:ext cx="1393593" cy="136893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a:cs typeface="+mn-cs"/>
              </a:defRPr>
            </a:lvl1pPr>
          </a:lstStyle>
          <a:p>
            <a:pPr>
              <a:defRPr/>
            </a:pPr>
            <a:r>
              <a:rPr lang="en-US"/>
              <a:t>New Developments for OPUS</a:t>
            </a:r>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a:cs typeface="+mn-cs"/>
              </a:defRPr>
            </a:lvl1pPr>
          </a:lstStyle>
          <a:p>
            <a:pPr>
              <a:defRPr/>
            </a:pPr>
            <a:fld id="{287A8FE7-E7FA-49E2-8F62-190516473C2D}" type="slidenum">
              <a:rPr lang="en-US"/>
              <a:pPr>
                <a:defRPr/>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cs typeface="+mn-cs"/>
              </a:defRPr>
            </a:lvl1pPr>
          </a:lstStyle>
          <a:p>
            <a:pPr>
              <a:defRPr/>
            </a:pPr>
            <a:r>
              <a:rPr lang="en-US"/>
              <a:t>New Developments for OPUS</a:t>
            </a:r>
          </a:p>
        </p:txBody>
      </p:sp>
      <p:sp>
        <p:nvSpPr>
          <p:cNvPr id="2191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cs typeface="+mn-cs"/>
              </a:defRPr>
            </a:lvl1pPr>
          </a:lstStyle>
          <a:p>
            <a:pPr>
              <a:defRPr/>
            </a:pPr>
            <a:fld id="{615F4494-DD96-4790-B720-900521CD6534}"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smtClean="0">
              <a:latin typeface="Arial" pitchFamily="34" charset="0"/>
            </a:endParaRPr>
          </a:p>
        </p:txBody>
      </p:sp>
      <p:sp>
        <p:nvSpPr>
          <p:cNvPr id="22528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B0931AE-26C1-4CE6-8426-AF205C63C524}" type="slidenum">
              <a:rPr lang="en-US" smtClean="0"/>
              <a:pPr eaLnBrk="1" hangingPunct="1">
                <a:defRPr/>
              </a:pPr>
              <a:t>1</a:t>
            </a:fld>
            <a:endParaRPr lang="en-US" smtClean="0"/>
          </a:p>
        </p:txBody>
      </p:sp>
      <p:sp>
        <p:nvSpPr>
          <p:cNvPr id="22528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C93DF-F261-4E4E-8CA5-923151553AD4}" type="slidenum">
              <a:rPr lang="en-US"/>
              <a:pPr/>
              <a:t>66</a:t>
            </a:fld>
            <a:endParaRPr lang="en-US"/>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r>
              <a:rPr lang="en-US"/>
              <a:t>Although the front page looks just like regular OPUS, OPUS-RS is actually a major new program. Internally it uses the RSGPS program rather than the PAGES program NGS has used for baseline processing for many years.</a:t>
            </a:r>
          </a:p>
          <a:p>
            <a:endParaRPr lang="en-US"/>
          </a:p>
          <a:p>
            <a:r>
              <a:rPr lang="en-US"/>
              <a:t>RSGPS is a new program, based on research done by the SPIN group at OSU (see paper on this subject at the ION meeting Friday afternoon).</a:t>
            </a:r>
          </a:p>
          <a:p>
            <a:endParaRPr lang="en-US"/>
          </a:p>
          <a:p>
            <a:r>
              <a:rPr lang="en-US"/>
              <a:t>NGS is still accumulating experience on its behavior.</a:t>
            </a:r>
          </a:p>
          <a:p>
            <a:endParaRPr lang="en-US"/>
          </a:p>
          <a:p>
            <a:r>
              <a:rPr lang="en-US"/>
              <a:t>Tgese are its major features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E1C193E-4FFA-4136-B403-F823B9596BE5}" type="slidenum">
              <a:rPr lang="en-US">
                <a:solidFill>
                  <a:prstClr val="black"/>
                </a:solidFill>
              </a:rPr>
              <a:pPr/>
              <a:t>67</a:t>
            </a:fld>
            <a:endParaRPr lang="en-US">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15F4494-DD96-4790-B720-900521CD6534}" type="slidenum">
              <a:rPr lang="en-US" smtClean="0"/>
              <a:pPr>
                <a:defRPr/>
              </a:pPr>
              <a:t>71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r>
              <a:rPr lang="en-US" dirty="0" smtClean="0"/>
              <a:t>On the OPUS-RS datasheet, only two entries have changed:</a:t>
            </a:r>
          </a:p>
          <a:p>
            <a:pPr marL="228600" indent="-228600"/>
            <a:endParaRPr lang="en-US" dirty="0" smtClean="0"/>
          </a:p>
          <a:p>
            <a:pPr marL="228600" indent="-228600">
              <a:buFontTx/>
              <a:buAutoNum type="arabicParenBoth"/>
            </a:pPr>
            <a:r>
              <a:rPr lang="en-US" dirty="0" smtClean="0"/>
              <a:t>The name and version of the processing program</a:t>
            </a:r>
          </a:p>
          <a:p>
            <a:pPr marL="228600" indent="-228600">
              <a:buFontTx/>
              <a:buAutoNum type="arabicParenBoth"/>
            </a:pPr>
            <a:endParaRPr lang="en-US" dirty="0" smtClean="0"/>
          </a:p>
          <a:p>
            <a:pPr marL="228600" indent="-228600">
              <a:buFontTx/>
              <a:buAutoNum type="arabicParenBoth"/>
            </a:pPr>
            <a:r>
              <a:rPr lang="en-US" dirty="0" smtClean="0"/>
              <a:t>The number of fixed ambiguities has gone away, since LAMBDA fixes all the ambiguities. In its place are the quality indicators from the network and rover runs of RSGPS. The quality indicator in each run is the average of the W-ratio at the last three epochs. The W-ratio is a statistical  measure of how well the best set of integer ambiguities is separated from the second best set. The W-ratio has been shown to be distributed as Student’s t. We like to see both of these numbers greater than 3.0. If the second number (the quality indicator for the rover solution) is less than 1.0, RSGPS may have been unable to find the correct integer ambiguities and the solution may be in error by many centimeters.</a:t>
            </a:r>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15F4494-DD96-4790-B720-900521CD6534}" type="slidenum">
              <a:rPr lang="en-US" smtClean="0"/>
              <a:pPr>
                <a:defRPr/>
              </a:pPr>
              <a:t>72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p:spPr>
        <p:txBody>
          <a:bodyPr/>
          <a:lstStyle/>
          <a:p>
            <a:endParaRPr lang="en-US" smtClean="0">
              <a:latin typeface="Arial" pitchFamily="34" charset="0"/>
            </a:endParaRPr>
          </a:p>
        </p:txBody>
      </p:sp>
      <p:sp>
        <p:nvSpPr>
          <p:cNvPr id="22630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0CD9119-9A35-40C8-B9B1-79868B0C7DA8}" type="slidenum">
              <a:rPr lang="en-US" smtClean="0"/>
              <a:pPr eaLnBrk="1" hangingPunct="1">
                <a:defRPr/>
              </a:pPr>
              <a:t>107</a:t>
            </a:fld>
            <a:endParaRPr lang="en-US" smtClean="0"/>
          </a:p>
        </p:txBody>
      </p:sp>
      <p:sp>
        <p:nvSpPr>
          <p:cNvPr id="22630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C7F822B-1F5C-48D4-835A-C4BCB53236CA}" type="slidenum">
              <a:rPr lang="en-US" smtClean="0"/>
              <a:pPr eaLnBrk="1" hangingPunct="1">
                <a:defRPr/>
              </a:pPr>
              <a:t>108</a:t>
            </a:fld>
            <a:endParaRPr lang="en-US" smtClean="0"/>
          </a:p>
        </p:txBody>
      </p:sp>
      <p:sp>
        <p:nvSpPr>
          <p:cNvPr id="22733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3235" name="Notes Placeholder 2"/>
          <p:cNvSpPr>
            <a:spLocks noGrp="1"/>
          </p:cNvSpPr>
          <p:nvPr>
            <p:ph type="body" sz="quarter" idx="1"/>
          </p:nvPr>
        </p:nvSpPr>
        <p:spPr>
          <a:xfrm>
            <a:off x="984250" y="4138613"/>
            <a:ext cx="4489450" cy="282575"/>
          </a:xfrm>
          <a:noFill/>
          <a:ln/>
        </p:spPr>
        <p:txBody>
          <a:bodyPr>
            <a:spAutoFit/>
          </a:bodyPr>
          <a:lstStyle/>
          <a:p>
            <a:pPr>
              <a:buClr>
                <a:srgbClr val="000000"/>
              </a:buClr>
              <a:buFont typeface="Times New Roman" pitchFamily="18" charset="0"/>
              <a:buChar char="•"/>
            </a:pPr>
            <a:r>
              <a:rPr lang="en-US" smtClean="0">
                <a:latin typeface="Arial" pitchFamily="34" charset="0"/>
              </a:rPr>
              <a:t> Many of the sites contributing to the IGS08 also contributed to the ITRF2008, but because other space geodesy techniques contributed to the ITRF2008 and because the IGS08 contains sites not included in the ITRF2008, it should not be called the ITRF2008.</a:t>
            </a:r>
          </a:p>
          <a:p>
            <a:pPr>
              <a:buClr>
                <a:srgbClr val="000000"/>
              </a:buClr>
              <a:buFont typeface="Times New Roman" pitchFamily="18" charset="0"/>
              <a:buChar char="•"/>
            </a:pPr>
            <a:r>
              <a:rPr lang="en-US" smtClean="0">
                <a:latin typeface="Arial" pitchFamily="34" charset="0"/>
              </a:rPr>
              <a:t> Nonetheless, IGS08 has the same geocenter, orientation and scale as the ITRF2008. </a:t>
            </a:r>
          </a:p>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4259" name="Notes Placeholder 2"/>
          <p:cNvSpPr>
            <a:spLocks noGrp="1"/>
          </p:cNvSpPr>
          <p:nvPr>
            <p:ph type="body" sz="quarter" idx="1"/>
          </p:nvPr>
        </p:nvSpPr>
        <p:spPr>
          <a:xfrm>
            <a:off x="984250" y="4138613"/>
            <a:ext cx="4489450" cy="282575"/>
          </a:xfrm>
          <a:noFill/>
          <a:ln/>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5283" name="Notes Placeholder 2"/>
          <p:cNvSpPr>
            <a:spLocks noGrp="1"/>
          </p:cNvSpPr>
          <p:nvPr>
            <p:ph type="body" sz="quarter" idx="1"/>
          </p:nvPr>
        </p:nvSpPr>
        <p:spPr>
          <a:xfrm>
            <a:off x="984250" y="4138613"/>
            <a:ext cx="4489450" cy="282575"/>
          </a:xfrm>
          <a:noFill/>
          <a:ln/>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6307" name="Notes Placeholder 2"/>
          <p:cNvSpPr>
            <a:spLocks noGrp="1"/>
          </p:cNvSpPr>
          <p:nvPr>
            <p:ph type="body" sz="quarter" idx="1"/>
          </p:nvPr>
        </p:nvSpPr>
        <p:spPr>
          <a:xfrm>
            <a:off x="984250" y="4138613"/>
            <a:ext cx="4489450" cy="282575"/>
          </a:xfrm>
          <a:noFill/>
          <a:ln/>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5589389-F0A7-4BAC-BDED-07F14014B20B}" type="slidenum">
              <a:rPr lang="en-US">
                <a:solidFill>
                  <a:srgbClr val="000000"/>
                </a:solidFill>
              </a:rPr>
              <a:pPr/>
              <a:t>7</a:t>
            </a:fld>
            <a:endParaRPr lang="en-US">
              <a:solidFill>
                <a:srgbClr val="000000"/>
              </a:solidFill>
            </a:endParaRPr>
          </a:p>
        </p:txBody>
      </p:sp>
      <p:sp>
        <p:nvSpPr>
          <p:cNvPr id="26627" name="Rectangle 2"/>
          <p:cNvSpPr>
            <a:spLocks noGrp="1" noRot="1" noChangeAspect="1" noChangeArrowheads="1" noTextEdit="1"/>
          </p:cNvSpPr>
          <p:nvPr>
            <p:ph type="sldImg"/>
          </p:nvPr>
        </p:nvSpPr>
        <p:spPr>
          <a:xfrm>
            <a:off x="1219200" y="721757"/>
            <a:ext cx="4876800" cy="3600450"/>
          </a:xfrm>
          <a:ln/>
        </p:spPr>
      </p:sp>
      <p:sp>
        <p:nvSpPr>
          <p:cNvPr id="26628" name="Rectangle 3"/>
          <p:cNvSpPr>
            <a:spLocks noGrp="1" noChangeArrowheads="1"/>
          </p:cNvSpPr>
          <p:nvPr>
            <p:ph type="body" idx="1"/>
          </p:nvPr>
        </p:nvSpPr>
        <p:spPr>
          <a:xfrm>
            <a:off x="731520" y="4560570"/>
            <a:ext cx="5852160" cy="4318874"/>
          </a:xfrm>
          <a:noFill/>
          <a:ln/>
        </p:spPr>
        <p:txBody>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7331" name="Notes Placeholder 2"/>
          <p:cNvSpPr>
            <a:spLocks noGrp="1"/>
          </p:cNvSpPr>
          <p:nvPr>
            <p:ph type="body" sz="quarter" idx="1"/>
          </p:nvPr>
        </p:nvSpPr>
        <p:spPr>
          <a:xfrm>
            <a:off x="984250" y="4138613"/>
            <a:ext cx="4489450" cy="282575"/>
          </a:xfrm>
          <a:noFill/>
          <a:ln/>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8355" name="Notes Placeholder 2"/>
          <p:cNvSpPr>
            <a:spLocks noGrp="1"/>
          </p:cNvSpPr>
          <p:nvPr>
            <p:ph type="body" sz="quarter" idx="1"/>
          </p:nvPr>
        </p:nvSpPr>
        <p:spPr>
          <a:xfrm>
            <a:off x="984250" y="4138613"/>
            <a:ext cx="4489450" cy="282575"/>
          </a:xfrm>
          <a:noFill/>
          <a:ln/>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E060A99-9A65-4083-AF48-F1C15198DA9C}" type="slidenum">
              <a:rPr lang="en-US" smtClean="0"/>
              <a:pPr>
                <a:defRPr/>
              </a:pPr>
              <a:t>115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365E14E-090A-4350-85AD-9CC3E93B5E8B}" type="slidenum">
              <a:rPr lang="en-US" smtClean="0"/>
              <a:pPr>
                <a:defRPr/>
              </a:pPr>
              <a:t>116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5F20F0E-F163-4E5F-AD30-B7CEBEC28B5B}" type="slidenum">
              <a:rPr lang="en-US" smtClean="0"/>
              <a:pPr>
                <a:defRPr/>
              </a:pPr>
              <a:t>117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F8002EA-EE5A-4605-A4B6-A58FDA2C7463}" type="slidenum">
              <a:rPr lang="en-US" smtClean="0"/>
              <a:pPr>
                <a:defRPr/>
              </a:pPr>
              <a:t>118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3DC4A2E-6793-4B76-8FC3-D12E5F36179F}" type="slidenum">
              <a:rPr lang="en-US" smtClean="0"/>
              <a:pPr>
                <a:defRPr/>
              </a:pPr>
              <a:t>119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5CB6D90-D35B-4002-B386-7383DFC659B2}" type="slidenum">
              <a:rPr lang="en-US" smtClean="0"/>
              <a:pPr>
                <a:defRPr/>
              </a:pPr>
              <a:t>120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D5A4800-F36B-4CFA-B1BC-0675C6DC8ACF}" type="slidenum">
              <a:rPr lang="en-US" smtClean="0"/>
              <a:pPr>
                <a:defRPr/>
              </a:pPr>
              <a:t>121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F2DB195-D41C-4CFF-BD03-30155F8E912B}" type="slidenum">
              <a:rPr lang="en-US" smtClean="0"/>
              <a:pPr>
                <a:defRPr/>
              </a:pPr>
              <a:t>122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08C51-8AD5-4F04-B0BD-4B49ED8BF80B}" type="slidenum">
              <a:rPr lang="en-US"/>
              <a:pPr/>
              <a:t>9</a:t>
            </a:fld>
            <a:endParaRPr lang="en-US"/>
          </a:p>
        </p:txBody>
      </p:sp>
      <p:sp>
        <p:nvSpPr>
          <p:cNvPr id="574466" name="Rectangle 2"/>
          <p:cNvSpPr>
            <a:spLocks noGrp="1" noRot="1" noChangeAspect="1" noChangeArrowheads="1" noTextEdit="1"/>
          </p:cNvSpPr>
          <p:nvPr>
            <p:ph type="sldImg"/>
          </p:nvPr>
        </p:nvSpPr>
        <p:spPr>
          <a:xfrm>
            <a:off x="1257300" y="719138"/>
            <a:ext cx="4802188" cy="3602037"/>
          </a:xfrm>
          <a:ln/>
        </p:spPr>
      </p:sp>
      <p:sp>
        <p:nvSpPr>
          <p:cNvPr id="574467" name="Rectangle 3"/>
          <p:cNvSpPr>
            <a:spLocks noGrp="1" noChangeArrowheads="1"/>
          </p:cNvSpPr>
          <p:nvPr>
            <p:ph type="body" idx="1"/>
          </p:nvPr>
        </p:nvSpPr>
        <p:spPr>
          <a:xfrm>
            <a:off x="975360" y="4561226"/>
            <a:ext cx="5364480" cy="4320213"/>
          </a:xfrm>
        </p:spPr>
        <p:txBody>
          <a:bodyPr/>
          <a:lstStyle/>
          <a:p>
            <a:r>
              <a:rPr lang="en-US" sz="2100" dirty="0"/>
              <a:t>1012 users in July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C4E137D-5A33-4C80-8FA3-481BADB1BE37}" type="slidenum">
              <a:rPr lang="en-US">
                <a:solidFill>
                  <a:srgbClr val="000000"/>
                </a:solidFill>
              </a:rPr>
              <a:pPr/>
              <a:t>125</a:t>
            </a:fld>
            <a:endParaRPr lang="en-US">
              <a:solidFill>
                <a:srgbClr val="000000"/>
              </a:solidFill>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pPr marL="3175" indent="-3175" defTabSz="965200">
              <a:spcBef>
                <a:spcPct val="50000"/>
              </a:spcBef>
            </a:pPr>
            <a:r>
              <a:rPr lang="en-US" sz="1300" smtClean="0">
                <a:latin typeface="Arial" pitchFamily="34" charset="0"/>
              </a:rPr>
              <a:t>The OPUS BETA gateway page is found at http://beta.ngs.noaa.gov/OPUS/.</a:t>
            </a:r>
          </a:p>
        </p:txBody>
      </p:sp>
      <p:sp>
        <p:nvSpPr>
          <p:cNvPr id="23450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D09C587-FEBF-495B-AB17-7661DF79DB3C}" type="slidenum">
              <a:rPr lang="en-US" smtClean="0"/>
              <a:pPr eaLnBrk="1" hangingPunct="1">
                <a:defRPr/>
              </a:pPr>
              <a:t>165</a:t>
            </a:fld>
            <a:endParaRPr lang="en-US" smtClean="0"/>
          </a:p>
        </p:txBody>
      </p:sp>
      <p:sp>
        <p:nvSpPr>
          <p:cNvPr id="23450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pPr marL="3175" indent="-3175" defTabSz="965200">
              <a:spcBef>
                <a:spcPct val="50000"/>
              </a:spcBef>
            </a:pPr>
            <a:r>
              <a:rPr lang="en-US" sz="1300" smtClean="0">
                <a:latin typeface="Arial" pitchFamily="34" charset="0"/>
              </a:rPr>
              <a:t>Note the “OPUS-Projects” link in the navigation menu on the left. This is the formal access point to OPUS-Projects. </a:t>
            </a:r>
          </a:p>
        </p:txBody>
      </p:sp>
      <p:sp>
        <p:nvSpPr>
          <p:cNvPr id="23552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C0BACF5-F3EB-4DBC-B443-E3916188A942}" type="slidenum">
              <a:rPr lang="en-US" smtClean="0"/>
              <a:pPr eaLnBrk="1" hangingPunct="1">
                <a:defRPr/>
              </a:pPr>
              <a:t>166</a:t>
            </a:fld>
            <a:endParaRPr lang="en-US" smtClean="0"/>
          </a:p>
        </p:txBody>
      </p:sp>
      <p:sp>
        <p:nvSpPr>
          <p:cNvPr id="23552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pPr marL="3175" indent="-3175">
              <a:spcBef>
                <a:spcPct val="50000"/>
              </a:spcBef>
            </a:pPr>
            <a:r>
              <a:rPr lang="en-US" sz="1300" dirty="0" smtClean="0">
                <a:latin typeface="Arial" pitchFamily="34" charset="0"/>
              </a:rPr>
              <a:t>Informally, one can access the OPUS-Projects gateway page directly at http://geodesy.noaa.gov/OPUSI/OpusProjects.html</a:t>
            </a:r>
            <a:endParaRPr lang="en-US" sz="1300" dirty="0" smtClean="0">
              <a:solidFill>
                <a:srgbClr val="FFFFFF"/>
              </a:solidFill>
              <a:latin typeface="Arial" pitchFamily="34" charset="0"/>
            </a:endParaRPr>
          </a:p>
        </p:txBody>
      </p:sp>
      <p:sp>
        <p:nvSpPr>
          <p:cNvPr id="23654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F47F99A-0E97-40C5-A920-A12CA1203D0F}" type="slidenum">
              <a:rPr lang="en-US" smtClean="0"/>
              <a:pPr eaLnBrk="1" hangingPunct="1">
                <a:defRPr/>
              </a:pPr>
              <a:t>167</a:t>
            </a:fld>
            <a:endParaRPr lang="en-US" smtClean="0"/>
          </a:p>
        </p:txBody>
      </p:sp>
      <p:sp>
        <p:nvSpPr>
          <p:cNvPr id="23654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US" sz="1300" smtClean="0">
              <a:solidFill>
                <a:srgbClr val="FFFFFF"/>
              </a:solidFill>
              <a:latin typeface="Arial" pitchFamily="34" charset="0"/>
            </a:endParaRPr>
          </a:p>
        </p:txBody>
      </p:sp>
      <p:sp>
        <p:nvSpPr>
          <p:cNvPr id="2375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05F5AE1-60C1-4633-BD48-35C8C197A717}" type="slidenum">
              <a:rPr lang="en-US" smtClean="0"/>
              <a:pPr eaLnBrk="1" hangingPunct="1">
                <a:defRPr/>
              </a:pPr>
              <a:t>168</a:t>
            </a:fld>
            <a:endParaRPr lang="en-US" smtClean="0"/>
          </a:p>
        </p:txBody>
      </p:sp>
      <p:sp>
        <p:nvSpPr>
          <p:cNvPr id="23757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p:spPr>
        <p:txBody>
          <a:bodyPr/>
          <a:lstStyle/>
          <a:p>
            <a:pPr marL="3175" indent="-3175" defTabSz="965200">
              <a:spcBef>
                <a:spcPct val="50000"/>
              </a:spcBef>
            </a:pPr>
            <a:r>
              <a:rPr lang="en-US" sz="1300" smtClean="0">
                <a:latin typeface="Arial" pitchFamily="34" charset="0"/>
              </a:rPr>
              <a:t>The OPUS BETA gateway page is found at http://beta.ngs.noaa.gov/OPUS/.</a:t>
            </a:r>
          </a:p>
        </p:txBody>
      </p:sp>
      <p:sp>
        <p:nvSpPr>
          <p:cNvPr id="23859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987ED53-F7E8-40D6-AD87-4664D26348F9}" type="slidenum">
              <a:rPr lang="en-US" smtClean="0"/>
              <a:pPr eaLnBrk="1" hangingPunct="1">
                <a:defRPr/>
              </a:pPr>
              <a:t>179</a:t>
            </a:fld>
            <a:endParaRPr lang="en-US" smtClean="0"/>
          </a:p>
        </p:txBody>
      </p:sp>
      <p:sp>
        <p:nvSpPr>
          <p:cNvPr id="23859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pPr marL="3175" indent="-3175" defTabSz="965200">
              <a:spcBef>
                <a:spcPct val="50000"/>
              </a:spcBef>
            </a:pPr>
            <a:endParaRPr lang="en-US" sz="1300" smtClean="0">
              <a:latin typeface="Arial" pitchFamily="34" charset="0"/>
            </a:endParaRPr>
          </a:p>
        </p:txBody>
      </p:sp>
      <p:sp>
        <p:nvSpPr>
          <p:cNvPr id="23962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355FA63-C7D9-46E9-8994-78C99DCEBB23}" type="slidenum">
              <a:rPr lang="en-US" smtClean="0"/>
              <a:pPr eaLnBrk="1" hangingPunct="1">
                <a:defRPr/>
              </a:pPr>
              <a:t>180</a:t>
            </a:fld>
            <a:endParaRPr lang="en-US" smtClean="0"/>
          </a:p>
        </p:txBody>
      </p:sp>
      <p:sp>
        <p:nvSpPr>
          <p:cNvPr id="23962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pPr marL="3175" indent="-3175" defTabSz="965200">
              <a:spcBef>
                <a:spcPct val="50000"/>
              </a:spcBef>
            </a:pPr>
            <a:endParaRPr lang="en-US" sz="1300" smtClean="0">
              <a:latin typeface="Arial" pitchFamily="34" charset="0"/>
            </a:endParaRPr>
          </a:p>
        </p:txBody>
      </p:sp>
      <p:sp>
        <p:nvSpPr>
          <p:cNvPr id="24064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D2B6E44-7309-43AE-8BED-5B34069BC82B}" type="slidenum">
              <a:rPr lang="en-US" smtClean="0"/>
              <a:pPr eaLnBrk="1" hangingPunct="1">
                <a:defRPr/>
              </a:pPr>
              <a:t>181</a:t>
            </a:fld>
            <a:endParaRPr lang="en-US" smtClean="0"/>
          </a:p>
        </p:txBody>
      </p:sp>
      <p:sp>
        <p:nvSpPr>
          <p:cNvPr id="24064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r>
              <a:rPr lang="en-US" smtClean="0">
                <a:latin typeface="Arial" pitchFamily="34" charset="0"/>
              </a:rPr>
              <a:t>The OPUS “upload complete” page.</a:t>
            </a:r>
          </a:p>
        </p:txBody>
      </p:sp>
      <p:sp>
        <p:nvSpPr>
          <p:cNvPr id="24166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53A2CC5-3DBC-4C5C-93B9-6CE025FDF08E}" type="slidenum">
              <a:rPr lang="en-US" smtClean="0"/>
              <a:pPr eaLnBrk="1" hangingPunct="1">
                <a:defRPr/>
              </a:pPr>
              <a:t>182</a:t>
            </a:fld>
            <a:endParaRPr lang="en-US" smtClean="0"/>
          </a:p>
        </p:txBody>
      </p:sp>
      <p:sp>
        <p:nvSpPr>
          <p:cNvPr id="24166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r>
              <a:rPr lang="en-US" smtClean="0">
                <a:latin typeface="Arial" pitchFamily="34" charset="0"/>
              </a:rPr>
              <a:t>Mark 2123 has not been uploaded to the project before so the options to describe appear after upload.</a:t>
            </a:r>
          </a:p>
        </p:txBody>
      </p:sp>
      <p:sp>
        <p:nvSpPr>
          <p:cNvPr id="24269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49F274A-B243-4661-907B-A5B1DC7B2C20}" type="slidenum">
              <a:rPr lang="en-US" smtClean="0"/>
              <a:pPr eaLnBrk="1" hangingPunct="1">
                <a:defRPr/>
              </a:pPr>
              <a:t>183</a:t>
            </a:fld>
            <a:endParaRPr lang="en-US" smtClean="0"/>
          </a:p>
        </p:txBody>
      </p:sp>
      <p:sp>
        <p:nvSpPr>
          <p:cNvPr id="24269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5407FFD-CAFE-4C5B-AED4-0D51EAD61599}" type="slidenum">
              <a:rPr lang="en-US">
                <a:solidFill>
                  <a:srgbClr val="000000"/>
                </a:solidFill>
              </a:rPr>
              <a:pPr/>
              <a:t>17</a:t>
            </a:fld>
            <a:endParaRPr lang="en-US">
              <a:solidFill>
                <a:srgbClr val="000000"/>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r>
              <a:rPr lang="en-US" smtClean="0">
                <a:latin typeface="Arial" pitchFamily="34" charset="0"/>
              </a:rPr>
              <a:t>The Mark 2123 metadata page (top).</a:t>
            </a:r>
          </a:p>
        </p:txBody>
      </p:sp>
      <p:sp>
        <p:nvSpPr>
          <p:cNvPr id="24371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D689ADE-9DBA-4763-9A7E-832D6757851F}" type="slidenum">
              <a:rPr lang="en-US" smtClean="0"/>
              <a:pPr eaLnBrk="1" hangingPunct="1">
                <a:defRPr/>
              </a:pPr>
              <a:t>184</a:t>
            </a:fld>
            <a:endParaRPr lang="en-US" smtClean="0"/>
          </a:p>
        </p:txBody>
      </p:sp>
      <p:sp>
        <p:nvSpPr>
          <p:cNvPr id="24371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r>
              <a:rPr lang="en-US" smtClean="0">
                <a:latin typeface="Arial" pitchFamily="34" charset="0"/>
              </a:rPr>
              <a:t>The Mark 2123 metadata page (bottom).</a:t>
            </a:r>
          </a:p>
        </p:txBody>
      </p:sp>
      <p:sp>
        <p:nvSpPr>
          <p:cNvPr id="24474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D4BE5D9-EE69-4F9F-B1F0-1EAB0B00857A}" type="slidenum">
              <a:rPr lang="en-US" smtClean="0"/>
              <a:pPr eaLnBrk="1" hangingPunct="1">
                <a:defRPr/>
              </a:pPr>
              <a:t>185</a:t>
            </a:fld>
            <a:endParaRPr lang="en-US" smtClean="0"/>
          </a:p>
        </p:txBody>
      </p:sp>
      <p:sp>
        <p:nvSpPr>
          <p:cNvPr id="24474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p:spPr>
        <p:txBody>
          <a:bodyPr/>
          <a:lstStyle/>
          <a:p>
            <a:r>
              <a:rPr lang="en-US" smtClean="0">
                <a:latin typeface="Arial" pitchFamily="34" charset="0"/>
              </a:rPr>
              <a:t>Now we’re done with this upload.</a:t>
            </a:r>
            <a:br>
              <a:rPr lang="en-US" smtClean="0">
                <a:latin typeface="Arial" pitchFamily="34" charset="0"/>
              </a:rPr>
            </a:br>
            <a:r>
              <a:rPr lang="en-US" smtClean="0">
                <a:latin typeface="Arial" pitchFamily="34" charset="0"/>
              </a:rPr>
              <a:t>The field people can only upload metadata once per site, so other uploads will be simpler.</a:t>
            </a:r>
          </a:p>
        </p:txBody>
      </p:sp>
      <p:sp>
        <p:nvSpPr>
          <p:cNvPr id="24576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E8488DF-6A72-44D7-819F-67E1A98F90EC}" type="slidenum">
              <a:rPr lang="en-US" smtClean="0"/>
              <a:pPr eaLnBrk="1" hangingPunct="1">
                <a:defRPr/>
              </a:pPr>
              <a:t>186</a:t>
            </a:fld>
            <a:endParaRPr lang="en-US" smtClean="0"/>
          </a:p>
        </p:txBody>
      </p:sp>
      <p:sp>
        <p:nvSpPr>
          <p:cNvPr id="24576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p:spPr>
        <p:txBody>
          <a:bodyPr/>
          <a:lstStyle/>
          <a:p>
            <a:r>
              <a:rPr lang="en-US" smtClean="0">
                <a:latin typeface="Arial" pitchFamily="34" charset="0"/>
              </a:rPr>
              <a:t>OPUS solution report for 2123275a.06o.</a:t>
            </a:r>
          </a:p>
        </p:txBody>
      </p:sp>
      <p:sp>
        <p:nvSpPr>
          <p:cNvPr id="24678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8E3814E-0E60-45D9-B1A1-1598B80A03CD}" type="slidenum">
              <a:rPr lang="en-US" smtClean="0"/>
              <a:pPr eaLnBrk="1" hangingPunct="1">
                <a:defRPr/>
              </a:pPr>
              <a:t>187</a:t>
            </a:fld>
            <a:endParaRPr lang="en-US" smtClean="0"/>
          </a:p>
        </p:txBody>
      </p:sp>
      <p:sp>
        <p:nvSpPr>
          <p:cNvPr id="24678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defTabSz="965200" eaLnBrk="1" hangingPunct="1">
              <a:spcBef>
                <a:spcPct val="0"/>
              </a:spcBef>
            </a:pPr>
            <a:r>
              <a:rPr lang="en-US" smtClean="0">
                <a:latin typeface="Arial" pitchFamily="34" charset="0"/>
              </a:rPr>
              <a:t>OPUS quality control report for 2123275a.06o.</a:t>
            </a:r>
          </a:p>
          <a:p>
            <a:pPr defTabSz="965200"/>
            <a:endParaRPr lang="en-US" smtClean="0">
              <a:latin typeface="Arial" pitchFamily="34" charset="0"/>
            </a:endParaRPr>
          </a:p>
        </p:txBody>
      </p:sp>
      <p:sp>
        <p:nvSpPr>
          <p:cNvPr id="24781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E69E402-D36C-4783-BE65-3D455669E05C}" type="slidenum">
              <a:rPr lang="en-US" smtClean="0"/>
              <a:pPr eaLnBrk="1" hangingPunct="1">
                <a:defRPr/>
              </a:pPr>
              <a:t>189</a:t>
            </a:fld>
            <a:endParaRPr lang="en-US" smtClean="0"/>
          </a:p>
        </p:txBody>
      </p:sp>
      <p:sp>
        <p:nvSpPr>
          <p:cNvPr id="24781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pPr defTabSz="965200" eaLnBrk="1" hangingPunct="1">
              <a:spcBef>
                <a:spcPct val="0"/>
              </a:spcBef>
            </a:pPr>
            <a:r>
              <a:rPr lang="en-US" smtClean="0">
                <a:latin typeface="Arial" pitchFamily="34" charset="0"/>
              </a:rPr>
              <a:t>OPUS quality control report for 2123275a.06o.</a:t>
            </a:r>
          </a:p>
          <a:p>
            <a:pPr defTabSz="965200"/>
            <a:endParaRPr lang="en-US" smtClean="0">
              <a:latin typeface="Arial" pitchFamily="34" charset="0"/>
            </a:endParaRPr>
          </a:p>
        </p:txBody>
      </p:sp>
      <p:sp>
        <p:nvSpPr>
          <p:cNvPr id="24883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4FFC84A-5CD8-4F86-9323-84EEDC58464D}" type="slidenum">
              <a:rPr lang="en-US" smtClean="0"/>
              <a:pPr eaLnBrk="1" hangingPunct="1">
                <a:defRPr/>
              </a:pPr>
              <a:t>190</a:t>
            </a:fld>
            <a:endParaRPr lang="en-US" smtClean="0"/>
          </a:p>
        </p:txBody>
      </p:sp>
      <p:sp>
        <p:nvSpPr>
          <p:cNvPr id="24883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endParaRPr lang="en-US" smtClean="0">
              <a:latin typeface="Arial" pitchFamily="34" charset="0"/>
            </a:endParaRPr>
          </a:p>
        </p:txBody>
      </p:sp>
      <p:sp>
        <p:nvSpPr>
          <p:cNvPr id="24986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107CB7A-6381-4038-8814-2D16B31B72DE}" type="slidenum">
              <a:rPr lang="en-US" smtClean="0"/>
              <a:pPr eaLnBrk="1" hangingPunct="1">
                <a:defRPr/>
              </a:pPr>
              <a:t>194</a:t>
            </a:fld>
            <a:endParaRPr lang="en-US" smtClean="0"/>
          </a:p>
        </p:txBody>
      </p:sp>
      <p:sp>
        <p:nvSpPr>
          <p:cNvPr id="24986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p:spPr>
        <p:txBody>
          <a:bodyPr/>
          <a:lstStyle/>
          <a:p>
            <a:r>
              <a:rPr lang="en-US" sz="1300" smtClean="0">
                <a:solidFill>
                  <a:schemeClr val="bg1"/>
                </a:solidFill>
                <a:latin typeface="Arial" pitchFamily="34" charset="0"/>
              </a:rPr>
              <a:t>This is the page for session 2006-274-A of “Training data set 1”. The components of this page are:</a:t>
            </a:r>
          </a:p>
        </p:txBody>
      </p:sp>
      <p:sp>
        <p:nvSpPr>
          <p:cNvPr id="25088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1592F5C-9761-4797-8862-412A48AE0481}" type="slidenum">
              <a:rPr lang="en-US" smtClean="0"/>
              <a:pPr eaLnBrk="1" hangingPunct="1">
                <a:defRPr/>
              </a:pPr>
              <a:t>195</a:t>
            </a:fld>
            <a:endParaRPr lang="en-US" smtClean="0"/>
          </a:p>
        </p:txBody>
      </p:sp>
      <p:sp>
        <p:nvSpPr>
          <p:cNvPr id="25088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endParaRPr lang="en-US" smtClean="0">
              <a:latin typeface="Arial" pitchFamily="34" charset="0"/>
            </a:endParaRPr>
          </a:p>
        </p:txBody>
      </p:sp>
      <p:sp>
        <p:nvSpPr>
          <p:cNvPr id="25190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4DB9D19-DC2C-4027-ACB2-D8F3A966913B}" type="slidenum">
              <a:rPr lang="en-US" smtClean="0"/>
              <a:pPr eaLnBrk="1" hangingPunct="1">
                <a:defRPr/>
              </a:pPr>
              <a:t>196</a:t>
            </a:fld>
            <a:endParaRPr lang="en-US" smtClean="0"/>
          </a:p>
        </p:txBody>
      </p:sp>
      <p:sp>
        <p:nvSpPr>
          <p:cNvPr id="25190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endParaRPr lang="en-US" smtClean="0">
              <a:latin typeface="Arial" pitchFamily="34" charset="0"/>
            </a:endParaRPr>
          </a:p>
        </p:txBody>
      </p:sp>
      <p:sp>
        <p:nvSpPr>
          <p:cNvPr id="25293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2C0025F-5403-4F9E-BE27-14F6105DCA18}" type="slidenum">
              <a:rPr lang="en-US" smtClean="0"/>
              <a:pPr eaLnBrk="1" hangingPunct="1">
                <a:defRPr/>
              </a:pPr>
              <a:t>197</a:t>
            </a:fld>
            <a:endParaRPr lang="en-US" smtClean="0"/>
          </a:p>
        </p:txBody>
      </p:sp>
      <p:sp>
        <p:nvSpPr>
          <p:cNvPr id="25293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7FBD39D-66C8-40B8-BEB2-F36B6B9C9B95}" type="slidenum">
              <a:rPr lang="en-US" smtClean="0">
                <a:latin typeface="Arial" pitchFamily="34" charset="0"/>
              </a:rPr>
              <a:pPr/>
              <a:t>26</a:t>
            </a:fld>
            <a:endParaRPr lang="en-US" smtClean="0">
              <a:latin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75360" y="4560571"/>
            <a:ext cx="5535507" cy="4565571"/>
          </a:xfrm>
          <a:noFill/>
          <a:ln/>
        </p:spPr>
        <p:txBody>
          <a:bodyPr/>
          <a:lstStyle/>
          <a:p>
            <a:pPr eaLnBrk="1" hangingPunct="1"/>
            <a:r>
              <a:rPr lang="en-US" sz="1700" dirty="0" smtClean="0">
                <a:latin typeface="Arial" pitchFamily="34" charset="0"/>
              </a:rPr>
              <a:t>I promised we would talk more about antenna heights.</a:t>
            </a:r>
          </a:p>
          <a:p>
            <a:pPr eaLnBrk="1" hangingPunct="1"/>
            <a:endParaRPr lang="en-US" sz="1700" dirty="0" smtClean="0">
              <a:latin typeface="Arial" pitchFamily="34" charset="0"/>
            </a:endParaRPr>
          </a:p>
          <a:p>
            <a:pPr eaLnBrk="1" hangingPunct="1"/>
            <a:r>
              <a:rPr lang="en-US" sz="1700" dirty="0" smtClean="0">
                <a:latin typeface="Arial" pitchFamily="34" charset="0"/>
              </a:rPr>
              <a:t>The height of the antenna is measure vertically from the from the mark, to the Antenna Reference Point which is almost always the center of the bottom-most, permanently attached piece o f the antenna.  </a:t>
            </a:r>
          </a:p>
          <a:p>
            <a:pPr eaLnBrk="1" hangingPunct="1"/>
            <a:endParaRPr lang="en-US" sz="1700" dirty="0" smtClean="0">
              <a:latin typeface="Arial" pitchFamily="34" charset="0"/>
            </a:endParaRPr>
          </a:p>
          <a:p>
            <a:pPr eaLnBrk="1" hangingPunct="1"/>
            <a:r>
              <a:rPr lang="en-US" sz="1700" dirty="0" smtClean="0">
                <a:latin typeface="Arial" pitchFamily="34" charset="0"/>
              </a:rPr>
              <a:t>Some antennas have a short pipe or extension to them.  </a:t>
            </a:r>
          </a:p>
          <a:p>
            <a:pPr eaLnBrk="1" hangingPunct="1"/>
            <a:endParaRPr lang="en-US" sz="1700" dirty="0" smtClean="0">
              <a:latin typeface="Arial" pitchFamily="34" charset="0"/>
            </a:endParaRPr>
          </a:p>
          <a:p>
            <a:pPr eaLnBrk="1" hangingPunct="1"/>
            <a:r>
              <a:rPr lang="en-US" sz="1700" dirty="0" smtClean="0">
                <a:latin typeface="Arial" pitchFamily="34" charset="0"/>
              </a:rPr>
              <a:t>If in doubt you can find photo’s and diagrams of each antenna (that we have calibrated) at the URL shown. </a:t>
            </a:r>
          </a:p>
          <a:p>
            <a:pPr eaLnBrk="1" hangingPunct="1"/>
            <a:endParaRPr lang="en-US" sz="1700" dirty="0" smtClean="0">
              <a:latin typeface="Arial" pitchFamily="34" charset="0"/>
            </a:endParaRPr>
          </a:p>
          <a:p>
            <a:pPr eaLnBrk="1" hangingPunct="1"/>
            <a:r>
              <a:rPr lang="en-US" sz="1700" dirty="0" smtClean="0">
                <a:latin typeface="Arial" pitchFamily="34" charset="0"/>
              </a:rPr>
              <a:t>So if you leave the antenna height as “0” this will be the height  OPUS returns.</a:t>
            </a:r>
          </a:p>
          <a:p>
            <a:pPr eaLnBrk="1" hangingPunct="1"/>
            <a:endParaRPr lang="en-US" sz="1700"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endParaRPr lang="en-US" smtClean="0">
              <a:latin typeface="Arial" pitchFamily="34" charset="0"/>
            </a:endParaRPr>
          </a:p>
        </p:txBody>
      </p:sp>
      <p:sp>
        <p:nvSpPr>
          <p:cNvPr id="25395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C3E4329-C692-4779-954B-E2EA8ACABF6F}" type="slidenum">
              <a:rPr lang="en-US" smtClean="0"/>
              <a:pPr eaLnBrk="1" hangingPunct="1">
                <a:defRPr/>
              </a:pPr>
              <a:t>198</a:t>
            </a:fld>
            <a:endParaRPr lang="en-US" smtClean="0"/>
          </a:p>
        </p:txBody>
      </p:sp>
      <p:sp>
        <p:nvSpPr>
          <p:cNvPr id="25395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smtClean="0">
              <a:latin typeface="Arial" pitchFamily="34" charset="0"/>
            </a:endParaRPr>
          </a:p>
        </p:txBody>
      </p:sp>
      <p:sp>
        <p:nvSpPr>
          <p:cNvPr id="25498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8165516-9180-410D-8396-9F14042FCB82}" type="slidenum">
              <a:rPr lang="en-US" smtClean="0"/>
              <a:pPr eaLnBrk="1" hangingPunct="1">
                <a:defRPr/>
              </a:pPr>
              <a:t>199</a:t>
            </a:fld>
            <a:endParaRPr lang="en-US" smtClean="0"/>
          </a:p>
        </p:txBody>
      </p:sp>
      <p:sp>
        <p:nvSpPr>
          <p:cNvPr id="25498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endParaRPr lang="en-US" smtClean="0">
              <a:latin typeface="Arial" pitchFamily="34" charset="0"/>
            </a:endParaRPr>
          </a:p>
        </p:txBody>
      </p:sp>
      <p:sp>
        <p:nvSpPr>
          <p:cNvPr id="25600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542A064-BBAA-4035-B436-C52C08293B74}" type="slidenum">
              <a:rPr lang="en-US" smtClean="0"/>
              <a:pPr eaLnBrk="1" hangingPunct="1">
                <a:defRPr/>
              </a:pPr>
              <a:t>200</a:t>
            </a:fld>
            <a:endParaRPr lang="en-US" smtClean="0"/>
          </a:p>
        </p:txBody>
      </p:sp>
      <p:sp>
        <p:nvSpPr>
          <p:cNvPr id="25600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endParaRPr lang="en-US" smtClean="0">
              <a:latin typeface="Arial" pitchFamily="34" charset="0"/>
            </a:endParaRPr>
          </a:p>
        </p:txBody>
      </p:sp>
      <p:sp>
        <p:nvSpPr>
          <p:cNvPr id="25702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62BCCDA-5675-4579-B33F-0584C907A284}" type="slidenum">
              <a:rPr lang="en-US" smtClean="0"/>
              <a:pPr eaLnBrk="1" hangingPunct="1">
                <a:defRPr/>
              </a:pPr>
              <a:t>201</a:t>
            </a:fld>
            <a:endParaRPr lang="en-US" smtClean="0"/>
          </a:p>
        </p:txBody>
      </p:sp>
      <p:sp>
        <p:nvSpPr>
          <p:cNvPr id="25702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endParaRPr lang="en-US" smtClean="0">
              <a:latin typeface="Arial" pitchFamily="34" charset="0"/>
            </a:endParaRPr>
          </a:p>
        </p:txBody>
      </p:sp>
      <p:sp>
        <p:nvSpPr>
          <p:cNvPr id="25805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B590018-D89F-4C02-BDFA-EE875ED1FC2A}" type="slidenum">
              <a:rPr lang="en-US" smtClean="0"/>
              <a:pPr eaLnBrk="1" hangingPunct="1">
                <a:defRPr/>
              </a:pPr>
              <a:t>202</a:t>
            </a:fld>
            <a:endParaRPr lang="en-US" smtClean="0"/>
          </a:p>
        </p:txBody>
      </p:sp>
      <p:sp>
        <p:nvSpPr>
          <p:cNvPr id="25805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p:spPr>
        <p:txBody>
          <a:bodyPr/>
          <a:lstStyle/>
          <a:p>
            <a:endParaRPr lang="en-US" smtClean="0">
              <a:latin typeface="Arial" pitchFamily="34" charset="0"/>
            </a:endParaRPr>
          </a:p>
        </p:txBody>
      </p:sp>
      <p:sp>
        <p:nvSpPr>
          <p:cNvPr id="25907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84F4382-DD51-4588-89E2-CE5085697F66}" type="slidenum">
              <a:rPr lang="en-US" smtClean="0"/>
              <a:pPr eaLnBrk="1" hangingPunct="1">
                <a:defRPr/>
              </a:pPr>
              <a:t>203</a:t>
            </a:fld>
            <a:endParaRPr lang="en-US" smtClean="0"/>
          </a:p>
        </p:txBody>
      </p:sp>
      <p:sp>
        <p:nvSpPr>
          <p:cNvPr id="25907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p:spPr>
        <p:txBody>
          <a:bodyPr/>
          <a:lstStyle/>
          <a:p>
            <a:endParaRPr lang="en-US" smtClean="0">
              <a:latin typeface="Arial" pitchFamily="34" charset="0"/>
            </a:endParaRPr>
          </a:p>
        </p:txBody>
      </p:sp>
      <p:sp>
        <p:nvSpPr>
          <p:cNvPr id="26010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3539328-F6F7-4623-86F8-E5FDC1B835A2}" type="slidenum">
              <a:rPr lang="en-US" smtClean="0"/>
              <a:pPr eaLnBrk="1" hangingPunct="1">
                <a:defRPr/>
              </a:pPr>
              <a:t>204</a:t>
            </a:fld>
            <a:endParaRPr lang="en-US" smtClean="0"/>
          </a:p>
        </p:txBody>
      </p:sp>
      <p:sp>
        <p:nvSpPr>
          <p:cNvPr id="26010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r>
              <a:rPr lang="en-US" smtClean="0">
                <a:latin typeface="Arial" pitchFamily="34" charset="0"/>
              </a:rPr>
              <a:t>Manager’s page for HRDB86FC after Session processing.</a:t>
            </a:r>
          </a:p>
        </p:txBody>
      </p:sp>
      <p:sp>
        <p:nvSpPr>
          <p:cNvPr id="26112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CFFDD4B-B878-45E8-BB66-7376138B6DF8}" type="slidenum">
              <a:rPr lang="en-US" smtClean="0"/>
              <a:pPr eaLnBrk="1" hangingPunct="1">
                <a:defRPr/>
              </a:pPr>
              <a:t>211</a:t>
            </a:fld>
            <a:endParaRPr lang="en-US" smtClean="0"/>
          </a:p>
        </p:txBody>
      </p:sp>
      <p:sp>
        <p:nvSpPr>
          <p:cNvPr id="26112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smtClean="0">
              <a:latin typeface="Arial" pitchFamily="34" charset="0"/>
            </a:endParaRPr>
          </a:p>
        </p:txBody>
      </p:sp>
      <p:sp>
        <p:nvSpPr>
          <p:cNvPr id="26214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3CECC3A-1908-4F45-9A02-32C9E359C0E1}" type="slidenum">
              <a:rPr lang="en-US" smtClean="0"/>
              <a:pPr eaLnBrk="1" hangingPunct="1">
                <a:defRPr/>
              </a:pPr>
              <a:t>212</a:t>
            </a:fld>
            <a:endParaRPr lang="en-US" smtClean="0"/>
          </a:p>
        </p:txBody>
      </p:sp>
      <p:sp>
        <p:nvSpPr>
          <p:cNvPr id="26214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p:spPr>
        <p:txBody>
          <a:bodyPr/>
          <a:lstStyle/>
          <a:p>
            <a:endParaRPr lang="en-US" smtClean="0">
              <a:latin typeface="Arial" pitchFamily="34" charset="0"/>
            </a:endParaRPr>
          </a:p>
        </p:txBody>
      </p:sp>
      <p:sp>
        <p:nvSpPr>
          <p:cNvPr id="2631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FDA88CC-A00E-4B91-AF28-DBD2F325F4FD}" type="slidenum">
              <a:rPr lang="en-US" smtClean="0"/>
              <a:pPr eaLnBrk="1" hangingPunct="1">
                <a:defRPr/>
              </a:pPr>
              <a:t>213</a:t>
            </a:fld>
            <a:endParaRPr lang="en-US" smtClean="0"/>
          </a:p>
        </p:txBody>
      </p:sp>
      <p:sp>
        <p:nvSpPr>
          <p:cNvPr id="26317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4BC1F74-E854-4D51-ABE3-3949135B21EB}" type="slidenum">
              <a:rPr lang="en-US" smtClean="0">
                <a:latin typeface="Arial" pitchFamily="34" charset="0"/>
              </a:rPr>
              <a:pPr/>
              <a:t>27</a:t>
            </a:fld>
            <a:endParaRPr lang="en-US" smtClean="0">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75360" y="4560570"/>
            <a:ext cx="5364480" cy="4320540"/>
          </a:xfrm>
          <a:noFill/>
          <a:ln/>
        </p:spPr>
        <p:txBody>
          <a:bodyPr/>
          <a:lstStyle/>
          <a:p>
            <a:pPr eaLnBrk="1" hangingPunct="1"/>
            <a:r>
              <a:rPr lang="en-US" sz="1700" dirty="0" smtClean="0">
                <a:latin typeface="Arial" pitchFamily="34" charset="0"/>
              </a:rPr>
              <a:t>This is a close up of the last slide.  You can see where the ARP is.  </a:t>
            </a:r>
          </a:p>
          <a:p>
            <a:pPr eaLnBrk="1" hangingPunct="1"/>
            <a:endParaRPr lang="en-US" sz="1700" dirty="0" smtClean="0">
              <a:latin typeface="Arial" pitchFamily="34" charset="0"/>
            </a:endParaRPr>
          </a:p>
          <a:p>
            <a:pPr eaLnBrk="1" hangingPunct="1"/>
            <a:r>
              <a:rPr lang="en-US" sz="1700" dirty="0" smtClean="0">
                <a:latin typeface="Arial" pitchFamily="34" charset="0"/>
              </a:rPr>
              <a:t>When you enter the correct Antenna type OPUS knows the antenna offsets and passes them to the software to determine the ARP</a:t>
            </a:r>
          </a:p>
          <a:p>
            <a:pPr eaLnBrk="1" hangingPunct="1"/>
            <a:endParaRPr lang="en-US" sz="1700" dirty="0" smtClean="0">
              <a:latin typeface="Arial" pitchFamily="34" charset="0"/>
            </a:endParaRPr>
          </a:p>
          <a:p>
            <a:pPr eaLnBrk="1" hangingPunct="1"/>
            <a:r>
              <a:rPr lang="en-US" sz="1700" dirty="0" smtClean="0">
                <a:latin typeface="Arial" pitchFamily="34" charset="0"/>
              </a:rPr>
              <a:t>NGS uses the ARP rather than the phase center.  The ARP is a known point on the antenna whereas the phase center varies depending on the elevation angle from the antenna to the satellite.</a:t>
            </a:r>
          </a:p>
          <a:p>
            <a:pPr eaLnBrk="1" hangingPunct="1"/>
            <a:endParaRPr lang="en-US" sz="1700" dirty="0" smtClean="0">
              <a:latin typeface="Arial" pitchFamily="34" charset="0"/>
            </a:endParaRPr>
          </a:p>
          <a:p>
            <a:pPr eaLnBrk="1" hangingPunct="1"/>
            <a:endParaRPr lang="en-US" sz="1700" dirty="0"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p:spPr>
        <p:txBody>
          <a:bodyPr/>
          <a:lstStyle/>
          <a:p>
            <a:endParaRPr lang="en-US" smtClean="0">
              <a:latin typeface="Arial" pitchFamily="34" charset="0"/>
            </a:endParaRPr>
          </a:p>
        </p:txBody>
      </p:sp>
      <p:sp>
        <p:nvSpPr>
          <p:cNvPr id="26419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1CEB9DC-A24F-4400-A88E-6300ED2B898B}" type="slidenum">
              <a:rPr lang="en-US" smtClean="0"/>
              <a:pPr eaLnBrk="1" hangingPunct="1">
                <a:defRPr/>
              </a:pPr>
              <a:t>214</a:t>
            </a:fld>
            <a:endParaRPr lang="en-US" smtClean="0"/>
          </a:p>
        </p:txBody>
      </p:sp>
      <p:sp>
        <p:nvSpPr>
          <p:cNvPr id="26419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p:spPr>
        <p:txBody>
          <a:bodyPr/>
          <a:lstStyle/>
          <a:p>
            <a:endParaRPr lang="en-US" smtClean="0">
              <a:latin typeface="Arial" pitchFamily="34" charset="0"/>
            </a:endParaRPr>
          </a:p>
        </p:txBody>
      </p:sp>
      <p:sp>
        <p:nvSpPr>
          <p:cNvPr id="26522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5767C9B-D144-4143-8385-C23955E35DD3}" type="slidenum">
              <a:rPr lang="en-US" smtClean="0"/>
              <a:pPr eaLnBrk="1" hangingPunct="1">
                <a:defRPr/>
              </a:pPr>
              <a:t>215</a:t>
            </a:fld>
            <a:endParaRPr lang="en-US" smtClean="0"/>
          </a:p>
        </p:txBody>
      </p:sp>
      <p:sp>
        <p:nvSpPr>
          <p:cNvPr id="26522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latin typeface="Arial" pitchFamily="34" charset="0"/>
            </a:endParaRPr>
          </a:p>
        </p:txBody>
      </p:sp>
      <p:sp>
        <p:nvSpPr>
          <p:cNvPr id="26624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CB1DF53-E093-42D9-A245-A8FAB478B056}" type="slidenum">
              <a:rPr lang="en-US" smtClean="0"/>
              <a:pPr eaLnBrk="1" hangingPunct="1">
                <a:defRPr/>
              </a:pPr>
              <a:t>216</a:t>
            </a:fld>
            <a:endParaRPr lang="en-US" smtClean="0"/>
          </a:p>
        </p:txBody>
      </p:sp>
      <p:sp>
        <p:nvSpPr>
          <p:cNvPr id="26624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p:spPr>
        <p:txBody>
          <a:bodyPr/>
          <a:lstStyle/>
          <a:p>
            <a:endParaRPr lang="en-US" smtClean="0">
              <a:latin typeface="Arial" pitchFamily="34" charset="0"/>
            </a:endParaRPr>
          </a:p>
        </p:txBody>
      </p:sp>
      <p:sp>
        <p:nvSpPr>
          <p:cNvPr id="26726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CD9C68A-40C6-4037-9F32-4FA1622D34EB}" type="slidenum">
              <a:rPr lang="en-US" smtClean="0"/>
              <a:pPr eaLnBrk="1" hangingPunct="1">
                <a:defRPr/>
              </a:pPr>
              <a:t>217</a:t>
            </a:fld>
            <a:endParaRPr lang="en-US" smtClean="0"/>
          </a:p>
        </p:txBody>
      </p:sp>
      <p:sp>
        <p:nvSpPr>
          <p:cNvPr id="26726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p:spPr>
        <p:txBody>
          <a:bodyPr/>
          <a:lstStyle/>
          <a:p>
            <a:r>
              <a:rPr lang="en-US" smtClean="0">
                <a:latin typeface="Arial" pitchFamily="34" charset="0"/>
              </a:rPr>
              <a:t>The column headers are links to individual Sessions (and later, solutions).</a:t>
            </a:r>
          </a:p>
        </p:txBody>
      </p:sp>
      <p:sp>
        <p:nvSpPr>
          <p:cNvPr id="26829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5367C8E-1B59-40DF-8A6E-424C34072A30}" type="slidenum">
              <a:rPr lang="en-US" smtClean="0"/>
              <a:pPr eaLnBrk="1" hangingPunct="1">
                <a:defRPr/>
              </a:pPr>
              <a:t>218</a:t>
            </a:fld>
            <a:endParaRPr lang="en-US" smtClean="0"/>
          </a:p>
        </p:txBody>
      </p:sp>
      <p:sp>
        <p:nvSpPr>
          <p:cNvPr id="26829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p:spPr>
        <p:txBody>
          <a:bodyPr/>
          <a:lstStyle/>
          <a:p>
            <a:r>
              <a:rPr lang="en-US" smtClean="0">
                <a:latin typeface="Arial" pitchFamily="34" charset="0"/>
              </a:rPr>
              <a:t>The row headers are links to individual sites.</a:t>
            </a:r>
          </a:p>
        </p:txBody>
      </p:sp>
      <p:sp>
        <p:nvSpPr>
          <p:cNvPr id="26931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D3B9421-E87C-495A-B293-8A5EFDC794F3}" type="slidenum">
              <a:rPr lang="en-US" smtClean="0"/>
              <a:pPr eaLnBrk="1" hangingPunct="1">
                <a:defRPr/>
              </a:pPr>
              <a:t>219</a:t>
            </a:fld>
            <a:endParaRPr lang="en-US" smtClean="0"/>
          </a:p>
        </p:txBody>
      </p:sp>
      <p:sp>
        <p:nvSpPr>
          <p:cNvPr id="26931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p:spPr>
        <p:txBody>
          <a:bodyPr/>
          <a:lstStyle/>
          <a:p>
            <a:endParaRPr lang="en-US" smtClean="0">
              <a:latin typeface="Arial" pitchFamily="34" charset="0"/>
            </a:endParaRPr>
          </a:p>
        </p:txBody>
      </p:sp>
      <p:sp>
        <p:nvSpPr>
          <p:cNvPr id="27034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A654CAF-CFC6-411B-96E7-85AB2149CA82}" type="slidenum">
              <a:rPr lang="en-US" smtClean="0"/>
              <a:pPr eaLnBrk="1" hangingPunct="1">
                <a:defRPr/>
              </a:pPr>
              <a:t>220</a:t>
            </a:fld>
            <a:endParaRPr lang="en-US" smtClean="0"/>
          </a:p>
        </p:txBody>
      </p:sp>
      <p:sp>
        <p:nvSpPr>
          <p:cNvPr id="27034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p:spPr>
        <p:txBody>
          <a:bodyPr/>
          <a:lstStyle/>
          <a:p>
            <a:endParaRPr lang="en-US" smtClean="0">
              <a:latin typeface="Arial" pitchFamily="34" charset="0"/>
            </a:endParaRPr>
          </a:p>
        </p:txBody>
      </p:sp>
      <p:sp>
        <p:nvSpPr>
          <p:cNvPr id="27136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610DBA6-87BC-476E-88B0-06DBC63807C7}" type="slidenum">
              <a:rPr lang="en-US" smtClean="0"/>
              <a:pPr eaLnBrk="1" hangingPunct="1">
                <a:defRPr/>
              </a:pPr>
              <a:t>221</a:t>
            </a:fld>
            <a:endParaRPr lang="en-US" smtClean="0"/>
          </a:p>
        </p:txBody>
      </p:sp>
      <p:sp>
        <p:nvSpPr>
          <p:cNvPr id="27136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endParaRPr lang="en-US" smtClean="0">
              <a:latin typeface="Arial" pitchFamily="34" charset="0"/>
            </a:endParaRPr>
          </a:p>
        </p:txBody>
      </p:sp>
      <p:sp>
        <p:nvSpPr>
          <p:cNvPr id="27238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25BDB5C-0362-489D-ADE2-BA7C15AF1325}" type="slidenum">
              <a:rPr lang="en-US" smtClean="0"/>
              <a:pPr eaLnBrk="1" hangingPunct="1">
                <a:defRPr/>
              </a:pPr>
              <a:t>222</a:t>
            </a:fld>
            <a:endParaRPr lang="en-US" smtClean="0"/>
          </a:p>
        </p:txBody>
      </p:sp>
      <p:sp>
        <p:nvSpPr>
          <p:cNvPr id="27238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latin typeface="Arial" pitchFamily="34" charset="0"/>
            </a:endParaRPr>
          </a:p>
        </p:txBody>
      </p:sp>
      <p:sp>
        <p:nvSpPr>
          <p:cNvPr id="27341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19449CA-079B-4DB3-AFE7-6860C77CBE64}" type="slidenum">
              <a:rPr lang="en-US" smtClean="0"/>
              <a:pPr eaLnBrk="1" hangingPunct="1">
                <a:defRPr/>
              </a:pPr>
              <a:t>223</a:t>
            </a:fld>
            <a:endParaRPr lang="en-US" smtClean="0"/>
          </a:p>
        </p:txBody>
      </p:sp>
      <p:sp>
        <p:nvSpPr>
          <p:cNvPr id="27341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Studies performed in 1999 indicate that the standard error of computed horizontal coordinates, expressed in centimeters, may be approximated by the mathematical expression: one divided by the square root of the length of the observing session in hours.  Similarly, these studies indicate that the standard error of computed vertical coordinates, again in centimeters, may be approximated by the mathematical expression: 3.7 divided by the square root of the length of the observing session in hours.  Newer studies of achievable accuracies are now being conducted, and these studies indicate that the same level of accuracy can be obtained with shorter observing sessions, when the atmospheric conditions measured at CORS sites are interpolated to the location where the user collected his/her data.</a:t>
            </a:r>
          </a:p>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15F4494-DD96-4790-B720-900521CD6534}" type="slidenum">
              <a:rPr lang="en-US" smtClean="0"/>
              <a:pPr>
                <a:defRPr/>
              </a:pPr>
              <a:t>30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endParaRPr lang="en-US" smtClean="0">
              <a:latin typeface="Arial" pitchFamily="34" charset="0"/>
            </a:endParaRPr>
          </a:p>
        </p:txBody>
      </p:sp>
      <p:sp>
        <p:nvSpPr>
          <p:cNvPr id="27443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3EE3B22-3413-4202-9BB9-FE4468BB5910}" type="slidenum">
              <a:rPr lang="en-US" smtClean="0"/>
              <a:pPr eaLnBrk="1" hangingPunct="1">
                <a:defRPr/>
              </a:pPr>
              <a:t>224</a:t>
            </a:fld>
            <a:endParaRPr lang="en-US" smtClean="0"/>
          </a:p>
        </p:txBody>
      </p:sp>
      <p:sp>
        <p:nvSpPr>
          <p:cNvPr id="27443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endParaRPr lang="en-US" smtClean="0">
              <a:latin typeface="Arial" pitchFamily="34" charset="0"/>
            </a:endParaRPr>
          </a:p>
        </p:txBody>
      </p:sp>
      <p:sp>
        <p:nvSpPr>
          <p:cNvPr id="27546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A4A4F49-940C-475F-859B-0AF9D0C57EF2}" type="slidenum">
              <a:rPr lang="en-US" smtClean="0"/>
              <a:pPr eaLnBrk="1" hangingPunct="1">
                <a:defRPr/>
              </a:pPr>
              <a:t>225</a:t>
            </a:fld>
            <a:endParaRPr lang="en-US" smtClean="0"/>
          </a:p>
        </p:txBody>
      </p:sp>
      <p:sp>
        <p:nvSpPr>
          <p:cNvPr id="27546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p:spPr>
        <p:txBody>
          <a:bodyPr/>
          <a:lstStyle/>
          <a:p>
            <a:endParaRPr lang="en-US" smtClean="0">
              <a:latin typeface="Arial" pitchFamily="34" charset="0"/>
            </a:endParaRPr>
          </a:p>
        </p:txBody>
      </p:sp>
      <p:sp>
        <p:nvSpPr>
          <p:cNvPr id="27648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FF470A4-46AF-4CEB-B6C8-B2A18F5D12C5}" type="slidenum">
              <a:rPr lang="en-US" smtClean="0"/>
              <a:pPr eaLnBrk="1" hangingPunct="1">
                <a:defRPr/>
              </a:pPr>
              <a:t>226</a:t>
            </a:fld>
            <a:endParaRPr lang="en-US" smtClean="0"/>
          </a:p>
        </p:txBody>
      </p:sp>
      <p:sp>
        <p:nvSpPr>
          <p:cNvPr id="27648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p:spPr>
        <p:txBody>
          <a:bodyPr/>
          <a:lstStyle/>
          <a:p>
            <a:endParaRPr lang="en-US" smtClean="0">
              <a:latin typeface="Arial" pitchFamily="34" charset="0"/>
            </a:endParaRPr>
          </a:p>
        </p:txBody>
      </p:sp>
      <p:sp>
        <p:nvSpPr>
          <p:cNvPr id="27750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3EF850D-CC71-45A3-B0AD-F7C16F52136C}" type="slidenum">
              <a:rPr lang="en-US" smtClean="0"/>
              <a:pPr eaLnBrk="1" hangingPunct="1">
                <a:defRPr/>
              </a:pPr>
              <a:t>227</a:t>
            </a:fld>
            <a:endParaRPr lang="en-US" smtClean="0"/>
          </a:p>
        </p:txBody>
      </p:sp>
      <p:sp>
        <p:nvSpPr>
          <p:cNvPr id="27750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p:spPr>
        <p:txBody>
          <a:bodyPr/>
          <a:lstStyle/>
          <a:p>
            <a:endParaRPr lang="en-US" smtClean="0">
              <a:latin typeface="Arial" pitchFamily="34" charset="0"/>
            </a:endParaRPr>
          </a:p>
        </p:txBody>
      </p:sp>
      <p:sp>
        <p:nvSpPr>
          <p:cNvPr id="27853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BBA1B38-E545-4F93-9157-EFB3177031F9}" type="slidenum">
              <a:rPr lang="en-US" smtClean="0"/>
              <a:pPr eaLnBrk="1" hangingPunct="1">
                <a:defRPr/>
              </a:pPr>
              <a:t>228</a:t>
            </a:fld>
            <a:endParaRPr lang="en-US" smtClean="0"/>
          </a:p>
        </p:txBody>
      </p:sp>
      <p:sp>
        <p:nvSpPr>
          <p:cNvPr id="27853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p:spPr>
        <p:txBody>
          <a:bodyPr/>
          <a:lstStyle/>
          <a:p>
            <a:endParaRPr lang="en-US" smtClean="0">
              <a:latin typeface="Arial" pitchFamily="34" charset="0"/>
            </a:endParaRPr>
          </a:p>
        </p:txBody>
      </p:sp>
      <p:sp>
        <p:nvSpPr>
          <p:cNvPr id="27955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B38200E-C24F-4EA2-9735-1618E92E016D}" type="slidenum">
              <a:rPr lang="en-US" smtClean="0"/>
              <a:pPr eaLnBrk="1" hangingPunct="1">
                <a:defRPr/>
              </a:pPr>
              <a:t>229</a:t>
            </a:fld>
            <a:endParaRPr lang="en-US" smtClean="0"/>
          </a:p>
        </p:txBody>
      </p:sp>
      <p:sp>
        <p:nvSpPr>
          <p:cNvPr id="27955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endParaRPr lang="en-US" smtClean="0">
              <a:latin typeface="Arial" pitchFamily="34" charset="0"/>
            </a:endParaRPr>
          </a:p>
        </p:txBody>
      </p:sp>
      <p:sp>
        <p:nvSpPr>
          <p:cNvPr id="28058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4AFA2C1-84D2-46A9-AB51-A446D594A1B4}" type="slidenum">
              <a:rPr lang="en-US" smtClean="0"/>
              <a:pPr eaLnBrk="1" hangingPunct="1">
                <a:defRPr/>
              </a:pPr>
              <a:t>230</a:t>
            </a:fld>
            <a:endParaRPr lang="en-US" smtClean="0"/>
          </a:p>
        </p:txBody>
      </p:sp>
      <p:sp>
        <p:nvSpPr>
          <p:cNvPr id="28058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p:spPr>
        <p:txBody>
          <a:bodyPr/>
          <a:lstStyle/>
          <a:p>
            <a:endParaRPr lang="en-US" smtClean="0">
              <a:latin typeface="Arial" pitchFamily="34" charset="0"/>
            </a:endParaRPr>
          </a:p>
        </p:txBody>
      </p:sp>
      <p:sp>
        <p:nvSpPr>
          <p:cNvPr id="28160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0B9970D-1664-41FB-A022-D87E688B0FC9}" type="slidenum">
              <a:rPr lang="en-US" smtClean="0"/>
              <a:pPr eaLnBrk="1" hangingPunct="1">
                <a:defRPr/>
              </a:pPr>
              <a:t>231</a:t>
            </a:fld>
            <a:endParaRPr lang="en-US" smtClean="0"/>
          </a:p>
        </p:txBody>
      </p:sp>
      <p:sp>
        <p:nvSpPr>
          <p:cNvPr id="28160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r>
              <a:rPr lang="en-US" smtClean="0">
                <a:latin typeface="Arial" pitchFamily="34" charset="0"/>
              </a:rPr>
              <a:t>Going back to the manager’s page, now let’s go to a site.</a:t>
            </a:r>
          </a:p>
        </p:txBody>
      </p:sp>
      <p:sp>
        <p:nvSpPr>
          <p:cNvPr id="28262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C02247B-E0E0-4C1A-9AEF-6159D5D9BC49}" type="slidenum">
              <a:rPr lang="en-US" smtClean="0"/>
              <a:pPr eaLnBrk="1" hangingPunct="1">
                <a:defRPr/>
              </a:pPr>
              <a:t>233</a:t>
            </a:fld>
            <a:endParaRPr lang="en-US" smtClean="0"/>
          </a:p>
        </p:txBody>
      </p:sp>
      <p:sp>
        <p:nvSpPr>
          <p:cNvPr id="28262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p:spPr>
        <p:txBody>
          <a:bodyPr/>
          <a:lstStyle/>
          <a:p>
            <a:r>
              <a:rPr lang="en-US" smtClean="0">
                <a:latin typeface="Arial" pitchFamily="34" charset="0"/>
              </a:rPr>
              <a:t>Mark 2123 page (top).</a:t>
            </a:r>
          </a:p>
          <a:p>
            <a:r>
              <a:rPr lang="en-US" smtClean="0">
                <a:latin typeface="Arial" pitchFamily="34" charset="0"/>
              </a:rPr>
              <a:t>Note that this is the page the manager sees. Others will see a slightly different presentation.</a:t>
            </a:r>
          </a:p>
        </p:txBody>
      </p:sp>
      <p:sp>
        <p:nvSpPr>
          <p:cNvPr id="28365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080A461-C30F-421F-9006-3C22D5B7326E}" type="slidenum">
              <a:rPr lang="en-US" smtClean="0"/>
              <a:pPr eaLnBrk="1" hangingPunct="1">
                <a:defRPr/>
              </a:pPr>
              <a:t>234</a:t>
            </a:fld>
            <a:endParaRPr lang="en-US" smtClean="0"/>
          </a:p>
        </p:txBody>
      </p:sp>
      <p:sp>
        <p:nvSpPr>
          <p:cNvPr id="28365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E068B0F-6BB6-4529-BFCD-2419D8BAF539}" type="slidenum">
              <a:rPr lang="en-US">
                <a:solidFill>
                  <a:prstClr val="black"/>
                </a:solidFill>
              </a:rPr>
              <a:pPr/>
              <a:t>38</a:t>
            </a:fld>
            <a:endParaRPr lang="en-US">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latin typeface="Arial" pitchFamily="34" charset="0"/>
            </a:endParaRPr>
          </a:p>
        </p:txBody>
      </p:sp>
      <p:sp>
        <p:nvSpPr>
          <p:cNvPr id="28467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DAE8104-D314-4977-BEE9-C0F3F74084A0}" type="slidenum">
              <a:rPr lang="en-US" smtClean="0"/>
              <a:pPr eaLnBrk="1" hangingPunct="1">
                <a:defRPr/>
              </a:pPr>
              <a:t>235</a:t>
            </a:fld>
            <a:endParaRPr lang="en-US" smtClean="0"/>
          </a:p>
        </p:txBody>
      </p:sp>
      <p:sp>
        <p:nvSpPr>
          <p:cNvPr id="284677"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latin typeface="Arial" pitchFamily="34" charset="0"/>
            </a:endParaRPr>
          </a:p>
        </p:txBody>
      </p:sp>
      <p:sp>
        <p:nvSpPr>
          <p:cNvPr id="28570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AB10C9E-9B4F-4055-A649-C4693461C19B}" type="slidenum">
              <a:rPr lang="en-US" smtClean="0"/>
              <a:pPr eaLnBrk="1" hangingPunct="1">
                <a:defRPr/>
              </a:pPr>
              <a:t>236</a:t>
            </a:fld>
            <a:endParaRPr lang="en-US" smtClean="0"/>
          </a:p>
        </p:txBody>
      </p:sp>
      <p:sp>
        <p:nvSpPr>
          <p:cNvPr id="28570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latin typeface="Arial" pitchFamily="34" charset="0"/>
            </a:endParaRPr>
          </a:p>
        </p:txBody>
      </p:sp>
      <p:sp>
        <p:nvSpPr>
          <p:cNvPr id="28672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CFB88D9-4C3A-4F49-8B92-BDFD6C524149}" type="slidenum">
              <a:rPr lang="en-US" smtClean="0"/>
              <a:pPr eaLnBrk="1" hangingPunct="1">
                <a:defRPr/>
              </a:pPr>
              <a:t>237</a:t>
            </a:fld>
            <a:endParaRPr lang="en-US" smtClean="0"/>
          </a:p>
        </p:txBody>
      </p:sp>
      <p:sp>
        <p:nvSpPr>
          <p:cNvPr id="286725"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latin typeface="Arial" pitchFamily="34" charset="0"/>
            </a:endParaRPr>
          </a:p>
        </p:txBody>
      </p:sp>
      <p:sp>
        <p:nvSpPr>
          <p:cNvPr id="28774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9CF4429-509B-48F0-B6B9-B0E129B8B13D}" type="slidenum">
              <a:rPr lang="en-US" smtClean="0"/>
              <a:pPr eaLnBrk="1" hangingPunct="1">
                <a:defRPr/>
              </a:pPr>
              <a:t>238</a:t>
            </a:fld>
            <a:endParaRPr lang="en-US" smtClean="0"/>
          </a:p>
        </p:txBody>
      </p:sp>
      <p:sp>
        <p:nvSpPr>
          <p:cNvPr id="287749"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pPr defTabSz="965200" eaLnBrk="1" hangingPunct="1">
              <a:spcBef>
                <a:spcPct val="0"/>
              </a:spcBef>
            </a:pPr>
            <a:endParaRPr lang="en-US" smtClean="0">
              <a:latin typeface="Arial" pitchFamily="34" charset="0"/>
            </a:endParaRPr>
          </a:p>
        </p:txBody>
      </p:sp>
      <p:sp>
        <p:nvSpPr>
          <p:cNvPr id="2887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70EBF79-6B9A-4700-851C-F1C522EF5069}" type="slidenum">
              <a:rPr lang="en-US" smtClean="0"/>
              <a:pPr eaLnBrk="1" hangingPunct="1">
                <a:defRPr/>
              </a:pPr>
              <a:t>239</a:t>
            </a:fld>
            <a:endParaRPr lang="en-US" smtClean="0"/>
          </a:p>
        </p:txBody>
      </p:sp>
      <p:sp>
        <p:nvSpPr>
          <p:cNvPr id="28877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66963-F231-4A63-8E00-A539FF415FCD}" type="slidenum">
              <a:rPr lang="en-US"/>
              <a:pPr fontAlgn="base">
                <a:spcBef>
                  <a:spcPct val="0"/>
                </a:spcBef>
                <a:spcAft>
                  <a:spcPct val="0"/>
                </a:spcAft>
                <a:defRPr/>
              </a:pPr>
              <a:t>240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65AB8E-D910-48C1-BA35-B6437BBB71B3}" type="slidenum">
              <a:rPr lang="en-US"/>
              <a:pPr/>
              <a:t>54</a:t>
            </a:fld>
            <a:endParaRPr lang="en-US"/>
          </a:p>
        </p:txBody>
      </p:sp>
      <p:sp>
        <p:nvSpPr>
          <p:cNvPr id="530434" name="Rectangle 2"/>
          <p:cNvSpPr>
            <a:spLocks noGrp="1" noRot="1" noChangeAspect="1" noChangeArrowheads="1" noTextEdit="1"/>
          </p:cNvSpPr>
          <p:nvPr>
            <p:ph type="sldImg"/>
          </p:nvPr>
        </p:nvSpPr>
        <p:spPr>
          <a:xfrm>
            <a:off x="1178560" y="239374"/>
            <a:ext cx="4958080" cy="3600450"/>
          </a:xfrm>
          <a:ln/>
        </p:spPr>
      </p:sp>
      <p:sp>
        <p:nvSpPr>
          <p:cNvPr id="530435" name="Rectangle 3"/>
          <p:cNvSpPr>
            <a:spLocks noGrp="1" noChangeArrowheads="1"/>
          </p:cNvSpPr>
          <p:nvPr>
            <p:ph type="body" idx="1"/>
          </p:nvPr>
        </p:nvSpPr>
        <p:spPr>
          <a:xfrm>
            <a:off x="0" y="4400550"/>
            <a:ext cx="7315200" cy="5200650"/>
          </a:xfrm>
        </p:spPr>
        <p:txBody>
          <a:bodyPr/>
          <a:lstStyle/>
          <a:p>
            <a:pPr>
              <a:lnSpc>
                <a:spcPct val="85000"/>
              </a:lnSpc>
            </a:pPr>
            <a:r>
              <a:rPr lang="en-US" sz="1000" dirty="0"/>
              <a:t>WHAT DOES THE OPUS OUTPUT LOOK LIKE</a:t>
            </a:r>
          </a:p>
          <a:p>
            <a:pPr>
              <a:lnSpc>
                <a:spcPct val="85000"/>
              </a:lnSpc>
            </a:pPr>
            <a:r>
              <a:rPr lang="en-US" sz="1000" dirty="0"/>
              <a:t>OPUS was designed to be a </a:t>
            </a:r>
            <a:r>
              <a:rPr lang="en-US" sz="1000" b="1" dirty="0"/>
              <a:t>one page document</a:t>
            </a:r>
            <a:r>
              <a:rPr lang="en-US" sz="1000" dirty="0"/>
              <a:t> that was simple and easy to read.</a:t>
            </a:r>
          </a:p>
          <a:p>
            <a:pPr>
              <a:lnSpc>
                <a:spcPct val="85000"/>
              </a:lnSpc>
            </a:pPr>
            <a:r>
              <a:rPr lang="en-US" sz="1000" dirty="0"/>
              <a:t>There’s basically </a:t>
            </a:r>
            <a:r>
              <a:rPr lang="en-US" sz="1000" b="1" dirty="0"/>
              <a:t>three sections</a:t>
            </a:r>
            <a:r>
              <a:rPr lang="en-US" sz="1000" dirty="0"/>
              <a:t> to the it.  </a:t>
            </a:r>
          </a:p>
          <a:p>
            <a:pPr>
              <a:lnSpc>
                <a:spcPct val="85000"/>
              </a:lnSpc>
            </a:pPr>
            <a:r>
              <a:rPr lang="en-US" sz="1000" dirty="0"/>
              <a:t>The first part is information about the dataset you submitted and the software used.</a:t>
            </a:r>
          </a:p>
          <a:p>
            <a:pPr>
              <a:lnSpc>
                <a:spcPct val="85000"/>
              </a:lnSpc>
            </a:pPr>
            <a:r>
              <a:rPr lang="en-US" sz="1000" dirty="0"/>
              <a:t>Here I would check your antenna name and the height you entered.  </a:t>
            </a:r>
          </a:p>
          <a:p>
            <a:pPr>
              <a:lnSpc>
                <a:spcPct val="85000"/>
              </a:lnSpc>
            </a:pPr>
            <a:r>
              <a:rPr lang="en-US" sz="1000" dirty="0"/>
              <a:t>If you don’t have the correct antenna, well, you know.</a:t>
            </a:r>
          </a:p>
          <a:p>
            <a:pPr>
              <a:lnSpc>
                <a:spcPct val="85000"/>
              </a:lnSpc>
            </a:pPr>
            <a:r>
              <a:rPr lang="en-US" sz="1000" dirty="0"/>
              <a:t>Over here, you have the number of possible observations </a:t>
            </a:r>
            <a:r>
              <a:rPr lang="en-US" sz="1000" dirty="0" err="1"/>
              <a:t>vs</a:t>
            </a:r>
            <a:r>
              <a:rPr lang="en-US" sz="1000" dirty="0"/>
              <a:t> the number used, you want to be in, say the 90% range.</a:t>
            </a:r>
          </a:p>
          <a:p>
            <a:pPr>
              <a:lnSpc>
                <a:spcPct val="85000"/>
              </a:lnSpc>
            </a:pPr>
            <a:r>
              <a:rPr lang="en-US" sz="1000" dirty="0"/>
              <a:t>Next is the number and ratio of fixed ambiguities and again I like to see this number pretty high at least around 80% if not better.</a:t>
            </a:r>
          </a:p>
          <a:p>
            <a:pPr>
              <a:lnSpc>
                <a:spcPct val="85000"/>
              </a:lnSpc>
            </a:pPr>
            <a:r>
              <a:rPr lang="en-US" sz="1000" dirty="0"/>
              <a:t>And I like the overall RMS to be under three.</a:t>
            </a:r>
          </a:p>
          <a:p>
            <a:pPr>
              <a:lnSpc>
                <a:spcPct val="85000"/>
              </a:lnSpc>
            </a:pPr>
            <a:r>
              <a:rPr lang="en-US" sz="1000" dirty="0"/>
              <a:t>The second part is the meat and potatoes, the coordinates you were looking for.</a:t>
            </a:r>
          </a:p>
          <a:p>
            <a:pPr>
              <a:lnSpc>
                <a:spcPct val="85000"/>
              </a:lnSpc>
            </a:pPr>
            <a:r>
              <a:rPr lang="en-US" sz="1000" dirty="0"/>
              <a:t>You have your NAD83 (CORS96) position reported at the 2002.0 epoch and ITRF00 coordinates  at the epoch of the midpoint of your data.</a:t>
            </a:r>
          </a:p>
          <a:p>
            <a:pPr>
              <a:lnSpc>
                <a:spcPct val="85000"/>
              </a:lnSpc>
            </a:pPr>
            <a:r>
              <a:rPr lang="en-US" sz="1000" dirty="0"/>
              <a:t>Coordinates are reported in both the Cartesian xyz, and geodetic coordinates systems. </a:t>
            </a:r>
          </a:p>
          <a:p>
            <a:pPr>
              <a:lnSpc>
                <a:spcPct val="85000"/>
              </a:lnSpc>
            </a:pPr>
            <a:r>
              <a:rPr lang="en-US" sz="1000" dirty="0"/>
              <a:t>The </a:t>
            </a:r>
            <a:r>
              <a:rPr lang="en-US" sz="1000" b="1" dirty="0" err="1"/>
              <a:t>Orthometric</a:t>
            </a:r>
            <a:r>
              <a:rPr lang="en-US" sz="1000" b="1" dirty="0"/>
              <a:t> ht</a:t>
            </a:r>
            <a:r>
              <a:rPr lang="en-US" sz="1000" dirty="0"/>
              <a:t>. is based on the current </a:t>
            </a:r>
            <a:r>
              <a:rPr lang="en-US" sz="1000" dirty="0" err="1"/>
              <a:t>geoid</a:t>
            </a:r>
            <a:r>
              <a:rPr lang="en-US" sz="1000" dirty="0"/>
              <a:t> model.</a:t>
            </a:r>
          </a:p>
          <a:p>
            <a:pPr>
              <a:lnSpc>
                <a:spcPct val="85000"/>
              </a:lnSpc>
            </a:pPr>
            <a:r>
              <a:rPr lang="en-US" sz="1000" dirty="0"/>
              <a:t>You have your UTM coordinates, your US National Grid Designator, and your State Plane coordinates if you chose that option.</a:t>
            </a:r>
          </a:p>
          <a:p>
            <a:pPr>
              <a:lnSpc>
                <a:spcPct val="85000"/>
              </a:lnSpc>
            </a:pPr>
            <a:r>
              <a:rPr lang="en-US" sz="1000" dirty="0"/>
              <a:t>Do you remember I said that OPUS performs 3 independent solutions?  </a:t>
            </a:r>
          </a:p>
          <a:p>
            <a:pPr>
              <a:lnSpc>
                <a:spcPct val="85000"/>
              </a:lnSpc>
            </a:pPr>
            <a:r>
              <a:rPr lang="en-US" sz="1000" dirty="0"/>
              <a:t>These numbers to the right of the solution are Peak to Peak errors.  </a:t>
            </a:r>
          </a:p>
          <a:p>
            <a:pPr>
              <a:lnSpc>
                <a:spcPct val="85000"/>
              </a:lnSpc>
            </a:pPr>
            <a:r>
              <a:rPr lang="en-US" sz="1000" dirty="0"/>
              <a:t>They are shown for both coordinates systems and may differ between the two.  </a:t>
            </a:r>
          </a:p>
          <a:p>
            <a:pPr>
              <a:lnSpc>
                <a:spcPct val="85000"/>
              </a:lnSpc>
            </a:pPr>
            <a:r>
              <a:rPr lang="en-US" sz="1000" dirty="0"/>
              <a:t>Peak to peak errors are the difference between the max and min values of the 3 individual solutions.</a:t>
            </a:r>
          </a:p>
          <a:p>
            <a:pPr>
              <a:lnSpc>
                <a:spcPct val="85000"/>
              </a:lnSpc>
            </a:pPr>
            <a:r>
              <a:rPr lang="en-US" sz="1000" dirty="0"/>
              <a:t>These numbers are indicative of the CORS that were used in the processing. </a:t>
            </a:r>
          </a:p>
          <a:p>
            <a:pPr>
              <a:lnSpc>
                <a:spcPct val="85000"/>
              </a:lnSpc>
            </a:pPr>
            <a:r>
              <a:rPr lang="en-US" sz="1000" dirty="0"/>
              <a:t> If you have large peak to peaks, say over 4 or 5 cm or so, I would try to determine which CORS is the problem by selecting different ones.  </a:t>
            </a:r>
          </a:p>
          <a:p>
            <a:pPr>
              <a:lnSpc>
                <a:spcPct val="85000"/>
              </a:lnSpc>
            </a:pPr>
            <a:r>
              <a:rPr lang="en-US" sz="1000" dirty="0"/>
              <a:t>Hopefully in the future we will have a “do not use” menu much as there is a choice menu.</a:t>
            </a:r>
          </a:p>
          <a:p>
            <a:pPr>
              <a:lnSpc>
                <a:spcPct val="85000"/>
              </a:lnSpc>
            </a:pPr>
            <a:r>
              <a:rPr lang="en-US" sz="1000" dirty="0"/>
              <a:t>And the third part lists which Base Stations were used in the solution along with their position and the distance from the GPS station being solved for.</a:t>
            </a:r>
          </a:p>
          <a:p>
            <a:pPr>
              <a:lnSpc>
                <a:spcPct val="85000"/>
              </a:lnSpc>
            </a:pPr>
            <a:r>
              <a:rPr lang="en-US" sz="1000" dirty="0"/>
              <a:t>The closest published station is shown,  and in this case, it is itself since this is a published CORS.</a:t>
            </a:r>
          </a:p>
          <a:p>
            <a:pPr>
              <a:lnSpc>
                <a:spcPct val="85000"/>
              </a:lnSpc>
            </a:pPr>
            <a:r>
              <a:rPr lang="en-US" sz="1000" dirty="0"/>
              <a:t>And of course the ever more popular disclaimer is at the bottom of every solution.</a:t>
            </a:r>
          </a:p>
          <a:p>
            <a:pPr>
              <a:lnSpc>
                <a:spcPct val="85000"/>
              </a:lnSpc>
            </a:pPr>
            <a:r>
              <a:rPr lang="en-US" sz="1000" dirty="0"/>
              <a:t>Now I want you to notice that this solution used the precise orbits.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077B40-6A32-4D90-8A15-84A98907CD8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61C713-8C0D-4F4A-916B-68C38183695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5A79440-F01F-4BC9-9E93-AD51CF982E0C}"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3A64F7-049B-4882-858B-08EFBBF5AB5B}" type="slidenum">
              <a:rPr lang="en-US"/>
              <a:pPr>
                <a:defRPr/>
              </a:pPr>
              <a:t>‹#›</a:t>
            </a:fld>
            <a:endParaRPr lang="en-US" dirty="0"/>
          </a:p>
        </p:txBody>
      </p:sp>
    </p:spTree>
  </p:cSld>
  <p:clrMapOvr>
    <a:masterClrMapping/>
  </p:clrMapOvr>
  <p:transition spd="med">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62E665-18CA-4BC2-82CF-97996F42F15F}"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1589F5-88CE-47B3-BB0B-4202BBA35EF2}" type="slidenum">
              <a:rPr lang="en-US"/>
              <a:pPr>
                <a:defRPr/>
              </a:pPr>
              <a:t>‹#›</a:t>
            </a:fld>
            <a:endParaRPr lang="en-US" dirty="0"/>
          </a:p>
        </p:txBody>
      </p:sp>
    </p:spTree>
  </p:cSld>
  <p:clrMapOvr>
    <a:masterClrMapping/>
  </p:clrMapOvr>
  <p:transition spd="med">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2540AC-F5FA-47C0-ACF6-B00848FC6AE7}"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65702F-6755-4453-AA5B-3E685E6B69F9}" type="slidenum">
              <a:rPr lang="en-US"/>
              <a:pPr>
                <a:defRPr/>
              </a:pPr>
              <a:t>‹#›</a:t>
            </a:fld>
            <a:endParaRPr lang="en-US" dirty="0"/>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FB1ED-01C6-4ADA-A174-666D96CD78AC}"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6FE622-0302-4AF0-AE3D-A6F4AD285A42}"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7D07FA-47BA-4D5C-B992-2E3CBB7FC468}" type="slidenum">
              <a:rPr lang="en-US"/>
              <a:pPr>
                <a:defRPr/>
              </a:pPr>
              <a:t>‹#›</a:t>
            </a:fld>
            <a:endParaRPr lang="en-US" dirty="0"/>
          </a:p>
        </p:txBody>
      </p:sp>
    </p:spTree>
  </p:cSld>
  <p:clrMapOvr>
    <a:masterClrMapping/>
  </p:clrMapOvr>
  <p:transition spd="med">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29231A-30A5-4BBA-A2E8-041923D3E958}" type="datetimeFigureOut">
              <a:rPr lang="en-US"/>
              <a:pPr>
                <a:defRPr/>
              </a:pPr>
              <a:t>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1FEF3C2-EBBF-45CC-9864-F7ADE5916CCF}" type="slidenum">
              <a:rPr lang="en-US"/>
              <a:pPr>
                <a:defRPr/>
              </a:pPr>
              <a:t>‹#›</a:t>
            </a:fld>
            <a:endParaRPr lang="en-US" dirty="0"/>
          </a:p>
        </p:txBody>
      </p:sp>
    </p:spTree>
  </p:cSld>
  <p:clrMapOvr>
    <a:masterClrMapping/>
  </p:clrMapOvr>
  <p:transition spd="med">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FFE6205-8878-4A21-AC77-77BFF772AE25}"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ECC95E-0543-4635-AEF3-C5DEA609CCBD}" type="slidenum">
              <a:rPr lang="en-US"/>
              <a:pPr>
                <a:defRPr/>
              </a:pPr>
              <a:t>‹#›</a:t>
            </a:fld>
            <a:endParaRPr lang="en-US" dirty="0"/>
          </a:p>
        </p:txBody>
      </p:sp>
    </p:spTree>
  </p:cSld>
  <p:clrMapOvr>
    <a:masterClrMapping/>
  </p:clrMapOvr>
  <p:transition spd="med">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B8084F-9BA7-46B1-AAB9-9AA007B9D61D}"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324959-3455-4713-818A-2AF164F827EB}" type="slidenum">
              <a:rPr lang="en-US"/>
              <a:pPr>
                <a:defRPr/>
              </a:pPr>
              <a:t>‹#›</a:t>
            </a:fld>
            <a:endParaRPr lang="en-US" dirty="0"/>
          </a:p>
        </p:txBody>
      </p:sp>
    </p:spTree>
  </p:cSld>
  <p:clrMapOvr>
    <a:masterClrMapping/>
  </p:clrMapOvr>
  <p:transition spd="med">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3A695E-E7F2-4FEE-83E1-186385266BED}"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AADACF-83F9-4754-9B1C-656FDE42BE4C}" type="slidenum">
              <a:rPr lang="en-US"/>
              <a:pPr>
                <a:defRPr/>
              </a:pPr>
              <a:t>‹#›</a:t>
            </a:fld>
            <a:endParaRPr lang="en-US" dirty="0"/>
          </a:p>
        </p:txBody>
      </p:sp>
    </p:spTree>
  </p:cSld>
  <p:clrMapOvr>
    <a:masterClrMapping/>
  </p:clrMapOvr>
  <p:transition spd="med">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214D1F-53D1-4C5A-AFDA-2A05C6177A18}"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9419FA-74BE-499D-B935-F18196031162}" type="slidenum">
              <a:rPr lang="en-US"/>
              <a:pPr>
                <a:defRPr/>
              </a:pPr>
              <a:t>‹#›</a:t>
            </a:fld>
            <a:endParaRPr lang="en-US" dirty="0"/>
          </a:p>
        </p:txBody>
      </p:sp>
    </p:spTree>
  </p:cSld>
  <p:clrMapOvr>
    <a:masterClrMapping/>
  </p:clrMapOvr>
  <p:transition spd="med">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B90993-3E94-4BB5-B297-9D0F229AFC45}"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AE4C59-C5C5-4E9E-92C0-B919EAD1FF7F}" type="slidenum">
              <a:rPr lang="en-US"/>
              <a:pPr>
                <a:defRPr/>
              </a:pPr>
              <a:t>‹#›</a:t>
            </a:fld>
            <a:endParaRPr lang="en-US" dirty="0"/>
          </a:p>
        </p:txBody>
      </p:sp>
    </p:spTree>
  </p:cSld>
  <p:clrMapOvr>
    <a:masterClrMapping/>
  </p:clrMapOvr>
  <p:transition spd="med">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094D5A-D879-45C3-B4A0-EAF1AE7814FB}"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2DC1-9C20-4037-B970-20F1980B58AA}" type="slidenum">
              <a:rPr lang="en-US"/>
              <a:pPr>
                <a:defRPr/>
              </a:pPr>
              <a:t>‹#›</a:t>
            </a:fld>
            <a:endParaRPr lang="en-US" dirty="0"/>
          </a:p>
        </p:txBody>
      </p:sp>
    </p:spTree>
  </p:cSld>
  <p:clrMapOvr>
    <a:masterClrMapping/>
  </p:clrMapOvr>
  <p:transition spd="med">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8A0EC75-D187-4644-9253-2BA4B5BAB1B3}"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72170F-CCFE-4538-B80A-04396A43B10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EBD662-56DA-4784-9944-57E85D99A52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D87AC6-B038-40D7-8980-046530D87560}"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431DE2-C804-4B3C-B757-E03BEAA083A4}"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1DB2802-4A45-4D83-89FB-42C078C197DD}"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7F347D2-3776-4667-BE73-4F214606CD44}"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382DDF5-BFB8-4377-9D04-C38B99179E5F}"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F58AF93-099A-4C49-9722-A2AA6E9AAFFB}"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70AF843-3682-4858-9023-977A6C727C24}"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C13FADD-5005-4A62-9E28-C5819160087B}"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9D782D-B9CA-455F-BD91-BB119832506D}"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C1CD1FE-C201-47BD-9EFD-FAE3A163352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71CF14-3191-4E35-BD61-0A9DB8304C16}"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8ED261-4A01-416A-B7A5-10229299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90503B-F87E-4C59-8491-68FA0C1979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71BB84-5B5E-42F6-B1D9-A2D082D19A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4C24BA-3C43-49BD-A3CB-3502D9B619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F21402-6294-4775-87B1-858271D6AE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11D3-7335-4F27-B6F2-1681E74838D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A334B2-5F84-460F-84AD-34089F35A2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089EC8-F28F-4413-B2BC-F69CC6B566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0EA44-133A-423C-BA5C-B5395ED67F3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DA309F-7BA8-43F3-A989-F419193849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93E133-F147-458B-AF9F-697264AC0C13}"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38F99-48D3-4158-8AE4-38E8E03EFE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D3892-1498-4E20-B5D3-BC00FB9F5B3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8ED261-4A01-416A-B7A5-10229299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90503B-F87E-4C59-8491-68FA0C1979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71BB84-5B5E-42F6-B1D9-A2D082D19A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4C24BA-3C43-49BD-A3CB-3502D9B619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F21402-6294-4775-87B1-858271D6AE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11D3-7335-4F27-B6F2-1681E74838D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A334B2-5F84-460F-84AD-34089F35A2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089EC8-F28F-4413-B2BC-F69CC6B566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C216D5-8133-4DA0-8D61-B2E8EAEFD924}"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0EA44-133A-423C-BA5C-B5395ED67F3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DA309F-7BA8-43F3-A989-F419193849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38F99-48D3-4158-8AE4-38E8E03EFE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D3892-1498-4E20-B5D3-BC00FB9F5B3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8ED261-4A01-416A-B7A5-10229299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90503B-F87E-4C59-8491-68FA0C1979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71BB84-5B5E-42F6-B1D9-A2D082D19A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4C24BA-3C43-49BD-A3CB-3502D9B619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F21402-6294-4775-87B1-858271D6AE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11D3-7335-4F27-B6F2-1681E74838D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657CCD-271E-4283-A71D-501BCF18D51C}"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A334B2-5F84-460F-84AD-34089F35A2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089EC8-F28F-4413-B2BC-F69CC6B566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0EA44-133A-423C-BA5C-B5395ED67F3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DA309F-7BA8-43F3-A989-F419193849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38F99-48D3-4158-8AE4-38E8E03EFE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D3892-1498-4E20-B5D3-BC00FB9F5B3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0EC75-D187-4644-9253-2BA4B5BAB1B3}" type="slidenum">
              <a:rPr lang="en-US" smtClean="0"/>
              <a:pPr>
                <a:defRPr/>
              </a:pPr>
              <a:t>‹#›</a:t>
            </a:fld>
            <a:endParaRPr lang="en-US"/>
          </a:p>
        </p:txBody>
      </p:sp>
    </p:spTree>
  </p:cSld>
  <p:clrMapOvr>
    <a:masterClrMapping/>
  </p:clrMapOvr>
  <p:transition spd="med">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72170F-CCFE-4538-B80A-04396A43B102}" type="slidenum">
              <a:rPr lang="en-US" smtClean="0"/>
              <a:pPr>
                <a:defRPr/>
              </a:pPr>
              <a:t>‹#›</a:t>
            </a:fld>
            <a:endParaRPr lang="en-US"/>
          </a:p>
        </p:txBody>
      </p:sp>
    </p:spTree>
  </p:cSld>
  <p:clrMapOvr>
    <a:masterClrMapping/>
  </p:clrMapOvr>
  <p:transition spd="med">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D87AC6-B038-40D7-8980-046530D87560}" type="slidenum">
              <a:rPr lang="en-US" smtClean="0"/>
              <a:pPr>
                <a:defRPr/>
              </a:pPr>
              <a:t>‹#›</a:t>
            </a:fld>
            <a:endParaRPr lang="en-US"/>
          </a:p>
        </p:txBody>
      </p:sp>
    </p:spTree>
  </p:cSld>
  <p:clrMapOvr>
    <a:masterClrMapping/>
  </p:clrMapOvr>
  <p:transition spd="med">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431DE2-C804-4B3C-B757-E03BEAA083A4}" type="slidenum">
              <a:rPr lang="en-US" smtClean="0"/>
              <a:pPr>
                <a:defRPr/>
              </a:pPr>
              <a:t>‹#›</a:t>
            </a:fld>
            <a:endParaRPr lang="en-US"/>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8013CD-086C-4713-A99C-AFD1600C190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DB2802-4A45-4D83-89FB-42C078C197DD}" type="slidenum">
              <a:rPr lang="en-US" smtClean="0"/>
              <a:pPr>
                <a:defRPr/>
              </a:pPr>
              <a:t>‹#›</a:t>
            </a:fld>
            <a:endParaRPr lang="en-US"/>
          </a:p>
        </p:txBody>
      </p:sp>
    </p:spTree>
  </p:cSld>
  <p:clrMapOvr>
    <a:masterClrMapping/>
  </p:clrMapOvr>
  <p:transition spd="med">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F347D2-3776-4667-BE73-4F214606CD44}" type="slidenum">
              <a:rPr lang="en-US" smtClean="0"/>
              <a:pPr>
                <a:defRPr/>
              </a:pPr>
              <a:t>‹#›</a:t>
            </a:fld>
            <a:endParaRPr lang="en-US"/>
          </a:p>
        </p:txBody>
      </p:sp>
    </p:spTree>
  </p:cSld>
  <p:clrMapOvr>
    <a:masterClrMapping/>
  </p:clrMapOvr>
  <p:transition spd="med">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82DDF5-BFB8-4377-9D04-C38B99179E5F}" type="slidenum">
              <a:rPr lang="en-US" smtClean="0"/>
              <a:pPr>
                <a:defRPr/>
              </a:pPr>
              <a:t>‹#›</a:t>
            </a:fld>
            <a:endParaRPr lang="en-US"/>
          </a:p>
        </p:txBody>
      </p:sp>
    </p:spTree>
  </p:cSld>
  <p:clrMapOvr>
    <a:masterClrMapping/>
  </p:clrMapOvr>
  <p:transition spd="med">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58AF93-099A-4C49-9722-A2AA6E9AAFFB}" type="slidenum">
              <a:rPr lang="en-US" smtClean="0"/>
              <a:pPr>
                <a:defRPr/>
              </a:pPr>
              <a:t>‹#›</a:t>
            </a:fld>
            <a:endParaRPr lang="en-US"/>
          </a:p>
        </p:txBody>
      </p:sp>
    </p:spTree>
  </p:cSld>
  <p:clrMapOvr>
    <a:masterClrMapping/>
  </p:clrMapOvr>
  <p:transition spd="med">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0AF843-3682-4858-9023-977A6C727C24}" type="slidenum">
              <a:rPr lang="en-US" smtClean="0"/>
              <a:pPr>
                <a:defRPr/>
              </a:pPr>
              <a:t>‹#›</a:t>
            </a:fld>
            <a:endParaRPr lang="en-US"/>
          </a:p>
        </p:txBody>
      </p:sp>
    </p:spTree>
  </p:cSld>
  <p:clrMapOvr>
    <a:masterClrMapping/>
  </p:clrMapOvr>
  <p:transition spd="med">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13FADD-5005-4A62-9E28-C5819160087B}" type="slidenum">
              <a:rPr lang="en-US" smtClean="0"/>
              <a:pPr>
                <a:defRPr/>
              </a:pPr>
              <a:t>‹#›</a:t>
            </a:fld>
            <a:endParaRPr lang="en-US"/>
          </a:p>
        </p:txBody>
      </p:sp>
    </p:spTree>
  </p:cSld>
  <p:clrMapOvr>
    <a:masterClrMapping/>
  </p:clrMapOvr>
  <p:transition spd="med">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9D782D-B9CA-455F-BD91-BB119832506D}" type="slidenum">
              <a:rPr lang="en-US" smtClean="0"/>
              <a:pPr>
                <a:defRPr/>
              </a:pPr>
              <a:t>‹#›</a:t>
            </a:fld>
            <a:endParaRPr lang="en-US"/>
          </a:p>
        </p:txBody>
      </p:sp>
    </p:spTree>
  </p:cSld>
  <p:clrMapOvr>
    <a:masterClrMapping/>
  </p:clrMapOvr>
  <p:transition spd="med">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50C3A3C-329E-46BB-9593-04AE65819FF1}"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E950CB-DE84-4CC9-83FD-F33441FF5D73}" type="slidenum">
              <a:rPr lang="en-US"/>
              <a:pPr>
                <a:defRPr/>
              </a:pPr>
              <a:t>‹#›</a:t>
            </a:fld>
            <a:endParaRPr lang="en-US" dirty="0"/>
          </a:p>
        </p:txBody>
      </p:sp>
    </p:spTree>
  </p:cSld>
  <p:clrMapOvr>
    <a:masterClrMapping/>
  </p:clrMapOvr>
  <p:transition spd="med">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70683F-0E38-4827-AC74-126725A24B30}"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9FDE28-9E1C-4B1C-BEAD-44322F322B05}" type="slidenum">
              <a:rPr lang="en-US"/>
              <a:pPr>
                <a:defRPr/>
              </a:pPr>
              <a:t>‹#›</a:t>
            </a:fld>
            <a:endParaRPr lang="en-US" dirty="0"/>
          </a:p>
        </p:txBody>
      </p:sp>
    </p:spTree>
  </p:cSld>
  <p:clrMapOvr>
    <a:masterClrMapping/>
  </p:clrMapOvr>
  <p:transition spd="med">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4BD7DC-1F4C-4B09-B331-37F2D3C53E02}"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20ED5F-5984-48C5-BF37-E822B0E44EAD}" type="slidenum">
              <a:rPr lang="en-US"/>
              <a:pPr>
                <a:defRPr/>
              </a:pPr>
              <a:t>‹#›</a:t>
            </a:fld>
            <a:endParaRPr lang="en-US" dirty="0"/>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81BA80-C8D8-4020-9438-D63ADA0C7E89}"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C28A3D-2837-4C54-AD3F-FB6FC63D7D0B}"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5EC789-B278-4653-AB98-3C84AA2E275C}" type="slidenum">
              <a:rPr lang="en-US"/>
              <a:pPr>
                <a:defRPr/>
              </a:pPr>
              <a:t>‹#›</a:t>
            </a:fld>
            <a:endParaRPr lang="en-US" dirty="0"/>
          </a:p>
        </p:txBody>
      </p:sp>
    </p:spTree>
  </p:cSld>
  <p:clrMapOvr>
    <a:masterClrMapping/>
  </p:clrMapOvr>
  <p:transition spd="med">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4E7984F-B491-46C1-8E8A-67A5017A7326}"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19316F-3774-4C71-8014-C33A5DCC940C}" type="slidenum">
              <a:rPr lang="en-US"/>
              <a:pPr>
                <a:defRPr/>
              </a:pPr>
              <a:t>‹#›</a:t>
            </a:fld>
            <a:endParaRPr lang="en-US" dirty="0"/>
          </a:p>
        </p:txBody>
      </p:sp>
    </p:spTree>
  </p:cSld>
  <p:clrMapOvr>
    <a:masterClrMapping/>
  </p:clrMapOvr>
  <p:transition spd="med">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6CC615-28AD-40C9-8AAA-FD7BF0F6744C}"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66641B-C067-4295-B939-49106C0CDE33}" type="slidenum">
              <a:rPr lang="en-US"/>
              <a:pPr>
                <a:defRPr/>
              </a:pPr>
              <a:t>‹#›</a:t>
            </a:fld>
            <a:endParaRPr lang="en-US" dirty="0"/>
          </a:p>
        </p:txBody>
      </p:sp>
    </p:spTree>
  </p:cSld>
  <p:clrMapOvr>
    <a:masterClrMapping/>
  </p:clrMapOvr>
  <p:transition spd="med">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F3DD9B-289D-478C-92CE-B64B399D2A73}"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DB49CB-6619-4A49-B35C-3067C098FE36}" type="slidenum">
              <a:rPr lang="en-US"/>
              <a:pPr>
                <a:defRPr/>
              </a:pPr>
              <a:t>‹#›</a:t>
            </a:fld>
            <a:endParaRPr lang="en-US" dirty="0"/>
          </a:p>
        </p:txBody>
      </p:sp>
    </p:spTree>
  </p:cSld>
  <p:clrMapOvr>
    <a:masterClrMapping/>
  </p:clrMapOvr>
  <p:transition spd="med">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D59E91-A453-485E-A3C5-B29AD79635A9}"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9AE759-DC92-49B4-A668-DD5AB609AAA6}" type="slidenum">
              <a:rPr lang="en-US"/>
              <a:pPr>
                <a:defRPr/>
              </a:pPr>
              <a:t>‹#›</a:t>
            </a:fld>
            <a:endParaRPr lang="en-US" dirty="0"/>
          </a:p>
        </p:txBody>
      </p:sp>
    </p:spTree>
  </p:cSld>
  <p:clrMapOvr>
    <a:masterClrMapping/>
  </p:clrMapOvr>
  <p:transition spd="med">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F9DF7E5-B217-4B8E-A5BE-A692E40E2336}" type="datetimeFigureOut">
              <a:rPr lang="en-US"/>
              <a:pPr>
                <a:defRPr/>
              </a:pPr>
              <a:t>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A6DA3D3-6D85-41B4-B463-69A3D5B005B8}" type="slidenum">
              <a:rPr lang="en-US"/>
              <a:pPr>
                <a:defRPr/>
              </a:pPr>
              <a:t>‹#›</a:t>
            </a:fld>
            <a:endParaRPr lang="en-US" dirty="0"/>
          </a:p>
        </p:txBody>
      </p:sp>
    </p:spTree>
  </p:cSld>
  <p:clrMapOvr>
    <a:masterClrMapping/>
  </p:clrMapOvr>
  <p:transition spd="med">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4158C5D-AD9C-4641-9418-1C8A72D9DA42}"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C7806F7-874A-45AF-95BF-77B0629AE2BA}" type="slidenum">
              <a:rPr lang="en-US"/>
              <a:pPr>
                <a:defRPr/>
              </a:pPr>
              <a:t>‹#›</a:t>
            </a:fld>
            <a:endParaRPr lang="en-US" dirty="0"/>
          </a:p>
        </p:txBody>
      </p:sp>
    </p:spTree>
  </p:cSld>
  <p:clrMapOvr>
    <a:masterClrMapping/>
  </p:clrMapOvr>
  <p:transition spd="med">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9B070B-5929-4AA0-B377-B77CBBD17285}"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8AC5A3-DF54-41F7-B8C1-86F3A49BA1C1}" type="slidenum">
              <a:rPr lang="en-US"/>
              <a:pPr>
                <a:defRPr/>
              </a:pPr>
              <a:t>‹#›</a:t>
            </a:fld>
            <a:endParaRPr lang="en-US" dirty="0"/>
          </a:p>
        </p:txBody>
      </p:sp>
    </p:spTree>
  </p:cSld>
  <p:clrMapOvr>
    <a:masterClrMapping/>
  </p:clrMapOvr>
  <p:transition spd="med">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06B8B6-3E6D-4531-923B-20A16ED85732}"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4BA85D-7BD0-4A73-925F-3DA920924E0C}" type="slidenum">
              <a:rPr lang="en-US"/>
              <a:pPr>
                <a:defRPr/>
              </a:pPr>
              <a:t>‹#›</a:t>
            </a:fld>
            <a:endParaRPr lang="en-US" dirty="0"/>
          </a:p>
        </p:txBody>
      </p:sp>
    </p:spTree>
  </p:cSld>
  <p:clrMapOvr>
    <a:masterClrMapping/>
  </p:clrMapOvr>
  <p:transition spd="med">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061AE-05B6-42C8-B7F8-7ED0B38379E8}"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A886E6-4AE3-4A9F-BEEC-FB0F7BFCEF0E}" type="slidenum">
              <a:rPr lang="en-US"/>
              <a:pPr>
                <a:defRPr/>
              </a:pPr>
              <a:t>‹#›</a:t>
            </a:fld>
            <a:endParaRPr lang="en-US" dirty="0"/>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0E7287-F28F-43E0-8A80-2B2D8F450082}"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6465DE-71D6-4D39-99ED-5B32EEE945A9}"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06B552-28D8-4F4C-A9EE-30BC5CE1BA5E}" type="slidenum">
              <a:rPr lang="en-US"/>
              <a:pPr>
                <a:defRPr/>
              </a:pPr>
              <a:t>‹#›</a:t>
            </a:fld>
            <a:endParaRPr lang="en-US" dirty="0"/>
          </a:p>
        </p:txBody>
      </p:sp>
    </p:spTree>
  </p:cSld>
  <p:clrMapOvr>
    <a:masterClrMapping/>
  </p:clrMapOvr>
  <p:transition spd="med">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1E5EE5-3FBF-4F28-A198-B5AAB928E322}"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A8998D-827F-4DAC-BC5F-4D99A1E06AB2}" type="slidenum">
              <a:rPr lang="en-US"/>
              <a:pPr>
                <a:defRPr/>
              </a:pPr>
              <a:t>‹#›</a:t>
            </a:fld>
            <a:endParaRPr lang="en-US" dirty="0"/>
          </a:p>
        </p:txBody>
      </p:sp>
    </p:spTree>
  </p:cSld>
  <p:clrMapOvr>
    <a:masterClrMapping/>
  </p:clrMapOvr>
  <p:transition spd="med">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A0D6296-D969-4F90-9234-DECBC108360E}"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EDCD02-B880-402F-8A35-4300999827E9}" type="slidenum">
              <a:rPr lang="en-US"/>
              <a:pPr>
                <a:defRPr/>
              </a:pPr>
              <a:t>‹#›</a:t>
            </a:fld>
            <a:endParaRPr lang="en-US" dirty="0"/>
          </a:p>
        </p:txBody>
      </p:sp>
    </p:spTree>
  </p:cSld>
  <p:clrMapOvr>
    <a:masterClrMapping/>
  </p:clrMapOvr>
  <p:transition spd="med">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720C086-9746-4CAB-8C8C-1A118B5C2DB5}"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629471-AA39-4B34-BA70-6EB42D781931}" type="slidenum">
              <a:rPr lang="en-US"/>
              <a:pPr>
                <a:defRPr/>
              </a:pPr>
              <a:t>‹#›</a:t>
            </a:fld>
            <a:endParaRPr lang="en-US" dirty="0"/>
          </a:p>
        </p:txBody>
      </p:sp>
    </p:spTree>
  </p:cSld>
  <p:clrMapOvr>
    <a:masterClrMapping/>
  </p:clrMapOvr>
  <p:transition spd="med">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FE24B0-2A60-4F99-B1B0-A24246DF8193}"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2F985-CED7-47AC-9082-511EDA80D5AD}" type="slidenum">
              <a:rPr lang="en-US"/>
              <a:pPr>
                <a:defRPr/>
              </a:pPr>
              <a:t>‹#›</a:t>
            </a:fld>
            <a:endParaRPr lang="en-US" dirty="0"/>
          </a:p>
        </p:txBody>
      </p:sp>
    </p:spTree>
  </p:cSld>
  <p:clrMapOvr>
    <a:masterClrMapping/>
  </p:clrMapOvr>
  <p:transition spd="med">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2FF341-57CA-4850-BDD1-1A082B9F4107}"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315437-9E1A-4EF1-9B21-F99B57F427A7}" type="slidenum">
              <a:rPr lang="en-US"/>
              <a:pPr>
                <a:defRPr/>
              </a:pPr>
              <a:t>‹#›</a:t>
            </a:fld>
            <a:endParaRPr lang="en-US" dirty="0"/>
          </a:p>
        </p:txBody>
      </p:sp>
    </p:spTree>
  </p:cSld>
  <p:clrMapOvr>
    <a:masterClrMapping/>
  </p:clrMapOvr>
  <p:transition spd="med">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A92CFA-1436-487C-B682-F0137B2FFDEF}"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5C34D-B746-4F64-8B3C-95E3D20FE23B}" type="slidenum">
              <a:rPr lang="en-US"/>
              <a:pPr>
                <a:defRPr/>
              </a:pPr>
              <a:t>‹#›</a:t>
            </a:fld>
            <a:endParaRPr lang="en-US" dirty="0"/>
          </a:p>
        </p:txBody>
      </p:sp>
    </p:spTree>
  </p:cSld>
  <p:clrMapOvr>
    <a:masterClrMapping/>
  </p:clrMapOvr>
  <p:transition spd="med">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9C8037-ADF3-4AA5-AA8E-11502B6F6DB5}"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F43501-6A7E-4442-BD18-FA4686E7F55E}" type="slidenum">
              <a:rPr lang="en-US"/>
              <a:pPr>
                <a:defRPr/>
              </a:pPr>
              <a:t>‹#›</a:t>
            </a:fld>
            <a:endParaRPr lang="en-US" dirty="0"/>
          </a:p>
        </p:txBody>
      </p:sp>
    </p:spTree>
  </p:cSld>
  <p:clrMapOvr>
    <a:masterClrMapping/>
  </p:clrMapOvr>
  <p:transition spd="med">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1C7637C-8043-4DC4-BAFE-4B6AABEA5D30}"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BA5E57-0D08-4743-8A3F-D54791F14CC9}" type="slidenum">
              <a:rPr lang="en-US"/>
              <a:pPr>
                <a:defRPr/>
              </a:pPr>
              <a:t>‹#›</a:t>
            </a:fld>
            <a:endParaRPr lang="en-US" dirty="0"/>
          </a:p>
        </p:txBody>
      </p:sp>
    </p:spTree>
  </p:cSld>
  <p:clrMapOvr>
    <a:masterClrMapping/>
  </p:clrMapOvr>
  <p:transition spd="med">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83BF47-559C-4251-AD60-353AD34A1878}"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4CFFD6-B0E7-4171-8993-CD0AA2DC3410}" type="slidenum">
              <a:rPr lang="en-US"/>
              <a:pPr>
                <a:defRPr/>
              </a:pPr>
              <a:t>‹#›</a:t>
            </a:fld>
            <a:endParaRPr lang="en-US" dirty="0"/>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3F927-C51C-46CC-8005-4B2F91396EB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0539A-D9B5-4D88-B4DB-90C69A522E27}"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221D50-A0EB-4B26-9E99-8A10E0D32AD6}"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0172CE-70FC-44BC-B24D-755DA0F4F9EB}" type="slidenum">
              <a:rPr lang="en-US"/>
              <a:pPr>
                <a:defRPr/>
              </a:pPr>
              <a:t>‹#›</a:t>
            </a:fld>
            <a:endParaRPr lang="en-US" dirty="0"/>
          </a:p>
        </p:txBody>
      </p:sp>
    </p:spTree>
  </p:cSld>
  <p:clrMapOvr>
    <a:masterClrMapping/>
  </p:clrMapOvr>
  <p:transition spd="med">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5FA2A-150E-4258-B090-94900D070C4B}"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EAEE28-881D-4EA4-8EAF-003FACF0A14E}" type="slidenum">
              <a:rPr lang="en-US"/>
              <a:pPr>
                <a:defRPr/>
              </a:pPr>
              <a:t>‹#›</a:t>
            </a:fld>
            <a:endParaRPr lang="en-US" dirty="0"/>
          </a:p>
        </p:txBody>
      </p:sp>
    </p:spTree>
  </p:cSld>
  <p:clrMapOvr>
    <a:masterClrMapping/>
  </p:clrMapOvr>
  <p:transition spd="med">
    <p:fade thruBlk="1"/>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E50D65-1384-4FFB-8DF0-B31A9E74F3C3}"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75BC08-0D57-4187-84A0-5F77A03E68F5}" type="slidenum">
              <a:rPr lang="en-US"/>
              <a:pPr>
                <a:defRPr/>
              </a:pPr>
              <a:t>‹#›</a:t>
            </a:fld>
            <a:endParaRPr lang="en-US" dirty="0"/>
          </a:p>
        </p:txBody>
      </p:sp>
    </p:spTree>
  </p:cSld>
  <p:clrMapOvr>
    <a:masterClrMapping/>
  </p:clrMapOvr>
  <p:transition spd="med">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985E3E-C0EC-46ED-89AC-F75B4D84B148}"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CDB259-AED5-4B85-A97B-58646C14FC3B}" type="slidenum">
              <a:rPr lang="en-US"/>
              <a:pPr>
                <a:defRPr/>
              </a:pPr>
              <a:t>‹#›</a:t>
            </a:fld>
            <a:endParaRPr lang="en-US" dirty="0"/>
          </a:p>
        </p:txBody>
      </p:sp>
    </p:spTree>
  </p:cSld>
  <p:clrMapOvr>
    <a:masterClrMapping/>
  </p:clrMapOvr>
  <p:transition spd="med">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FA9119-5F11-4589-9F67-37C5B175A6AE}" type="datetimeFigureOut">
              <a:rPr lang="en-US"/>
              <a:pPr>
                <a:defRPr/>
              </a:pPr>
              <a:t>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747FA2B-6E5B-4615-B2E2-46A271142401}" type="slidenum">
              <a:rPr lang="en-US"/>
              <a:pPr>
                <a:defRPr/>
              </a:pPr>
              <a:t>‹#›</a:t>
            </a:fld>
            <a:endParaRPr lang="en-US" dirty="0"/>
          </a:p>
        </p:txBody>
      </p:sp>
    </p:spTree>
  </p:cSld>
  <p:clrMapOvr>
    <a:masterClrMapping/>
  </p:clrMapOvr>
  <p:transition spd="med">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6ED826-F510-4668-9DEB-E7AB76E7BF1F}"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A66CAD-AE03-40C0-8EEC-F2A617C1137A}" type="slidenum">
              <a:rPr lang="en-US"/>
              <a:pPr>
                <a:defRPr/>
              </a:pPr>
              <a:t>‹#›</a:t>
            </a:fld>
            <a:endParaRPr lang="en-US" dirty="0"/>
          </a:p>
        </p:txBody>
      </p:sp>
    </p:spTree>
  </p:cSld>
  <p:clrMapOvr>
    <a:masterClrMapping/>
  </p:clrMapOvr>
  <p:transition spd="med">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2ABA9E-A9C6-4D87-ADCF-77A60D45CF3A}"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151540-F50B-47B2-99F3-973D1799FD3B}" type="slidenum">
              <a:rPr lang="en-US"/>
              <a:pPr>
                <a:defRPr/>
              </a:pPr>
              <a:t>‹#›</a:t>
            </a:fld>
            <a:endParaRPr lang="en-US" dirty="0"/>
          </a:p>
        </p:txBody>
      </p:sp>
    </p:spTree>
  </p:cSld>
  <p:clrMapOvr>
    <a:masterClrMapping/>
  </p:clrMapOvr>
  <p:transition spd="med">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BEA0AA-20D1-4CC4-A080-390D544DC397}"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732281-712C-4912-87F9-285B28EBD73E}" type="slidenum">
              <a:rPr lang="en-US"/>
              <a:pPr>
                <a:defRPr/>
              </a:pPr>
              <a:t>‹#›</a:t>
            </a:fld>
            <a:endParaRPr lang="en-US" dirty="0"/>
          </a:p>
        </p:txBody>
      </p:sp>
    </p:spTree>
  </p:cSld>
  <p:clrMapOvr>
    <a:masterClrMapping/>
  </p:clrMapOvr>
  <p:transition spd="med">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96D717-D672-4114-887C-1C25CE76CBC5}"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9FBC28-7A43-490F-8026-562256315920}" type="slidenum">
              <a:rPr lang="en-US"/>
              <a:pPr>
                <a:defRPr/>
              </a:pPr>
              <a:t>‹#›</a:t>
            </a:fld>
            <a:endParaRPr lang="en-US" dirty="0"/>
          </a:p>
        </p:txBody>
      </p:sp>
    </p:spTree>
  </p:cSld>
  <p:clrMapOvr>
    <a:masterClrMapping/>
  </p:clrMapOvr>
  <p:transition spd="med">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11FDEA-5A0E-485E-BD3C-795A9CDC1B74}"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85FE5A-2807-4E67-A3CF-49F2298B2C95}" type="slidenum">
              <a:rPr lang="en-US"/>
              <a:pPr>
                <a:defRPr/>
              </a:pPr>
              <a:t>‹#›</a:t>
            </a:fld>
            <a:endParaRPr lang="en-US" dirty="0"/>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AC0F9D-932E-4B14-AB13-234F4BF43AA4}"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63F92B-1BCA-470C-9E83-AA627B173E16}"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048C78-6B9B-452D-8B56-169DF007FD58}" type="slidenum">
              <a:rPr lang="en-US"/>
              <a:pPr>
                <a:defRPr/>
              </a:pPr>
              <a:t>‹#›</a:t>
            </a:fld>
            <a:endParaRPr lang="en-US" dirty="0"/>
          </a:p>
        </p:txBody>
      </p:sp>
    </p:spTree>
  </p:cSld>
  <p:clrMapOvr>
    <a:masterClrMapping/>
  </p:clrMapOvr>
  <p:transition spd="med">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425D549-BB14-4CEB-87DE-FAEC65CE837D}"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67A786-9F51-4943-A24B-B203EA4EDED9}" type="slidenum">
              <a:rPr lang="en-US"/>
              <a:pPr>
                <a:defRPr/>
              </a:pPr>
              <a:t>‹#›</a:t>
            </a:fld>
            <a:endParaRPr lang="en-US" dirty="0"/>
          </a:p>
        </p:txBody>
      </p:sp>
    </p:spTree>
  </p:cSld>
  <p:clrMapOvr>
    <a:masterClrMapping/>
  </p:clrMapOvr>
  <p:transition spd="med">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5E54C6-1650-4372-AED4-BA051FB03ADF}"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58B8CA-7892-4DEB-A2C0-57EB94226E18}" type="slidenum">
              <a:rPr lang="en-US"/>
              <a:pPr>
                <a:defRPr/>
              </a:pPr>
              <a:t>‹#›</a:t>
            </a:fld>
            <a:endParaRPr lang="en-US" dirty="0"/>
          </a:p>
        </p:txBody>
      </p:sp>
    </p:spTree>
  </p:cSld>
  <p:clrMapOvr>
    <a:masterClrMapping/>
  </p:clrMapOvr>
  <p:transition spd="med">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0E40E8-1D45-40AC-AF52-88CE6F01650E}"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885BDF-7D30-4BE4-B198-80BAE8971153}"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364A1A-5E72-4966-B91D-CFA730494B4E}" type="slidenum">
              <a:rPr lang="en-US" smtClean="0"/>
              <a:pPr>
                <a:defRPr/>
              </a:pPr>
              <a:t>‹#›</a:t>
            </a:fld>
            <a:endParaRPr lang="en-US"/>
          </a:p>
        </p:txBody>
      </p:sp>
    </p:spTree>
  </p:cSld>
  <p:clrMapOvr>
    <a:masterClrMapping/>
  </p:clrMapOvr>
  <p:transition spd="med">
    <p:fade thruBlk="1"/>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5A79440-F01F-4BC9-9E93-AD51CF982E0C}"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3A64F7-049B-4882-858B-08EFBBF5AB5B}" type="slidenum">
              <a:rPr lang="en-US"/>
              <a:pPr>
                <a:defRPr/>
              </a:pPr>
              <a:t>‹#›</a:t>
            </a:fld>
            <a:endParaRPr lang="en-US" dirty="0"/>
          </a:p>
        </p:txBody>
      </p:sp>
    </p:spTree>
  </p:cSld>
  <p:clrMapOvr>
    <a:masterClrMapping/>
  </p:clrMapOvr>
  <p:transition spd="med">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62E665-18CA-4BC2-82CF-97996F42F15F}"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1589F5-88CE-47B3-BB0B-4202BBA35EF2}" type="slidenum">
              <a:rPr lang="en-US"/>
              <a:pPr>
                <a:defRPr/>
              </a:pPr>
              <a:t>‹#›</a:t>
            </a:fld>
            <a:endParaRPr lang="en-US" dirty="0"/>
          </a:p>
        </p:txBody>
      </p:sp>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5A186-8C59-48F9-9564-3618D58B1E2A}" type="slidenum">
              <a:rPr lang="en-US" smtClean="0"/>
              <a:pPr>
                <a:defRPr/>
              </a:pPr>
              <a:t>‹#›</a:t>
            </a:fld>
            <a:endParaRPr lang="en-US" dirty="0"/>
          </a:p>
        </p:txBody>
      </p:sp>
    </p:spTree>
  </p:cSld>
  <p:clrMapOvr>
    <a:masterClrMapping/>
  </p:clrMapOvr>
  <p:transition spd="med">
    <p:fade thruBlk="1"/>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2540AC-F5FA-47C0-ACF6-B00848FC6AE7}"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65702F-6755-4453-AA5B-3E685E6B69F9}" type="slidenum">
              <a:rPr lang="en-US"/>
              <a:pPr>
                <a:defRPr/>
              </a:pPr>
              <a:t>‹#›</a:t>
            </a:fld>
            <a:endParaRPr lang="en-US" dirty="0"/>
          </a:p>
        </p:txBody>
      </p:sp>
    </p:spTree>
  </p:cSld>
  <p:clrMapOvr>
    <a:masterClrMapping/>
  </p:clrMapOvr>
  <p:transition spd="med">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6FE622-0302-4AF0-AE3D-A6F4AD285A42}"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7D07FA-47BA-4D5C-B992-2E3CBB7FC468}" type="slidenum">
              <a:rPr lang="en-US"/>
              <a:pPr>
                <a:defRPr/>
              </a:pPr>
              <a:t>‹#›</a:t>
            </a:fld>
            <a:endParaRPr lang="en-US" dirty="0"/>
          </a:p>
        </p:txBody>
      </p:sp>
    </p:spTree>
  </p:cSld>
  <p:clrMapOvr>
    <a:masterClrMapping/>
  </p:clrMapOvr>
  <p:transition spd="med">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29231A-30A5-4BBA-A2E8-041923D3E958}" type="datetimeFigureOut">
              <a:rPr lang="en-US"/>
              <a:pPr>
                <a:defRPr/>
              </a:pPr>
              <a:t>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1FEF3C2-EBBF-45CC-9864-F7ADE5916CCF}" type="slidenum">
              <a:rPr lang="en-US"/>
              <a:pPr>
                <a:defRPr/>
              </a:pPr>
              <a:t>‹#›</a:t>
            </a:fld>
            <a:endParaRPr lang="en-US" dirty="0"/>
          </a:p>
        </p:txBody>
      </p:sp>
    </p:spTree>
  </p:cSld>
  <p:clrMapOvr>
    <a:masterClrMapping/>
  </p:clrMapOvr>
  <p:transition spd="med">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FFE6205-8878-4A21-AC77-77BFF772AE25}"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ECC95E-0543-4635-AEF3-C5DEA609CCBD}" type="slidenum">
              <a:rPr lang="en-US"/>
              <a:pPr>
                <a:defRPr/>
              </a:pPr>
              <a:t>‹#›</a:t>
            </a:fld>
            <a:endParaRPr lang="en-US" dirty="0"/>
          </a:p>
        </p:txBody>
      </p:sp>
    </p:spTree>
  </p:cSld>
  <p:clrMapOvr>
    <a:masterClrMapping/>
  </p:clrMapOvr>
  <p:transition spd="med">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B8084F-9BA7-46B1-AAB9-9AA007B9D61D}"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324959-3455-4713-818A-2AF164F827EB}" type="slidenum">
              <a:rPr lang="en-US"/>
              <a:pPr>
                <a:defRPr/>
              </a:pPr>
              <a:t>‹#›</a:t>
            </a:fld>
            <a:endParaRPr lang="en-US" dirty="0"/>
          </a:p>
        </p:txBody>
      </p:sp>
    </p:spTree>
  </p:cSld>
  <p:clrMapOvr>
    <a:masterClrMapping/>
  </p:clrMapOvr>
  <p:transition spd="med">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3A695E-E7F2-4FEE-83E1-186385266BED}"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AADACF-83F9-4754-9B1C-656FDE42BE4C}" type="slidenum">
              <a:rPr lang="en-US"/>
              <a:pPr>
                <a:defRPr/>
              </a:pPr>
              <a:t>‹#›</a:t>
            </a:fld>
            <a:endParaRPr lang="en-US" dirty="0"/>
          </a:p>
        </p:txBody>
      </p:sp>
    </p:spTree>
  </p:cSld>
  <p:clrMapOvr>
    <a:masterClrMapping/>
  </p:clrMapOvr>
  <p:transition spd="med">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214D1F-53D1-4C5A-AFDA-2A05C6177A18}"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9419FA-74BE-499D-B935-F18196031162}" type="slidenum">
              <a:rPr lang="en-US"/>
              <a:pPr>
                <a:defRPr/>
              </a:pPr>
              <a:t>‹#›</a:t>
            </a:fld>
            <a:endParaRPr lang="en-US" dirty="0"/>
          </a:p>
        </p:txBody>
      </p:sp>
    </p:spTree>
  </p:cSld>
  <p:clrMapOvr>
    <a:masterClrMapping/>
  </p:clrMapOvr>
  <p:transition spd="med">
    <p:fade thruBlk="1"/>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B90993-3E94-4BB5-B297-9D0F229AFC45}"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AE4C59-C5C5-4E9E-92C0-B919EAD1FF7F}" type="slidenum">
              <a:rPr lang="en-US"/>
              <a:pPr>
                <a:defRPr/>
              </a:pPr>
              <a:t>‹#›</a:t>
            </a:fld>
            <a:endParaRPr lang="en-US" dirty="0"/>
          </a:p>
        </p:txBody>
      </p:sp>
    </p:spTree>
  </p:cSld>
  <p:clrMapOvr>
    <a:masterClrMapping/>
  </p:clrMapOvr>
  <p:transition spd="med">
    <p:fade thruBlk="1"/>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094D5A-D879-45C3-B4A0-EAF1AE7814FB}"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2DC1-9C20-4037-B970-20F1980B58AA}" type="slidenum">
              <a:rPr lang="en-US"/>
              <a:pPr>
                <a:defRPr/>
              </a:pPr>
              <a:t>‹#›</a:t>
            </a:fld>
            <a:endParaRPr lang="en-US" dirty="0"/>
          </a:p>
        </p:txBody>
      </p:sp>
    </p:spTree>
  </p:cSld>
  <p:clrMapOvr>
    <a:masterClrMapping/>
  </p:clrMapOvr>
  <p:transition spd="med">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5CD87-A5A1-4FFF-BA8F-B93F9D731409}"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B16BF6-075C-4EC2-AAEF-C893FBB449E7}" type="slidenum">
              <a:rPr lang="en-US" smtClean="0"/>
              <a:pPr>
                <a:defRPr/>
              </a:pPr>
              <a:t>‹#›</a:t>
            </a:fld>
            <a:endParaRPr lang="en-US"/>
          </a:p>
        </p:txBody>
      </p:sp>
    </p:spTree>
  </p:cSld>
  <p:clrMapOvr>
    <a:masterClrMapping/>
  </p:clrMapOvr>
  <p:transition spd="med">
    <p:fade thruBlk="1"/>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59C0BD-0167-4B00-8561-C86E0E1EE388}"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E4449-003A-4077-842A-3F1C027C69CF}"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C52D0-06B0-402C-91AD-B808FD37FFF6}"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D8013A-2B5B-44BF-B16C-E1D9B5271429}"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E9DAA2-E828-4588-8EE5-B20FBDC612F2}" type="slidenum">
              <a:rPr lang="en-US"/>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B6C2B3-4E23-471E-9E38-30AA936EEB07}" type="slidenum">
              <a:rPr lang="en-US"/>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677EF5-08F1-4B38-A6E3-6C92D13F30FB}" type="slidenum">
              <a:rPr lang="en-US"/>
              <a:pPr>
                <a:defRPr/>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D9453-7152-479A-A557-E72795FDD38C}" type="slidenum">
              <a:rPr lang="en-US"/>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3F0B0-F9A5-4FAE-8E5B-D2104E5BF903}" type="slidenum">
              <a:rPr lang="en-US"/>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2BCC1-46CC-4429-8FEF-EB7E77F2FF6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7CC810-D5A0-4299-84F7-06541EEEAA4F}" type="slidenum">
              <a:rPr lang="en-US" smtClean="0"/>
              <a:pPr>
                <a:defRPr/>
              </a:pPr>
              <a:t>‹#›</a:t>
            </a:fld>
            <a:endParaRPr lang="en-US"/>
          </a:p>
        </p:txBody>
      </p:sp>
    </p:spTree>
  </p:cSld>
  <p:clrMapOvr>
    <a:masterClrMapping/>
  </p:clrMapOvr>
  <p:transition spd="med">
    <p:fade thruBlk="1"/>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F2EDA6-EE3A-4534-BC18-EFAFFC1B9148}" type="slidenum">
              <a:rPr lang="en-US"/>
              <a:pPr>
                <a:defRPr/>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4E7984F-B491-46C1-8E8A-67A5017A7326}"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19316F-3774-4C71-8014-C33A5DCC940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6CC615-28AD-40C9-8AAA-FD7BF0F6744C}"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66641B-C067-4295-B939-49106C0CDE3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F3DD9B-289D-478C-92CE-B64B399D2A73}"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DB49CB-6619-4A49-B35C-3067C098FE3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D59E91-A453-485E-A3C5-B29AD79635A9}"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9AE759-DC92-49B4-A668-DD5AB609AAA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F9DF7E5-B217-4B8E-A5BE-A692E40E2336}"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A6DA3D3-6D85-41B4-B463-69A3D5B005B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4158C5D-AD9C-4641-9418-1C8A72D9DA42}"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C7806F7-874A-45AF-95BF-77B0629AE2BA}"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9B070B-5929-4AA0-B377-B77CBBD17285}"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58AC5A3-DF54-41F7-B8C1-86F3A49BA1C1}"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06B8B6-3E6D-4531-923B-20A16ED85732}"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4BA85D-7BD0-4A73-925F-3DA920924E0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061AE-05B6-42C8-B7F8-7ED0B38379E8}"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3A886E6-4AE3-4A9F-BEEC-FB0F7BFCEF0E}"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58A043-2745-469B-9BF3-FE18F42FDCD5}" type="slidenum">
              <a:rPr lang="en-US" smtClean="0"/>
              <a:pPr>
                <a:defRPr/>
              </a:pPr>
              <a:t>‹#›</a:t>
            </a:fld>
            <a:endParaRPr lang="en-US"/>
          </a:p>
        </p:txBody>
      </p:sp>
    </p:spTree>
  </p:cSld>
  <p:clrMapOvr>
    <a:masterClrMapping/>
  </p:clrMapOvr>
  <p:transition spd="med">
    <p:fade thruBlk="1"/>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6465DE-71D6-4D39-99ED-5B32EEE945A9}"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06B552-28D8-4F4C-A9EE-30BC5CE1BA5E}"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1E5EE5-3FBF-4F28-A198-B5AAB928E322}"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A8998D-827F-4DAC-BC5F-4D99A1E06AB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301CF-14E9-4539-971E-6EC09E8ED32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4E7984F-B491-46C1-8E8A-67A5017A7326}"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19316F-3774-4C71-8014-C33A5DCC940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6CC615-28AD-40C9-8AAA-FD7BF0F6744C}"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66641B-C067-4295-B939-49106C0CDE3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F3DD9B-289D-478C-92CE-B64B399D2A73}"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DB49CB-6619-4A49-B35C-3067C098FE3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D59E91-A453-485E-A3C5-B29AD79635A9}"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9AE759-DC92-49B4-A668-DD5AB609AAA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F9DF7E5-B217-4B8E-A5BE-A692E40E2336}"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A6DA3D3-6D85-41B4-B463-69A3D5B005B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4158C5D-AD9C-4641-9418-1C8A72D9DA42}"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C7806F7-874A-45AF-95BF-77B0629AE2BA}"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9B070B-5929-4AA0-B377-B77CBBD17285}"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58AC5A3-DF54-41F7-B8C1-86F3A49BA1C1}"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0DB547-96D5-4FB0-B60E-B23BF6ACB8A4}" type="slidenum">
              <a:rPr lang="en-US" smtClean="0"/>
              <a:pPr>
                <a:defRPr/>
              </a:pPr>
              <a:t>‹#›</a:t>
            </a:fld>
            <a:endParaRPr lang="en-US"/>
          </a:p>
        </p:txBody>
      </p:sp>
    </p:spTree>
  </p:cSld>
  <p:clrMapOvr>
    <a:masterClrMapping/>
  </p:clrMapOvr>
  <p:transition spd="med">
    <p:fade thruBlk="1"/>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06B8B6-3E6D-4531-923B-20A16ED85732}"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4BA85D-7BD0-4A73-925F-3DA920924E0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061AE-05B6-42C8-B7F8-7ED0B38379E8}"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3A886E6-4AE3-4A9F-BEEC-FB0F7BFCEF0E}"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6465DE-71D6-4D39-99ED-5B32EEE945A9}"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06B552-28D8-4F4C-A9EE-30BC5CE1BA5E}"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1E5EE5-3FBF-4F28-A198-B5AAB928E322}"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A8998D-827F-4DAC-BC5F-4D99A1E06AB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301CF-14E9-4539-971E-6EC09E8ED32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932A634-7161-4229-9914-385E7D8BF34E}" type="datetimeFigureOut">
              <a:rPr lang="en-US">
                <a:solidFill>
                  <a:prstClr val="black">
                    <a:tint val="75000"/>
                  </a:prstClr>
                </a:solidFill>
              </a:rPr>
              <a:pPr>
                <a:defRPr/>
              </a:pPr>
              <a:t>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AA9A81-B36B-4F3A-87D5-30928F5D9FD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E84A9E-7ABD-4E7E-817A-E405AF2E01EE}" type="datetimeFigureOut">
              <a:rPr lang="en-US">
                <a:solidFill>
                  <a:prstClr val="black">
                    <a:tint val="75000"/>
                  </a:prstClr>
                </a:solidFill>
              </a:rPr>
              <a:pPr>
                <a:defRPr/>
              </a:pPr>
              <a:t>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B081C3-ACFF-4E2F-93CB-221548A1F0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3B0421E-7190-4307-A13C-4091A76FB893}" type="datetimeFigureOut">
              <a:rPr lang="en-US">
                <a:solidFill>
                  <a:prstClr val="black">
                    <a:tint val="75000"/>
                  </a:prstClr>
                </a:solidFill>
              </a:rPr>
              <a:pPr>
                <a:defRPr/>
              </a:pPr>
              <a:t>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F49AC8-1415-4EA5-B5B0-65DADA4A959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D607C1-63EB-4F9F-8600-9BAD49B8BE31}" type="datetimeFigureOut">
              <a:rPr lang="en-US">
                <a:solidFill>
                  <a:prstClr val="black">
                    <a:tint val="75000"/>
                  </a:prstClr>
                </a:solidFill>
              </a:rPr>
              <a:pPr>
                <a:defRPr/>
              </a:pPr>
              <a:t>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469F40-2289-4244-B772-30ED46AF014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BDBD60D-F17E-430D-B0A6-A649EBC64836}" type="datetimeFigureOut">
              <a:rPr lang="en-US">
                <a:solidFill>
                  <a:prstClr val="black">
                    <a:tint val="75000"/>
                  </a:prstClr>
                </a:solidFill>
              </a:rPr>
              <a:pPr>
                <a:defRPr/>
              </a:pPr>
              <a:t>2/7/2012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48C2135-9116-42D4-8DA2-DFF3285F595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36EC57-C00E-44DF-8AC1-7551AF55FA1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BD4D6A-EC5E-4F95-834C-A11D34B6BEAE}"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A0DC37-7B7D-49FD-85EC-F7E67A0F292F}" type="slidenum">
              <a:rPr lang="en-US"/>
              <a:pPr>
                <a:defRPr/>
              </a:pPr>
              <a:t>‹#›</a:t>
            </a:fld>
            <a:endParaRPr lang="en-US" dirty="0"/>
          </a:p>
        </p:txBody>
      </p:sp>
    </p:spTree>
  </p:cSld>
  <p:clrMapOvr>
    <a:masterClrMapping/>
  </p:clrMapOvr>
  <p:transition spd="med">
    <p:fade thruBlk="1"/>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646CEDE-0DD8-4289-B673-A032F47867C6}" type="datetimeFigureOut">
              <a:rPr lang="en-US">
                <a:solidFill>
                  <a:prstClr val="black">
                    <a:tint val="75000"/>
                  </a:prstClr>
                </a:solidFill>
              </a:rPr>
              <a:pPr>
                <a:defRPr/>
              </a:pPr>
              <a:t>2/7/2012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552426-73CE-469C-8542-1153423A053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F0B1DC-B13F-402D-9769-13D09E02258A}" type="datetimeFigureOut">
              <a:rPr lang="en-US">
                <a:solidFill>
                  <a:prstClr val="black">
                    <a:tint val="75000"/>
                  </a:prstClr>
                </a:solidFill>
              </a:rPr>
              <a:pPr>
                <a:defRPr/>
              </a:pPr>
              <a:t>2/7/2012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62FBBC9-460C-4D29-802C-D4A259BA43A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25E86F-A3E8-4C28-BDED-8BDEE062BE0F}" type="datetimeFigureOut">
              <a:rPr lang="en-US">
                <a:solidFill>
                  <a:prstClr val="black">
                    <a:tint val="75000"/>
                  </a:prstClr>
                </a:solidFill>
              </a:rPr>
              <a:pPr>
                <a:defRPr/>
              </a:pPr>
              <a:t>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1D550C-4D7F-4804-9D15-C60EDD1111A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92419B-40F1-471D-8806-B37432F0F890}" type="datetimeFigureOut">
              <a:rPr lang="en-US">
                <a:solidFill>
                  <a:prstClr val="black">
                    <a:tint val="75000"/>
                  </a:prstClr>
                </a:solidFill>
              </a:rPr>
              <a:pPr>
                <a:defRPr/>
              </a:pPr>
              <a:t>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0AAA3C-1E21-4B16-8B79-91085FC33C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56EFDE-F8FB-47A4-AE06-5D19F0F61BF5}" type="datetimeFigureOut">
              <a:rPr lang="en-US">
                <a:solidFill>
                  <a:prstClr val="black">
                    <a:tint val="75000"/>
                  </a:prstClr>
                </a:solidFill>
              </a:rPr>
              <a:pPr>
                <a:defRPr/>
              </a:pPr>
              <a:t>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F97F2D-0E01-422C-B4F7-B282AF8400E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04F426-A780-4C72-B56C-D07D61A0DE8C}" type="datetimeFigureOut">
              <a:rPr lang="en-US">
                <a:solidFill>
                  <a:prstClr val="black">
                    <a:tint val="75000"/>
                  </a:prstClr>
                </a:solidFill>
              </a:rPr>
              <a:pPr>
                <a:defRPr/>
              </a:pPr>
              <a:t>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F6425-05CB-4CFB-B4BC-46C98C9D4F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8C83F3-EEBF-437D-8DF6-023AE1E30776}" type="slidenum">
              <a:rPr lang="en-US" smtClean="0"/>
              <a:pPr>
                <a:defRPr/>
              </a:pPr>
              <a:t>‹#›</a:t>
            </a:fld>
            <a:endParaRPr lang="en-US"/>
          </a:p>
        </p:txBody>
      </p:sp>
    </p:spTree>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02696D-244A-4289-9F07-06D3BA77A4AA}" type="slidenum">
              <a:rPr lang="en-US" smtClean="0"/>
              <a:pPr>
                <a:defRPr/>
              </a:pPr>
              <a:t>‹#›</a:t>
            </a:fld>
            <a:endParaRPr lang="en-US"/>
          </a:p>
        </p:txBody>
      </p:sp>
    </p:spTree>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057D0-00CB-427D-BC1A-0E2470DC7AE7}" type="slidenum">
              <a:rPr lang="en-US" smtClean="0"/>
              <a:pPr>
                <a:defRPr/>
              </a:pPr>
              <a:t>‹#›</a:t>
            </a:fld>
            <a:endParaRPr lang="en-US"/>
          </a:p>
        </p:txBody>
      </p:sp>
    </p:spTree>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2C5679-06A8-4B3F-B4A8-3154C9A4AC97}" type="slidenum">
              <a:rPr lang="en-US" smtClean="0"/>
              <a:pPr>
                <a:defRPr/>
              </a:pPr>
              <a:t>‹#›</a:t>
            </a:fld>
            <a:endParaRPr lang="en-US"/>
          </a:p>
        </p:txBody>
      </p:sp>
    </p:spTree>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50C3A3C-329E-46BB-9593-04AE65819FF1}"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E950CB-DE84-4CC9-83FD-F33441FF5D73}" type="slidenum">
              <a:rPr lang="en-US"/>
              <a:pPr>
                <a:defRPr/>
              </a:pPr>
              <a:t>‹#›</a:t>
            </a:fld>
            <a:endParaRPr lang="en-US" dirty="0"/>
          </a:p>
        </p:txBody>
      </p:sp>
    </p:spTree>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70683F-0E38-4827-AC74-126725A24B30}"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9FDE28-9E1C-4B1C-BEAD-44322F322B05}" type="slidenum">
              <a:rPr lang="en-US"/>
              <a:pPr>
                <a:defRPr/>
              </a:pPr>
              <a:t>‹#›</a:t>
            </a:fld>
            <a:endParaRPr lang="en-US" dirty="0"/>
          </a:p>
        </p:txBody>
      </p:sp>
    </p:spTree>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4BD7DC-1F4C-4B09-B331-37F2D3C53E02}"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20ED5F-5984-48C5-BF37-E822B0E44EAD}" type="slidenum">
              <a:rPr lang="en-US"/>
              <a:pPr>
                <a:defRPr/>
              </a:pPr>
              <a:t>‹#›</a:t>
            </a:fld>
            <a:endParaRPr lang="en-US" dirty="0"/>
          </a:p>
        </p:txBody>
      </p:sp>
    </p:spTree>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C28A3D-2837-4C54-AD3F-FB6FC63D7D0B}"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5EC789-B278-4653-AB98-3C84AA2E275C}" type="slidenum">
              <a:rPr lang="en-US"/>
              <a:pPr>
                <a:defRPr/>
              </a:pPr>
              <a:t>‹#›</a:t>
            </a:fld>
            <a:endParaRPr lang="en-US" dirty="0"/>
          </a:p>
        </p:txBody>
      </p:sp>
    </p:spTree>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4E7984F-B491-46C1-8E8A-67A5017A7326}"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19316F-3774-4C71-8014-C33A5DCC940C}" type="slidenum">
              <a:rPr lang="en-US"/>
              <a:pPr>
                <a:defRPr/>
              </a:pPr>
              <a:t>‹#›</a:t>
            </a:fld>
            <a:endParaRPr lang="en-US" dirty="0"/>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803ACF-32DE-4270-B0B5-55178C79CB6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6CC615-28AD-40C9-8AAA-FD7BF0F6744C}"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66641B-C067-4295-B939-49106C0CDE33}" type="slidenum">
              <a:rPr lang="en-US"/>
              <a:pPr>
                <a:defRPr/>
              </a:pPr>
              <a:t>‹#›</a:t>
            </a:fld>
            <a:endParaRPr lang="en-US" dirty="0"/>
          </a:p>
        </p:txBody>
      </p:sp>
    </p:spTree>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F3DD9B-289D-478C-92CE-B64B399D2A73}"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DB49CB-6619-4A49-B35C-3067C098FE36}" type="slidenum">
              <a:rPr lang="en-US"/>
              <a:pPr>
                <a:defRPr/>
              </a:pPr>
              <a:t>‹#›</a:t>
            </a:fld>
            <a:endParaRPr lang="en-US" dirty="0"/>
          </a:p>
        </p:txBody>
      </p:sp>
    </p:spTree>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D59E91-A453-485E-A3C5-B29AD79635A9}"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9AE759-DC92-49B4-A668-DD5AB609AAA6}" type="slidenum">
              <a:rPr lang="en-US"/>
              <a:pPr>
                <a:defRPr/>
              </a:pPr>
              <a:t>‹#›</a:t>
            </a:fld>
            <a:endParaRPr lang="en-US" dirty="0"/>
          </a:p>
        </p:txBody>
      </p:sp>
    </p:spTree>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F9DF7E5-B217-4B8E-A5BE-A692E40E2336}" type="datetimeFigureOut">
              <a:rPr lang="en-US"/>
              <a:pPr>
                <a:defRPr/>
              </a:pPr>
              <a:t>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A6DA3D3-6D85-41B4-B463-69A3D5B005B8}" type="slidenum">
              <a:rPr lang="en-US"/>
              <a:pPr>
                <a:defRPr/>
              </a:pPr>
              <a:t>‹#›</a:t>
            </a:fld>
            <a:endParaRPr lang="en-US" dirty="0"/>
          </a:p>
        </p:txBody>
      </p:sp>
    </p:spTree>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4158C5D-AD9C-4641-9418-1C8A72D9DA42}"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C7806F7-874A-45AF-95BF-77B0629AE2BA}" type="slidenum">
              <a:rPr lang="en-US"/>
              <a:pPr>
                <a:defRPr/>
              </a:pPr>
              <a:t>‹#›</a:t>
            </a:fld>
            <a:endParaRPr lang="en-US" dirty="0"/>
          </a:p>
        </p:txBody>
      </p:sp>
    </p:spTree>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9B070B-5929-4AA0-B377-B77CBBD17285}"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8AC5A3-DF54-41F7-B8C1-86F3A49BA1C1}" type="slidenum">
              <a:rPr lang="en-US"/>
              <a:pPr>
                <a:defRPr/>
              </a:pPr>
              <a:t>‹#›</a:t>
            </a:fld>
            <a:endParaRPr lang="en-US" dirty="0"/>
          </a:p>
        </p:txBody>
      </p:sp>
    </p:spTree>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06B8B6-3E6D-4531-923B-20A16ED85732}"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4BA85D-7BD0-4A73-925F-3DA920924E0C}" type="slidenum">
              <a:rPr lang="en-US"/>
              <a:pPr>
                <a:defRPr/>
              </a:pPr>
              <a:t>‹#›</a:t>
            </a:fld>
            <a:endParaRPr lang="en-US" dirty="0"/>
          </a:p>
        </p:txBody>
      </p:sp>
    </p:spTree>
  </p:cSld>
  <p:clrMapOvr>
    <a:masterClrMapping/>
  </p:clrMapOvr>
  <p:transitio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061AE-05B6-42C8-B7F8-7ED0B38379E8}"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A886E6-4AE3-4A9F-BEEC-FB0F7BFCEF0E}" type="slidenum">
              <a:rPr lang="en-US"/>
              <a:pPr>
                <a:defRPr/>
              </a:pPr>
              <a:t>‹#›</a:t>
            </a:fld>
            <a:endParaRPr lang="en-US" dirty="0"/>
          </a:p>
        </p:txBody>
      </p:sp>
    </p:spTree>
  </p:cSld>
  <p:clrMapOvr>
    <a:masterClrMapping/>
  </p:clrMapOvr>
  <p:transition spd="med">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6465DE-71D6-4D39-99ED-5B32EEE945A9}"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06B552-28D8-4F4C-A9EE-30BC5CE1BA5E}" type="slidenum">
              <a:rPr lang="en-US"/>
              <a:pPr>
                <a:defRPr/>
              </a:pPr>
              <a:t>‹#›</a:t>
            </a:fld>
            <a:endParaRPr lang="en-US" dirty="0"/>
          </a:p>
        </p:txBody>
      </p:sp>
    </p:spTree>
  </p:cSld>
  <p:clrMapOvr>
    <a:masterClrMapping/>
  </p:clrMapOvr>
  <p:transition spd="med">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1E5EE5-3FBF-4F28-A198-B5AAB928E322}"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A8998D-827F-4DAC-BC5F-4D99A1E06AB2}" type="slidenum">
              <a:rPr lang="en-US"/>
              <a:pPr>
                <a:defRPr/>
              </a:pPr>
              <a:t>‹#›</a:t>
            </a:fld>
            <a:endParaRPr lang="en-US" dirty="0"/>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D70F5B-1C91-4671-ADEF-D8BE0C644BB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D301CF-14E9-4539-971E-6EC09E8ED325}"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A0D6296-D969-4F90-9234-DECBC108360E}"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EDCD02-B880-402F-8A35-4300999827E9}" type="slidenum">
              <a:rPr lang="en-US"/>
              <a:pPr>
                <a:defRPr/>
              </a:pPr>
              <a:t>‹#›</a:t>
            </a:fld>
            <a:endParaRPr lang="en-US" dirty="0"/>
          </a:p>
        </p:txBody>
      </p:sp>
    </p:spTree>
  </p:cSld>
  <p:clrMapOvr>
    <a:masterClrMapping/>
  </p:clrMapOvr>
  <p:transition spd="med">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720C086-9746-4CAB-8C8C-1A118B5C2DB5}"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629471-AA39-4B34-BA70-6EB42D781931}" type="slidenum">
              <a:rPr lang="en-US"/>
              <a:pPr>
                <a:defRPr/>
              </a:pPr>
              <a:t>‹#›</a:t>
            </a:fld>
            <a:endParaRPr lang="en-US" dirty="0"/>
          </a:p>
        </p:txBody>
      </p:sp>
    </p:spTree>
  </p:cSld>
  <p:clrMapOvr>
    <a:masterClrMapping/>
  </p:clrMapOvr>
  <p:transition spd="med">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FE24B0-2A60-4F99-B1B0-A24246DF8193}"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2F985-CED7-47AC-9082-511EDA80D5AD}" type="slidenum">
              <a:rPr lang="en-US"/>
              <a:pPr>
                <a:defRPr/>
              </a:pPr>
              <a:t>‹#›</a:t>
            </a:fld>
            <a:endParaRPr lang="en-US" dirty="0"/>
          </a:p>
        </p:txBody>
      </p:sp>
    </p:spTree>
  </p:cSld>
  <p:clrMapOvr>
    <a:masterClrMapping/>
  </p:clrMapOvr>
  <p:transition spd="med">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2FF341-57CA-4850-BDD1-1A082B9F4107}"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315437-9E1A-4EF1-9B21-F99B57F427A7}" type="slidenum">
              <a:rPr lang="en-US"/>
              <a:pPr>
                <a:defRPr/>
              </a:pPr>
              <a:t>‹#›</a:t>
            </a:fld>
            <a:endParaRPr lang="en-US" dirty="0"/>
          </a:p>
        </p:txBody>
      </p:sp>
    </p:spTree>
  </p:cSld>
  <p:clrMapOvr>
    <a:masterClrMapping/>
  </p:clrMapOvr>
  <p:transition spd="med">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A92CFA-1436-487C-B682-F0137B2FFDEF}"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5C34D-B746-4F64-8B3C-95E3D20FE23B}" type="slidenum">
              <a:rPr lang="en-US"/>
              <a:pPr>
                <a:defRPr/>
              </a:pPr>
              <a:t>‹#›</a:t>
            </a:fld>
            <a:endParaRPr lang="en-US" dirty="0"/>
          </a:p>
        </p:txBody>
      </p:sp>
    </p:spTree>
  </p:cSld>
  <p:clrMapOvr>
    <a:masterClrMapping/>
  </p:clrMapOvr>
  <p:transition spd="med">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9C8037-ADF3-4AA5-AA8E-11502B6F6DB5}"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F43501-6A7E-4442-BD18-FA4686E7F55E}" type="slidenum">
              <a:rPr lang="en-US"/>
              <a:pPr>
                <a:defRPr/>
              </a:pPr>
              <a:t>‹#›</a:t>
            </a:fld>
            <a:endParaRPr lang="en-US" dirty="0"/>
          </a:p>
        </p:txBody>
      </p:sp>
    </p:spTree>
  </p:cSld>
  <p:clrMapOvr>
    <a:masterClrMapping/>
  </p:clrMapOvr>
  <p:transition spd="med">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1C7637C-8043-4DC4-BAFE-4B6AABEA5D30}"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BA5E57-0D08-4743-8A3F-D54791F14CC9}" type="slidenum">
              <a:rPr lang="en-US"/>
              <a:pPr>
                <a:defRPr/>
              </a:pPr>
              <a:t>‹#›</a:t>
            </a:fld>
            <a:endParaRPr lang="en-US" dirty="0"/>
          </a:p>
        </p:txBody>
      </p:sp>
    </p:spTree>
  </p:cSld>
  <p:clrMapOvr>
    <a:masterClrMapping/>
  </p:clrMapOvr>
  <p:transition spd="med">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83BF47-559C-4251-AD60-353AD34A1878}"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4CFFD6-B0E7-4171-8993-CD0AA2DC3410}" type="slidenum">
              <a:rPr lang="en-US"/>
              <a:pPr>
                <a:defRPr/>
              </a:pPr>
              <a:t>‹#›</a:t>
            </a:fld>
            <a:endParaRPr lang="en-US" dirty="0"/>
          </a:p>
        </p:txBody>
      </p:sp>
    </p:spTree>
  </p:cSld>
  <p:clrMapOvr>
    <a:masterClrMapping/>
  </p:clrMapOvr>
  <p:transition spd="med">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221D50-A0EB-4B26-9E99-8A10E0D32AD6}"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0172CE-70FC-44BC-B24D-755DA0F4F9EB}" type="slidenum">
              <a:rPr lang="en-US"/>
              <a:pPr>
                <a:defRPr/>
              </a:pPr>
              <a:t>‹#›</a:t>
            </a:fld>
            <a:endParaRPr lang="en-US" dirty="0"/>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3DC8B5-87D1-4905-92E9-146E566484D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5FA2A-150E-4258-B090-94900D070C4B}"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EAEE28-881D-4EA4-8EAF-003FACF0A14E}" type="slidenum">
              <a:rPr lang="en-US"/>
              <a:pPr>
                <a:defRPr/>
              </a:pPr>
              <a:t>‹#›</a:t>
            </a:fld>
            <a:endParaRPr lang="en-US" dirty="0"/>
          </a:p>
        </p:txBody>
      </p:sp>
    </p:spTree>
  </p:cSld>
  <p:clrMapOvr>
    <a:masterClrMapping/>
  </p:clrMapOvr>
  <p:transition spd="med">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E50D65-1384-4FFB-8DF0-B31A9E74F3C3}"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75BC08-0D57-4187-84A0-5F77A03E68F5}" type="slidenum">
              <a:rPr lang="en-US"/>
              <a:pPr>
                <a:defRPr/>
              </a:pPr>
              <a:t>‹#›</a:t>
            </a:fld>
            <a:endParaRPr lang="en-US" dirty="0"/>
          </a:p>
        </p:txBody>
      </p:sp>
    </p:spTree>
  </p:cSld>
  <p:clrMapOvr>
    <a:masterClrMapping/>
  </p:clrMapOvr>
  <p:transition spd="med">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985E3E-C0EC-46ED-89AC-F75B4D84B148}"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CDB259-AED5-4B85-A97B-58646C14FC3B}" type="slidenum">
              <a:rPr lang="en-US"/>
              <a:pPr>
                <a:defRPr/>
              </a:pPr>
              <a:t>‹#›</a:t>
            </a:fld>
            <a:endParaRPr lang="en-US" dirty="0"/>
          </a:p>
        </p:txBody>
      </p:sp>
    </p:spTree>
  </p:cSld>
  <p:clrMapOvr>
    <a:masterClrMapping/>
  </p:clrMapOvr>
  <p:transition spd="med">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FA9119-5F11-4589-9F67-37C5B175A6AE}" type="datetimeFigureOut">
              <a:rPr lang="en-US"/>
              <a:pPr>
                <a:defRPr/>
              </a:pPr>
              <a:t>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747FA2B-6E5B-4615-B2E2-46A271142401}" type="slidenum">
              <a:rPr lang="en-US"/>
              <a:pPr>
                <a:defRPr/>
              </a:pPr>
              <a:t>‹#›</a:t>
            </a:fld>
            <a:endParaRPr lang="en-US" dirty="0"/>
          </a:p>
        </p:txBody>
      </p:sp>
    </p:spTree>
  </p:cSld>
  <p:clrMapOvr>
    <a:masterClrMapping/>
  </p:clrMapOvr>
  <p:transition spd="med">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6ED826-F510-4668-9DEB-E7AB76E7BF1F}"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A66CAD-AE03-40C0-8EEC-F2A617C1137A}" type="slidenum">
              <a:rPr lang="en-US"/>
              <a:pPr>
                <a:defRPr/>
              </a:pPr>
              <a:t>‹#›</a:t>
            </a:fld>
            <a:endParaRPr lang="en-US" dirty="0"/>
          </a:p>
        </p:txBody>
      </p:sp>
    </p:spTree>
  </p:cSld>
  <p:clrMapOvr>
    <a:masterClrMapping/>
  </p:clrMapOvr>
  <p:transition spd="med">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2ABA9E-A9C6-4D87-ADCF-77A60D45CF3A}"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151540-F50B-47B2-99F3-973D1799FD3B}" type="slidenum">
              <a:rPr lang="en-US"/>
              <a:pPr>
                <a:defRPr/>
              </a:pPr>
              <a:t>‹#›</a:t>
            </a:fld>
            <a:endParaRPr lang="en-US" dirty="0"/>
          </a:p>
        </p:txBody>
      </p:sp>
    </p:spTree>
  </p:cSld>
  <p:clrMapOvr>
    <a:masterClrMapping/>
  </p:clrMapOvr>
  <p:transition spd="med">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BEA0AA-20D1-4CC4-A080-390D544DC397}"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732281-712C-4912-87F9-285B28EBD73E}" type="slidenum">
              <a:rPr lang="en-US"/>
              <a:pPr>
                <a:defRPr/>
              </a:pPr>
              <a:t>‹#›</a:t>
            </a:fld>
            <a:endParaRPr lang="en-US" dirty="0"/>
          </a:p>
        </p:txBody>
      </p:sp>
    </p:spTree>
  </p:cSld>
  <p:clrMapOvr>
    <a:masterClrMapping/>
  </p:clrMapOvr>
  <p:transition spd="med">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96D717-D672-4114-887C-1C25CE76CBC5}"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9FBC28-7A43-490F-8026-562256315920}" type="slidenum">
              <a:rPr lang="en-US"/>
              <a:pPr>
                <a:defRPr/>
              </a:pPr>
              <a:t>‹#›</a:t>
            </a:fld>
            <a:endParaRPr lang="en-US" dirty="0"/>
          </a:p>
        </p:txBody>
      </p:sp>
    </p:spTree>
  </p:cSld>
  <p:clrMapOvr>
    <a:masterClrMapping/>
  </p:clrMapOvr>
  <p:transition spd="med">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11FDEA-5A0E-485E-BD3C-795A9CDC1B74}"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85FE5A-2807-4E67-A3CF-49F2298B2C95}" type="slidenum">
              <a:rPr lang="en-US"/>
              <a:pPr>
                <a:defRPr/>
              </a:pPr>
              <a:t>‹#›</a:t>
            </a:fld>
            <a:endParaRPr lang="en-US" dirty="0"/>
          </a:p>
        </p:txBody>
      </p:sp>
    </p:spTree>
  </p:cSld>
  <p:clrMapOvr>
    <a:masterClrMapping/>
  </p:clrMapOvr>
  <p:transition spd="med">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63F92B-1BCA-470C-9E83-AA627B173E16}"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048C78-6B9B-452D-8B56-169DF007FD58}" type="slidenum">
              <a:rPr lang="en-US"/>
              <a:pPr>
                <a:defRPr/>
              </a:pPr>
              <a:t>‹#›</a:t>
            </a:fld>
            <a:endParaRPr lang="en-US" dirty="0"/>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D03367-BC05-4790-B026-31B21119D101}"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425D549-BB14-4CEB-87DE-FAEC65CE837D}"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67A786-9F51-4943-A24B-B203EA4EDED9}" type="slidenum">
              <a:rPr lang="en-US"/>
              <a:pPr>
                <a:defRPr/>
              </a:pPr>
              <a:t>‹#›</a:t>
            </a:fld>
            <a:endParaRPr lang="en-US" dirty="0"/>
          </a:p>
        </p:txBody>
      </p:sp>
    </p:spTree>
  </p:cSld>
  <p:clrMapOvr>
    <a:masterClrMapping/>
  </p:clrMapOvr>
  <p:transition spd="med">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5E54C6-1650-4372-AED4-BA051FB03ADF}"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58B8CA-7892-4DEB-A2C0-57EB94226E18}" type="slidenum">
              <a:rPr lang="en-US"/>
              <a:pPr>
                <a:defRPr/>
              </a:pPr>
              <a:t>‹#›</a:t>
            </a:fld>
            <a:endParaRPr lang="en-US" dirty="0"/>
          </a:p>
        </p:txBody>
      </p:sp>
    </p:spTree>
  </p:cSld>
  <p:clrMapOvr>
    <a:masterClrMapping/>
  </p:clrMapOvr>
  <p:transition spd="med">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EB79A5-1758-4541-B123-E3BBB41359C4}"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2012 </a:t>
            </a:r>
            <a:r>
              <a:rPr lang="en-US" dirty="0" err="1" smtClean="0"/>
              <a:t>SurvCon</a:t>
            </a:r>
            <a:r>
              <a:rPr lang="en-US" dirty="0" smtClean="0"/>
              <a:t> Atlantic City NJ</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62E294-5491-4732-B722-FD0E7C9AF02A}"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55.xml"/><Relationship Id="rId7" Type="http://schemas.openxmlformats.org/officeDocument/2006/relationships/theme" Target="../theme/theme11.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6.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4.xml"/><Relationship Id="rId1" Type="http://schemas.openxmlformats.org/officeDocument/2006/relationships/slideLayout" Target="../slideLayouts/slideLayout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7.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7.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7.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9.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20.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21.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22.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3.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4.xml"/><Relationship Id="rId1" Type="http://schemas.openxmlformats.org/officeDocument/2006/relationships/slideLayout" Target="../slideLayouts/slideLayout177.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5.xml"/><Relationship Id="rId1" Type="http://schemas.openxmlformats.org/officeDocument/2006/relationships/slideLayout" Target="../slideLayouts/slideLayout178.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6.xml"/><Relationship Id="rId1" Type="http://schemas.openxmlformats.org/officeDocument/2006/relationships/slideLayout" Target="../slideLayouts/slideLayout17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7.xml"/><Relationship Id="rId1" Type="http://schemas.openxmlformats.org/officeDocument/2006/relationships/slideLayout" Target="../slideLayouts/slideLayout18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6.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9.xml"/><Relationship Id="rId1" Type="http://schemas.openxmlformats.org/officeDocument/2006/relationships/slideLayout" Target="../slideLayouts/slideLayout1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xml"/><Relationship Id="rId1" Type="http://schemas.openxmlformats.org/officeDocument/2006/relationships/slideLayout" Target="../slideLayouts/slideLayout193.xml"/></Relationships>
</file>

<file path=ppt/slideMasters/_rels/slideMaster3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96.xml"/><Relationship Id="rId7" Type="http://schemas.openxmlformats.org/officeDocument/2006/relationships/theme" Target="../theme/theme3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6.jpe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3.xml"/><Relationship Id="rId1" Type="http://schemas.openxmlformats.org/officeDocument/2006/relationships/slideLayout" Target="../slideLayouts/slideLayout21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4.xml"/><Relationship Id="rId1" Type="http://schemas.openxmlformats.org/officeDocument/2006/relationships/slideLayout" Target="../slideLayouts/slideLayout21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7.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35.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7.pn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36.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image" Target="../media/image8.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7.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3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8.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8.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39.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40.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6.jpe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41.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6.jpe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42.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8.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r>
              <a:rPr lang="en-US" dirty="0"/>
              <a:t>2012 </a:t>
            </a:r>
            <a:r>
              <a:rPr lang="en-US" dirty="0" err="1" smtClean="0"/>
              <a:t>SurvCon</a:t>
            </a:r>
            <a:r>
              <a:rPr lang="en-US" dirty="0" smtClean="0"/>
              <a:t> Atlantic City NJ</a:t>
            </a:r>
            <a:endParaRPr lang="en-US" dirty="0"/>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BCCCA1FD-A9AF-43A8-BB83-B21F5D32317A}" type="slidenum">
              <a:rPr lang="en-US"/>
              <a:pPr>
                <a:defRPr/>
              </a:pPr>
              <a:t>‹#›</a:t>
            </a:fld>
            <a:endParaRPr lang="en-US"/>
          </a:p>
        </p:txBody>
      </p:sp>
      <p:sp>
        <p:nvSpPr>
          <p:cNvPr id="10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p:spPr>
        <p:txBody>
          <a:bodyPr/>
          <a:lstStyle/>
          <a:p>
            <a:endParaRPr lang="en-US"/>
          </a:p>
        </p:txBody>
      </p:sp>
      <p:pic>
        <p:nvPicPr>
          <p:cNvPr id="1032"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1033"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hf sldNum="0" hdr="0" ft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218"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DD2DFE3-833C-4EC2-824B-E9261E3CA161}"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648181C-A490-4459-8BA0-E3A047EC932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39"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42" name="Picture 6" descr="Header Slide.JPG"/>
          <p:cNvPicPr>
            <a:picLocks noChangeAspect="1"/>
          </p:cNvPicPr>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sp>
        <p:nvSpPr>
          <p:cNvPr id="1024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C6D1028-1E97-4AE7-9675-685F3603B5B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0DB569A-77CC-4B26-AF1D-634D868B3F8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266" name="Picture 6" descr="Continuation Slide.JPG"/>
          <p:cNvPicPr>
            <a:picLocks noChangeAspect="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1126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1F857D-A6C2-44A6-9D2D-C586B46DB76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877D229-5A7C-49EF-A99D-D76CFD558CE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290"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29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27E6EE0-5038-4C2E-93EA-8C2116C9A34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1E8ED9-1049-431A-A1DE-60215613015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62"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314"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244D47A-A9D5-4FDE-914E-5BBE4372C68F}"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1996E9D-1C6F-40A7-A386-060D67B927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64"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600200" y="228600"/>
            <a:ext cx="5181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118787" name="Rectangle 3"/>
          <p:cNvSpPr>
            <a:spLocks noChangeArrowheads="1"/>
          </p:cNvSpPr>
          <p:nvPr/>
        </p:nvSpPr>
        <p:spPr bwMode="auto">
          <a:xfrm>
            <a:off x="0" y="1066800"/>
            <a:ext cx="8839200" cy="228600"/>
          </a:xfrm>
          <a:prstGeom prst="rect">
            <a:avLst/>
          </a:prstGeom>
          <a:gradFill rotWithShape="0">
            <a:gsLst>
              <a:gs pos="0">
                <a:srgbClr val="000066"/>
              </a:gs>
              <a:gs pos="100000">
                <a:srgbClr val="66CCFF"/>
              </a:gs>
            </a:gsLst>
            <a:lin ang="0" scaled="1"/>
          </a:gradFill>
          <a:ln w="9525">
            <a:noFill/>
            <a:miter lim="800000"/>
            <a:headEnd/>
            <a:tailEnd/>
          </a:ln>
          <a:effectLst/>
        </p:spPr>
        <p:txBody>
          <a:bodyPr anchor="ctr"/>
          <a:lstStyle/>
          <a:p>
            <a:pPr algn="ctr" eaLnBrk="0" hangingPunct="0">
              <a:defRPr/>
            </a:pPr>
            <a:endParaRPr lang="en-US" sz="2600">
              <a:solidFill>
                <a:srgbClr val="000000"/>
              </a:solidFill>
              <a:latin typeface="Arial" charset="0"/>
            </a:endParaRPr>
          </a:p>
        </p:txBody>
      </p:sp>
      <p:grpSp>
        <p:nvGrpSpPr>
          <p:cNvPr id="2" name="Group 4"/>
          <p:cNvGrpSpPr>
            <a:grpSpLocks/>
          </p:cNvGrpSpPr>
          <p:nvPr/>
        </p:nvGrpSpPr>
        <p:grpSpPr bwMode="auto">
          <a:xfrm>
            <a:off x="1143000" y="5715000"/>
            <a:ext cx="7315200" cy="881063"/>
            <a:chOff x="528" y="3504"/>
            <a:chExt cx="4608" cy="555"/>
          </a:xfrm>
        </p:grpSpPr>
        <p:pic>
          <p:nvPicPr>
            <p:cNvPr id="14341" name="Picture 5" descr="noaa_from_jason"/>
            <p:cNvPicPr>
              <a:picLocks noChangeAspect="1" noChangeArrowheads="1"/>
            </p:cNvPicPr>
            <p:nvPr/>
          </p:nvPicPr>
          <p:blipFill>
            <a:blip r:embed="rId13" cstate="print"/>
            <a:srcRect/>
            <a:stretch>
              <a:fillRect/>
            </a:stretch>
          </p:blipFill>
          <p:spPr bwMode="auto">
            <a:xfrm>
              <a:off x="528" y="3504"/>
              <a:ext cx="476" cy="480"/>
            </a:xfrm>
            <a:prstGeom prst="rect">
              <a:avLst/>
            </a:prstGeom>
            <a:noFill/>
            <a:ln w="9525">
              <a:noFill/>
              <a:miter lim="800000"/>
              <a:headEnd/>
              <a:tailEnd/>
            </a:ln>
          </p:spPr>
        </p:pic>
        <p:grpSp>
          <p:nvGrpSpPr>
            <p:cNvPr id="3" name="Group 6"/>
            <p:cNvGrpSpPr>
              <a:grpSpLocks/>
            </p:cNvGrpSpPr>
            <p:nvPr/>
          </p:nvGrpSpPr>
          <p:grpSpPr bwMode="auto">
            <a:xfrm>
              <a:off x="3408" y="3504"/>
              <a:ext cx="1728" cy="555"/>
              <a:chOff x="3168" y="3408"/>
              <a:chExt cx="1642" cy="555"/>
            </a:xfrm>
          </p:grpSpPr>
          <p:sp>
            <p:nvSpPr>
              <p:cNvPr id="118791" name="Rectangle 7"/>
              <p:cNvSpPr>
                <a:spLocks noChangeArrowheads="1"/>
              </p:cNvSpPr>
              <p:nvPr/>
            </p:nvSpPr>
            <p:spPr bwMode="auto">
              <a:xfrm>
                <a:off x="3168" y="3840"/>
                <a:ext cx="1642" cy="123"/>
              </a:xfrm>
              <a:prstGeom prst="rect">
                <a:avLst/>
              </a:prstGeom>
              <a:noFill/>
              <a:ln w="9525">
                <a:noFill/>
                <a:miter lim="800000"/>
                <a:headEnd/>
                <a:tailEnd/>
              </a:ln>
              <a:effectLst/>
            </p:spPr>
            <p:txBody>
              <a:bodyPr lIns="73639" tIns="36819" rIns="73639" bIns="36819">
                <a:spAutoFit/>
              </a:bodyPr>
              <a:lstStyle/>
              <a:p>
                <a:pPr algn="ctr" defTabSz="820738" eaLnBrk="0" hangingPunct="0">
                  <a:lnSpc>
                    <a:spcPct val="80000"/>
                  </a:lnSpc>
                  <a:spcBef>
                    <a:spcPct val="50000"/>
                  </a:spcBef>
                  <a:defRPr/>
                </a:pPr>
                <a:r>
                  <a:rPr lang="en-US" sz="1000" b="1" i="1">
                    <a:solidFill>
                      <a:srgbClr val="3333CC"/>
                    </a:solidFill>
                    <a:latin typeface="Times New Roman" pitchFamily="18" charset="0"/>
                  </a:rPr>
                  <a:t>Positioning America for the Future</a:t>
                </a:r>
                <a:endParaRPr lang="en-US" sz="1400" b="1" i="1">
                  <a:solidFill>
                    <a:srgbClr val="3333CC"/>
                  </a:solidFill>
                  <a:latin typeface="Times New Roman" pitchFamily="18" charset="0"/>
                </a:endParaRPr>
              </a:p>
            </p:txBody>
          </p:sp>
          <p:pic>
            <p:nvPicPr>
              <p:cNvPr id="14345" name="Picture 8" descr="ngs_from_Jason"/>
              <p:cNvPicPr>
                <a:picLocks noChangeAspect="1" noChangeArrowheads="1"/>
              </p:cNvPicPr>
              <p:nvPr/>
            </p:nvPicPr>
            <p:blipFill>
              <a:blip r:embed="rId14" cstate="print"/>
              <a:srcRect/>
              <a:stretch>
                <a:fillRect/>
              </a:stretch>
            </p:blipFill>
            <p:spPr bwMode="auto">
              <a:xfrm>
                <a:off x="3792" y="3408"/>
                <a:ext cx="432" cy="432"/>
              </a:xfrm>
              <a:prstGeom prst="rect">
                <a:avLst/>
              </a:prstGeom>
              <a:noFill/>
              <a:ln w="9525">
                <a:noFill/>
                <a:miter lim="800000"/>
                <a:headEnd/>
                <a:tailEnd/>
              </a:ln>
            </p:spPr>
          </p:pic>
        </p:grpSp>
        <p:sp>
          <p:nvSpPr>
            <p:cNvPr id="118793" name="Text Box 9"/>
            <p:cNvSpPr txBox="1">
              <a:spLocks noChangeArrowheads="1"/>
            </p:cNvSpPr>
            <p:nvPr/>
          </p:nvSpPr>
          <p:spPr bwMode="auto">
            <a:xfrm>
              <a:off x="1104" y="3552"/>
              <a:ext cx="2976" cy="450"/>
            </a:xfrm>
            <a:prstGeom prst="rect">
              <a:avLst/>
            </a:prstGeom>
            <a:noFill/>
            <a:ln w="9525">
              <a:noFill/>
              <a:miter lim="800000"/>
              <a:headEnd/>
              <a:tailEnd/>
            </a:ln>
            <a:effectLst/>
          </p:spPr>
          <p:txBody>
            <a:bodyPr>
              <a:spAutoFit/>
            </a:bodyPr>
            <a:lstStyle/>
            <a:p>
              <a:pPr eaLnBrk="0" hangingPunct="0">
                <a:lnSpc>
                  <a:spcPct val="80000"/>
                </a:lnSpc>
                <a:spcBef>
                  <a:spcPct val="50000"/>
                </a:spcBef>
                <a:defRPr/>
              </a:pPr>
              <a:r>
                <a:rPr lang="en-US" sz="1200">
                  <a:solidFill>
                    <a:srgbClr val="000000"/>
                  </a:solidFill>
                  <a:latin typeface="Times New Roman" pitchFamily="18" charset="0"/>
                </a:rPr>
                <a:t>NATIONAL OCEANIC AND ATMOSPHERIC ADMINISTRATION </a:t>
              </a:r>
            </a:p>
            <a:p>
              <a:pPr eaLnBrk="0" hangingPunct="0">
                <a:lnSpc>
                  <a:spcPct val="80000"/>
                </a:lnSpc>
                <a:spcBef>
                  <a:spcPct val="50000"/>
                </a:spcBef>
                <a:defRPr/>
              </a:pPr>
              <a:r>
                <a:rPr lang="en-US" sz="1200">
                  <a:solidFill>
                    <a:srgbClr val="000000"/>
                  </a:solidFill>
                  <a:latin typeface="Times New Roman" pitchFamily="18" charset="0"/>
                </a:rPr>
                <a:t>National Ocean Service </a:t>
              </a:r>
            </a:p>
            <a:p>
              <a:pPr eaLnBrk="0" hangingPunct="0">
                <a:lnSpc>
                  <a:spcPct val="80000"/>
                </a:lnSpc>
                <a:spcBef>
                  <a:spcPct val="50000"/>
                </a:spcBef>
                <a:defRPr/>
              </a:pPr>
              <a:r>
                <a:rPr lang="en-US" sz="1200">
                  <a:solidFill>
                    <a:srgbClr val="3333CC"/>
                  </a:solidFill>
                  <a:latin typeface="Times New Roman" pitchFamily="18" charset="0"/>
                </a:rPr>
                <a:t>National Geodetic Survey</a:t>
              </a:r>
              <a:endParaRPr lang="en-US" sz="1200">
                <a:solidFill>
                  <a:srgbClr val="000000"/>
                </a:solidFill>
                <a:latin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600200" y="228600"/>
            <a:ext cx="5181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118787" name="Rectangle 3"/>
          <p:cNvSpPr>
            <a:spLocks noChangeArrowheads="1"/>
          </p:cNvSpPr>
          <p:nvPr/>
        </p:nvSpPr>
        <p:spPr bwMode="auto">
          <a:xfrm>
            <a:off x="0" y="1066800"/>
            <a:ext cx="8839200" cy="228600"/>
          </a:xfrm>
          <a:prstGeom prst="rect">
            <a:avLst/>
          </a:prstGeom>
          <a:gradFill rotWithShape="0">
            <a:gsLst>
              <a:gs pos="0">
                <a:srgbClr val="000066"/>
              </a:gs>
              <a:gs pos="100000">
                <a:srgbClr val="66CCFF"/>
              </a:gs>
            </a:gsLst>
            <a:lin ang="0" scaled="1"/>
          </a:gradFill>
          <a:ln w="9525">
            <a:noFill/>
            <a:miter lim="800000"/>
            <a:headEnd/>
            <a:tailEnd/>
          </a:ln>
          <a:effectLst/>
        </p:spPr>
        <p:txBody>
          <a:bodyPr anchor="ctr"/>
          <a:lstStyle/>
          <a:p>
            <a:pPr algn="ctr" eaLnBrk="0" hangingPunct="0">
              <a:defRPr/>
            </a:pPr>
            <a:endParaRPr lang="en-US" sz="2600">
              <a:solidFill>
                <a:srgbClr val="000000"/>
              </a:solidFill>
              <a:latin typeface="Arial" charset="0"/>
            </a:endParaRPr>
          </a:p>
        </p:txBody>
      </p:sp>
      <p:grpSp>
        <p:nvGrpSpPr>
          <p:cNvPr id="2" name="Group 4"/>
          <p:cNvGrpSpPr>
            <a:grpSpLocks/>
          </p:cNvGrpSpPr>
          <p:nvPr/>
        </p:nvGrpSpPr>
        <p:grpSpPr bwMode="auto">
          <a:xfrm>
            <a:off x="1143000" y="5715000"/>
            <a:ext cx="7315200" cy="881063"/>
            <a:chOff x="528" y="3504"/>
            <a:chExt cx="4608" cy="555"/>
          </a:xfrm>
        </p:grpSpPr>
        <p:pic>
          <p:nvPicPr>
            <p:cNvPr id="15365" name="Picture 5" descr="noaa_from_jason"/>
            <p:cNvPicPr>
              <a:picLocks noChangeAspect="1" noChangeArrowheads="1"/>
            </p:cNvPicPr>
            <p:nvPr/>
          </p:nvPicPr>
          <p:blipFill>
            <a:blip r:embed="rId13" cstate="print"/>
            <a:srcRect/>
            <a:stretch>
              <a:fillRect/>
            </a:stretch>
          </p:blipFill>
          <p:spPr bwMode="auto">
            <a:xfrm>
              <a:off x="528" y="3504"/>
              <a:ext cx="476" cy="480"/>
            </a:xfrm>
            <a:prstGeom prst="rect">
              <a:avLst/>
            </a:prstGeom>
            <a:noFill/>
            <a:ln w="9525">
              <a:noFill/>
              <a:miter lim="800000"/>
              <a:headEnd/>
              <a:tailEnd/>
            </a:ln>
          </p:spPr>
        </p:pic>
        <p:grpSp>
          <p:nvGrpSpPr>
            <p:cNvPr id="3" name="Group 6"/>
            <p:cNvGrpSpPr>
              <a:grpSpLocks/>
            </p:cNvGrpSpPr>
            <p:nvPr/>
          </p:nvGrpSpPr>
          <p:grpSpPr bwMode="auto">
            <a:xfrm>
              <a:off x="3408" y="3504"/>
              <a:ext cx="1728" cy="555"/>
              <a:chOff x="3168" y="3408"/>
              <a:chExt cx="1642" cy="555"/>
            </a:xfrm>
          </p:grpSpPr>
          <p:sp>
            <p:nvSpPr>
              <p:cNvPr id="118791" name="Rectangle 7"/>
              <p:cNvSpPr>
                <a:spLocks noChangeArrowheads="1"/>
              </p:cNvSpPr>
              <p:nvPr/>
            </p:nvSpPr>
            <p:spPr bwMode="auto">
              <a:xfrm>
                <a:off x="3168" y="3840"/>
                <a:ext cx="1642" cy="123"/>
              </a:xfrm>
              <a:prstGeom prst="rect">
                <a:avLst/>
              </a:prstGeom>
              <a:noFill/>
              <a:ln w="9525">
                <a:noFill/>
                <a:miter lim="800000"/>
                <a:headEnd/>
                <a:tailEnd/>
              </a:ln>
              <a:effectLst/>
            </p:spPr>
            <p:txBody>
              <a:bodyPr lIns="73639" tIns="36819" rIns="73639" bIns="36819">
                <a:spAutoFit/>
              </a:bodyPr>
              <a:lstStyle/>
              <a:p>
                <a:pPr algn="ctr" defTabSz="820738" eaLnBrk="0" hangingPunct="0">
                  <a:lnSpc>
                    <a:spcPct val="80000"/>
                  </a:lnSpc>
                  <a:spcBef>
                    <a:spcPct val="50000"/>
                  </a:spcBef>
                  <a:defRPr/>
                </a:pPr>
                <a:r>
                  <a:rPr lang="en-US" sz="1000" b="1" i="1">
                    <a:solidFill>
                      <a:srgbClr val="3333CC"/>
                    </a:solidFill>
                    <a:latin typeface="Times New Roman" pitchFamily="18" charset="0"/>
                  </a:rPr>
                  <a:t>Positioning America for the Future</a:t>
                </a:r>
                <a:endParaRPr lang="en-US" sz="1400" b="1" i="1">
                  <a:solidFill>
                    <a:srgbClr val="3333CC"/>
                  </a:solidFill>
                  <a:latin typeface="Times New Roman" pitchFamily="18" charset="0"/>
                </a:endParaRPr>
              </a:p>
            </p:txBody>
          </p:sp>
          <p:pic>
            <p:nvPicPr>
              <p:cNvPr id="15369" name="Picture 8" descr="ngs_from_Jason"/>
              <p:cNvPicPr>
                <a:picLocks noChangeAspect="1" noChangeArrowheads="1"/>
              </p:cNvPicPr>
              <p:nvPr/>
            </p:nvPicPr>
            <p:blipFill>
              <a:blip r:embed="rId14" cstate="print"/>
              <a:srcRect/>
              <a:stretch>
                <a:fillRect/>
              </a:stretch>
            </p:blipFill>
            <p:spPr bwMode="auto">
              <a:xfrm>
                <a:off x="3792" y="3408"/>
                <a:ext cx="432" cy="432"/>
              </a:xfrm>
              <a:prstGeom prst="rect">
                <a:avLst/>
              </a:prstGeom>
              <a:noFill/>
              <a:ln w="9525">
                <a:noFill/>
                <a:miter lim="800000"/>
                <a:headEnd/>
                <a:tailEnd/>
              </a:ln>
            </p:spPr>
          </p:pic>
        </p:grpSp>
        <p:sp>
          <p:nvSpPr>
            <p:cNvPr id="118793" name="Text Box 9"/>
            <p:cNvSpPr txBox="1">
              <a:spLocks noChangeArrowheads="1"/>
            </p:cNvSpPr>
            <p:nvPr/>
          </p:nvSpPr>
          <p:spPr bwMode="auto">
            <a:xfrm>
              <a:off x="1104" y="3552"/>
              <a:ext cx="2976" cy="450"/>
            </a:xfrm>
            <a:prstGeom prst="rect">
              <a:avLst/>
            </a:prstGeom>
            <a:noFill/>
            <a:ln w="9525">
              <a:noFill/>
              <a:miter lim="800000"/>
              <a:headEnd/>
              <a:tailEnd/>
            </a:ln>
            <a:effectLst/>
          </p:spPr>
          <p:txBody>
            <a:bodyPr>
              <a:spAutoFit/>
            </a:bodyPr>
            <a:lstStyle/>
            <a:p>
              <a:pPr eaLnBrk="0" hangingPunct="0">
                <a:lnSpc>
                  <a:spcPct val="80000"/>
                </a:lnSpc>
                <a:spcBef>
                  <a:spcPct val="50000"/>
                </a:spcBef>
                <a:defRPr/>
              </a:pPr>
              <a:r>
                <a:rPr lang="en-US" sz="1200">
                  <a:solidFill>
                    <a:srgbClr val="000000"/>
                  </a:solidFill>
                  <a:latin typeface="Times New Roman" pitchFamily="18" charset="0"/>
                </a:rPr>
                <a:t>NATIONAL OCEANIC AND ATMOSPHERIC ADMINISTRATION </a:t>
              </a:r>
            </a:p>
            <a:p>
              <a:pPr eaLnBrk="0" hangingPunct="0">
                <a:lnSpc>
                  <a:spcPct val="80000"/>
                </a:lnSpc>
                <a:spcBef>
                  <a:spcPct val="50000"/>
                </a:spcBef>
                <a:defRPr/>
              </a:pPr>
              <a:r>
                <a:rPr lang="en-US" sz="1200">
                  <a:solidFill>
                    <a:srgbClr val="000000"/>
                  </a:solidFill>
                  <a:latin typeface="Times New Roman" pitchFamily="18" charset="0"/>
                </a:rPr>
                <a:t>National Ocean Service </a:t>
              </a:r>
            </a:p>
            <a:p>
              <a:pPr eaLnBrk="0" hangingPunct="0">
                <a:lnSpc>
                  <a:spcPct val="80000"/>
                </a:lnSpc>
                <a:spcBef>
                  <a:spcPct val="50000"/>
                </a:spcBef>
                <a:defRPr/>
              </a:pPr>
              <a:r>
                <a:rPr lang="en-US" sz="1200">
                  <a:solidFill>
                    <a:srgbClr val="3333CC"/>
                  </a:solidFill>
                  <a:latin typeface="Times New Roman" pitchFamily="18" charset="0"/>
                </a:rPr>
                <a:t>National Geodetic Survey</a:t>
              </a:r>
              <a:endParaRPr lang="en-US" sz="1200">
                <a:solidFill>
                  <a:srgbClr val="000000"/>
                </a:solidFill>
                <a:latin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1600200" y="228600"/>
            <a:ext cx="5181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118787" name="Rectangle 3"/>
          <p:cNvSpPr>
            <a:spLocks noChangeArrowheads="1"/>
          </p:cNvSpPr>
          <p:nvPr/>
        </p:nvSpPr>
        <p:spPr bwMode="auto">
          <a:xfrm>
            <a:off x="0" y="1066800"/>
            <a:ext cx="8839200" cy="228600"/>
          </a:xfrm>
          <a:prstGeom prst="rect">
            <a:avLst/>
          </a:prstGeom>
          <a:gradFill rotWithShape="0">
            <a:gsLst>
              <a:gs pos="0">
                <a:srgbClr val="000066"/>
              </a:gs>
              <a:gs pos="100000">
                <a:srgbClr val="66CCFF"/>
              </a:gs>
            </a:gsLst>
            <a:lin ang="0" scaled="1"/>
          </a:gradFill>
          <a:ln w="9525">
            <a:noFill/>
            <a:miter lim="800000"/>
            <a:headEnd/>
            <a:tailEnd/>
          </a:ln>
          <a:effectLst/>
        </p:spPr>
        <p:txBody>
          <a:bodyPr anchor="ctr"/>
          <a:lstStyle/>
          <a:p>
            <a:pPr algn="ctr" eaLnBrk="0" hangingPunct="0">
              <a:defRPr/>
            </a:pPr>
            <a:endParaRPr lang="en-US" sz="2600">
              <a:solidFill>
                <a:srgbClr val="000000"/>
              </a:solidFill>
              <a:latin typeface="Arial" charset="0"/>
            </a:endParaRPr>
          </a:p>
        </p:txBody>
      </p:sp>
      <p:grpSp>
        <p:nvGrpSpPr>
          <p:cNvPr id="2" name="Group 4"/>
          <p:cNvGrpSpPr>
            <a:grpSpLocks/>
          </p:cNvGrpSpPr>
          <p:nvPr/>
        </p:nvGrpSpPr>
        <p:grpSpPr bwMode="auto">
          <a:xfrm>
            <a:off x="1143000" y="5715000"/>
            <a:ext cx="7315200" cy="881063"/>
            <a:chOff x="528" y="3504"/>
            <a:chExt cx="4608" cy="555"/>
          </a:xfrm>
        </p:grpSpPr>
        <p:pic>
          <p:nvPicPr>
            <p:cNvPr id="16389" name="Picture 5" descr="noaa_from_jason"/>
            <p:cNvPicPr>
              <a:picLocks noChangeAspect="1" noChangeArrowheads="1"/>
            </p:cNvPicPr>
            <p:nvPr/>
          </p:nvPicPr>
          <p:blipFill>
            <a:blip r:embed="rId13" cstate="print"/>
            <a:srcRect/>
            <a:stretch>
              <a:fillRect/>
            </a:stretch>
          </p:blipFill>
          <p:spPr bwMode="auto">
            <a:xfrm>
              <a:off x="528" y="3504"/>
              <a:ext cx="476" cy="480"/>
            </a:xfrm>
            <a:prstGeom prst="rect">
              <a:avLst/>
            </a:prstGeom>
            <a:noFill/>
            <a:ln w="9525">
              <a:noFill/>
              <a:miter lim="800000"/>
              <a:headEnd/>
              <a:tailEnd/>
            </a:ln>
          </p:spPr>
        </p:pic>
        <p:grpSp>
          <p:nvGrpSpPr>
            <p:cNvPr id="3" name="Group 6"/>
            <p:cNvGrpSpPr>
              <a:grpSpLocks/>
            </p:cNvGrpSpPr>
            <p:nvPr/>
          </p:nvGrpSpPr>
          <p:grpSpPr bwMode="auto">
            <a:xfrm>
              <a:off x="3408" y="3504"/>
              <a:ext cx="1728" cy="555"/>
              <a:chOff x="3168" y="3408"/>
              <a:chExt cx="1642" cy="555"/>
            </a:xfrm>
          </p:grpSpPr>
          <p:sp>
            <p:nvSpPr>
              <p:cNvPr id="118791" name="Rectangle 7"/>
              <p:cNvSpPr>
                <a:spLocks noChangeArrowheads="1"/>
              </p:cNvSpPr>
              <p:nvPr/>
            </p:nvSpPr>
            <p:spPr bwMode="auto">
              <a:xfrm>
                <a:off x="3168" y="3840"/>
                <a:ext cx="1642" cy="123"/>
              </a:xfrm>
              <a:prstGeom prst="rect">
                <a:avLst/>
              </a:prstGeom>
              <a:noFill/>
              <a:ln w="9525">
                <a:noFill/>
                <a:miter lim="800000"/>
                <a:headEnd/>
                <a:tailEnd/>
              </a:ln>
              <a:effectLst/>
            </p:spPr>
            <p:txBody>
              <a:bodyPr lIns="73639" tIns="36819" rIns="73639" bIns="36819">
                <a:spAutoFit/>
              </a:bodyPr>
              <a:lstStyle/>
              <a:p>
                <a:pPr algn="ctr" defTabSz="820738" eaLnBrk="0" hangingPunct="0">
                  <a:lnSpc>
                    <a:spcPct val="80000"/>
                  </a:lnSpc>
                  <a:spcBef>
                    <a:spcPct val="50000"/>
                  </a:spcBef>
                  <a:defRPr/>
                </a:pPr>
                <a:r>
                  <a:rPr lang="en-US" sz="1000" b="1" i="1">
                    <a:solidFill>
                      <a:srgbClr val="3333CC"/>
                    </a:solidFill>
                    <a:latin typeface="Times New Roman" pitchFamily="18" charset="0"/>
                  </a:rPr>
                  <a:t>Positioning America for the Future</a:t>
                </a:r>
                <a:endParaRPr lang="en-US" sz="1400" b="1" i="1">
                  <a:solidFill>
                    <a:srgbClr val="3333CC"/>
                  </a:solidFill>
                  <a:latin typeface="Times New Roman" pitchFamily="18" charset="0"/>
                </a:endParaRPr>
              </a:p>
            </p:txBody>
          </p:sp>
          <p:pic>
            <p:nvPicPr>
              <p:cNvPr id="16393" name="Picture 8" descr="ngs_from_Jason"/>
              <p:cNvPicPr>
                <a:picLocks noChangeAspect="1" noChangeArrowheads="1"/>
              </p:cNvPicPr>
              <p:nvPr/>
            </p:nvPicPr>
            <p:blipFill>
              <a:blip r:embed="rId14" cstate="print"/>
              <a:srcRect/>
              <a:stretch>
                <a:fillRect/>
              </a:stretch>
            </p:blipFill>
            <p:spPr bwMode="auto">
              <a:xfrm>
                <a:off x="3792" y="3408"/>
                <a:ext cx="432" cy="432"/>
              </a:xfrm>
              <a:prstGeom prst="rect">
                <a:avLst/>
              </a:prstGeom>
              <a:noFill/>
              <a:ln w="9525">
                <a:noFill/>
                <a:miter lim="800000"/>
                <a:headEnd/>
                <a:tailEnd/>
              </a:ln>
            </p:spPr>
          </p:pic>
        </p:grpSp>
        <p:sp>
          <p:nvSpPr>
            <p:cNvPr id="118793" name="Text Box 9"/>
            <p:cNvSpPr txBox="1">
              <a:spLocks noChangeArrowheads="1"/>
            </p:cNvSpPr>
            <p:nvPr/>
          </p:nvSpPr>
          <p:spPr bwMode="auto">
            <a:xfrm>
              <a:off x="1104" y="3552"/>
              <a:ext cx="2976" cy="450"/>
            </a:xfrm>
            <a:prstGeom prst="rect">
              <a:avLst/>
            </a:prstGeom>
            <a:noFill/>
            <a:ln w="9525">
              <a:noFill/>
              <a:miter lim="800000"/>
              <a:headEnd/>
              <a:tailEnd/>
            </a:ln>
            <a:effectLst/>
          </p:spPr>
          <p:txBody>
            <a:bodyPr>
              <a:spAutoFit/>
            </a:bodyPr>
            <a:lstStyle/>
            <a:p>
              <a:pPr eaLnBrk="0" hangingPunct="0">
                <a:lnSpc>
                  <a:spcPct val="80000"/>
                </a:lnSpc>
                <a:spcBef>
                  <a:spcPct val="50000"/>
                </a:spcBef>
                <a:defRPr/>
              </a:pPr>
              <a:r>
                <a:rPr lang="en-US" sz="1200">
                  <a:solidFill>
                    <a:srgbClr val="000000"/>
                  </a:solidFill>
                  <a:latin typeface="Times New Roman" pitchFamily="18" charset="0"/>
                </a:rPr>
                <a:t>NATIONAL OCEANIC AND ATMOSPHERIC ADMINISTRATION </a:t>
              </a:r>
            </a:p>
            <a:p>
              <a:pPr eaLnBrk="0" hangingPunct="0">
                <a:lnSpc>
                  <a:spcPct val="80000"/>
                </a:lnSpc>
                <a:spcBef>
                  <a:spcPct val="50000"/>
                </a:spcBef>
                <a:defRPr/>
              </a:pPr>
              <a:r>
                <a:rPr lang="en-US" sz="1200">
                  <a:solidFill>
                    <a:srgbClr val="000000"/>
                  </a:solidFill>
                  <a:latin typeface="Times New Roman" pitchFamily="18" charset="0"/>
                </a:rPr>
                <a:t>National Ocean Service </a:t>
              </a:r>
            </a:p>
            <a:p>
              <a:pPr eaLnBrk="0" hangingPunct="0">
                <a:lnSpc>
                  <a:spcPct val="80000"/>
                </a:lnSpc>
                <a:spcBef>
                  <a:spcPct val="50000"/>
                </a:spcBef>
                <a:defRPr/>
              </a:pPr>
              <a:r>
                <a:rPr lang="en-US" sz="1200">
                  <a:solidFill>
                    <a:srgbClr val="3333CC"/>
                  </a:solidFill>
                  <a:latin typeface="Times New Roman" pitchFamily="18" charset="0"/>
                </a:rPr>
                <a:t>National Geodetic Survey</a:t>
              </a:r>
              <a:endParaRPr lang="en-US" sz="1200">
                <a:solidFill>
                  <a:srgbClr val="000000"/>
                </a:solidFill>
                <a:latin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defRPr>
            </a:lvl1pPr>
          </a:lstStyle>
          <a:p>
            <a:pPr>
              <a:defRPr/>
            </a:pPr>
            <a:fld id="{BBC752C7-6EBD-4718-98A4-820EAC01545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charset="0"/>
              </a:defRPr>
            </a:lvl1pPr>
          </a:lstStyle>
          <a:p>
            <a:pPr>
              <a:defRPr/>
            </a:pPr>
            <a:fld id="{B6B2A2E8-F31E-43B5-991C-296BC260E28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ransition spd="med">
    <p:fade thruBlk="1"/>
  </p:transition>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EBD5C2C8-B114-4E19-8C9E-7EC2A37E087C}" type="slidenum">
              <a:rPr lang="en-US"/>
              <a:pPr>
                <a:defRPr/>
              </a:pPr>
              <a:t>‹#›</a:t>
            </a:fld>
            <a:endParaRPr lang="en-US"/>
          </a:p>
        </p:txBody>
      </p:sp>
      <p:sp>
        <p:nvSpPr>
          <p:cNvPr id="11271" name="Text Box 7"/>
          <p:cNvSpPr txBox="1">
            <a:spLocks noChangeArrowheads="1"/>
          </p:cNvSpPr>
          <p:nvPr userDrawn="1"/>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a:solidFill>
                <a:srgbClr val="000000"/>
              </a:solidFill>
              <a:latin typeface="Times"/>
            </a:endParaRPr>
          </a:p>
        </p:txBody>
      </p:sp>
      <p:sp>
        <p:nvSpPr>
          <p:cNvPr id="11272" name="Text Box 8"/>
          <p:cNvSpPr txBox="1">
            <a:spLocks noChangeArrowheads="1"/>
          </p:cNvSpPr>
          <p:nvPr userDrawn="1"/>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a:solidFill>
                <a:srgbClr val="000000"/>
              </a:solidFill>
              <a:latin typeface="Times"/>
            </a:endParaRPr>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r>
              <a:rPr lang="en-US" dirty="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6F4C532F-2647-4C76-90DF-DD581CBD8F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sldNum="0"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966650D-491E-4550-BF51-C7B3670BC0F9}" type="slidenum">
              <a:rPr lang="en-US">
                <a:solidFill>
                  <a:srgbClr val="000000"/>
                </a:solidFill>
                <a:cs typeface="+mn-cs"/>
              </a:rPr>
              <a:pPr>
                <a:defRPr/>
              </a:pPr>
              <a:t>‹#›</a:t>
            </a:fld>
            <a:endParaRPr lang="en-US">
              <a:solidFill>
                <a:srgbClr val="000000"/>
              </a:solidFill>
              <a:cs typeface="+mn-cs"/>
            </a:endParaRPr>
          </a:p>
        </p:txBody>
      </p:sp>
      <p:sp>
        <p:nvSpPr>
          <p:cNvPr id="11271" name="Text Box 7"/>
          <p:cNvSpPr txBox="1">
            <a:spLocks noChangeArrowheads="1"/>
          </p:cNvSpPr>
          <p:nvPr userDrawn="1"/>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a:solidFill>
                <a:srgbClr val="000000"/>
              </a:solidFill>
              <a:latin typeface="Times"/>
              <a:cs typeface="+mn-cs"/>
            </a:endParaRPr>
          </a:p>
        </p:txBody>
      </p:sp>
      <p:sp>
        <p:nvSpPr>
          <p:cNvPr id="11272" name="Text Box 8"/>
          <p:cNvSpPr txBox="1">
            <a:spLocks noChangeArrowheads="1"/>
          </p:cNvSpPr>
          <p:nvPr userDrawn="1"/>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a:solidFill>
                <a:srgbClr val="000000"/>
              </a:solidFill>
              <a:latin typeface="Times"/>
              <a:cs typeface="+mn-cs"/>
            </a:endParaRPr>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966650D-491E-4550-BF51-C7B3670BC0F9}" type="slidenum">
              <a:rPr lang="en-US">
                <a:solidFill>
                  <a:srgbClr val="000000"/>
                </a:solidFill>
                <a:cs typeface="+mn-cs"/>
              </a:rPr>
              <a:pPr>
                <a:defRPr/>
              </a:pPr>
              <a:t>‹#›</a:t>
            </a:fld>
            <a:endParaRPr lang="en-US">
              <a:solidFill>
                <a:srgbClr val="000000"/>
              </a:solidFill>
              <a:cs typeface="+mn-cs"/>
            </a:endParaRPr>
          </a:p>
        </p:txBody>
      </p:sp>
      <p:sp>
        <p:nvSpPr>
          <p:cNvPr id="11271" name="Text Box 7"/>
          <p:cNvSpPr txBox="1">
            <a:spLocks noChangeArrowheads="1"/>
          </p:cNvSpPr>
          <p:nvPr userDrawn="1"/>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a:solidFill>
                <a:srgbClr val="000000"/>
              </a:solidFill>
              <a:latin typeface="Times"/>
              <a:cs typeface="+mn-cs"/>
            </a:endParaRPr>
          </a:p>
        </p:txBody>
      </p:sp>
      <p:sp>
        <p:nvSpPr>
          <p:cNvPr id="11272" name="Text Box 8"/>
          <p:cNvSpPr txBox="1">
            <a:spLocks noChangeArrowheads="1"/>
          </p:cNvSpPr>
          <p:nvPr userDrawn="1"/>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a:solidFill>
                <a:srgbClr val="000000"/>
              </a:solidFill>
              <a:latin typeface="Times"/>
              <a:cs typeface="+mn-cs"/>
            </a:endParaRPr>
          </a:p>
        </p:txBody>
      </p:sp>
    </p:spTree>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966650D-491E-4550-BF51-C7B3670BC0F9}" type="slidenum">
              <a:rPr lang="en-US">
                <a:solidFill>
                  <a:srgbClr val="000000"/>
                </a:solidFill>
                <a:cs typeface="+mn-cs"/>
              </a:rPr>
              <a:pPr>
                <a:defRPr/>
              </a:pPr>
              <a:t>‹#›</a:t>
            </a:fld>
            <a:endParaRPr lang="en-US">
              <a:solidFill>
                <a:srgbClr val="000000"/>
              </a:solidFill>
              <a:cs typeface="+mn-cs"/>
            </a:endParaRPr>
          </a:p>
        </p:txBody>
      </p:sp>
      <p:sp>
        <p:nvSpPr>
          <p:cNvPr id="11271" name="Text Box 7"/>
          <p:cNvSpPr txBox="1">
            <a:spLocks noChangeArrowheads="1"/>
          </p:cNvSpPr>
          <p:nvPr userDrawn="1"/>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a:solidFill>
                <a:srgbClr val="000000"/>
              </a:solidFill>
              <a:latin typeface="Times"/>
              <a:cs typeface="+mn-cs"/>
            </a:endParaRPr>
          </a:p>
        </p:txBody>
      </p:sp>
      <p:sp>
        <p:nvSpPr>
          <p:cNvPr id="11272" name="Text Box 8"/>
          <p:cNvSpPr txBox="1">
            <a:spLocks noChangeArrowheads="1"/>
          </p:cNvSpPr>
          <p:nvPr userDrawn="1"/>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a:solidFill>
                <a:srgbClr val="000000"/>
              </a:solidFill>
              <a:latin typeface="Times"/>
              <a:cs typeface="+mn-cs"/>
            </a:endParaRPr>
          </a:p>
        </p:txBody>
      </p:sp>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dirty="0" smtClean="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CCCA1FD-A9AF-43A8-BB83-B21F5D32317A}" type="slidenum">
              <a:rPr lang="en-US" smtClean="0"/>
              <a:pPr>
                <a:defRPr/>
              </a:pPr>
              <a:t>‹#›</a:t>
            </a:fld>
            <a:endParaRPr lang="en-US"/>
          </a:p>
        </p:txBody>
      </p:sp>
      <p:sp>
        <p:nvSpPr>
          <p:cNvPr id="8" name="Text Box 7"/>
          <p:cNvSpPr txBox="1">
            <a:spLocks noChangeArrowheads="1"/>
          </p:cNvSpPr>
          <p:nvPr userDrawn="1"/>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a:solidFill>
                <a:srgbClr val="000000"/>
              </a:solidFill>
              <a:latin typeface="Times"/>
              <a:cs typeface="+mn-cs"/>
            </a:endParaRPr>
          </a:p>
        </p:txBody>
      </p:sp>
      <p:sp>
        <p:nvSpPr>
          <p:cNvPr id="9" name="Text Box 8"/>
          <p:cNvSpPr txBox="1">
            <a:spLocks noChangeArrowheads="1"/>
          </p:cNvSpPr>
          <p:nvPr userDrawn="1"/>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a:solidFill>
                <a:srgbClr val="000000"/>
              </a:solidFill>
              <a:latin typeface="Times"/>
              <a:cs typeface="+mn-cs"/>
            </a:endParaRPr>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ransition spd="med">
    <p:fade thruBlk="1"/>
  </p:transition>
  <p:hf sldNum="0"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E04DA1-3AB6-4BD0-8AB1-DA691A8A272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D8B9361-9676-4171-8F1E-6D09D5112F0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92"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DF5717A-5B9E-4B76-9805-76E02D840BB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49301D3-6ED5-4445-A271-E05ED3D0D92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94"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32CB725-387C-45E7-A453-46036A8F4C2F}"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5339B3C-0015-4564-A0CC-DD28E4907AA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96"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C7EE6AA-1C56-41D7-A7D7-D52A980F805C}"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CFA5AF2-D899-4894-8DAE-BE6C3E2A44E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98"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17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717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17E9A0-C701-4673-B819-0DDB814A1D9B}"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BA06F9-CEBF-4966-9102-B7B8B46C09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104122B-6E61-4DCA-9536-C8534FEE7FA7}"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363A55B-19DE-4C3C-84E1-5E46AD80407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12"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dirty="0" smtClean="0"/>
              <a:t>2012 </a:t>
            </a:r>
            <a:r>
              <a:rPr lang="en-US" dirty="0" err="1" smtClean="0"/>
              <a:t>SurvCon</a:t>
            </a:r>
            <a:r>
              <a:rPr lang="en-US" dirty="0" smtClean="0"/>
              <a:t> Atlantic City NJ</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CCCA1FD-A9AF-43A8-BB83-B21F5D32317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spd="med">
    <p:fade thruBlk="1"/>
  </p:transition>
  <p:hf sldNum="0"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218"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DD2DFE3-833C-4EC2-824B-E9261E3CA161}"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648181C-A490-4459-8BA0-E3A047EC932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14"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42" name="Picture 6" descr="Header Slide.JPG"/>
          <p:cNvPicPr>
            <a:picLocks noChangeAspect="1"/>
          </p:cNvPicPr>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sp>
        <p:nvSpPr>
          <p:cNvPr id="1024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C6D1028-1E97-4AE7-9675-685F3603B5B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0DB569A-77CC-4B26-AF1D-634D868B3F8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266" name="Picture 6" descr="Continuation Slide.JPG"/>
          <p:cNvPicPr>
            <a:picLocks noChangeAspect="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1126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1F857D-A6C2-44A6-9D2D-C586B46DB76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877D229-5A7C-49EF-A99D-D76CFD558CE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290"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29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27E6EE0-5038-4C2E-93EA-8C2116C9A34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1E8ED9-1049-431A-A1DE-60215613015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37"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314"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244D47A-A9D5-4FDE-914E-5BBE4372C68F}"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1996E9D-1C6F-40A7-A386-060D67B927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39"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600200" y="228600"/>
            <a:ext cx="5181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118787" name="Rectangle 3"/>
          <p:cNvSpPr>
            <a:spLocks noChangeArrowheads="1"/>
          </p:cNvSpPr>
          <p:nvPr/>
        </p:nvSpPr>
        <p:spPr bwMode="auto">
          <a:xfrm>
            <a:off x="0" y="1066800"/>
            <a:ext cx="8839200" cy="228600"/>
          </a:xfrm>
          <a:prstGeom prst="rect">
            <a:avLst/>
          </a:prstGeom>
          <a:gradFill rotWithShape="0">
            <a:gsLst>
              <a:gs pos="0">
                <a:srgbClr val="000066"/>
              </a:gs>
              <a:gs pos="100000">
                <a:srgbClr val="66CCFF"/>
              </a:gs>
            </a:gsLst>
            <a:lin ang="0" scaled="1"/>
          </a:gradFill>
          <a:ln w="9525">
            <a:noFill/>
            <a:miter lim="800000"/>
            <a:headEnd/>
            <a:tailEnd/>
          </a:ln>
          <a:effectLst/>
        </p:spPr>
        <p:txBody>
          <a:bodyPr anchor="ctr"/>
          <a:lstStyle/>
          <a:p>
            <a:pPr algn="ctr" eaLnBrk="0" hangingPunct="0">
              <a:defRPr/>
            </a:pPr>
            <a:endParaRPr lang="en-US" sz="2600">
              <a:solidFill>
                <a:srgbClr val="000000"/>
              </a:solidFill>
              <a:latin typeface="Arial" charset="0"/>
            </a:endParaRPr>
          </a:p>
        </p:txBody>
      </p:sp>
      <p:grpSp>
        <p:nvGrpSpPr>
          <p:cNvPr id="2" name="Group 4"/>
          <p:cNvGrpSpPr>
            <a:grpSpLocks/>
          </p:cNvGrpSpPr>
          <p:nvPr/>
        </p:nvGrpSpPr>
        <p:grpSpPr bwMode="auto">
          <a:xfrm>
            <a:off x="1143000" y="5715000"/>
            <a:ext cx="7315200" cy="881063"/>
            <a:chOff x="528" y="3504"/>
            <a:chExt cx="4608" cy="555"/>
          </a:xfrm>
        </p:grpSpPr>
        <p:pic>
          <p:nvPicPr>
            <p:cNvPr id="14341" name="Picture 5" descr="noaa_from_jason"/>
            <p:cNvPicPr>
              <a:picLocks noChangeAspect="1" noChangeArrowheads="1"/>
            </p:cNvPicPr>
            <p:nvPr/>
          </p:nvPicPr>
          <p:blipFill>
            <a:blip r:embed="rId13" cstate="print"/>
            <a:srcRect/>
            <a:stretch>
              <a:fillRect/>
            </a:stretch>
          </p:blipFill>
          <p:spPr bwMode="auto">
            <a:xfrm>
              <a:off x="528" y="3504"/>
              <a:ext cx="476" cy="480"/>
            </a:xfrm>
            <a:prstGeom prst="rect">
              <a:avLst/>
            </a:prstGeom>
            <a:noFill/>
            <a:ln w="9525">
              <a:noFill/>
              <a:miter lim="800000"/>
              <a:headEnd/>
              <a:tailEnd/>
            </a:ln>
          </p:spPr>
        </p:pic>
        <p:grpSp>
          <p:nvGrpSpPr>
            <p:cNvPr id="3" name="Group 6"/>
            <p:cNvGrpSpPr>
              <a:grpSpLocks/>
            </p:cNvGrpSpPr>
            <p:nvPr/>
          </p:nvGrpSpPr>
          <p:grpSpPr bwMode="auto">
            <a:xfrm>
              <a:off x="3408" y="3504"/>
              <a:ext cx="1728" cy="555"/>
              <a:chOff x="3168" y="3408"/>
              <a:chExt cx="1642" cy="555"/>
            </a:xfrm>
          </p:grpSpPr>
          <p:sp>
            <p:nvSpPr>
              <p:cNvPr id="118791" name="Rectangle 7"/>
              <p:cNvSpPr>
                <a:spLocks noChangeArrowheads="1"/>
              </p:cNvSpPr>
              <p:nvPr/>
            </p:nvSpPr>
            <p:spPr bwMode="auto">
              <a:xfrm>
                <a:off x="3168" y="3840"/>
                <a:ext cx="1642" cy="123"/>
              </a:xfrm>
              <a:prstGeom prst="rect">
                <a:avLst/>
              </a:prstGeom>
              <a:noFill/>
              <a:ln w="9525">
                <a:noFill/>
                <a:miter lim="800000"/>
                <a:headEnd/>
                <a:tailEnd/>
              </a:ln>
              <a:effectLst/>
            </p:spPr>
            <p:txBody>
              <a:bodyPr lIns="73639" tIns="36819" rIns="73639" bIns="36819">
                <a:spAutoFit/>
              </a:bodyPr>
              <a:lstStyle/>
              <a:p>
                <a:pPr algn="ctr" defTabSz="820738" eaLnBrk="0" hangingPunct="0">
                  <a:lnSpc>
                    <a:spcPct val="80000"/>
                  </a:lnSpc>
                  <a:spcBef>
                    <a:spcPct val="50000"/>
                  </a:spcBef>
                  <a:defRPr/>
                </a:pPr>
                <a:r>
                  <a:rPr lang="en-US" sz="1000" b="1" i="1">
                    <a:solidFill>
                      <a:srgbClr val="3333CC"/>
                    </a:solidFill>
                    <a:latin typeface="Times New Roman" pitchFamily="18" charset="0"/>
                  </a:rPr>
                  <a:t>Positioning America for the Future</a:t>
                </a:r>
                <a:endParaRPr lang="en-US" sz="1400" b="1" i="1">
                  <a:solidFill>
                    <a:srgbClr val="3333CC"/>
                  </a:solidFill>
                  <a:latin typeface="Times New Roman" pitchFamily="18" charset="0"/>
                </a:endParaRPr>
              </a:p>
            </p:txBody>
          </p:sp>
          <p:pic>
            <p:nvPicPr>
              <p:cNvPr id="14345" name="Picture 8" descr="ngs_from_Jason"/>
              <p:cNvPicPr>
                <a:picLocks noChangeAspect="1" noChangeArrowheads="1"/>
              </p:cNvPicPr>
              <p:nvPr/>
            </p:nvPicPr>
            <p:blipFill>
              <a:blip r:embed="rId14" cstate="print"/>
              <a:srcRect/>
              <a:stretch>
                <a:fillRect/>
              </a:stretch>
            </p:blipFill>
            <p:spPr bwMode="auto">
              <a:xfrm>
                <a:off x="3792" y="3408"/>
                <a:ext cx="432" cy="432"/>
              </a:xfrm>
              <a:prstGeom prst="rect">
                <a:avLst/>
              </a:prstGeom>
              <a:noFill/>
              <a:ln w="9525">
                <a:noFill/>
                <a:miter lim="800000"/>
                <a:headEnd/>
                <a:tailEnd/>
              </a:ln>
            </p:spPr>
          </p:pic>
        </p:grpSp>
        <p:sp>
          <p:nvSpPr>
            <p:cNvPr id="118793" name="Text Box 9"/>
            <p:cNvSpPr txBox="1">
              <a:spLocks noChangeArrowheads="1"/>
            </p:cNvSpPr>
            <p:nvPr/>
          </p:nvSpPr>
          <p:spPr bwMode="auto">
            <a:xfrm>
              <a:off x="1104" y="3552"/>
              <a:ext cx="2976" cy="450"/>
            </a:xfrm>
            <a:prstGeom prst="rect">
              <a:avLst/>
            </a:prstGeom>
            <a:noFill/>
            <a:ln w="9525">
              <a:noFill/>
              <a:miter lim="800000"/>
              <a:headEnd/>
              <a:tailEnd/>
            </a:ln>
            <a:effectLst/>
          </p:spPr>
          <p:txBody>
            <a:bodyPr>
              <a:spAutoFit/>
            </a:bodyPr>
            <a:lstStyle/>
            <a:p>
              <a:pPr eaLnBrk="0" hangingPunct="0">
                <a:lnSpc>
                  <a:spcPct val="80000"/>
                </a:lnSpc>
                <a:spcBef>
                  <a:spcPct val="50000"/>
                </a:spcBef>
                <a:defRPr/>
              </a:pPr>
              <a:r>
                <a:rPr lang="en-US" sz="1200">
                  <a:solidFill>
                    <a:srgbClr val="000000"/>
                  </a:solidFill>
                  <a:latin typeface="Times New Roman" pitchFamily="18" charset="0"/>
                </a:rPr>
                <a:t>NATIONAL OCEANIC AND ATMOSPHERIC ADMINISTRATION </a:t>
              </a:r>
            </a:p>
            <a:p>
              <a:pPr eaLnBrk="0" hangingPunct="0">
                <a:lnSpc>
                  <a:spcPct val="80000"/>
                </a:lnSpc>
                <a:spcBef>
                  <a:spcPct val="50000"/>
                </a:spcBef>
                <a:defRPr/>
              </a:pPr>
              <a:r>
                <a:rPr lang="en-US" sz="1200">
                  <a:solidFill>
                    <a:srgbClr val="000000"/>
                  </a:solidFill>
                  <a:latin typeface="Times New Roman" pitchFamily="18" charset="0"/>
                </a:rPr>
                <a:t>National Ocean Service </a:t>
              </a:r>
            </a:p>
            <a:p>
              <a:pPr eaLnBrk="0" hangingPunct="0">
                <a:lnSpc>
                  <a:spcPct val="80000"/>
                </a:lnSpc>
                <a:spcBef>
                  <a:spcPct val="50000"/>
                </a:spcBef>
                <a:defRPr/>
              </a:pPr>
              <a:r>
                <a:rPr lang="en-US" sz="1200">
                  <a:solidFill>
                    <a:srgbClr val="3333CC"/>
                  </a:solidFill>
                  <a:latin typeface="Times New Roman" pitchFamily="18" charset="0"/>
                </a:rPr>
                <a:t>National Geodetic Survey</a:t>
              </a:r>
              <a:endParaRPr lang="en-US" sz="1200">
                <a:solidFill>
                  <a:srgbClr val="000000"/>
                </a:solidFill>
                <a:latin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600200" y="228600"/>
            <a:ext cx="5181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118787" name="Rectangle 3"/>
          <p:cNvSpPr>
            <a:spLocks noChangeArrowheads="1"/>
          </p:cNvSpPr>
          <p:nvPr/>
        </p:nvSpPr>
        <p:spPr bwMode="auto">
          <a:xfrm>
            <a:off x="0" y="1066800"/>
            <a:ext cx="8839200" cy="228600"/>
          </a:xfrm>
          <a:prstGeom prst="rect">
            <a:avLst/>
          </a:prstGeom>
          <a:gradFill rotWithShape="0">
            <a:gsLst>
              <a:gs pos="0">
                <a:srgbClr val="000066"/>
              </a:gs>
              <a:gs pos="100000">
                <a:srgbClr val="66CCFF"/>
              </a:gs>
            </a:gsLst>
            <a:lin ang="0" scaled="1"/>
          </a:gradFill>
          <a:ln w="9525">
            <a:noFill/>
            <a:miter lim="800000"/>
            <a:headEnd/>
            <a:tailEnd/>
          </a:ln>
          <a:effectLst/>
        </p:spPr>
        <p:txBody>
          <a:bodyPr anchor="ctr"/>
          <a:lstStyle/>
          <a:p>
            <a:pPr algn="ctr" eaLnBrk="0" hangingPunct="0">
              <a:defRPr/>
            </a:pPr>
            <a:endParaRPr lang="en-US" sz="2600">
              <a:solidFill>
                <a:srgbClr val="000000"/>
              </a:solidFill>
              <a:latin typeface="Arial" charset="0"/>
            </a:endParaRPr>
          </a:p>
        </p:txBody>
      </p:sp>
      <p:grpSp>
        <p:nvGrpSpPr>
          <p:cNvPr id="2" name="Group 4"/>
          <p:cNvGrpSpPr>
            <a:grpSpLocks/>
          </p:cNvGrpSpPr>
          <p:nvPr/>
        </p:nvGrpSpPr>
        <p:grpSpPr bwMode="auto">
          <a:xfrm>
            <a:off x="1143000" y="5715000"/>
            <a:ext cx="7315200" cy="881063"/>
            <a:chOff x="528" y="3504"/>
            <a:chExt cx="4608" cy="555"/>
          </a:xfrm>
        </p:grpSpPr>
        <p:pic>
          <p:nvPicPr>
            <p:cNvPr id="15365" name="Picture 5" descr="noaa_from_jason"/>
            <p:cNvPicPr>
              <a:picLocks noChangeAspect="1" noChangeArrowheads="1"/>
            </p:cNvPicPr>
            <p:nvPr/>
          </p:nvPicPr>
          <p:blipFill>
            <a:blip r:embed="rId13" cstate="print"/>
            <a:srcRect/>
            <a:stretch>
              <a:fillRect/>
            </a:stretch>
          </p:blipFill>
          <p:spPr bwMode="auto">
            <a:xfrm>
              <a:off x="528" y="3504"/>
              <a:ext cx="476" cy="480"/>
            </a:xfrm>
            <a:prstGeom prst="rect">
              <a:avLst/>
            </a:prstGeom>
            <a:noFill/>
            <a:ln w="9525">
              <a:noFill/>
              <a:miter lim="800000"/>
              <a:headEnd/>
              <a:tailEnd/>
            </a:ln>
          </p:spPr>
        </p:pic>
        <p:grpSp>
          <p:nvGrpSpPr>
            <p:cNvPr id="3" name="Group 6"/>
            <p:cNvGrpSpPr>
              <a:grpSpLocks/>
            </p:cNvGrpSpPr>
            <p:nvPr/>
          </p:nvGrpSpPr>
          <p:grpSpPr bwMode="auto">
            <a:xfrm>
              <a:off x="3408" y="3504"/>
              <a:ext cx="1728" cy="555"/>
              <a:chOff x="3168" y="3408"/>
              <a:chExt cx="1642" cy="555"/>
            </a:xfrm>
          </p:grpSpPr>
          <p:sp>
            <p:nvSpPr>
              <p:cNvPr id="118791" name="Rectangle 7"/>
              <p:cNvSpPr>
                <a:spLocks noChangeArrowheads="1"/>
              </p:cNvSpPr>
              <p:nvPr/>
            </p:nvSpPr>
            <p:spPr bwMode="auto">
              <a:xfrm>
                <a:off x="3168" y="3840"/>
                <a:ext cx="1642" cy="123"/>
              </a:xfrm>
              <a:prstGeom prst="rect">
                <a:avLst/>
              </a:prstGeom>
              <a:noFill/>
              <a:ln w="9525">
                <a:noFill/>
                <a:miter lim="800000"/>
                <a:headEnd/>
                <a:tailEnd/>
              </a:ln>
              <a:effectLst/>
            </p:spPr>
            <p:txBody>
              <a:bodyPr lIns="73639" tIns="36819" rIns="73639" bIns="36819">
                <a:spAutoFit/>
              </a:bodyPr>
              <a:lstStyle/>
              <a:p>
                <a:pPr algn="ctr" defTabSz="820738" eaLnBrk="0" hangingPunct="0">
                  <a:lnSpc>
                    <a:spcPct val="80000"/>
                  </a:lnSpc>
                  <a:spcBef>
                    <a:spcPct val="50000"/>
                  </a:spcBef>
                  <a:defRPr/>
                </a:pPr>
                <a:r>
                  <a:rPr lang="en-US" sz="1000" b="1" i="1">
                    <a:solidFill>
                      <a:srgbClr val="3333CC"/>
                    </a:solidFill>
                    <a:latin typeface="Times New Roman" pitchFamily="18" charset="0"/>
                  </a:rPr>
                  <a:t>Positioning America for the Future</a:t>
                </a:r>
                <a:endParaRPr lang="en-US" sz="1400" b="1" i="1">
                  <a:solidFill>
                    <a:srgbClr val="3333CC"/>
                  </a:solidFill>
                  <a:latin typeface="Times New Roman" pitchFamily="18" charset="0"/>
                </a:endParaRPr>
              </a:p>
            </p:txBody>
          </p:sp>
          <p:pic>
            <p:nvPicPr>
              <p:cNvPr id="15369" name="Picture 8" descr="ngs_from_Jason"/>
              <p:cNvPicPr>
                <a:picLocks noChangeAspect="1" noChangeArrowheads="1"/>
              </p:cNvPicPr>
              <p:nvPr/>
            </p:nvPicPr>
            <p:blipFill>
              <a:blip r:embed="rId14" cstate="print"/>
              <a:srcRect/>
              <a:stretch>
                <a:fillRect/>
              </a:stretch>
            </p:blipFill>
            <p:spPr bwMode="auto">
              <a:xfrm>
                <a:off x="3792" y="3408"/>
                <a:ext cx="432" cy="432"/>
              </a:xfrm>
              <a:prstGeom prst="rect">
                <a:avLst/>
              </a:prstGeom>
              <a:noFill/>
              <a:ln w="9525">
                <a:noFill/>
                <a:miter lim="800000"/>
                <a:headEnd/>
                <a:tailEnd/>
              </a:ln>
            </p:spPr>
          </p:pic>
        </p:grpSp>
        <p:sp>
          <p:nvSpPr>
            <p:cNvPr id="118793" name="Text Box 9"/>
            <p:cNvSpPr txBox="1">
              <a:spLocks noChangeArrowheads="1"/>
            </p:cNvSpPr>
            <p:nvPr/>
          </p:nvSpPr>
          <p:spPr bwMode="auto">
            <a:xfrm>
              <a:off x="1104" y="3552"/>
              <a:ext cx="2976" cy="450"/>
            </a:xfrm>
            <a:prstGeom prst="rect">
              <a:avLst/>
            </a:prstGeom>
            <a:noFill/>
            <a:ln w="9525">
              <a:noFill/>
              <a:miter lim="800000"/>
              <a:headEnd/>
              <a:tailEnd/>
            </a:ln>
            <a:effectLst/>
          </p:spPr>
          <p:txBody>
            <a:bodyPr>
              <a:spAutoFit/>
            </a:bodyPr>
            <a:lstStyle/>
            <a:p>
              <a:pPr eaLnBrk="0" hangingPunct="0">
                <a:lnSpc>
                  <a:spcPct val="80000"/>
                </a:lnSpc>
                <a:spcBef>
                  <a:spcPct val="50000"/>
                </a:spcBef>
                <a:defRPr/>
              </a:pPr>
              <a:r>
                <a:rPr lang="en-US" sz="1200">
                  <a:solidFill>
                    <a:srgbClr val="000000"/>
                  </a:solidFill>
                  <a:latin typeface="Times New Roman" pitchFamily="18" charset="0"/>
                </a:rPr>
                <a:t>NATIONAL OCEANIC AND ATMOSPHERIC ADMINISTRATION </a:t>
              </a:r>
            </a:p>
            <a:p>
              <a:pPr eaLnBrk="0" hangingPunct="0">
                <a:lnSpc>
                  <a:spcPct val="80000"/>
                </a:lnSpc>
                <a:spcBef>
                  <a:spcPct val="50000"/>
                </a:spcBef>
                <a:defRPr/>
              </a:pPr>
              <a:r>
                <a:rPr lang="en-US" sz="1200">
                  <a:solidFill>
                    <a:srgbClr val="000000"/>
                  </a:solidFill>
                  <a:latin typeface="Times New Roman" pitchFamily="18" charset="0"/>
                </a:rPr>
                <a:t>National Ocean Service </a:t>
              </a:r>
            </a:p>
            <a:p>
              <a:pPr eaLnBrk="0" hangingPunct="0">
                <a:lnSpc>
                  <a:spcPct val="80000"/>
                </a:lnSpc>
                <a:spcBef>
                  <a:spcPct val="50000"/>
                </a:spcBef>
                <a:defRPr/>
              </a:pPr>
              <a:r>
                <a:rPr lang="en-US" sz="1200">
                  <a:solidFill>
                    <a:srgbClr val="3333CC"/>
                  </a:solidFill>
                  <a:latin typeface="Times New Roman" pitchFamily="18" charset="0"/>
                </a:rPr>
                <a:t>National Geodetic Survey</a:t>
              </a:r>
              <a:endParaRPr lang="en-US" sz="1200">
                <a:solidFill>
                  <a:srgbClr val="000000"/>
                </a:solidFill>
                <a:latin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1600200" y="228600"/>
            <a:ext cx="5181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 of Slide</a:t>
            </a:r>
          </a:p>
        </p:txBody>
      </p:sp>
      <p:sp>
        <p:nvSpPr>
          <p:cNvPr id="118787" name="Rectangle 3"/>
          <p:cNvSpPr>
            <a:spLocks noChangeArrowheads="1"/>
          </p:cNvSpPr>
          <p:nvPr/>
        </p:nvSpPr>
        <p:spPr bwMode="auto">
          <a:xfrm>
            <a:off x="0" y="1066800"/>
            <a:ext cx="8839200" cy="228600"/>
          </a:xfrm>
          <a:prstGeom prst="rect">
            <a:avLst/>
          </a:prstGeom>
          <a:gradFill rotWithShape="0">
            <a:gsLst>
              <a:gs pos="0">
                <a:srgbClr val="000066"/>
              </a:gs>
              <a:gs pos="100000">
                <a:srgbClr val="66CCFF"/>
              </a:gs>
            </a:gsLst>
            <a:lin ang="0" scaled="1"/>
          </a:gradFill>
          <a:ln w="9525">
            <a:noFill/>
            <a:miter lim="800000"/>
            <a:headEnd/>
            <a:tailEnd/>
          </a:ln>
          <a:effectLst/>
        </p:spPr>
        <p:txBody>
          <a:bodyPr anchor="ctr"/>
          <a:lstStyle/>
          <a:p>
            <a:pPr algn="ctr" eaLnBrk="0" hangingPunct="0">
              <a:defRPr/>
            </a:pPr>
            <a:endParaRPr lang="en-US" sz="2600">
              <a:solidFill>
                <a:srgbClr val="000000"/>
              </a:solidFill>
              <a:latin typeface="Arial" charset="0"/>
            </a:endParaRPr>
          </a:p>
        </p:txBody>
      </p:sp>
      <p:grpSp>
        <p:nvGrpSpPr>
          <p:cNvPr id="2" name="Group 4"/>
          <p:cNvGrpSpPr>
            <a:grpSpLocks/>
          </p:cNvGrpSpPr>
          <p:nvPr/>
        </p:nvGrpSpPr>
        <p:grpSpPr bwMode="auto">
          <a:xfrm>
            <a:off x="1143000" y="5715000"/>
            <a:ext cx="7315200" cy="881063"/>
            <a:chOff x="528" y="3504"/>
            <a:chExt cx="4608" cy="555"/>
          </a:xfrm>
        </p:grpSpPr>
        <p:pic>
          <p:nvPicPr>
            <p:cNvPr id="16389" name="Picture 5" descr="noaa_from_jason"/>
            <p:cNvPicPr>
              <a:picLocks noChangeAspect="1" noChangeArrowheads="1"/>
            </p:cNvPicPr>
            <p:nvPr/>
          </p:nvPicPr>
          <p:blipFill>
            <a:blip r:embed="rId13" cstate="print"/>
            <a:srcRect/>
            <a:stretch>
              <a:fillRect/>
            </a:stretch>
          </p:blipFill>
          <p:spPr bwMode="auto">
            <a:xfrm>
              <a:off x="528" y="3504"/>
              <a:ext cx="476" cy="480"/>
            </a:xfrm>
            <a:prstGeom prst="rect">
              <a:avLst/>
            </a:prstGeom>
            <a:noFill/>
            <a:ln w="9525">
              <a:noFill/>
              <a:miter lim="800000"/>
              <a:headEnd/>
              <a:tailEnd/>
            </a:ln>
          </p:spPr>
        </p:pic>
        <p:grpSp>
          <p:nvGrpSpPr>
            <p:cNvPr id="3" name="Group 6"/>
            <p:cNvGrpSpPr>
              <a:grpSpLocks/>
            </p:cNvGrpSpPr>
            <p:nvPr/>
          </p:nvGrpSpPr>
          <p:grpSpPr bwMode="auto">
            <a:xfrm>
              <a:off x="3408" y="3504"/>
              <a:ext cx="1728" cy="555"/>
              <a:chOff x="3168" y="3408"/>
              <a:chExt cx="1642" cy="555"/>
            </a:xfrm>
          </p:grpSpPr>
          <p:sp>
            <p:nvSpPr>
              <p:cNvPr id="118791" name="Rectangle 7"/>
              <p:cNvSpPr>
                <a:spLocks noChangeArrowheads="1"/>
              </p:cNvSpPr>
              <p:nvPr/>
            </p:nvSpPr>
            <p:spPr bwMode="auto">
              <a:xfrm>
                <a:off x="3168" y="3840"/>
                <a:ext cx="1642" cy="123"/>
              </a:xfrm>
              <a:prstGeom prst="rect">
                <a:avLst/>
              </a:prstGeom>
              <a:noFill/>
              <a:ln w="9525">
                <a:noFill/>
                <a:miter lim="800000"/>
                <a:headEnd/>
                <a:tailEnd/>
              </a:ln>
              <a:effectLst/>
            </p:spPr>
            <p:txBody>
              <a:bodyPr lIns="73639" tIns="36819" rIns="73639" bIns="36819">
                <a:spAutoFit/>
              </a:bodyPr>
              <a:lstStyle/>
              <a:p>
                <a:pPr algn="ctr" defTabSz="820738" eaLnBrk="0" hangingPunct="0">
                  <a:lnSpc>
                    <a:spcPct val="80000"/>
                  </a:lnSpc>
                  <a:spcBef>
                    <a:spcPct val="50000"/>
                  </a:spcBef>
                  <a:defRPr/>
                </a:pPr>
                <a:r>
                  <a:rPr lang="en-US" sz="1000" b="1" i="1">
                    <a:solidFill>
                      <a:srgbClr val="3333CC"/>
                    </a:solidFill>
                    <a:latin typeface="Times New Roman" pitchFamily="18" charset="0"/>
                  </a:rPr>
                  <a:t>Positioning America for the Future</a:t>
                </a:r>
                <a:endParaRPr lang="en-US" sz="1400" b="1" i="1">
                  <a:solidFill>
                    <a:srgbClr val="3333CC"/>
                  </a:solidFill>
                  <a:latin typeface="Times New Roman" pitchFamily="18" charset="0"/>
                </a:endParaRPr>
              </a:p>
            </p:txBody>
          </p:sp>
          <p:pic>
            <p:nvPicPr>
              <p:cNvPr id="16393" name="Picture 8" descr="ngs_from_Jason"/>
              <p:cNvPicPr>
                <a:picLocks noChangeAspect="1" noChangeArrowheads="1"/>
              </p:cNvPicPr>
              <p:nvPr/>
            </p:nvPicPr>
            <p:blipFill>
              <a:blip r:embed="rId14" cstate="print"/>
              <a:srcRect/>
              <a:stretch>
                <a:fillRect/>
              </a:stretch>
            </p:blipFill>
            <p:spPr bwMode="auto">
              <a:xfrm>
                <a:off x="3792" y="3408"/>
                <a:ext cx="432" cy="432"/>
              </a:xfrm>
              <a:prstGeom prst="rect">
                <a:avLst/>
              </a:prstGeom>
              <a:noFill/>
              <a:ln w="9525">
                <a:noFill/>
                <a:miter lim="800000"/>
                <a:headEnd/>
                <a:tailEnd/>
              </a:ln>
            </p:spPr>
          </p:pic>
        </p:grpSp>
        <p:sp>
          <p:nvSpPr>
            <p:cNvPr id="118793" name="Text Box 9"/>
            <p:cNvSpPr txBox="1">
              <a:spLocks noChangeArrowheads="1"/>
            </p:cNvSpPr>
            <p:nvPr/>
          </p:nvSpPr>
          <p:spPr bwMode="auto">
            <a:xfrm>
              <a:off x="1104" y="3552"/>
              <a:ext cx="2976" cy="450"/>
            </a:xfrm>
            <a:prstGeom prst="rect">
              <a:avLst/>
            </a:prstGeom>
            <a:noFill/>
            <a:ln w="9525">
              <a:noFill/>
              <a:miter lim="800000"/>
              <a:headEnd/>
              <a:tailEnd/>
            </a:ln>
            <a:effectLst/>
          </p:spPr>
          <p:txBody>
            <a:bodyPr>
              <a:spAutoFit/>
            </a:bodyPr>
            <a:lstStyle/>
            <a:p>
              <a:pPr eaLnBrk="0" hangingPunct="0">
                <a:lnSpc>
                  <a:spcPct val="80000"/>
                </a:lnSpc>
                <a:spcBef>
                  <a:spcPct val="50000"/>
                </a:spcBef>
                <a:defRPr/>
              </a:pPr>
              <a:r>
                <a:rPr lang="en-US" sz="1200">
                  <a:solidFill>
                    <a:srgbClr val="000000"/>
                  </a:solidFill>
                  <a:latin typeface="Times New Roman" pitchFamily="18" charset="0"/>
                </a:rPr>
                <a:t>NATIONAL OCEANIC AND ATMOSPHERIC ADMINISTRATION </a:t>
              </a:r>
            </a:p>
            <a:p>
              <a:pPr eaLnBrk="0" hangingPunct="0">
                <a:lnSpc>
                  <a:spcPct val="80000"/>
                </a:lnSpc>
                <a:spcBef>
                  <a:spcPct val="50000"/>
                </a:spcBef>
                <a:defRPr/>
              </a:pPr>
              <a:r>
                <a:rPr lang="en-US" sz="1200">
                  <a:solidFill>
                    <a:srgbClr val="000000"/>
                  </a:solidFill>
                  <a:latin typeface="Times New Roman" pitchFamily="18" charset="0"/>
                </a:rPr>
                <a:t>National Ocean Service </a:t>
              </a:r>
            </a:p>
            <a:p>
              <a:pPr eaLnBrk="0" hangingPunct="0">
                <a:lnSpc>
                  <a:spcPct val="80000"/>
                </a:lnSpc>
                <a:spcBef>
                  <a:spcPct val="50000"/>
                </a:spcBef>
                <a:defRPr/>
              </a:pPr>
              <a:r>
                <a:rPr lang="en-US" sz="1200">
                  <a:solidFill>
                    <a:srgbClr val="3333CC"/>
                  </a:solidFill>
                  <a:latin typeface="Times New Roman" pitchFamily="18" charset="0"/>
                </a:rPr>
                <a:t>National Geodetic Survey</a:t>
              </a:r>
              <a:endParaRPr lang="en-US" sz="1200">
                <a:solidFill>
                  <a:srgbClr val="000000"/>
                </a:solidFill>
                <a:latin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defRPr>
            </a:lvl1pPr>
          </a:lstStyle>
          <a:p>
            <a:pPr>
              <a:defRPr/>
            </a:pPr>
            <a:fld id="{BBC752C7-6EBD-4718-98A4-820EAC01545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charset="0"/>
              </a:defRPr>
            </a:lvl1pPr>
          </a:lstStyle>
          <a:p>
            <a:pPr>
              <a:defRPr/>
            </a:pPr>
            <a:fld id="{B6B2A2E8-F31E-43B5-991C-296BC260E28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ransition spd="med">
    <p:fade thruBlk="1"/>
  </p:transition>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35DA1243-8762-474B-84C5-AC54474DC6C6}" type="slidenum">
              <a:rPr lang="en-US">
                <a:cs typeface="+mn-cs"/>
              </a:rPr>
              <a:pPr>
                <a:defRPr/>
              </a:pPr>
              <a:t>‹#›</a:t>
            </a:fld>
            <a:endParaRPr lang="en-US">
              <a:cs typeface="+mn-cs"/>
            </a:endParaRPr>
          </a:p>
        </p:txBody>
      </p:sp>
      <p:sp>
        <p:nvSpPr>
          <p:cNvPr id="11271" name="Text Box 7"/>
          <p:cNvSpPr txBox="1">
            <a:spLocks noChangeArrowheads="1"/>
          </p:cNvSpPr>
          <p:nvPr userDrawn="1"/>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a:solidFill>
                <a:srgbClr val="000000"/>
              </a:solidFill>
              <a:latin typeface="Times"/>
              <a:cs typeface="+mn-cs"/>
            </a:endParaRPr>
          </a:p>
        </p:txBody>
      </p:sp>
      <p:sp>
        <p:nvSpPr>
          <p:cNvPr id="11272" name="Text Box 8"/>
          <p:cNvSpPr txBox="1">
            <a:spLocks noChangeArrowheads="1"/>
          </p:cNvSpPr>
          <p:nvPr userDrawn="1"/>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a:solidFill>
                <a:srgbClr val="000000"/>
              </a:solidFill>
              <a:latin typeface="Times"/>
              <a:cs typeface="+mn-cs"/>
            </a:endParaRPr>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E04DA1-3AB6-4BD0-8AB1-DA691A8A272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D8B9361-9676-4171-8F1E-6D09D5112F0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17"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170"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717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17E9A0-C701-4673-B819-0DDB814A1D9B}"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BA06F9-CEBF-4966-9102-B7B8B46C0960}"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170"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717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17E9A0-C701-4673-B819-0DDB814A1D9B}" type="datetimeFigureOut">
              <a:rPr lang="en-US">
                <a:solidFill>
                  <a:prstClr val="black">
                    <a:tint val="75000"/>
                  </a:prstClr>
                </a:solidFill>
              </a:rPr>
              <a:pPr>
                <a:defRPr/>
              </a:pPr>
              <a:t>2/7/2012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BA06F9-CEBF-4966-9102-B7B8B46C0960}"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073F672-F7AE-40A7-B9E5-54A1F025288C}" type="datetimeFigureOut">
              <a:rPr lang="en-US">
                <a:solidFill>
                  <a:prstClr val="black">
                    <a:tint val="75000"/>
                  </a:prstClr>
                </a:solidFill>
                <a:cs typeface="+mn-cs"/>
              </a:rPr>
              <a:pPr>
                <a:defRPr/>
              </a:pPr>
              <a:t>2/7/2012</a:t>
            </a:fld>
            <a:endParaRPr lang="en-US">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29C913-29B6-4D16-A14D-E2DB53C982CB}" type="slidenum">
              <a:rPr lang="en-US">
                <a:solidFill>
                  <a:prstClr val="black">
                    <a:tint val="75000"/>
                  </a:prstClr>
                </a:solidFill>
                <a:cs typeface="+mn-cs"/>
              </a:rPr>
              <a:pPr>
                <a:defRPr/>
              </a:pPr>
              <a:t>‹#›</a:t>
            </a:fld>
            <a:endParaRPr lang="en-US">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DF5717A-5B9E-4B76-9805-76E02D840BBE}"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49301D3-6ED5-4445-A271-E05ED3D0D92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19"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32CB725-387C-45E7-A453-46036A8F4C2F}"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5339B3C-0015-4564-A0CC-DD28E4907AA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1"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C7EE6AA-1C56-41D7-A7D7-D52A980F805C}"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CFA5AF2-D899-4894-8DAE-BE6C3E2A44E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3"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170"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717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17E9A0-C701-4673-B819-0DDB814A1D9B}"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BA06F9-CEBF-4966-9102-B7B8B46C09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278" r:id="rId12"/>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104122B-6E61-4DCA-9536-C8534FEE7FA7}"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363A55B-19DE-4C3C-84E1-5E46AD80407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37"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1.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01.xml"/></Relationships>
</file>

<file path=ppt/slides/_rels/slide1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01.xml"/></Relationships>
</file>

<file path=ppt/slides/_rels/slide1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0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81.png"/></Relationships>
</file>

<file path=ppt/slides/_rels/slide1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1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40.xml"/><Relationship Id="rId4" Type="http://schemas.openxmlformats.org/officeDocument/2006/relationships/image" Target="../media/image83.png"/></Relationships>
</file>

<file path=ppt/slides/_rels/slide1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0.xml"/><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5.xml"/></Relationships>
</file>

<file path=ppt/slides/_rels/slide1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5.xml"/></Relationships>
</file>

<file path=ppt/slides/_rels/slide1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5.xml"/></Relationships>
</file>

<file path=ppt/slides/_rels/slide1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5.xml"/></Relationships>
</file>

<file path=ppt/slides/_rels/slide1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5.xml"/><Relationship Id="rId5" Type="http://schemas.openxmlformats.org/officeDocument/2006/relationships/image" Target="../media/image92.png"/><Relationship Id="rId4" Type="http://schemas.openxmlformats.org/officeDocument/2006/relationships/image" Target="../media/image91.png"/></Relationships>
</file>

<file path=ppt/slides/_rels/slide1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45.xml"/></Relationships>
</file>

<file path=ppt/slides/_rels/slide1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1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96.png"/><Relationship Id="rId4" Type="http://schemas.openxmlformats.org/officeDocument/2006/relationships/image" Target="../media/image95.png"/></Relationships>
</file>

<file path=ppt/slides/_rels/slide1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1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98.png"/></Relationships>
</file>

<file path=ppt/slides/_rels/slide1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1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1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1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106.png"/></Relationships>
</file>

<file path=ppt/slides/_rels/slide1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1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45.xml"/><Relationship Id="rId4" Type="http://schemas.openxmlformats.org/officeDocument/2006/relationships/image" Target="../media/image108.png"/></Relationships>
</file>

<file path=ppt/slides/_rels/slide1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109.png"/></Relationships>
</file>

<file path=ppt/slides/_rels/slide1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image" Target="../media/image110.png"/></Relationships>
</file>

<file path=ppt/slides/_rels/slide1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45.xml"/><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45.xml"/><Relationship Id="rId4" Type="http://schemas.openxmlformats.org/officeDocument/2006/relationships/image" Target="../media/image113.png"/></Relationships>
</file>

<file path=ppt/slides/_rels/slide2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45.xml"/><Relationship Id="rId4" Type="http://schemas.openxmlformats.org/officeDocument/2006/relationships/image" Target="../media/image114.png"/></Relationships>
</file>

<file path=ppt/slides/_rels/slide2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45.xml"/><Relationship Id="rId5" Type="http://schemas.openxmlformats.org/officeDocument/2006/relationships/image" Target="../media/image116.png"/><Relationship Id="rId4" Type="http://schemas.openxmlformats.org/officeDocument/2006/relationships/image" Target="../media/image115.png"/></Relationships>
</file>

<file path=ppt/slides/_rels/slide2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45.xml"/><Relationship Id="rId5" Type="http://schemas.openxmlformats.org/officeDocument/2006/relationships/image" Target="../media/image118.png"/><Relationship Id="rId4" Type="http://schemas.openxmlformats.org/officeDocument/2006/relationships/image" Target="../media/image117.png"/></Relationships>
</file>

<file path=ppt/slides/_rels/slide2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4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5.xml"/></Relationships>
</file>

<file path=ppt/slides/_rels/slide2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5.xml"/></Relationships>
</file>

<file path=ppt/slides/_rels/slide20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5.xml"/></Relationships>
</file>

<file path=ppt/slides/_rels/slide2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2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128.png"/></Relationships>
</file>

<file path=ppt/slides/_rels/slide2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45.xml"/><Relationship Id="rId4" Type="http://schemas.openxmlformats.org/officeDocument/2006/relationships/image" Target="../media/image130.png"/></Relationships>
</file>

<file path=ppt/slides/_rels/slide2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131.png"/></Relationships>
</file>

<file path=ppt/slides/_rels/slide21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132.png"/></Relationships>
</file>

<file path=ppt/slides/_rels/slide2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2.xml"/><Relationship Id="rId1" Type="http://schemas.openxmlformats.org/officeDocument/2006/relationships/slideLayout" Target="../slideLayouts/slideLayout45.xml"/><Relationship Id="rId4" Type="http://schemas.openxmlformats.org/officeDocument/2006/relationships/image" Target="../media/image133.png"/></Relationships>
</file>

<file path=ppt/slides/_rels/slide2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45.xml"/><Relationship Id="rId4" Type="http://schemas.openxmlformats.org/officeDocument/2006/relationships/image" Target="../media/image135.png"/></Relationships>
</file>

<file path=ppt/slides/_rels/slide2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4.xml"/><Relationship Id="rId1" Type="http://schemas.openxmlformats.org/officeDocument/2006/relationships/slideLayout" Target="../slideLayouts/slideLayout45.xml"/><Relationship Id="rId4" Type="http://schemas.openxmlformats.org/officeDocument/2006/relationships/image" Target="../media/image136.png"/></Relationships>
</file>

<file path=ppt/slides/_rels/slide2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45.xml"/><Relationship Id="rId5" Type="http://schemas.openxmlformats.org/officeDocument/2006/relationships/image" Target="../media/image138.png"/><Relationship Id="rId4" Type="http://schemas.openxmlformats.org/officeDocument/2006/relationships/image" Target="../media/image1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45.xml"/><Relationship Id="rId5" Type="http://schemas.openxmlformats.org/officeDocument/2006/relationships/image" Target="../media/image140.png"/><Relationship Id="rId4" Type="http://schemas.openxmlformats.org/officeDocument/2006/relationships/image" Target="../media/image139.png"/></Relationships>
</file>

<file path=ppt/slides/_rels/slide2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7.xml"/><Relationship Id="rId1" Type="http://schemas.openxmlformats.org/officeDocument/2006/relationships/slideLayout" Target="../slideLayouts/slideLayout45.xml"/><Relationship Id="rId5" Type="http://schemas.openxmlformats.org/officeDocument/2006/relationships/image" Target="../media/image142.png"/><Relationship Id="rId4" Type="http://schemas.openxmlformats.org/officeDocument/2006/relationships/image" Target="../media/image141.png"/></Relationships>
</file>

<file path=ppt/slides/_rels/slide2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8.xml"/><Relationship Id="rId1" Type="http://schemas.openxmlformats.org/officeDocument/2006/relationships/slideLayout" Target="../slideLayouts/slideLayout45.xml"/><Relationship Id="rId5" Type="http://schemas.openxmlformats.org/officeDocument/2006/relationships/image" Target="../media/image144.png"/><Relationship Id="rId4" Type="http://schemas.openxmlformats.org/officeDocument/2006/relationships/image" Target="../media/image143.png"/></Relationships>
</file>

<file path=ppt/slides/_rels/slide2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45.xml"/><Relationship Id="rId4" Type="http://schemas.openxmlformats.org/officeDocument/2006/relationships/image" Target="../media/image145.png"/></Relationships>
</file>

<file path=ppt/slides/_rels/slide2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45.xml"/><Relationship Id="rId4" Type="http://schemas.openxmlformats.org/officeDocument/2006/relationships/image" Target="../media/image146.png"/></Relationships>
</file>

<file path=ppt/slides/_rels/slide2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45.xml"/><Relationship Id="rId5" Type="http://schemas.openxmlformats.org/officeDocument/2006/relationships/image" Target="../media/image148.png"/><Relationship Id="rId4" Type="http://schemas.openxmlformats.org/officeDocument/2006/relationships/image" Target="../media/image147.png"/></Relationships>
</file>

<file path=ppt/slides/_rels/slide2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45.xml"/><Relationship Id="rId5" Type="http://schemas.openxmlformats.org/officeDocument/2006/relationships/image" Target="../media/image150.png"/><Relationship Id="rId4" Type="http://schemas.openxmlformats.org/officeDocument/2006/relationships/image" Target="../media/image149.png"/></Relationships>
</file>

<file path=ppt/slides/_rels/slide2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45.xml"/><Relationship Id="rId5" Type="http://schemas.openxmlformats.org/officeDocument/2006/relationships/image" Target="../media/image152.png"/><Relationship Id="rId4" Type="http://schemas.openxmlformats.org/officeDocument/2006/relationships/image" Target="../media/image151.png"/></Relationships>
</file>

<file path=ppt/slides/_rels/slide2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45.xml"/><Relationship Id="rId5" Type="http://schemas.openxmlformats.org/officeDocument/2006/relationships/image" Target="../media/image154.png"/><Relationship Id="rId4" Type="http://schemas.openxmlformats.org/officeDocument/2006/relationships/image" Target="../media/image153.png"/></Relationships>
</file>

<file path=ppt/slides/_rels/slide2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5.xml"/><Relationship Id="rId1" Type="http://schemas.openxmlformats.org/officeDocument/2006/relationships/slideLayout" Target="../slideLayouts/slideLayout45.xml"/><Relationship Id="rId5" Type="http://schemas.openxmlformats.org/officeDocument/2006/relationships/image" Target="../media/image156.png"/><Relationship Id="rId4" Type="http://schemas.openxmlformats.org/officeDocument/2006/relationships/image" Target="../media/image1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45.xml"/><Relationship Id="rId4" Type="http://schemas.openxmlformats.org/officeDocument/2006/relationships/image" Target="../media/image157.png"/></Relationships>
</file>

<file path=ppt/slides/_rels/slide2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4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8.xml"/><Relationship Id="rId1" Type="http://schemas.openxmlformats.org/officeDocument/2006/relationships/slideLayout" Target="../slideLayouts/slideLayout45.xml"/><Relationship Id="rId5" Type="http://schemas.openxmlformats.org/officeDocument/2006/relationships/image" Target="../media/image163.png"/><Relationship Id="rId4" Type="http://schemas.openxmlformats.org/officeDocument/2006/relationships/image" Target="../media/image162.png"/></Relationships>
</file>

<file path=ppt/slides/_rels/slide2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23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0.xml"/><Relationship Id="rId1" Type="http://schemas.openxmlformats.org/officeDocument/2006/relationships/slideLayout" Target="../slideLayouts/slideLayout45.xml"/><Relationship Id="rId4" Type="http://schemas.openxmlformats.org/officeDocument/2006/relationships/image" Target="../media/image165.png"/></Relationships>
</file>

<file path=ppt/slides/_rels/slide23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1.xml"/><Relationship Id="rId1" Type="http://schemas.openxmlformats.org/officeDocument/2006/relationships/slideLayout" Target="../slideLayouts/slideLayout45.xml"/><Relationship Id="rId4" Type="http://schemas.openxmlformats.org/officeDocument/2006/relationships/image" Target="../media/image166.png"/></Relationships>
</file>

<file path=ppt/slides/_rels/slide23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2.xml"/><Relationship Id="rId1" Type="http://schemas.openxmlformats.org/officeDocument/2006/relationships/slideLayout" Target="../slideLayouts/slideLayout45.xml"/><Relationship Id="rId4" Type="http://schemas.openxmlformats.org/officeDocument/2006/relationships/image" Target="../media/image168.png"/></Relationships>
</file>

<file path=ppt/slides/_rels/slide2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3.xml"/><Relationship Id="rId1" Type="http://schemas.openxmlformats.org/officeDocument/2006/relationships/slideLayout" Target="../slideLayouts/slideLayout45.xml"/><Relationship Id="rId4" Type="http://schemas.openxmlformats.org/officeDocument/2006/relationships/image" Target="../media/image170.png"/></Relationships>
</file>

<file path=ppt/slides/_rels/slide2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5.xml"/></Relationships>
</file>

<file path=ppt/slides/_rels/slide24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24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5.xml"/></Relationships>
</file>

<file path=ppt/slides/_rels/slide24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0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0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40.xml"/><Relationship Id="rId1" Type="http://schemas.openxmlformats.org/officeDocument/2006/relationships/vmlDrawing" Target="../drawings/vmlDrawing1.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40.xml"/><Relationship Id="rId1" Type="http://schemas.openxmlformats.org/officeDocument/2006/relationships/vmlDrawing" Target="../drawings/vmlDrawing2.v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5.xml"/><Relationship Id="rId5" Type="http://schemas.openxmlformats.org/officeDocument/2006/relationships/image" Target="../media/image24.pn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4.xml"/></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9.gif"/><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6.xml"/><Relationship Id="rId6" Type="http://schemas.openxmlformats.org/officeDocument/2006/relationships/image" Target="../media/image12.png"/><Relationship Id="rId11" Type="http://schemas.openxmlformats.org/officeDocument/2006/relationships/image" Target="../media/image17.wmf"/><Relationship Id="rId5" Type="http://schemas.openxmlformats.org/officeDocument/2006/relationships/image" Target="../media/image11.wmf"/><Relationship Id="rId10" Type="http://schemas.openxmlformats.org/officeDocument/2006/relationships/image" Target="../media/image16.png"/><Relationship Id="rId4" Type="http://schemas.openxmlformats.org/officeDocument/2006/relationships/image" Target="../media/image10.wmf"/><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3.xml"/><Relationship Id="rId4" Type="http://schemas.openxmlformats.org/officeDocument/2006/relationships/image" Target="../media/image20.gif"/></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4"/>
          <p:cNvSpPr>
            <a:spLocks noGrp="1"/>
          </p:cNvSpPr>
          <p:nvPr>
            <p:ph type="title"/>
          </p:nvPr>
        </p:nvSpPr>
        <p:spPr>
          <a:xfrm>
            <a:off x="839788" y="1333500"/>
            <a:ext cx="8229600" cy="1068388"/>
          </a:xfrm>
        </p:spPr>
        <p:txBody>
          <a:bodyPr/>
          <a:lstStyle/>
          <a:p>
            <a:r>
              <a:rPr lang="en-US" b="1" dirty="0" smtClean="0"/>
              <a:t>The National Geodetic Survey toolkit: </a:t>
            </a:r>
            <a:br>
              <a:rPr lang="en-US" b="1" dirty="0" smtClean="0"/>
            </a:br>
            <a:r>
              <a:rPr lang="en-US" b="1" dirty="0" smtClean="0"/>
              <a:t>OPUS improvements and plans</a:t>
            </a:r>
            <a:br>
              <a:rPr lang="en-US" b="1" dirty="0" smtClean="0"/>
            </a:br>
            <a:endParaRPr lang="en-US" sz="3200" dirty="0" smtClean="0"/>
          </a:p>
        </p:txBody>
      </p:sp>
      <p:sp>
        <p:nvSpPr>
          <p:cNvPr id="7171" name="TextBox 2"/>
          <p:cNvSpPr txBox="1">
            <a:spLocks noChangeArrowheads="1"/>
          </p:cNvSpPr>
          <p:nvPr/>
        </p:nvSpPr>
        <p:spPr bwMode="auto">
          <a:xfrm>
            <a:off x="2774950" y="2541588"/>
            <a:ext cx="3800475" cy="522287"/>
          </a:xfrm>
          <a:prstGeom prst="rect">
            <a:avLst/>
          </a:prstGeom>
          <a:noFill/>
          <a:ln w="9525">
            <a:noFill/>
            <a:miter lim="800000"/>
            <a:headEnd/>
            <a:tailEnd/>
          </a:ln>
        </p:spPr>
        <p:txBody>
          <a:bodyPr wrap="none">
            <a:spAutoFit/>
          </a:bodyPr>
          <a:lstStyle/>
          <a:p>
            <a:pPr algn="ctr"/>
            <a:r>
              <a:rPr lang="en-US" sz="2800" b="1" dirty="0"/>
              <a:t>Dr. Mark </a:t>
            </a:r>
            <a:r>
              <a:rPr lang="en-US" sz="2800" b="1" dirty="0" err="1"/>
              <a:t>Schenewerk</a:t>
            </a:r>
            <a:endParaRPr lang="en-US" sz="2800" b="1" dirty="0"/>
          </a:p>
        </p:txBody>
      </p:sp>
      <p:sp>
        <p:nvSpPr>
          <p:cNvPr id="7172" name="TextBox 1"/>
          <p:cNvSpPr txBox="1">
            <a:spLocks noChangeArrowheads="1"/>
          </p:cNvSpPr>
          <p:nvPr/>
        </p:nvSpPr>
        <p:spPr bwMode="auto">
          <a:xfrm>
            <a:off x="2220913" y="3252788"/>
            <a:ext cx="4981575" cy="2462213"/>
          </a:xfrm>
          <a:prstGeom prst="rect">
            <a:avLst/>
          </a:prstGeom>
          <a:noFill/>
          <a:ln w="9525">
            <a:noFill/>
            <a:miter lim="800000"/>
            <a:headEnd/>
            <a:tailEnd/>
          </a:ln>
        </p:spPr>
        <p:txBody>
          <a:bodyPr>
            <a:spAutoFit/>
          </a:bodyPr>
          <a:lstStyle/>
          <a:p>
            <a:pPr algn="ctr"/>
            <a:r>
              <a:rPr lang="en-US" b="1" dirty="0"/>
              <a:t>Edited &amp; Presented by</a:t>
            </a:r>
          </a:p>
          <a:p>
            <a:pPr algn="ctr"/>
            <a:endParaRPr lang="en-US" b="1" dirty="0"/>
          </a:p>
          <a:p>
            <a:pPr algn="ctr"/>
            <a:r>
              <a:rPr lang="en-US" sz="2800" b="1" dirty="0" smtClean="0"/>
              <a:t>Joe.Evjen@noaa.gov</a:t>
            </a:r>
            <a:endParaRPr lang="en-US" sz="2800" b="1" dirty="0"/>
          </a:p>
          <a:p>
            <a:pPr algn="ctr"/>
            <a:r>
              <a:rPr lang="en-US" b="1" dirty="0"/>
              <a:t>National Geodetic Survey</a:t>
            </a:r>
          </a:p>
          <a:p>
            <a:pPr algn="ctr"/>
            <a:r>
              <a:rPr lang="en-US" b="1" dirty="0"/>
              <a:t>Silver Spring, MD</a:t>
            </a:r>
          </a:p>
          <a:p>
            <a:pPr algn="ctr"/>
            <a:endParaRPr lang="en-US" b="1" dirty="0"/>
          </a:p>
          <a:p>
            <a:pPr algn="ctr"/>
            <a:r>
              <a:rPr lang="en-US" b="1" dirty="0" err="1" smtClean="0"/>
              <a:t>SurvCon</a:t>
            </a:r>
            <a:r>
              <a:rPr lang="en-US" b="1" dirty="0" smtClean="0"/>
              <a:t> 2012, February 2, 2012</a:t>
            </a:r>
          </a:p>
          <a:p>
            <a:pPr algn="ctr"/>
            <a:r>
              <a:rPr lang="en-US" b="1" dirty="0" smtClean="0"/>
              <a:t>Bally's Park Place, Atlantic City, NJ</a:t>
            </a:r>
            <a:endParaRPr lang="en-US" b="1" dirty="0"/>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en-US" smtClean="0"/>
          </a:p>
        </p:txBody>
      </p:sp>
      <p:sp>
        <p:nvSpPr>
          <p:cNvPr id="82947" name="Rectangle 3"/>
          <p:cNvSpPr>
            <a:spLocks noGrp="1" noChangeArrowheads="1"/>
          </p:cNvSpPr>
          <p:nvPr>
            <p:ph idx="1"/>
          </p:nvPr>
        </p:nvSpPr>
        <p:spPr/>
        <p:txBody>
          <a:bodyPr/>
          <a:lstStyle/>
          <a:p>
            <a:pPr eaLnBrk="1" hangingPunct="1"/>
            <a:endParaRPr lang="en-US" smtClean="0"/>
          </a:p>
        </p:txBody>
      </p:sp>
      <p:pic>
        <p:nvPicPr>
          <p:cNvPr id="329729" name="Picture 1"/>
          <p:cNvPicPr>
            <a:picLocks noChangeAspect="1" noChangeArrowheads="1"/>
          </p:cNvPicPr>
          <p:nvPr/>
        </p:nvPicPr>
        <p:blipFill>
          <a:blip r:embed="rId2" cstate="print"/>
          <a:srcRect/>
          <a:stretch>
            <a:fillRect/>
          </a:stretch>
        </p:blipFill>
        <p:spPr bwMode="auto">
          <a:xfrm>
            <a:off x="-1" y="0"/>
            <a:ext cx="916755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txBox="1">
            <a:spLocks noChangeArrowheads="1"/>
          </p:cNvSpPr>
          <p:nvPr/>
        </p:nvSpPr>
        <p:spPr bwMode="auto">
          <a:xfrm>
            <a:off x="0" y="558800"/>
            <a:ext cx="9144000" cy="531813"/>
          </a:xfrm>
          <a:prstGeom prst="rect">
            <a:avLst/>
          </a:prstGeom>
          <a:noFill/>
          <a:ln w="9525">
            <a:noFill/>
            <a:miter lim="800000"/>
            <a:headEnd/>
            <a:tailEnd/>
          </a:ln>
        </p:spPr>
        <p:txBody>
          <a:bodyPr/>
          <a:lstStyle/>
          <a:p>
            <a:pPr algn="ctr"/>
            <a:r>
              <a:rPr lang="en-US" sz="2800" dirty="0">
                <a:solidFill>
                  <a:srgbClr val="000000"/>
                </a:solidFill>
                <a:latin typeface="Times New Roman" pitchFamily="18" charset="0"/>
                <a:cs typeface="Times New Roman" pitchFamily="18" charset="0"/>
              </a:rPr>
              <a:t>4,000 OPUS-Published Solutions, July 2011</a:t>
            </a:r>
          </a:p>
        </p:txBody>
      </p:sp>
      <p:pic>
        <p:nvPicPr>
          <p:cNvPr id="86019" name="Picture 2"/>
          <p:cNvPicPr>
            <a:picLocks noChangeAspect="1" noChangeArrowheads="1"/>
          </p:cNvPicPr>
          <p:nvPr/>
        </p:nvPicPr>
        <p:blipFill>
          <a:blip r:embed="rId2" cstate="print"/>
          <a:srcRect t="23842" b="6448"/>
          <a:stretch>
            <a:fillRect/>
          </a:stretch>
        </p:blipFill>
        <p:spPr bwMode="auto">
          <a:xfrm>
            <a:off x="0" y="1244600"/>
            <a:ext cx="9144000" cy="5527675"/>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a:xfrm>
            <a:off x="228600" y="457200"/>
            <a:ext cx="8686800" cy="593725"/>
          </a:xfrm>
        </p:spPr>
        <p:txBody>
          <a:bodyPr/>
          <a:lstStyle/>
          <a:p>
            <a:pPr algn="l" eaLnBrk="1" hangingPunct="1"/>
            <a:r>
              <a:rPr lang="en-US" sz="4000" dirty="0" smtClean="0"/>
              <a:t>Marks Published.</a:t>
            </a:r>
          </a:p>
        </p:txBody>
      </p:sp>
      <p:grpSp>
        <p:nvGrpSpPr>
          <p:cNvPr id="2" name="Group 2"/>
          <p:cNvGrpSpPr>
            <a:grpSpLocks/>
          </p:cNvGrpSpPr>
          <p:nvPr/>
        </p:nvGrpSpPr>
        <p:grpSpPr bwMode="auto">
          <a:xfrm>
            <a:off x="174625" y="6562725"/>
            <a:ext cx="1460500" cy="277813"/>
            <a:chOff x="121" y="4559"/>
            <a:chExt cx="1014" cy="193"/>
          </a:xfrm>
        </p:grpSpPr>
        <p:sp>
          <p:nvSpPr>
            <p:cNvPr id="8705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latin typeface="Calibri" pitchFamily="34" charset="0"/>
              </a:endParaRPr>
            </a:p>
          </p:txBody>
        </p:sp>
        <p:grpSp>
          <p:nvGrpSpPr>
            <p:cNvPr id="3" name="Group 4"/>
            <p:cNvGrpSpPr>
              <a:grpSpLocks/>
            </p:cNvGrpSpPr>
            <p:nvPr/>
          </p:nvGrpSpPr>
          <p:grpSpPr bwMode="auto">
            <a:xfrm>
              <a:off x="121" y="4559"/>
              <a:ext cx="1014" cy="193"/>
              <a:chOff x="121" y="4559"/>
              <a:chExt cx="1014" cy="193"/>
            </a:xfrm>
          </p:grpSpPr>
          <p:sp>
            <p:nvSpPr>
              <p:cNvPr id="8705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latin typeface="Calibri" pitchFamily="34" charset="0"/>
                </a:endParaRPr>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fontAlgn="auto" hangingPunct="0">
                  <a:lnSpc>
                    <a:spcPct val="94000"/>
                  </a:lnSpc>
                  <a:spcBef>
                    <a:spcPts val="0"/>
                  </a:spcBef>
                  <a:spcAft>
                    <a:spcPts val="0"/>
                  </a:spcAft>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sz="1400" b="1" dirty="0">
                    <a:solidFill>
                      <a:schemeClr val="tx2">
                        <a:lumMod val="60000"/>
                        <a:lumOff val="40000"/>
                      </a:schemeClr>
                    </a:solidFill>
                    <a:latin typeface="+mn-lt"/>
                  </a:rPr>
                  <a:t>2011-03-03</a:t>
                </a:r>
              </a:p>
            </p:txBody>
          </p:sp>
        </p:grpSp>
      </p:grpSp>
      <p:grpSp>
        <p:nvGrpSpPr>
          <p:cNvPr id="4" name="Group 7"/>
          <p:cNvGrpSpPr>
            <a:grpSpLocks/>
          </p:cNvGrpSpPr>
          <p:nvPr/>
        </p:nvGrpSpPr>
        <p:grpSpPr bwMode="auto">
          <a:xfrm>
            <a:off x="8505825" y="6540500"/>
            <a:ext cx="257175" cy="277813"/>
            <a:chOff x="5904" y="4543"/>
            <a:chExt cx="178" cy="193"/>
          </a:xfrm>
        </p:grpSpPr>
        <p:sp>
          <p:nvSpPr>
            <p:cNvPr id="8704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latin typeface="Calibri" pitchFamily="34" charset="0"/>
              </a:endParaRPr>
            </a:p>
          </p:txBody>
        </p:sp>
        <p:grpSp>
          <p:nvGrpSpPr>
            <p:cNvPr id="5" name="Group 9"/>
            <p:cNvGrpSpPr>
              <a:grpSpLocks/>
            </p:cNvGrpSpPr>
            <p:nvPr/>
          </p:nvGrpSpPr>
          <p:grpSpPr bwMode="auto">
            <a:xfrm>
              <a:off x="5904" y="4543"/>
              <a:ext cx="178" cy="193"/>
              <a:chOff x="5904" y="4543"/>
              <a:chExt cx="178" cy="193"/>
            </a:xfrm>
          </p:grpSpPr>
          <p:sp>
            <p:nvSpPr>
              <p:cNvPr id="8704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latin typeface="Calibri" pitchFamily="34" charset="0"/>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fontAlgn="auto" hangingPunct="0">
                  <a:lnSpc>
                    <a:spcPct val="94000"/>
                  </a:lnSpc>
                  <a:spcBef>
                    <a:spcPts val="0"/>
                  </a:spcBef>
                  <a:spcAft>
                    <a:spcPts val="0"/>
                  </a:spcAft>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latin typeface="+mn-lt"/>
                  </a:rPr>
                  <a:t> </a:t>
                </a:r>
                <a:fld id="{318AB429-F4B6-48C8-A30D-8F9934BD5EA3}" type="slidenum">
                  <a:rPr lang="en-GB" sz="1600" b="1">
                    <a:solidFill>
                      <a:schemeClr val="tx2">
                        <a:lumMod val="60000"/>
                        <a:lumOff val="40000"/>
                      </a:schemeClr>
                    </a:solidFill>
                    <a:latin typeface="+mn-lt"/>
                  </a:rPr>
                  <a:pPr algn="r" defTabSz="830263" eaLnBrk="0" fontAlgn="auto" hangingPunct="0">
                    <a:lnSpc>
                      <a:spcPct val="94000"/>
                    </a:lnSpc>
                    <a:spcBef>
                      <a:spcPts val="0"/>
                    </a:spcBef>
                    <a:spcAft>
                      <a:spcPts val="0"/>
                    </a:spcAft>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101</a:t>
                </a:fld>
                <a:r>
                  <a:rPr lang="en-GB" b="1" dirty="0">
                    <a:solidFill>
                      <a:srgbClr val="282878"/>
                    </a:solidFill>
                    <a:latin typeface="+mn-lt"/>
                  </a:rPr>
                  <a:t> </a:t>
                </a:r>
              </a:p>
            </p:txBody>
          </p:sp>
        </p:grpSp>
      </p:grpSp>
      <p:sp>
        <p:nvSpPr>
          <p:cNvPr id="87045" name="TextBox 21"/>
          <p:cNvSpPr txBox="1">
            <a:spLocks noChangeArrowheads="1"/>
          </p:cNvSpPr>
          <p:nvPr/>
        </p:nvSpPr>
        <p:spPr bwMode="auto">
          <a:xfrm>
            <a:off x="228600" y="1189038"/>
            <a:ext cx="1814513" cy="3046412"/>
          </a:xfrm>
          <a:prstGeom prst="rect">
            <a:avLst/>
          </a:prstGeom>
          <a:noFill/>
          <a:ln w="25400">
            <a:noFill/>
            <a:miter lim="800000"/>
            <a:headEnd/>
            <a:tailEnd/>
          </a:ln>
        </p:spPr>
        <p:txBody>
          <a:bodyPr>
            <a:spAutoFit/>
          </a:bodyPr>
          <a:lstStyle/>
          <a:p>
            <a:r>
              <a:rPr lang="en-US" sz="2400" dirty="0" smtClean="0">
                <a:latin typeface="Calibri" pitchFamily="34" charset="0"/>
              </a:rPr>
              <a:t>OPUS</a:t>
            </a:r>
            <a:endParaRPr lang="en-US" sz="2400" dirty="0">
              <a:latin typeface="Calibri" pitchFamily="34" charset="0"/>
            </a:endParaRPr>
          </a:p>
          <a:p>
            <a:r>
              <a:rPr lang="en-US" sz="2400" dirty="0">
                <a:latin typeface="Calibri" pitchFamily="34" charset="0"/>
              </a:rPr>
              <a:t>is showing steady growth in registered users and published marks.</a:t>
            </a:r>
          </a:p>
        </p:txBody>
      </p:sp>
      <p:graphicFrame>
        <p:nvGraphicFramePr>
          <p:cNvPr id="16" name="Chart 15"/>
          <p:cNvGraphicFramePr>
            <a:graphicFrameLocks noGrp="1"/>
          </p:cNvGraphicFramePr>
          <p:nvPr/>
        </p:nvGraphicFramePr>
        <p:xfrm>
          <a:off x="1828800" y="1066800"/>
          <a:ext cx="7072312" cy="55721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847725" y="914400"/>
            <a:ext cx="8067675" cy="59436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355600" y="458788"/>
            <a:ext cx="4395788" cy="6062662"/>
          </a:xfrm>
          <a:prstGeom prst="rect">
            <a:avLst/>
          </a:prstGeom>
          <a:noFill/>
          <a:ln w="28575">
            <a:solidFill>
              <a:schemeClr val="tx1"/>
            </a:solidFill>
            <a:miter lim="800000"/>
            <a:headEnd/>
            <a:tailEnd/>
          </a:ln>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FOUR CORNERS OPUS-DB datasheet.jpg"/>
          <p:cNvPicPr>
            <a:picLocks noChangeAspect="1"/>
          </p:cNvPicPr>
          <p:nvPr/>
        </p:nvPicPr>
        <p:blipFill>
          <a:blip r:embed="rId2" cstate="print"/>
          <a:srcRect/>
          <a:stretch>
            <a:fillRect/>
          </a:stretch>
        </p:blipFill>
        <p:spPr bwMode="auto">
          <a:xfrm>
            <a:off x="3098800" y="0"/>
            <a:ext cx="5962650" cy="6858000"/>
          </a:xfrm>
          <a:prstGeom prst="rect">
            <a:avLst/>
          </a:prstGeom>
          <a:noFill/>
          <a:ln w="9525">
            <a:noFill/>
            <a:miter lim="800000"/>
            <a:headEnd/>
            <a:tailEnd/>
          </a:ln>
        </p:spPr>
      </p:pic>
      <p:sp>
        <p:nvSpPr>
          <p:cNvPr id="89091" name="TextBox 4"/>
          <p:cNvSpPr txBox="1">
            <a:spLocks noChangeArrowheads="1"/>
          </p:cNvSpPr>
          <p:nvPr/>
        </p:nvSpPr>
        <p:spPr bwMode="auto">
          <a:xfrm>
            <a:off x="-26988" y="414338"/>
            <a:ext cx="3249613" cy="708025"/>
          </a:xfrm>
          <a:prstGeom prst="rect">
            <a:avLst/>
          </a:prstGeom>
          <a:noFill/>
          <a:ln w="9525">
            <a:noFill/>
            <a:miter lim="800000"/>
            <a:headEnd/>
            <a:tailEnd/>
          </a:ln>
        </p:spPr>
        <p:txBody>
          <a:bodyPr wrap="none">
            <a:spAutoFit/>
          </a:bodyPr>
          <a:lstStyle/>
          <a:p>
            <a:pPr algn="ctr" eaLnBrk="0" hangingPunct="0"/>
            <a:r>
              <a:rPr lang="en-US" sz="2000" b="1">
                <a:solidFill>
                  <a:srgbClr val="000000"/>
                </a:solidFill>
                <a:latin typeface="Verdana" pitchFamily="34" charset="0"/>
              </a:rPr>
              <a:t>OPUS – </a:t>
            </a:r>
          </a:p>
          <a:p>
            <a:pPr algn="ctr" eaLnBrk="0" hangingPunct="0"/>
            <a:r>
              <a:rPr lang="en-US" sz="2000" b="1">
                <a:solidFill>
                  <a:srgbClr val="000000"/>
                </a:solidFill>
                <a:latin typeface="Verdana" pitchFamily="34" charset="0"/>
              </a:rPr>
              <a:t>Datasheet Publishing</a:t>
            </a:r>
          </a:p>
        </p:txBody>
      </p:sp>
      <p:sp>
        <p:nvSpPr>
          <p:cNvPr id="89092" name="TextBox 6"/>
          <p:cNvSpPr txBox="1">
            <a:spLocks noChangeArrowheads="1"/>
          </p:cNvSpPr>
          <p:nvPr/>
        </p:nvSpPr>
        <p:spPr bwMode="auto">
          <a:xfrm>
            <a:off x="0" y="1489075"/>
            <a:ext cx="3217863" cy="2160588"/>
          </a:xfrm>
          <a:prstGeom prst="rect">
            <a:avLst/>
          </a:prstGeom>
          <a:noFill/>
          <a:ln w="9525">
            <a:noFill/>
            <a:miter lim="800000"/>
            <a:headEnd/>
            <a:tailEnd/>
          </a:ln>
        </p:spPr>
        <p:txBody>
          <a:bodyPr wrap="none">
            <a:spAutoFit/>
          </a:bodyPr>
          <a:lstStyle/>
          <a:p>
            <a:pPr eaLnBrk="0" hangingPunct="0">
              <a:lnSpc>
                <a:spcPct val="120000"/>
              </a:lnSpc>
            </a:pPr>
            <a:r>
              <a:rPr lang="en-US" sz="1400" b="1" u="sng">
                <a:solidFill>
                  <a:srgbClr val="000000"/>
                </a:solidFill>
                <a:latin typeface="Verdana" pitchFamily="34" charset="0"/>
              </a:rPr>
              <a:t>Publishing Criteria:</a:t>
            </a:r>
          </a:p>
          <a:p>
            <a:pPr eaLnBrk="0" hangingPunct="0">
              <a:lnSpc>
                <a:spcPct val="120000"/>
              </a:lnSpc>
            </a:pPr>
            <a:endParaRPr lang="en-US" sz="1400" b="1">
              <a:solidFill>
                <a:srgbClr val="000000"/>
              </a:solidFill>
              <a:latin typeface="Verdana" pitchFamily="34" charset="0"/>
            </a:endParaRPr>
          </a:p>
          <a:p>
            <a:pPr eaLnBrk="0" hangingPunct="0">
              <a:lnSpc>
                <a:spcPct val="120000"/>
              </a:lnSpc>
              <a:buFontTx/>
              <a:buChar char="•"/>
            </a:pPr>
            <a:r>
              <a:rPr lang="en-US" sz="1400" b="1">
                <a:solidFill>
                  <a:srgbClr val="000000"/>
                </a:solidFill>
                <a:latin typeface="Verdana" pitchFamily="34" charset="0"/>
              </a:rPr>
              <a:t>NGS-calibrated GPS antenna </a:t>
            </a:r>
          </a:p>
          <a:p>
            <a:pPr eaLnBrk="0" hangingPunct="0">
              <a:lnSpc>
                <a:spcPct val="120000"/>
              </a:lnSpc>
              <a:buFontTx/>
              <a:buChar char="•"/>
            </a:pPr>
            <a:r>
              <a:rPr lang="en-US" sz="1400" b="1">
                <a:solidFill>
                  <a:srgbClr val="000000"/>
                </a:solidFill>
                <a:latin typeface="Verdana" pitchFamily="34" charset="0"/>
              </a:rPr>
              <a:t>&gt; 4 hour data span </a:t>
            </a:r>
          </a:p>
          <a:p>
            <a:pPr eaLnBrk="0" hangingPunct="0">
              <a:lnSpc>
                <a:spcPct val="120000"/>
              </a:lnSpc>
              <a:buFontTx/>
              <a:buChar char="•"/>
            </a:pPr>
            <a:r>
              <a:rPr lang="en-US" sz="1400" b="1">
                <a:solidFill>
                  <a:srgbClr val="000000"/>
                </a:solidFill>
                <a:latin typeface="Verdana" pitchFamily="34" charset="0"/>
              </a:rPr>
              <a:t>&gt; 70% observations used </a:t>
            </a:r>
          </a:p>
          <a:p>
            <a:pPr eaLnBrk="0" hangingPunct="0">
              <a:lnSpc>
                <a:spcPct val="120000"/>
              </a:lnSpc>
              <a:buFontTx/>
              <a:buChar char="•"/>
            </a:pPr>
            <a:r>
              <a:rPr lang="en-US" sz="1400" b="1">
                <a:solidFill>
                  <a:srgbClr val="000000"/>
                </a:solidFill>
                <a:latin typeface="Verdana" pitchFamily="34" charset="0"/>
              </a:rPr>
              <a:t>&gt; 70% fixed ambiguities </a:t>
            </a:r>
          </a:p>
          <a:p>
            <a:pPr eaLnBrk="0" hangingPunct="0">
              <a:lnSpc>
                <a:spcPct val="120000"/>
              </a:lnSpc>
              <a:buFontTx/>
              <a:buChar char="•"/>
            </a:pPr>
            <a:r>
              <a:rPr lang="en-US" sz="1400" b="1">
                <a:solidFill>
                  <a:srgbClr val="000000"/>
                </a:solidFill>
                <a:latin typeface="Verdana" pitchFamily="34" charset="0"/>
              </a:rPr>
              <a:t>&lt; 0.04m H peak-to-peak </a:t>
            </a:r>
          </a:p>
          <a:p>
            <a:pPr eaLnBrk="0" hangingPunct="0">
              <a:lnSpc>
                <a:spcPct val="120000"/>
              </a:lnSpc>
              <a:buFontTx/>
              <a:buChar char="•"/>
            </a:pPr>
            <a:r>
              <a:rPr lang="en-US" sz="1400" b="1">
                <a:solidFill>
                  <a:srgbClr val="000000"/>
                </a:solidFill>
                <a:latin typeface="Verdana" pitchFamily="34" charset="0"/>
              </a:rPr>
              <a:t>&lt; 0.08m V peak-to-peak </a:t>
            </a:r>
          </a:p>
        </p:txBody>
      </p:sp>
      <p:sp>
        <p:nvSpPr>
          <p:cNvPr id="89093" name="TextBox 8"/>
          <p:cNvSpPr txBox="1">
            <a:spLocks noChangeArrowheads="1"/>
          </p:cNvSpPr>
          <p:nvPr/>
        </p:nvSpPr>
        <p:spPr bwMode="auto">
          <a:xfrm>
            <a:off x="182563" y="4125913"/>
            <a:ext cx="2052637" cy="2117725"/>
          </a:xfrm>
          <a:prstGeom prst="rect">
            <a:avLst/>
          </a:prstGeom>
          <a:noFill/>
          <a:ln w="9525">
            <a:noFill/>
            <a:miter lim="800000"/>
            <a:headEnd/>
            <a:tailEnd/>
          </a:ln>
        </p:spPr>
        <p:txBody>
          <a:bodyPr wrap="none">
            <a:spAutoFit/>
          </a:bodyPr>
          <a:lstStyle/>
          <a:p>
            <a:pPr eaLnBrk="0" hangingPunct="0">
              <a:lnSpc>
                <a:spcPct val="120000"/>
              </a:lnSpc>
            </a:pPr>
            <a:r>
              <a:rPr lang="en-US" sz="1400" b="1" u="sng">
                <a:solidFill>
                  <a:srgbClr val="000000"/>
                </a:solidFill>
                <a:latin typeface="Verdana" pitchFamily="34" charset="0"/>
              </a:rPr>
              <a:t>Uses:</a:t>
            </a:r>
          </a:p>
          <a:p>
            <a:pPr eaLnBrk="0" hangingPunct="0">
              <a:lnSpc>
                <a:spcPct val="120000"/>
              </a:lnSpc>
            </a:pPr>
            <a:endParaRPr lang="en-US" sz="1400" b="1">
              <a:solidFill>
                <a:srgbClr val="000000"/>
              </a:solidFill>
              <a:latin typeface="Verdana" pitchFamily="34" charset="0"/>
            </a:endParaRPr>
          </a:p>
          <a:p>
            <a:pPr lvl="1" eaLnBrk="0" hangingPunct="0">
              <a:lnSpc>
                <a:spcPct val="150000"/>
              </a:lnSpc>
              <a:buFontTx/>
              <a:buChar char="•"/>
            </a:pPr>
            <a:r>
              <a:rPr lang="en-US" sz="1400" b="1">
                <a:solidFill>
                  <a:srgbClr val="000000"/>
                </a:solidFill>
                <a:latin typeface="Verdana" pitchFamily="34" charset="0"/>
              </a:rPr>
              <a:t>GPS on BMs</a:t>
            </a:r>
          </a:p>
          <a:p>
            <a:pPr lvl="1" eaLnBrk="0" hangingPunct="0">
              <a:lnSpc>
                <a:spcPct val="150000"/>
              </a:lnSpc>
              <a:buFontTx/>
              <a:buChar char="•"/>
            </a:pPr>
            <a:r>
              <a:rPr lang="en-US" sz="1400" b="1">
                <a:solidFill>
                  <a:srgbClr val="000000"/>
                </a:solidFill>
                <a:latin typeface="Verdana" pitchFamily="34" charset="0"/>
              </a:rPr>
              <a:t>PLSS / GCDB</a:t>
            </a:r>
          </a:p>
          <a:p>
            <a:pPr lvl="1" eaLnBrk="0" hangingPunct="0">
              <a:lnSpc>
                <a:spcPct val="150000"/>
              </a:lnSpc>
              <a:buFontTx/>
              <a:buChar char="•"/>
            </a:pPr>
            <a:r>
              <a:rPr lang="en-US" sz="1400" b="1">
                <a:solidFill>
                  <a:srgbClr val="000000"/>
                </a:solidFill>
                <a:latin typeface="Verdana" pitchFamily="34" charset="0"/>
              </a:rPr>
              <a:t>Data archive</a:t>
            </a:r>
          </a:p>
          <a:p>
            <a:pPr lvl="1" eaLnBrk="0" hangingPunct="0">
              <a:lnSpc>
                <a:spcPct val="150000"/>
              </a:lnSpc>
              <a:buFontTx/>
              <a:buChar char="•"/>
            </a:pPr>
            <a:r>
              <a:rPr lang="en-US" sz="1400" b="1">
                <a:solidFill>
                  <a:srgbClr val="000000"/>
                </a:solidFill>
                <a:latin typeface="Verdana" pitchFamily="34" charset="0"/>
              </a:rPr>
              <a:t>Data sharing</a:t>
            </a:r>
          </a:p>
          <a:p>
            <a:pPr eaLnBrk="0" hangingPunct="0"/>
            <a:endParaRPr lang="en-US" sz="1400" b="1">
              <a:solidFill>
                <a:srgbClr val="000000"/>
              </a:solidFill>
              <a:latin typeface="Verdana" pitchFamily="34" charset="0"/>
            </a:endParaRPr>
          </a:p>
        </p:txBody>
      </p:sp>
    </p:spTree>
  </p:cSld>
  <p:clrMapOvr>
    <a:masterClrMapping/>
  </p:clrMapOvr>
  <p:transition spd="med">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4875213" cy="6858000"/>
            <a:chOff x="487016" y="0"/>
            <a:chExt cx="4576201" cy="6373795"/>
          </a:xfrm>
        </p:grpSpPr>
        <p:pic>
          <p:nvPicPr>
            <p:cNvPr id="91141" name="Picture 3"/>
            <p:cNvPicPr>
              <a:picLocks noChangeAspect="1" noChangeArrowheads="1"/>
            </p:cNvPicPr>
            <p:nvPr/>
          </p:nvPicPr>
          <p:blipFill>
            <a:blip r:embed="rId2" cstate="print"/>
            <a:srcRect/>
            <a:stretch>
              <a:fillRect/>
            </a:stretch>
          </p:blipFill>
          <p:spPr bwMode="auto">
            <a:xfrm>
              <a:off x="487017" y="0"/>
              <a:ext cx="4576200" cy="3992451"/>
            </a:xfrm>
            <a:prstGeom prst="rect">
              <a:avLst/>
            </a:prstGeom>
            <a:noFill/>
            <a:ln w="9525">
              <a:noFill/>
              <a:miter lim="800000"/>
              <a:headEnd/>
              <a:tailEnd/>
            </a:ln>
          </p:spPr>
        </p:pic>
        <p:pic>
          <p:nvPicPr>
            <p:cNvPr id="91142" name="Picture 4"/>
            <p:cNvPicPr>
              <a:picLocks noChangeAspect="1" noChangeArrowheads="1"/>
            </p:cNvPicPr>
            <p:nvPr/>
          </p:nvPicPr>
          <p:blipFill>
            <a:blip r:embed="rId3" cstate="print"/>
            <a:srcRect/>
            <a:stretch>
              <a:fillRect/>
            </a:stretch>
          </p:blipFill>
          <p:spPr bwMode="auto">
            <a:xfrm>
              <a:off x="487016" y="3975981"/>
              <a:ext cx="4570527" cy="2397814"/>
            </a:xfrm>
            <a:prstGeom prst="rect">
              <a:avLst/>
            </a:prstGeom>
            <a:noFill/>
            <a:ln w="9525">
              <a:noFill/>
              <a:miter lim="800000"/>
              <a:headEnd/>
              <a:tailEnd/>
            </a:ln>
          </p:spPr>
        </p:pic>
      </p:grpSp>
      <p:pic>
        <p:nvPicPr>
          <p:cNvPr id="91139" name="Picture 5"/>
          <p:cNvPicPr>
            <a:picLocks noChangeAspect="1" noChangeArrowheads="1"/>
          </p:cNvPicPr>
          <p:nvPr/>
        </p:nvPicPr>
        <p:blipFill>
          <a:blip r:embed="rId4" cstate="print"/>
          <a:srcRect/>
          <a:stretch>
            <a:fillRect/>
          </a:stretch>
        </p:blipFill>
        <p:spPr bwMode="auto">
          <a:xfrm>
            <a:off x="5008563" y="204788"/>
            <a:ext cx="3967162" cy="3841750"/>
          </a:xfrm>
          <a:prstGeom prst="rect">
            <a:avLst/>
          </a:prstGeom>
          <a:noFill/>
          <a:ln w="9525">
            <a:solidFill>
              <a:schemeClr val="tx1"/>
            </a:solidFill>
            <a:miter lim="800000"/>
            <a:headEnd/>
            <a:tailEnd/>
          </a:ln>
        </p:spPr>
      </p:pic>
      <p:sp>
        <p:nvSpPr>
          <p:cNvPr id="91140" name="TextBox 6"/>
          <p:cNvSpPr txBox="1">
            <a:spLocks noChangeArrowheads="1"/>
          </p:cNvSpPr>
          <p:nvPr/>
        </p:nvSpPr>
        <p:spPr bwMode="auto">
          <a:xfrm>
            <a:off x="5184775" y="4438650"/>
            <a:ext cx="3698875" cy="1200150"/>
          </a:xfrm>
          <a:prstGeom prst="rect">
            <a:avLst/>
          </a:prstGeom>
          <a:noFill/>
          <a:ln w="9525">
            <a:solidFill>
              <a:schemeClr val="tx1"/>
            </a:solidFill>
            <a:miter lim="800000"/>
            <a:headEnd/>
            <a:tailEnd/>
          </a:ln>
        </p:spPr>
        <p:txBody>
          <a:bodyPr wrap="none">
            <a:spAutoFit/>
          </a:bodyPr>
          <a:lstStyle/>
          <a:p>
            <a:r>
              <a:rPr lang="en-US" b="1" dirty="0" err="1">
                <a:solidFill>
                  <a:srgbClr val="000000"/>
                </a:solidFill>
                <a:latin typeface="Calibri" pitchFamily="34" charset="0"/>
              </a:rPr>
              <a:t>Orthometric</a:t>
            </a:r>
            <a:r>
              <a:rPr lang="en-US" b="1" dirty="0">
                <a:solidFill>
                  <a:srgbClr val="000000"/>
                </a:solidFill>
                <a:latin typeface="Calibri" pitchFamily="34" charset="0"/>
              </a:rPr>
              <a:t> Height Comparison</a:t>
            </a:r>
          </a:p>
          <a:p>
            <a:r>
              <a:rPr lang="en-US" b="1" dirty="0">
                <a:solidFill>
                  <a:srgbClr val="000000"/>
                </a:solidFill>
                <a:latin typeface="Calibri" pitchFamily="34" charset="0"/>
              </a:rPr>
              <a:t>871.746 m  Published NAVD88</a:t>
            </a:r>
          </a:p>
          <a:p>
            <a:r>
              <a:rPr lang="en-US" b="1" u="sng" dirty="0">
                <a:solidFill>
                  <a:srgbClr val="000000"/>
                </a:solidFill>
                <a:latin typeface="Calibri" pitchFamily="34" charset="0"/>
              </a:rPr>
              <a:t>871.800 m  OPUS GEOID09</a:t>
            </a:r>
          </a:p>
          <a:p>
            <a:r>
              <a:rPr lang="en-US" b="1" dirty="0">
                <a:solidFill>
                  <a:srgbClr val="000000"/>
                </a:solidFill>
                <a:latin typeface="Calibri" pitchFamily="34" charset="0"/>
              </a:rPr>
              <a:t>    0.054 m (0.18 ft) Difference</a:t>
            </a:r>
          </a:p>
        </p:txBody>
      </p:sp>
    </p:spTree>
  </p:cSld>
  <p:clrMapOvr>
    <a:masterClrMapping/>
  </p:clrMapOvr>
  <p:transition>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p:cNvSpPr>
            <a:spLocks noGrp="1"/>
          </p:cNvSpPr>
          <p:nvPr>
            <p:ph type="title"/>
          </p:nvPr>
        </p:nvSpPr>
        <p:spPr>
          <a:xfrm>
            <a:off x="1816100" y="457200"/>
            <a:ext cx="6946900" cy="593725"/>
          </a:xfrm>
        </p:spPr>
        <p:txBody>
          <a:bodyPr/>
          <a:lstStyle/>
          <a:p>
            <a:pPr algn="l"/>
            <a:r>
              <a:rPr lang="en-US" sz="4000" smtClean="0"/>
              <a:t>New Developments for OPUS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411413" y="1181100"/>
            <a:ext cx="6456362" cy="3786188"/>
          </a:xfrm>
          <a:prstGeom prst="rect">
            <a:avLst/>
          </a:prstGeom>
          <a:noFill/>
        </p:spPr>
        <p:txBody>
          <a:bodyPr>
            <a:spAutoFit/>
          </a:bodyPr>
          <a:lstStyle/>
          <a:p>
            <a:pPr>
              <a:defRPr/>
            </a:pPr>
            <a:r>
              <a:rPr lang="en-US" sz="2400" dirty="0">
                <a:cs typeface="+mn-cs"/>
              </a:rPr>
              <a:t>Lots of things are in the works for OPUS. Here is a sample.</a:t>
            </a:r>
          </a:p>
          <a:p>
            <a:pPr>
              <a:defRPr/>
            </a:pPr>
            <a:endParaRPr lang="en-US" sz="2400" dirty="0">
              <a:cs typeface="+mn-cs"/>
            </a:endParaRPr>
          </a:p>
          <a:p>
            <a:pPr marL="450850" indent="-171450">
              <a:buFont typeface="Arial" pitchFamily="34" charset="0"/>
              <a:buChar char="•"/>
              <a:defRPr/>
            </a:pPr>
            <a:r>
              <a:rPr lang="en-US" sz="2400" dirty="0">
                <a:cs typeface="+mn-cs"/>
              </a:rPr>
              <a:t>ITRF2008, IGS08, NGSTRF08 And NAD 83(CORS96A).</a:t>
            </a:r>
          </a:p>
          <a:p>
            <a:pPr marL="450850" indent="-171450">
              <a:buFont typeface="Arial" pitchFamily="34" charset="0"/>
              <a:buChar char="•"/>
              <a:defRPr/>
            </a:pPr>
            <a:r>
              <a:rPr lang="en-US" sz="2400" dirty="0">
                <a:cs typeface="+mn-cs"/>
              </a:rPr>
              <a:t>New Look And Feel.</a:t>
            </a:r>
          </a:p>
          <a:p>
            <a:pPr marL="450850" indent="-171450">
              <a:buFont typeface="Arial" pitchFamily="34" charset="0"/>
              <a:buChar char="•"/>
              <a:defRPr/>
            </a:pPr>
            <a:r>
              <a:rPr lang="en-US" sz="2400" dirty="0">
                <a:cs typeface="+mn-cs"/>
              </a:rPr>
              <a:t>OPUS-Net.</a:t>
            </a:r>
          </a:p>
          <a:p>
            <a:pPr marL="450850" indent="-171450">
              <a:buFont typeface="Arial" pitchFamily="34" charset="0"/>
              <a:buChar char="•"/>
              <a:defRPr/>
            </a:pPr>
            <a:r>
              <a:rPr lang="en-US" sz="2400" dirty="0">
                <a:solidFill>
                  <a:schemeClr val="bg1">
                    <a:lumMod val="50000"/>
                  </a:schemeClr>
                </a:solidFill>
                <a:cs typeface="+mn-cs"/>
              </a:rPr>
              <a:t>OPUS-Mapper.</a:t>
            </a:r>
            <a:endParaRPr lang="en-US" sz="2400" dirty="0">
              <a:cs typeface="+mn-cs"/>
            </a:endParaRPr>
          </a:p>
          <a:p>
            <a:pPr marL="450850" indent="-171450">
              <a:buFont typeface="Arial" pitchFamily="34" charset="0"/>
              <a:buChar char="•"/>
              <a:defRPr/>
            </a:pPr>
            <a:r>
              <a:rPr lang="en-US" sz="2400" dirty="0">
                <a:cs typeface="+mn-cs"/>
              </a:rPr>
              <a:t>Other GNSS.</a:t>
            </a:r>
          </a:p>
          <a:p>
            <a:pPr marL="450850" indent="-171450">
              <a:buFont typeface="Arial" pitchFamily="34" charset="0"/>
              <a:buChar char="•"/>
              <a:defRPr/>
            </a:pPr>
            <a:r>
              <a:rPr lang="en-US" sz="2400" dirty="0">
                <a:cs typeface="+mn-cs"/>
              </a:rPr>
              <a:t>OPUS-Projects.</a:t>
            </a:r>
          </a:p>
        </p:txBody>
      </p:sp>
      <p:grpSp>
        <p:nvGrpSpPr>
          <p:cNvPr id="92164" name="Group 2"/>
          <p:cNvGrpSpPr>
            <a:grpSpLocks/>
          </p:cNvGrpSpPr>
          <p:nvPr/>
        </p:nvGrpSpPr>
        <p:grpSpPr bwMode="auto">
          <a:xfrm>
            <a:off x="174625" y="6562725"/>
            <a:ext cx="1460500" cy="277813"/>
            <a:chOff x="121" y="4559"/>
            <a:chExt cx="1014" cy="193"/>
          </a:xfrm>
        </p:grpSpPr>
        <p:sp>
          <p:nvSpPr>
            <p:cNvPr id="9217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2172" name="Group 4"/>
            <p:cNvGrpSpPr>
              <a:grpSpLocks/>
            </p:cNvGrpSpPr>
            <p:nvPr/>
          </p:nvGrpSpPr>
          <p:grpSpPr bwMode="auto">
            <a:xfrm>
              <a:off x="121" y="4559"/>
              <a:ext cx="1014" cy="193"/>
              <a:chOff x="121" y="4559"/>
              <a:chExt cx="1014" cy="193"/>
            </a:xfrm>
          </p:grpSpPr>
          <p:sp>
            <p:nvSpPr>
              <p:cNvPr id="9217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2165" name="Group 7"/>
          <p:cNvGrpSpPr>
            <a:grpSpLocks/>
          </p:cNvGrpSpPr>
          <p:nvPr/>
        </p:nvGrpSpPr>
        <p:grpSpPr bwMode="auto">
          <a:xfrm>
            <a:off x="8505825" y="6540500"/>
            <a:ext cx="257175" cy="277813"/>
            <a:chOff x="5904" y="4543"/>
            <a:chExt cx="178" cy="193"/>
          </a:xfrm>
        </p:grpSpPr>
        <p:sp>
          <p:nvSpPr>
            <p:cNvPr id="9216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2168" name="Group 9"/>
            <p:cNvGrpSpPr>
              <a:grpSpLocks/>
            </p:cNvGrpSpPr>
            <p:nvPr/>
          </p:nvGrpSpPr>
          <p:grpSpPr bwMode="auto">
            <a:xfrm>
              <a:off x="5904" y="4543"/>
              <a:ext cx="178" cy="193"/>
              <a:chOff x="5904" y="4543"/>
              <a:chExt cx="178" cy="193"/>
            </a:xfrm>
          </p:grpSpPr>
          <p:sp>
            <p:nvSpPr>
              <p:cNvPr id="9216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D283F16-8810-4342-8317-F34F9257300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105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ITRF2008, IGS08 </a:t>
            </a:r>
            <a:br>
              <a:rPr lang="en-US" dirty="0" smtClean="0"/>
            </a:br>
            <a:r>
              <a:rPr lang="en-US" dirty="0" smtClean="0"/>
              <a:t>And NAD 83(2011)</a:t>
            </a:r>
            <a:endParaRPr lang="en-US" dirty="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p:nvPr>
        </p:nvSpPr>
        <p:spPr>
          <a:xfrm>
            <a:off x="2333625" y="571500"/>
            <a:ext cx="6581775" cy="598488"/>
          </a:xfrm>
        </p:spPr>
        <p:txBody>
          <a:bodyPr/>
          <a:lstStyle/>
          <a:p>
            <a:pPr algn="l"/>
            <a:r>
              <a:rPr lang="en-US" sz="4000" smtClean="0"/>
              <a:t>ITRF2008</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94211" name="Group 2"/>
          <p:cNvGrpSpPr>
            <a:grpSpLocks/>
          </p:cNvGrpSpPr>
          <p:nvPr/>
        </p:nvGrpSpPr>
        <p:grpSpPr bwMode="auto">
          <a:xfrm>
            <a:off x="174625" y="6562725"/>
            <a:ext cx="1460500" cy="277813"/>
            <a:chOff x="121" y="4559"/>
            <a:chExt cx="1014" cy="193"/>
          </a:xfrm>
        </p:grpSpPr>
        <p:sp>
          <p:nvSpPr>
            <p:cNvPr id="9421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4220" name="Group 4"/>
            <p:cNvGrpSpPr>
              <a:grpSpLocks/>
            </p:cNvGrpSpPr>
            <p:nvPr/>
          </p:nvGrpSpPr>
          <p:grpSpPr bwMode="auto">
            <a:xfrm>
              <a:off x="121" y="4559"/>
              <a:ext cx="1014" cy="193"/>
              <a:chOff x="121" y="4559"/>
              <a:chExt cx="1014" cy="193"/>
            </a:xfrm>
          </p:grpSpPr>
          <p:sp>
            <p:nvSpPr>
              <p:cNvPr id="9422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4212" name="Group 7"/>
          <p:cNvGrpSpPr>
            <a:grpSpLocks/>
          </p:cNvGrpSpPr>
          <p:nvPr/>
        </p:nvGrpSpPr>
        <p:grpSpPr bwMode="auto">
          <a:xfrm>
            <a:off x="8505825" y="6540500"/>
            <a:ext cx="257175" cy="277813"/>
            <a:chOff x="5904" y="4543"/>
            <a:chExt cx="178" cy="193"/>
          </a:xfrm>
        </p:grpSpPr>
        <p:sp>
          <p:nvSpPr>
            <p:cNvPr id="942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4216" name="Group 9"/>
            <p:cNvGrpSpPr>
              <a:grpSpLocks/>
            </p:cNvGrpSpPr>
            <p:nvPr/>
          </p:nvGrpSpPr>
          <p:grpSpPr bwMode="auto">
            <a:xfrm>
              <a:off x="5904" y="4543"/>
              <a:ext cx="178" cy="193"/>
              <a:chOff x="5904" y="4543"/>
              <a:chExt cx="178" cy="193"/>
            </a:xfrm>
          </p:grpSpPr>
          <p:sp>
            <p:nvSpPr>
              <p:cNvPr id="942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0AFA5F6-57B7-471B-BE2E-650D7EF5ADB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107</a:t>
                </a:fld>
                <a:r>
                  <a:rPr lang="en-GB" b="1" dirty="0">
                    <a:solidFill>
                      <a:srgbClr val="282878"/>
                    </a:solidFill>
                    <a:cs typeface="+mn-cs"/>
                  </a:rPr>
                  <a:t> </a:t>
                </a:r>
              </a:p>
            </p:txBody>
          </p:sp>
        </p:grpSp>
      </p:grpSp>
      <p:sp>
        <p:nvSpPr>
          <p:cNvPr id="94213" name="TextBox 16"/>
          <p:cNvSpPr txBox="1">
            <a:spLocks noChangeArrowheads="1"/>
          </p:cNvSpPr>
          <p:nvPr/>
        </p:nvSpPr>
        <p:spPr bwMode="auto">
          <a:xfrm>
            <a:off x="2705100" y="1851025"/>
            <a:ext cx="6254750" cy="3046413"/>
          </a:xfrm>
          <a:prstGeom prst="rect">
            <a:avLst/>
          </a:prstGeom>
          <a:noFill/>
          <a:ln w="9525">
            <a:noFill/>
            <a:miter lim="800000"/>
            <a:headEnd/>
            <a:tailEnd/>
          </a:ln>
        </p:spPr>
        <p:txBody>
          <a:bodyPr>
            <a:spAutoFit/>
          </a:bodyPr>
          <a:lstStyle/>
          <a:p>
            <a:r>
              <a:rPr lang="en-US" sz="2400"/>
              <a:t>For the geodesy, geophysics and surveying communities, the best the International Terrestrial Reference Frame is the “gold standard.”</a:t>
            </a:r>
          </a:p>
          <a:p>
            <a:endParaRPr lang="en-US" sz="2400"/>
          </a:p>
          <a:p>
            <a:r>
              <a:rPr lang="en-US" sz="2400"/>
              <a:t>The global community recently adopted an updated expression for the reference frame, the ITRF2008.</a:t>
            </a:r>
          </a:p>
        </p:txBody>
      </p:sp>
    </p:spTree>
  </p:cSld>
  <p:clrMapOvr>
    <a:masterClrMapping/>
  </p:clrMapOvr>
  <p:transition spd="med">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3"/>
          <p:cNvSpPr>
            <a:spLocks noGrp="1"/>
          </p:cNvSpPr>
          <p:nvPr>
            <p:ph type="title"/>
          </p:nvPr>
        </p:nvSpPr>
        <p:spPr>
          <a:xfrm>
            <a:off x="2160588" y="449263"/>
            <a:ext cx="6754812" cy="609600"/>
          </a:xfrm>
        </p:spPr>
        <p:txBody>
          <a:bodyPr/>
          <a:lstStyle/>
          <a:p>
            <a:pPr algn="l"/>
            <a:r>
              <a:rPr lang="en-US" sz="4000" smtClean="0"/>
              <a:t>Densification</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95235" name="Group 2"/>
          <p:cNvGrpSpPr>
            <a:grpSpLocks/>
          </p:cNvGrpSpPr>
          <p:nvPr/>
        </p:nvGrpSpPr>
        <p:grpSpPr bwMode="auto">
          <a:xfrm>
            <a:off x="174625" y="6562725"/>
            <a:ext cx="1460500" cy="277813"/>
            <a:chOff x="121" y="4559"/>
            <a:chExt cx="1014" cy="193"/>
          </a:xfrm>
        </p:grpSpPr>
        <p:sp>
          <p:nvSpPr>
            <p:cNvPr id="9524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5244" name="Group 4"/>
            <p:cNvGrpSpPr>
              <a:grpSpLocks/>
            </p:cNvGrpSpPr>
            <p:nvPr/>
          </p:nvGrpSpPr>
          <p:grpSpPr bwMode="auto">
            <a:xfrm>
              <a:off x="121" y="4559"/>
              <a:ext cx="1014" cy="193"/>
              <a:chOff x="121" y="4559"/>
              <a:chExt cx="1014" cy="193"/>
            </a:xfrm>
          </p:grpSpPr>
          <p:sp>
            <p:nvSpPr>
              <p:cNvPr id="9524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5236" name="Group 7"/>
          <p:cNvGrpSpPr>
            <a:grpSpLocks/>
          </p:cNvGrpSpPr>
          <p:nvPr/>
        </p:nvGrpSpPr>
        <p:grpSpPr bwMode="auto">
          <a:xfrm>
            <a:off x="8505825" y="6540500"/>
            <a:ext cx="257175" cy="277813"/>
            <a:chOff x="5904" y="4543"/>
            <a:chExt cx="178" cy="193"/>
          </a:xfrm>
        </p:grpSpPr>
        <p:sp>
          <p:nvSpPr>
            <p:cNvPr id="9523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5240" name="Group 9"/>
            <p:cNvGrpSpPr>
              <a:grpSpLocks/>
            </p:cNvGrpSpPr>
            <p:nvPr/>
          </p:nvGrpSpPr>
          <p:grpSpPr bwMode="auto">
            <a:xfrm>
              <a:off x="5904" y="4543"/>
              <a:ext cx="178" cy="193"/>
              <a:chOff x="5904" y="4543"/>
              <a:chExt cx="178" cy="193"/>
            </a:xfrm>
          </p:grpSpPr>
          <p:sp>
            <p:nvSpPr>
              <p:cNvPr id="9524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5BAD8ED-CCCB-427C-842C-ABDAB33E1EA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108</a:t>
                </a:fld>
                <a:r>
                  <a:rPr lang="en-GB" b="1" dirty="0">
                    <a:solidFill>
                      <a:srgbClr val="282878"/>
                    </a:solidFill>
                    <a:cs typeface="+mn-cs"/>
                  </a:rPr>
                  <a:t> </a:t>
                </a:r>
              </a:p>
            </p:txBody>
          </p:sp>
        </p:grpSp>
      </p:grpSp>
      <p:sp>
        <p:nvSpPr>
          <p:cNvPr id="95237" name="TextBox 16"/>
          <p:cNvSpPr txBox="1">
            <a:spLocks noChangeArrowheads="1"/>
          </p:cNvSpPr>
          <p:nvPr/>
        </p:nvSpPr>
        <p:spPr bwMode="auto">
          <a:xfrm>
            <a:off x="2152650" y="1476375"/>
            <a:ext cx="6835775" cy="4892675"/>
          </a:xfrm>
          <a:prstGeom prst="rect">
            <a:avLst/>
          </a:prstGeom>
          <a:noFill/>
          <a:ln w="9525">
            <a:noFill/>
            <a:miter lim="800000"/>
            <a:headEnd/>
            <a:tailEnd/>
          </a:ln>
        </p:spPr>
        <p:txBody>
          <a:bodyPr>
            <a:spAutoFit/>
          </a:bodyPr>
          <a:lstStyle/>
          <a:p>
            <a:r>
              <a:rPr lang="en-US" sz="2400"/>
              <a:t>The ITRF2008 is expressed through the coordinates and velocities of marks on the ground plus ancillary data.</a:t>
            </a:r>
          </a:p>
          <a:p>
            <a:endParaRPr lang="en-US" sz="2400"/>
          </a:p>
          <a:p>
            <a:r>
              <a:rPr lang="en-US" sz="2400"/>
              <a:t>Other organizations can take that information, add additional marks, perform their own adjustment and align their results to the ITRF2008 (A.K.A. densifying).</a:t>
            </a:r>
          </a:p>
          <a:p>
            <a:endParaRPr lang="en-US" sz="2400"/>
          </a:p>
          <a:p>
            <a:r>
              <a:rPr lang="en-US" sz="2400"/>
              <a:t>The variants try to be as consistent with the ITRF2008 as possible, but in the most formal sense, they are unique from the ITRF2008. Therefore, they are given unique names.</a:t>
            </a:r>
          </a:p>
        </p:txBody>
      </p:sp>
    </p:spTree>
  </p:cSld>
  <p:clrMapOvr>
    <a:masterClrMapping/>
  </p:clrMapOvr>
  <p:transition spd="med">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2075" y="1876425"/>
            <a:ext cx="6010275" cy="3716338"/>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200" dirty="0">
                <a:latin typeface="Arial" pitchFamily="34"/>
                <a:ea typeface="Gothic" pitchFamily="2"/>
                <a:cs typeface="Gothic" pitchFamily="2"/>
              </a:rPr>
              <a:t>The IGS has </a:t>
            </a:r>
            <a:r>
              <a:rPr lang="en-GB" sz="2200" dirty="0" err="1">
                <a:latin typeface="Arial" pitchFamily="34"/>
                <a:ea typeface="Gothic" pitchFamily="2"/>
                <a:cs typeface="Gothic" pitchFamily="2"/>
              </a:rPr>
              <a:t>densified</a:t>
            </a:r>
            <a:r>
              <a:rPr lang="en-GB" sz="2200" dirty="0">
                <a:latin typeface="Arial" pitchFamily="34"/>
                <a:ea typeface="Gothic" pitchFamily="2"/>
                <a:cs typeface="Gothic" pitchFamily="2"/>
              </a:rPr>
              <a:t> reference frame with much larger, global subset of GNSS tracking sites thereby creating a GNSS-only expression of the ITRF2008 called the IGS08. All IGS products have been recreated so as to be consistent with the IGS08 including GNSS ephemerides and antenna models. Information about the IGS08 can be found at the IGS web sites: igscb.jpl.nasa.gov. I would suggest starting with IGSMAIL</a:t>
            </a:r>
            <a:r>
              <a:rPr lang="en-GB" sz="2200" dirty="0">
                <a:latin typeface="Calibri"/>
                <a:ea typeface="Gothic" pitchFamily="2"/>
                <a:cs typeface="Gothic" pitchFamily="2"/>
              </a:rPr>
              <a:t>‐</a:t>
            </a:r>
            <a:r>
              <a:rPr lang="en-GB" sz="2200" dirty="0">
                <a:latin typeface="Arial" pitchFamily="34"/>
                <a:ea typeface="Gothic" pitchFamily="2"/>
                <a:cs typeface="Gothic" pitchFamily="2"/>
              </a:rPr>
              <a:t>6354, </a:t>
            </a:r>
            <a:r>
              <a:rPr lang="en-GB" sz="2200" dirty="0">
                <a:latin typeface="Calibri"/>
                <a:ea typeface="Gothic" pitchFamily="2"/>
                <a:cs typeface="Gothic" pitchFamily="2"/>
              </a:rPr>
              <a:t>‐</a:t>
            </a:r>
            <a:r>
              <a:rPr lang="en-GB" sz="2200" dirty="0">
                <a:latin typeface="Arial" pitchFamily="34"/>
                <a:ea typeface="Gothic" pitchFamily="2"/>
                <a:cs typeface="Gothic" pitchFamily="2"/>
              </a:rPr>
              <a:t>6355 and </a:t>
            </a:r>
            <a:r>
              <a:rPr lang="en-GB" sz="2200" dirty="0">
                <a:latin typeface="Calibri"/>
                <a:ea typeface="Gothic" pitchFamily="2"/>
                <a:cs typeface="Gothic" pitchFamily="2"/>
              </a:rPr>
              <a:t>‐</a:t>
            </a:r>
            <a:r>
              <a:rPr lang="en-GB" sz="2200" dirty="0">
                <a:latin typeface="Arial" pitchFamily="34"/>
                <a:ea typeface="Gothic" pitchFamily="2"/>
                <a:cs typeface="Gothic" pitchFamily="2"/>
              </a:rPr>
              <a:t>6356, all dated 2011</a:t>
            </a:r>
            <a:r>
              <a:rPr lang="en-GB" sz="2200" dirty="0">
                <a:latin typeface="Calibri"/>
                <a:ea typeface="Gothic" pitchFamily="2"/>
                <a:cs typeface="Gothic" pitchFamily="2"/>
              </a:rPr>
              <a:t>‐</a:t>
            </a:r>
            <a:r>
              <a:rPr lang="en-GB" sz="2200" dirty="0">
                <a:latin typeface="Arial" pitchFamily="34"/>
                <a:ea typeface="Gothic" pitchFamily="2"/>
                <a:cs typeface="Gothic" pitchFamily="2"/>
              </a:rPr>
              <a:t>03</a:t>
            </a:r>
            <a:r>
              <a:rPr lang="en-GB" sz="2200" dirty="0">
                <a:latin typeface="Calibri"/>
                <a:ea typeface="Gothic" pitchFamily="2"/>
                <a:cs typeface="Gothic" pitchFamily="2"/>
              </a:rPr>
              <a:t>‐</a:t>
            </a:r>
            <a:r>
              <a:rPr lang="en-GB" sz="2200" dirty="0">
                <a:latin typeface="Arial" pitchFamily="34"/>
                <a:ea typeface="Gothic" pitchFamily="2"/>
                <a:cs typeface="Gothic" pitchFamily="2"/>
              </a:rPr>
              <a:t>07.</a:t>
            </a:r>
          </a:p>
        </p:txBody>
      </p:sp>
      <p:grpSp>
        <p:nvGrpSpPr>
          <p:cNvPr id="96259" name="Group 2"/>
          <p:cNvGrpSpPr>
            <a:grpSpLocks/>
          </p:cNvGrpSpPr>
          <p:nvPr/>
        </p:nvGrpSpPr>
        <p:grpSpPr bwMode="auto">
          <a:xfrm>
            <a:off x="174625" y="6562725"/>
            <a:ext cx="1460500" cy="277813"/>
            <a:chOff x="121" y="4559"/>
            <a:chExt cx="1014" cy="193"/>
          </a:xfrm>
        </p:grpSpPr>
        <p:sp>
          <p:nvSpPr>
            <p:cNvPr id="9626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6267" name="Group 4"/>
            <p:cNvGrpSpPr>
              <a:grpSpLocks/>
            </p:cNvGrpSpPr>
            <p:nvPr/>
          </p:nvGrpSpPr>
          <p:grpSpPr bwMode="auto">
            <a:xfrm>
              <a:off x="121" y="4559"/>
              <a:ext cx="1014" cy="193"/>
              <a:chOff x="121" y="4559"/>
              <a:chExt cx="1014" cy="193"/>
            </a:xfrm>
          </p:grpSpPr>
          <p:sp>
            <p:nvSpPr>
              <p:cNvPr id="9626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6260" name="Group 7"/>
          <p:cNvGrpSpPr>
            <a:grpSpLocks/>
          </p:cNvGrpSpPr>
          <p:nvPr/>
        </p:nvGrpSpPr>
        <p:grpSpPr bwMode="auto">
          <a:xfrm>
            <a:off x="8505825" y="6540500"/>
            <a:ext cx="257175" cy="277813"/>
            <a:chOff x="5904" y="4543"/>
            <a:chExt cx="178" cy="193"/>
          </a:xfrm>
        </p:grpSpPr>
        <p:sp>
          <p:nvSpPr>
            <p:cNvPr id="9626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6263" name="Group 9"/>
            <p:cNvGrpSpPr>
              <a:grpSpLocks/>
            </p:cNvGrpSpPr>
            <p:nvPr/>
          </p:nvGrpSpPr>
          <p:grpSpPr bwMode="auto">
            <a:xfrm>
              <a:off x="5904" y="4543"/>
              <a:ext cx="178" cy="193"/>
              <a:chOff x="5904" y="4543"/>
              <a:chExt cx="178" cy="193"/>
            </a:xfrm>
          </p:grpSpPr>
          <p:sp>
            <p:nvSpPr>
              <p:cNvPr id="9626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AA55B55-84CB-4FAF-B53E-13B58411CFB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109</a:t>
                </a:fld>
                <a:r>
                  <a:rPr lang="en-GB" b="1" dirty="0">
                    <a:solidFill>
                      <a:srgbClr val="282878"/>
                    </a:solidFill>
                    <a:cs typeface="+mn-cs"/>
                  </a:rPr>
                  <a:t> </a:t>
                </a:r>
              </a:p>
            </p:txBody>
          </p:sp>
        </p:grpSp>
      </p:grpSp>
      <p:sp>
        <p:nvSpPr>
          <p:cNvPr id="22" name="Title 3"/>
          <p:cNvSpPr txBox="1">
            <a:spLocks/>
          </p:cNvSpPr>
          <p:nvPr/>
        </p:nvSpPr>
        <p:spPr>
          <a:xfrm>
            <a:off x="2039938" y="457200"/>
            <a:ext cx="6931025" cy="593725"/>
          </a:xfrm>
          <a:prstGeom prst="rect">
            <a:avLst/>
          </a:prstGeom>
        </p:spPr>
        <p:txBody>
          <a:bodyPr/>
          <a:lstStyle/>
          <a:p>
            <a:pPr eaLnBrk="0" hangingPunct="0">
              <a:defRPr/>
            </a:pPr>
            <a:r>
              <a:rPr lang="en-US" sz="4000" dirty="0">
                <a:latin typeface="+mj-lt"/>
                <a:ea typeface="+mj-ea"/>
                <a:cs typeface="+mj-cs"/>
              </a:rPr>
              <a:t>The IGS08</a:t>
            </a:r>
          </a:p>
        </p:txBody>
      </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2411413" y="1276350"/>
            <a:ext cx="6456362" cy="595313"/>
          </a:xfrm>
        </p:spPr>
        <p:txBody>
          <a:bodyPr/>
          <a:lstStyle/>
          <a:p>
            <a:pPr algn="l"/>
            <a:r>
              <a:rPr lang="en-US" sz="4000" smtClean="0"/>
              <a:t>OPUS-S - static processing</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2291" name="TextBox 6"/>
          <p:cNvSpPr txBox="1">
            <a:spLocks noChangeArrowheads="1"/>
          </p:cNvSpPr>
          <p:nvPr/>
        </p:nvSpPr>
        <p:spPr bwMode="auto">
          <a:xfrm>
            <a:off x="2411413" y="2008188"/>
            <a:ext cx="6456362" cy="3540125"/>
          </a:xfrm>
          <a:prstGeom prst="rect">
            <a:avLst/>
          </a:prstGeom>
          <a:noFill/>
          <a:ln w="9525">
            <a:noFill/>
            <a:miter lim="800000"/>
            <a:headEnd/>
            <a:tailEnd/>
          </a:ln>
        </p:spPr>
        <p:txBody>
          <a:bodyPr>
            <a:spAutoFit/>
          </a:bodyPr>
          <a:lstStyle/>
          <a:p>
            <a:pPr marL="455613" indent="-227013">
              <a:buFont typeface="Arial" pitchFamily="34" charset="0"/>
              <a:buChar char="•"/>
            </a:pPr>
            <a:r>
              <a:rPr lang="en-US" sz="2800"/>
              <a:t>A Little OPUS-S History.</a:t>
            </a:r>
          </a:p>
          <a:p>
            <a:pPr marL="455613" indent="-227013">
              <a:buFont typeface="Arial" pitchFamily="34" charset="0"/>
              <a:buChar char="•"/>
            </a:pPr>
            <a:r>
              <a:rPr lang="en-US" sz="2800"/>
              <a:t>The OPUS-S Interface.</a:t>
            </a:r>
          </a:p>
          <a:p>
            <a:pPr marL="455613" indent="-227013">
              <a:buFont typeface="Arial" pitchFamily="34" charset="0"/>
              <a:buChar char="•"/>
            </a:pPr>
            <a:r>
              <a:rPr lang="en-US" sz="2800"/>
              <a:t>How Good Can I Do With OPUS-S?</a:t>
            </a:r>
          </a:p>
          <a:p>
            <a:pPr marL="455613" indent="-227013">
              <a:buFont typeface="Arial" pitchFamily="34" charset="0"/>
              <a:buChar char="•"/>
            </a:pPr>
            <a:r>
              <a:rPr lang="en-US" sz="2800"/>
              <a:t>A Quick Example.</a:t>
            </a:r>
          </a:p>
          <a:p>
            <a:pPr marL="455613" indent="-227013">
              <a:buFont typeface="Arial" pitchFamily="34" charset="0"/>
              <a:buChar char="•"/>
            </a:pPr>
            <a:r>
              <a:rPr lang="en-US" sz="2800"/>
              <a:t>The Extended Report.</a:t>
            </a:r>
          </a:p>
          <a:p>
            <a:pPr marL="455613" indent="-227013">
              <a:buFont typeface="Arial" pitchFamily="34" charset="0"/>
              <a:buChar char="•"/>
            </a:pPr>
            <a:r>
              <a:rPr lang="en-US" sz="2800"/>
              <a:t>Back To Our Quick Example.</a:t>
            </a:r>
          </a:p>
          <a:p>
            <a:pPr marL="455613" indent="-227013">
              <a:buFont typeface="Arial" pitchFamily="34" charset="0"/>
              <a:buChar char="•"/>
            </a:pPr>
            <a:r>
              <a:rPr lang="en-US" sz="2800"/>
              <a:t>How Does OPUS-S Work?</a:t>
            </a:r>
          </a:p>
          <a:p>
            <a:pPr marL="455613" indent="-227013">
              <a:buFont typeface="Arial" pitchFamily="34" charset="0"/>
              <a:buChar char="•"/>
            </a:pPr>
            <a:r>
              <a:rPr lang="en-US" sz="2800"/>
              <a:t>OPUS-S Uploads By Month.</a:t>
            </a:r>
          </a:p>
        </p:txBody>
      </p:sp>
      <p:grpSp>
        <p:nvGrpSpPr>
          <p:cNvPr id="12292" name="Group 2"/>
          <p:cNvGrpSpPr>
            <a:grpSpLocks/>
          </p:cNvGrpSpPr>
          <p:nvPr/>
        </p:nvGrpSpPr>
        <p:grpSpPr bwMode="auto">
          <a:xfrm>
            <a:off x="174625" y="6562725"/>
            <a:ext cx="1460500" cy="277813"/>
            <a:chOff x="121" y="4559"/>
            <a:chExt cx="1014" cy="193"/>
          </a:xfrm>
        </p:grpSpPr>
        <p:sp>
          <p:nvSpPr>
            <p:cNvPr id="1229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300" name="Group 4"/>
            <p:cNvGrpSpPr>
              <a:grpSpLocks/>
            </p:cNvGrpSpPr>
            <p:nvPr/>
          </p:nvGrpSpPr>
          <p:grpSpPr bwMode="auto">
            <a:xfrm>
              <a:off x="121" y="4559"/>
              <a:ext cx="1014" cy="193"/>
              <a:chOff x="121" y="4559"/>
              <a:chExt cx="1014" cy="193"/>
            </a:xfrm>
          </p:grpSpPr>
          <p:sp>
            <p:nvSpPr>
              <p:cNvPr id="1230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293" name="Group 7"/>
          <p:cNvGrpSpPr>
            <a:grpSpLocks/>
          </p:cNvGrpSpPr>
          <p:nvPr/>
        </p:nvGrpSpPr>
        <p:grpSpPr bwMode="auto">
          <a:xfrm>
            <a:off x="8505825" y="6540500"/>
            <a:ext cx="257175" cy="277813"/>
            <a:chOff x="5904" y="4543"/>
            <a:chExt cx="178" cy="193"/>
          </a:xfrm>
        </p:grpSpPr>
        <p:sp>
          <p:nvSpPr>
            <p:cNvPr id="1229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296" name="Group 9"/>
            <p:cNvGrpSpPr>
              <a:grpSpLocks/>
            </p:cNvGrpSpPr>
            <p:nvPr/>
          </p:nvGrpSpPr>
          <p:grpSpPr bwMode="auto">
            <a:xfrm>
              <a:off x="5904" y="4543"/>
              <a:ext cx="178" cy="193"/>
              <a:chOff x="5904" y="4543"/>
              <a:chExt cx="178" cy="193"/>
            </a:xfrm>
          </p:grpSpPr>
          <p:sp>
            <p:nvSpPr>
              <p:cNvPr id="1229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1AAE255-281F-4DBE-A675-90F1CBF75E1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488" y="1549400"/>
            <a:ext cx="8291512" cy="4768850"/>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NGS used its contribution to the IGS08 plus the additional CORS to produce improved IGS08 coordinates and velocities for the CORS network. From this, improved CORS coordinates and velocities in the NAD 83 frame were defined.</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To distinguish this from earlier realizations, this reference frame is called the NAD 83 (2011). </a:t>
            </a:r>
            <a:r>
              <a:rPr lang="en-US" sz="2400" dirty="0">
                <a:ea typeface="Gothic" pitchFamily="2"/>
              </a:rPr>
              <a:t>This is </a:t>
            </a:r>
            <a:r>
              <a:rPr lang="en-US" sz="2400" i="1" dirty="0">
                <a:ea typeface="Gothic" pitchFamily="2"/>
              </a:rPr>
              <a:t>not</a:t>
            </a:r>
            <a:r>
              <a:rPr lang="en-US" sz="2400" dirty="0">
                <a:ea typeface="Gothic" pitchFamily="2"/>
              </a:rPr>
              <a:t> a new datum: the </a:t>
            </a:r>
            <a:r>
              <a:rPr lang="en-US" sz="2400" dirty="0">
                <a:cs typeface="+mn-cs"/>
              </a:rPr>
              <a:t>origin, scale and orientation are the same as in the previous realization.</a:t>
            </a: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In September 2011, NGS formally released IGS08 and NAD 83 (2011) coordinates and velocities for the CORS. </a:t>
            </a:r>
            <a:r>
              <a:rPr lang="en-GB" sz="2200" dirty="0">
                <a:latin typeface="Arial" pitchFamily="34"/>
                <a:ea typeface="Gothic" pitchFamily="2"/>
                <a:cs typeface="Gothic" pitchFamily="2"/>
              </a:rPr>
              <a:t>Information about the IGS08 and NAD 83 (2011) can be found at geodesy.noaa.gov/CORS/coords.shtml.</a:t>
            </a:r>
          </a:p>
        </p:txBody>
      </p:sp>
      <p:grpSp>
        <p:nvGrpSpPr>
          <p:cNvPr id="97283" name="Group 2"/>
          <p:cNvGrpSpPr>
            <a:grpSpLocks/>
          </p:cNvGrpSpPr>
          <p:nvPr/>
        </p:nvGrpSpPr>
        <p:grpSpPr bwMode="auto">
          <a:xfrm>
            <a:off x="174625" y="6562725"/>
            <a:ext cx="1460500" cy="277813"/>
            <a:chOff x="121" y="4559"/>
            <a:chExt cx="1014" cy="193"/>
          </a:xfrm>
        </p:grpSpPr>
        <p:sp>
          <p:nvSpPr>
            <p:cNvPr id="9729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7291" name="Group 4"/>
            <p:cNvGrpSpPr>
              <a:grpSpLocks/>
            </p:cNvGrpSpPr>
            <p:nvPr/>
          </p:nvGrpSpPr>
          <p:grpSpPr bwMode="auto">
            <a:xfrm>
              <a:off x="121" y="4559"/>
              <a:ext cx="1014" cy="193"/>
              <a:chOff x="121" y="4559"/>
              <a:chExt cx="1014" cy="193"/>
            </a:xfrm>
          </p:grpSpPr>
          <p:sp>
            <p:nvSpPr>
              <p:cNvPr id="9729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7284" name="Group 7"/>
          <p:cNvGrpSpPr>
            <a:grpSpLocks/>
          </p:cNvGrpSpPr>
          <p:nvPr/>
        </p:nvGrpSpPr>
        <p:grpSpPr bwMode="auto">
          <a:xfrm>
            <a:off x="8505825" y="6540500"/>
            <a:ext cx="257175" cy="277813"/>
            <a:chOff x="5904" y="4543"/>
            <a:chExt cx="178" cy="193"/>
          </a:xfrm>
        </p:grpSpPr>
        <p:sp>
          <p:nvSpPr>
            <p:cNvPr id="9728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7287" name="Group 9"/>
            <p:cNvGrpSpPr>
              <a:grpSpLocks/>
            </p:cNvGrpSpPr>
            <p:nvPr/>
          </p:nvGrpSpPr>
          <p:grpSpPr bwMode="auto">
            <a:xfrm>
              <a:off x="5904" y="4543"/>
              <a:ext cx="178" cy="193"/>
              <a:chOff x="5904" y="4543"/>
              <a:chExt cx="178" cy="193"/>
            </a:xfrm>
          </p:grpSpPr>
          <p:sp>
            <p:nvSpPr>
              <p:cNvPr id="9728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A5729E1-E21D-49ED-A251-7842BA5057F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110</a:t>
                </a:fld>
                <a:r>
                  <a:rPr lang="en-GB" b="1" dirty="0">
                    <a:solidFill>
                      <a:srgbClr val="282878"/>
                    </a:solidFill>
                    <a:cs typeface="+mn-cs"/>
                  </a:rPr>
                  <a:t> </a:t>
                </a:r>
              </a:p>
            </p:txBody>
          </p:sp>
        </p:grpSp>
      </p:grpSp>
      <p:sp>
        <p:nvSpPr>
          <p:cNvPr id="22" name="Title 3"/>
          <p:cNvSpPr txBox="1">
            <a:spLocks/>
          </p:cNvSpPr>
          <p:nvPr/>
        </p:nvSpPr>
        <p:spPr>
          <a:xfrm>
            <a:off x="1971675" y="449263"/>
            <a:ext cx="7016750" cy="593725"/>
          </a:xfrm>
          <a:prstGeom prst="rect">
            <a:avLst/>
          </a:prstGeom>
        </p:spPr>
        <p:txBody>
          <a:bodyPr/>
          <a:lstStyle/>
          <a:p>
            <a:pPr eaLnBrk="0" hangingPunct="0">
              <a:defRPr/>
            </a:pPr>
            <a:r>
              <a:rPr lang="en-US" sz="4000" dirty="0">
                <a:latin typeface="+mj-lt"/>
                <a:ea typeface="+mj-ea"/>
                <a:cs typeface="+mj-cs"/>
              </a:rPr>
              <a:t>NAD 83 (2011)</a:t>
            </a:r>
          </a:p>
        </p:txBody>
      </p:sp>
    </p:spTree>
  </p:cSld>
  <p:clrMapOvr>
    <a:masterClrMapping/>
  </p:clrMapOvr>
  <p:transition spd="med">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174625" y="6562725"/>
            <a:ext cx="1460500" cy="277813"/>
            <a:chOff x="121" y="4559"/>
            <a:chExt cx="1014" cy="193"/>
          </a:xfrm>
        </p:grpSpPr>
        <p:sp>
          <p:nvSpPr>
            <p:cNvPr id="983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8316" name="Group 4"/>
            <p:cNvGrpSpPr>
              <a:grpSpLocks/>
            </p:cNvGrpSpPr>
            <p:nvPr/>
          </p:nvGrpSpPr>
          <p:grpSpPr bwMode="auto">
            <a:xfrm>
              <a:off x="121" y="4559"/>
              <a:ext cx="1014" cy="193"/>
              <a:chOff x="121" y="4559"/>
              <a:chExt cx="1014" cy="193"/>
            </a:xfrm>
          </p:grpSpPr>
          <p:sp>
            <p:nvSpPr>
              <p:cNvPr id="983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8307" name="Group 7"/>
          <p:cNvGrpSpPr>
            <a:grpSpLocks/>
          </p:cNvGrpSpPr>
          <p:nvPr/>
        </p:nvGrpSpPr>
        <p:grpSpPr bwMode="auto">
          <a:xfrm>
            <a:off x="8505825" y="6540500"/>
            <a:ext cx="257175" cy="277813"/>
            <a:chOff x="5904" y="4543"/>
            <a:chExt cx="178" cy="193"/>
          </a:xfrm>
        </p:grpSpPr>
        <p:sp>
          <p:nvSpPr>
            <p:cNvPr id="983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8312" name="Group 9"/>
            <p:cNvGrpSpPr>
              <a:grpSpLocks/>
            </p:cNvGrpSpPr>
            <p:nvPr/>
          </p:nvGrpSpPr>
          <p:grpSpPr bwMode="auto">
            <a:xfrm>
              <a:off x="5904" y="4543"/>
              <a:ext cx="178" cy="193"/>
              <a:chOff x="5904" y="4543"/>
              <a:chExt cx="178" cy="193"/>
            </a:xfrm>
          </p:grpSpPr>
          <p:sp>
            <p:nvSpPr>
              <p:cNvPr id="983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3420698-EEAA-487B-8E2D-8BE3DB1C61D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111</a:t>
                </a:fld>
                <a:r>
                  <a:rPr lang="en-GB" b="1" dirty="0">
                    <a:solidFill>
                      <a:srgbClr val="282878"/>
                    </a:solidFill>
                    <a:cs typeface="+mn-cs"/>
                  </a:rPr>
                  <a:t> </a:t>
                </a:r>
              </a:p>
            </p:txBody>
          </p:sp>
        </p:grpSp>
      </p:grpSp>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Horizontal Differences In CORS Positions</a:t>
            </a:r>
            <a:endParaRPr lang="en-US" sz="4000" dirty="0">
              <a:latin typeface="+mj-lt"/>
              <a:ea typeface="+mj-ea"/>
              <a:cs typeface="+mj-cs"/>
            </a:endParaRPr>
          </a:p>
        </p:txBody>
      </p:sp>
      <p:pic>
        <p:nvPicPr>
          <p:cNvPr id="98309" name="Picture 2" descr="http://geodesy.noaa.gov/CORS/coord_info/diff_plots/nam-all-nad83-02-02.hori.vert.png"/>
          <p:cNvPicPr>
            <a:picLocks noChangeAspect="1" noChangeArrowheads="1"/>
          </p:cNvPicPr>
          <p:nvPr/>
        </p:nvPicPr>
        <p:blipFill>
          <a:blip r:embed="rId3" cstate="print"/>
          <a:srcRect/>
          <a:stretch>
            <a:fillRect/>
          </a:stretch>
        </p:blipFill>
        <p:spPr bwMode="auto">
          <a:xfrm>
            <a:off x="558800" y="1104900"/>
            <a:ext cx="8026400" cy="4797425"/>
          </a:xfrm>
          <a:prstGeom prst="rect">
            <a:avLst/>
          </a:prstGeom>
          <a:noFill/>
          <a:ln w="9525">
            <a:noFill/>
            <a:miter lim="800000"/>
            <a:headEnd/>
            <a:tailEnd/>
          </a:ln>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cs typeface="+mn-cs"/>
              </a:rPr>
              <a:t>Horizontal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med">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174625" y="6562725"/>
            <a:ext cx="1460500" cy="277813"/>
            <a:chOff x="121" y="4559"/>
            <a:chExt cx="1014" cy="193"/>
          </a:xfrm>
        </p:grpSpPr>
        <p:sp>
          <p:nvSpPr>
            <p:cNvPr id="9933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9340" name="Group 4"/>
            <p:cNvGrpSpPr>
              <a:grpSpLocks/>
            </p:cNvGrpSpPr>
            <p:nvPr/>
          </p:nvGrpSpPr>
          <p:grpSpPr bwMode="auto">
            <a:xfrm>
              <a:off x="121" y="4559"/>
              <a:ext cx="1014" cy="193"/>
              <a:chOff x="121" y="4559"/>
              <a:chExt cx="1014" cy="193"/>
            </a:xfrm>
          </p:grpSpPr>
          <p:sp>
            <p:nvSpPr>
              <p:cNvPr id="9934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9331" name="Group 7"/>
          <p:cNvGrpSpPr>
            <a:grpSpLocks/>
          </p:cNvGrpSpPr>
          <p:nvPr/>
        </p:nvGrpSpPr>
        <p:grpSpPr bwMode="auto">
          <a:xfrm>
            <a:off x="8505825" y="6540500"/>
            <a:ext cx="257175" cy="277813"/>
            <a:chOff x="5904" y="4543"/>
            <a:chExt cx="178" cy="193"/>
          </a:xfrm>
        </p:grpSpPr>
        <p:sp>
          <p:nvSpPr>
            <p:cNvPr id="9933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9336" name="Group 9"/>
            <p:cNvGrpSpPr>
              <a:grpSpLocks/>
            </p:cNvGrpSpPr>
            <p:nvPr/>
          </p:nvGrpSpPr>
          <p:grpSpPr bwMode="auto">
            <a:xfrm>
              <a:off x="5904" y="4543"/>
              <a:ext cx="178" cy="193"/>
              <a:chOff x="5904" y="4543"/>
              <a:chExt cx="178" cy="193"/>
            </a:xfrm>
          </p:grpSpPr>
          <p:sp>
            <p:nvSpPr>
              <p:cNvPr id="9933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6E85848-62D3-4A9E-BD12-3BF39C731D1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112</a:t>
                </a:fld>
                <a:r>
                  <a:rPr lang="en-GB" b="1" dirty="0">
                    <a:solidFill>
                      <a:srgbClr val="282878"/>
                    </a:solidFill>
                    <a:cs typeface="+mn-cs"/>
                  </a:rPr>
                  <a:t> </a:t>
                </a:r>
              </a:p>
            </p:txBody>
          </p:sp>
        </p:grpSp>
      </p:grpSp>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Vertical Differences In CORS Positions</a:t>
            </a:r>
            <a:endParaRPr lang="en-US" sz="4000" dirty="0">
              <a:latin typeface="+mj-lt"/>
              <a:ea typeface="+mj-ea"/>
              <a:cs typeface="+mj-cs"/>
            </a:endParaRPr>
          </a:p>
        </p:txBody>
      </p:sp>
      <p:pic>
        <p:nvPicPr>
          <p:cNvPr id="99333" name="Picture 2" descr="http://geodesy.noaa.gov/CORS/coord_info/diff_plots/nam-all-nad83-02-02.hori.vert.png"/>
          <p:cNvPicPr>
            <a:picLocks noChangeAspect="1" noChangeArrowheads="1"/>
          </p:cNvPicPr>
          <p:nvPr/>
        </p:nvPicPr>
        <p:blipFill>
          <a:blip r:embed="rId3" cstate="print"/>
          <a:srcRect/>
          <a:stretch>
            <a:fillRect/>
          </a:stretch>
        </p:blipFill>
        <p:spPr bwMode="auto">
          <a:xfrm>
            <a:off x="552450" y="1104900"/>
            <a:ext cx="8039100" cy="4797425"/>
          </a:xfrm>
          <a:prstGeom prst="rect">
            <a:avLst/>
          </a:prstGeom>
          <a:noFill/>
          <a:ln w="9525">
            <a:noFill/>
            <a:miter lim="800000"/>
            <a:headEnd/>
            <a:tailEnd/>
          </a:ln>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cs typeface="+mn-cs"/>
              </a:rPr>
              <a:t>Vertical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med">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025" y="1323975"/>
            <a:ext cx="8291513" cy="49815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The OPUS also began offering results in the IGS08 and NAD 83(2011) reference frames in September 2011.</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0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cs typeface="+mn-cs"/>
              </a:rPr>
              <a:t>Although the NAD 83 (2011) is not a new datum, the CORS coordinates used by OPUS in generating its results</a:t>
            </a:r>
            <a:r>
              <a:rPr lang="en-US" sz="2200" dirty="0">
                <a:ea typeface="Gothic" pitchFamily="2"/>
              </a:rPr>
              <a:t> are different. NGS recognizes that this change poses a challenge for some. To help those users confidently switch to the new references frames, OPUS users can choose to have their results reported in the IGS08 and NAD 83(2011) or in the previous ITRF2000 and NAD 83 (CORS96). But users are </a:t>
            </a:r>
            <a:r>
              <a:rPr lang="en-US" sz="2200" i="1" dirty="0">
                <a:ea typeface="Gothic" pitchFamily="2"/>
              </a:rPr>
              <a:t>strongly</a:t>
            </a:r>
            <a:r>
              <a:rPr lang="en-US" sz="2200" dirty="0">
                <a:ea typeface="Gothic" pitchFamily="2"/>
              </a:rPr>
              <a:t> encouraged to switch to the improved datum as soon as possible. This transition period will end after a few months.</a:t>
            </a:r>
            <a:endParaRPr lang="en-GB" sz="2200" dirty="0">
              <a:latin typeface="Arial" pitchFamily="34"/>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GB" sz="2200" dirty="0">
              <a:latin typeface="Arial" pitchFamily="34"/>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A short FAQ about this change can be found on the OPUS page: </a:t>
            </a:r>
            <a:r>
              <a:rPr lang="en-GB" sz="2200" dirty="0">
                <a:latin typeface="Arial" pitchFamily="34"/>
                <a:ea typeface="Gothic" pitchFamily="2"/>
                <a:cs typeface="Gothic" pitchFamily="2"/>
              </a:rPr>
              <a:t>geodesy.noaa.gov/OPUS/.</a:t>
            </a:r>
            <a:endParaRPr lang="en-US" sz="2200" dirty="0">
              <a:ea typeface="Gothic" pitchFamily="2"/>
            </a:endParaRPr>
          </a:p>
        </p:txBody>
      </p:sp>
      <p:grpSp>
        <p:nvGrpSpPr>
          <p:cNvPr id="100355" name="Group 2"/>
          <p:cNvGrpSpPr>
            <a:grpSpLocks/>
          </p:cNvGrpSpPr>
          <p:nvPr/>
        </p:nvGrpSpPr>
        <p:grpSpPr bwMode="auto">
          <a:xfrm>
            <a:off x="174625" y="6562725"/>
            <a:ext cx="1460500" cy="277813"/>
            <a:chOff x="121" y="4559"/>
            <a:chExt cx="1014" cy="193"/>
          </a:xfrm>
        </p:grpSpPr>
        <p:sp>
          <p:nvSpPr>
            <p:cNvPr id="10036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0363" name="Group 4"/>
            <p:cNvGrpSpPr>
              <a:grpSpLocks/>
            </p:cNvGrpSpPr>
            <p:nvPr/>
          </p:nvGrpSpPr>
          <p:grpSpPr bwMode="auto">
            <a:xfrm>
              <a:off x="121" y="4559"/>
              <a:ext cx="1014" cy="193"/>
              <a:chOff x="121" y="4559"/>
              <a:chExt cx="1014" cy="193"/>
            </a:xfrm>
          </p:grpSpPr>
          <p:sp>
            <p:nvSpPr>
              <p:cNvPr id="10036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0356" name="Group 7"/>
          <p:cNvGrpSpPr>
            <a:grpSpLocks/>
          </p:cNvGrpSpPr>
          <p:nvPr/>
        </p:nvGrpSpPr>
        <p:grpSpPr bwMode="auto">
          <a:xfrm>
            <a:off x="8505825" y="6540500"/>
            <a:ext cx="257175" cy="277813"/>
            <a:chOff x="5904" y="4543"/>
            <a:chExt cx="178" cy="193"/>
          </a:xfrm>
        </p:grpSpPr>
        <p:sp>
          <p:nvSpPr>
            <p:cNvPr id="10035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0359" name="Group 9"/>
            <p:cNvGrpSpPr>
              <a:grpSpLocks/>
            </p:cNvGrpSpPr>
            <p:nvPr/>
          </p:nvGrpSpPr>
          <p:grpSpPr bwMode="auto">
            <a:xfrm>
              <a:off x="5904" y="4543"/>
              <a:ext cx="178" cy="193"/>
              <a:chOff x="5904" y="4543"/>
              <a:chExt cx="178" cy="193"/>
            </a:xfrm>
          </p:grpSpPr>
          <p:sp>
            <p:nvSpPr>
              <p:cNvPr id="10036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4C8951B-712E-4933-A8A2-76DBC2CAFDF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113</a:t>
                </a:fld>
                <a:r>
                  <a:rPr lang="en-GB" b="1" dirty="0">
                    <a:solidFill>
                      <a:srgbClr val="282878"/>
                    </a:solidFill>
                    <a:cs typeface="+mn-cs"/>
                  </a:rPr>
                  <a:t> </a:t>
                </a:r>
              </a:p>
            </p:txBody>
          </p:sp>
        </p:grpSp>
      </p:grpSp>
      <p:sp>
        <p:nvSpPr>
          <p:cNvPr id="22" name="Title 3"/>
          <p:cNvSpPr txBox="1">
            <a:spLocks/>
          </p:cNvSpPr>
          <p:nvPr/>
        </p:nvSpPr>
        <p:spPr>
          <a:xfrm>
            <a:off x="2032000" y="457200"/>
            <a:ext cx="6681788" cy="593725"/>
          </a:xfrm>
          <a:prstGeom prst="rect">
            <a:avLst/>
          </a:prstGeom>
        </p:spPr>
        <p:txBody>
          <a:bodyPr/>
          <a:lstStyle/>
          <a:p>
            <a:pPr eaLnBrk="0" hangingPunct="0">
              <a:defRPr/>
            </a:pPr>
            <a:r>
              <a:rPr lang="en-US" sz="4000" dirty="0">
                <a:latin typeface="+mj-lt"/>
                <a:ea typeface="Gothic" pitchFamily="2"/>
              </a:rPr>
              <a:t>NAD 83 (2011) And OPUS</a:t>
            </a:r>
            <a:endParaRPr lang="en-US" sz="4000" dirty="0">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6463" y="1954213"/>
            <a:ext cx="8291512" cy="4100512"/>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latin typeface="Arial" pitchFamily="34"/>
                <a:ea typeface="Gothic" pitchFamily="2"/>
              </a:rPr>
              <a:t>In addition, 80,000+ passive control marks are being readjusted to provide the best possible consistency with the improved CORS coordinates and velocities. Known as the </a:t>
            </a:r>
            <a:r>
              <a:rPr lang="en-US" sz="2200" dirty="0">
                <a:cs typeface="+mn-cs"/>
              </a:rPr>
              <a:t>National Adjustment of 2011 (NA2011), these results will be released by the end of 2011.</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a:cs typeface="+mn-cs"/>
              </a:rPr>
              <a:t>A new hybrid geoid model (likely named GEOID12) is being produced too and will be released shortly after or in conjunction with the NA2011 results.</a:t>
            </a: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cs typeface="+mn-cs"/>
              </a:rPr>
              <a:t>For more information, visit geodesy.noaa.gov/web/news/NA2011_Project.shtml</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200" dirty="0">
                <a:latin typeface="Arial" pitchFamily="34"/>
                <a:ea typeface="Gothic" pitchFamily="2"/>
                <a:cs typeface="Gothic" pitchFamily="2"/>
              </a:rPr>
              <a:t>geodesy.noaa.gov/web/surveys/NA2011/NA2011_FAQ.shtml</a:t>
            </a:r>
          </a:p>
        </p:txBody>
      </p:sp>
      <p:grpSp>
        <p:nvGrpSpPr>
          <p:cNvPr id="101379" name="Group 2"/>
          <p:cNvGrpSpPr>
            <a:grpSpLocks/>
          </p:cNvGrpSpPr>
          <p:nvPr/>
        </p:nvGrpSpPr>
        <p:grpSpPr bwMode="auto">
          <a:xfrm>
            <a:off x="174625" y="6562725"/>
            <a:ext cx="1460500" cy="277813"/>
            <a:chOff x="121" y="4559"/>
            <a:chExt cx="1014" cy="193"/>
          </a:xfrm>
        </p:grpSpPr>
        <p:sp>
          <p:nvSpPr>
            <p:cNvPr id="10138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1387" name="Group 4"/>
            <p:cNvGrpSpPr>
              <a:grpSpLocks/>
            </p:cNvGrpSpPr>
            <p:nvPr/>
          </p:nvGrpSpPr>
          <p:grpSpPr bwMode="auto">
            <a:xfrm>
              <a:off x="121" y="4559"/>
              <a:ext cx="1014" cy="193"/>
              <a:chOff x="121" y="4559"/>
              <a:chExt cx="1014" cy="193"/>
            </a:xfrm>
          </p:grpSpPr>
          <p:sp>
            <p:nvSpPr>
              <p:cNvPr id="10138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1380" name="Group 7"/>
          <p:cNvGrpSpPr>
            <a:grpSpLocks/>
          </p:cNvGrpSpPr>
          <p:nvPr/>
        </p:nvGrpSpPr>
        <p:grpSpPr bwMode="auto">
          <a:xfrm>
            <a:off x="8505825" y="6540500"/>
            <a:ext cx="257175" cy="277813"/>
            <a:chOff x="5904" y="4543"/>
            <a:chExt cx="178" cy="193"/>
          </a:xfrm>
        </p:grpSpPr>
        <p:sp>
          <p:nvSpPr>
            <p:cNvPr id="10138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1383" name="Group 9"/>
            <p:cNvGrpSpPr>
              <a:grpSpLocks/>
            </p:cNvGrpSpPr>
            <p:nvPr/>
          </p:nvGrpSpPr>
          <p:grpSpPr bwMode="auto">
            <a:xfrm>
              <a:off x="5904" y="4543"/>
              <a:ext cx="178" cy="193"/>
              <a:chOff x="5904" y="4543"/>
              <a:chExt cx="178" cy="193"/>
            </a:xfrm>
          </p:grpSpPr>
          <p:sp>
            <p:nvSpPr>
              <p:cNvPr id="10138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29047AC-0CAF-4997-B50A-D53A3F72C14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114</a:t>
                </a:fld>
                <a:r>
                  <a:rPr lang="en-GB" b="1" dirty="0">
                    <a:solidFill>
                      <a:srgbClr val="282878"/>
                    </a:solidFill>
                    <a:cs typeface="+mn-cs"/>
                  </a:rPr>
                  <a:t> </a:t>
                </a:r>
              </a:p>
            </p:txBody>
          </p:sp>
        </p:grpSp>
      </p:grpSp>
      <p:sp>
        <p:nvSpPr>
          <p:cNvPr id="22" name="Title 3"/>
          <p:cNvSpPr txBox="1">
            <a:spLocks/>
          </p:cNvSpPr>
          <p:nvPr/>
        </p:nvSpPr>
        <p:spPr>
          <a:xfrm>
            <a:off x="228600" y="457200"/>
            <a:ext cx="8915400" cy="593725"/>
          </a:xfrm>
          <a:prstGeom prst="rect">
            <a:avLst/>
          </a:prstGeom>
        </p:spPr>
        <p:txBody>
          <a:bodyPr/>
          <a:lstStyle/>
          <a:p>
            <a:pPr eaLnBrk="0" hangingPunct="0">
              <a:defRPr/>
            </a:pPr>
            <a:r>
              <a:rPr lang="en-US" sz="4000" dirty="0">
                <a:latin typeface="+mj-lt"/>
                <a:ea typeface="+mj-ea"/>
                <a:cs typeface="+mj-cs"/>
              </a:rPr>
              <a:t>NAD 83 (2011) And Passive Control Marks</a:t>
            </a:r>
          </a:p>
        </p:txBody>
      </p:sp>
    </p:spTree>
  </p:cSld>
  <p:clrMapOvr>
    <a:masterClrMapping/>
  </p:clrMapOvr>
  <p:transition spd="med">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8" y="1371600"/>
            <a:ext cx="8748712" cy="5181600"/>
          </a:xfrm>
        </p:spPr>
        <p:txBody>
          <a:bodyPr>
            <a:normAutofit/>
          </a:bodyPr>
          <a:lstStyle/>
          <a:p>
            <a:pPr marL="0" indent="0" eaLnBrk="1" hangingPunct="1">
              <a:buFont typeface="Arial" charset="0"/>
              <a:buNone/>
              <a:defRPr/>
            </a:pPr>
            <a:r>
              <a:rPr lang="en-US" dirty="0" smtClean="0"/>
              <a:t>An improvement of the National Spatial Reference system.</a:t>
            </a:r>
          </a:p>
          <a:p>
            <a:pPr marL="0" indent="0" eaLnBrk="1" hangingPunct="1">
              <a:buFont typeface="Arial" charset="0"/>
              <a:buNone/>
              <a:defRPr/>
            </a:pPr>
            <a:endParaRPr lang="en-US" b="1" dirty="0"/>
          </a:p>
          <a:p>
            <a:pPr marL="0" indent="0" eaLnBrk="1" hangingPunct="1">
              <a:buFont typeface="Arial" charset="0"/>
              <a:buNone/>
              <a:defRPr/>
            </a:pPr>
            <a:r>
              <a:rPr lang="en-US" b="1" dirty="0"/>
              <a:t>NA2011 will yield updated </a:t>
            </a:r>
            <a:r>
              <a:rPr lang="en-US" b="1" dirty="0" smtClean="0"/>
              <a:t>NAD 83 </a:t>
            </a:r>
            <a:r>
              <a:rPr lang="en-US" b="1" dirty="0"/>
              <a:t>coordinates on nearly 80,000 NGS passive control marks positioned using Global Navigation Satellite System (GNSS) technology</a:t>
            </a:r>
            <a:r>
              <a:rPr lang="en-US" b="1" dirty="0" smtClean="0"/>
              <a:t>.</a:t>
            </a:r>
          </a:p>
          <a:p>
            <a:pPr marL="0" indent="0" eaLnBrk="1" hangingPunct="1">
              <a:buFont typeface="Arial" charset="0"/>
              <a:buNone/>
              <a:defRPr/>
            </a:pPr>
            <a:endParaRPr lang="en-US" b="1" dirty="0"/>
          </a:p>
          <a:p>
            <a:pPr marL="0" indent="0" eaLnBrk="1" hangingPunct="1">
              <a:buFont typeface="Arial" charset="0"/>
              <a:buNone/>
              <a:defRPr/>
            </a:pPr>
            <a:r>
              <a:rPr lang="en-US" dirty="0" smtClean="0"/>
              <a:t>Covering CONUS, AK, Caribbean, and Pacific region.</a:t>
            </a:r>
          </a:p>
        </p:txBody>
      </p:sp>
      <p:sp>
        <p:nvSpPr>
          <p:cNvPr id="13315" name="Title 1"/>
          <p:cNvSpPr>
            <a:spLocks noGrp="1"/>
          </p:cNvSpPr>
          <p:nvPr>
            <p:ph type="title"/>
          </p:nvPr>
        </p:nvSpPr>
        <p:spPr>
          <a:xfrm>
            <a:off x="457200" y="585788"/>
            <a:ext cx="8229600" cy="582612"/>
          </a:xfrm>
        </p:spPr>
        <p:txBody>
          <a:bodyPr/>
          <a:lstStyle/>
          <a:p>
            <a:pPr eaLnBrk="1" hangingPunct="1"/>
            <a:r>
              <a:rPr lang="en-US" smtClean="0"/>
              <a:t>National Adjustment of 2011</a:t>
            </a:r>
          </a:p>
        </p:txBody>
      </p:sp>
    </p:spTree>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339" name="Picture 3" descr="D:\GIS\NGS\NA2011\CONUS\CONUS_2012-01-03\Export\CONUS_2012-01-0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363" name="Picture 2" descr="D:\GIS\NGS\NA2011\CONUS\CONUS_2012-01-03\Export\CONUS_2012-01-03_vector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3600"/>
            <a:ext cx="8574088" cy="3810000"/>
          </a:xfrm>
        </p:spPr>
        <p:txBody>
          <a:bodyPr>
            <a:normAutofit fontScale="92500"/>
          </a:bodyPr>
          <a:lstStyle/>
          <a:p>
            <a:pPr marL="457200" lvl="1" indent="0" eaLnBrk="1" hangingPunct="1">
              <a:lnSpc>
                <a:spcPct val="110000"/>
              </a:lnSpc>
              <a:buFont typeface="Arial" charset="0"/>
              <a:buNone/>
              <a:defRPr/>
            </a:pPr>
            <a:r>
              <a:rPr lang="en-US" sz="3200" dirty="0" smtClean="0"/>
              <a:t>Horizontal</a:t>
            </a:r>
            <a:r>
              <a:rPr lang="en-US" sz="3200" dirty="0"/>
              <a:t>:   Mean </a:t>
            </a:r>
            <a:r>
              <a:rPr lang="en-US" sz="3200" b="1" dirty="0"/>
              <a:t>~2 cm </a:t>
            </a:r>
            <a:r>
              <a:rPr lang="en-US" sz="3200" dirty="0" smtClean="0"/>
              <a:t>(±6 </a:t>
            </a:r>
            <a:r>
              <a:rPr lang="en-US" sz="3200" dirty="0"/>
              <a:t>cm), median ~0 </a:t>
            </a:r>
            <a:r>
              <a:rPr lang="en-US" sz="3200" dirty="0" smtClean="0"/>
              <a:t>cm</a:t>
            </a:r>
          </a:p>
          <a:p>
            <a:pPr marL="457200" lvl="1" indent="0" eaLnBrk="1" hangingPunct="1">
              <a:lnSpc>
                <a:spcPct val="110000"/>
              </a:lnSpc>
              <a:buFont typeface="Arial" charset="0"/>
              <a:buNone/>
              <a:defRPr/>
            </a:pPr>
            <a:r>
              <a:rPr lang="en-US" sz="3200" dirty="0" smtClean="0"/>
              <a:t>Vertical:   Mean </a:t>
            </a:r>
            <a:r>
              <a:rPr lang="en-US" sz="3200" b="1" dirty="0" smtClean="0"/>
              <a:t>~ -1 cm </a:t>
            </a:r>
            <a:r>
              <a:rPr lang="en-US" sz="3200" dirty="0" smtClean="0"/>
              <a:t>(±2 cm), median ~ -1 cm</a:t>
            </a:r>
          </a:p>
          <a:p>
            <a:pPr marL="457200" lvl="1" indent="0" eaLnBrk="1" hangingPunct="1">
              <a:lnSpc>
                <a:spcPct val="110000"/>
              </a:lnSpc>
              <a:buFont typeface="Arial" charset="0"/>
              <a:buNone/>
              <a:defRPr/>
            </a:pPr>
            <a:r>
              <a:rPr lang="en-US" sz="3200" dirty="0" smtClean="0"/>
              <a:t>This </a:t>
            </a:r>
            <a:r>
              <a:rPr lang="en-US" sz="3200" dirty="0"/>
              <a:t>is for change in realization </a:t>
            </a:r>
            <a:r>
              <a:rPr lang="en-US" sz="3200" b="1" i="1" dirty="0"/>
              <a:t>and</a:t>
            </a:r>
            <a:r>
              <a:rPr lang="en-US" sz="3200" dirty="0"/>
              <a:t> reference epoch</a:t>
            </a:r>
          </a:p>
          <a:p>
            <a:pPr marL="914400" lvl="2" indent="0" eaLnBrk="1" hangingPunct="1">
              <a:lnSpc>
                <a:spcPct val="110000"/>
              </a:lnSpc>
              <a:buFont typeface="Arial" charset="0"/>
              <a:buNone/>
              <a:defRPr/>
            </a:pPr>
            <a:r>
              <a:rPr lang="en-US" sz="3200" dirty="0"/>
              <a:t>NAD 83(CORS96) epoch 2002.00 </a:t>
            </a:r>
            <a:r>
              <a:rPr lang="en-US" sz="3200" dirty="0">
                <a:sym typeface="Wingdings" pitchFamily="2" charset="2"/>
              </a:rPr>
              <a:t> NAD 83(2011) epoch 2010.00</a:t>
            </a:r>
          </a:p>
          <a:p>
            <a:pPr marL="0" indent="0" eaLnBrk="1" hangingPunct="1">
              <a:buFont typeface="Arial" charset="0"/>
              <a:buNone/>
              <a:defRPr/>
            </a:pPr>
            <a:endParaRPr lang="en-US" b="1" dirty="0" smtClean="0"/>
          </a:p>
        </p:txBody>
      </p:sp>
      <p:sp>
        <p:nvSpPr>
          <p:cNvPr id="16387" name="Title 1"/>
          <p:cNvSpPr>
            <a:spLocks noGrp="1"/>
          </p:cNvSpPr>
          <p:nvPr>
            <p:ph type="title"/>
          </p:nvPr>
        </p:nvSpPr>
        <p:spPr>
          <a:xfrm>
            <a:off x="152400" y="685800"/>
            <a:ext cx="8763000" cy="609600"/>
          </a:xfrm>
        </p:spPr>
        <p:txBody>
          <a:bodyPr/>
          <a:lstStyle/>
          <a:p>
            <a:pPr eaLnBrk="1" hangingPunct="1"/>
            <a:r>
              <a:rPr lang="en-US" smtClean="0"/>
              <a:t>Expected overall coordinate change from NA2011</a:t>
            </a:r>
          </a:p>
        </p:txBody>
      </p:sp>
    </p:spTree>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ScreenHunter_01 Jan. 10 07.59.gif"/>
          <p:cNvPicPr>
            <a:picLocks noChangeAspect="1"/>
          </p:cNvPicPr>
          <p:nvPr/>
        </p:nvPicPr>
        <p:blipFill>
          <a:blip r:embed="rId3" cstate="print"/>
          <a:srcRect/>
          <a:stretch>
            <a:fillRect/>
          </a:stretch>
        </p:blipFill>
        <p:spPr bwMode="auto">
          <a:xfrm>
            <a:off x="-9448800" y="-7010400"/>
            <a:ext cx="22830676" cy="1709928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2195513" y="974725"/>
            <a:ext cx="6697662" cy="593725"/>
          </a:xfrm>
        </p:spPr>
        <p:txBody>
          <a:bodyPr/>
          <a:lstStyle/>
          <a:p>
            <a:pPr algn="l"/>
            <a:r>
              <a:rPr lang="en-US" sz="4000" smtClean="0"/>
              <a:t>A Little OPUS-S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3315" name="TextBox 6"/>
          <p:cNvSpPr txBox="1">
            <a:spLocks noChangeArrowheads="1"/>
          </p:cNvSpPr>
          <p:nvPr/>
        </p:nvSpPr>
        <p:spPr bwMode="auto">
          <a:xfrm>
            <a:off x="2195513" y="1706563"/>
            <a:ext cx="6697662" cy="4524375"/>
          </a:xfrm>
          <a:prstGeom prst="rect">
            <a:avLst/>
          </a:prstGeom>
          <a:noFill/>
          <a:ln w="9525">
            <a:noFill/>
            <a:miter lim="800000"/>
            <a:headEnd/>
            <a:tailEnd/>
          </a:ln>
        </p:spPr>
        <p:txBody>
          <a:bodyPr>
            <a:spAutoFit/>
          </a:bodyPr>
          <a:lstStyle/>
          <a:p>
            <a:r>
              <a:rPr lang="en-US" sz="2400"/>
              <a:t>In the late 1990’s, a growing number of organizations were making their </a:t>
            </a:r>
            <a:r>
              <a:rPr lang="en-US" sz="2400" b="1"/>
              <a:t>Continuously Operating Reference Station </a:t>
            </a:r>
            <a:r>
              <a:rPr lang="en-US" sz="2400"/>
              <a:t>(CORS) data publically available with a short latency.</a:t>
            </a:r>
          </a:p>
          <a:p>
            <a:endParaRPr lang="en-US" sz="2400"/>
          </a:p>
          <a:p>
            <a:r>
              <a:rPr lang="en-US" sz="2400"/>
              <a:t>Supporting products such as precise ephemerides were improving and also becoming available with a short latency.</a:t>
            </a:r>
          </a:p>
          <a:p>
            <a:endParaRPr lang="en-US" sz="2400"/>
          </a:p>
          <a:p>
            <a:r>
              <a:rPr lang="en-US" sz="2400"/>
              <a:t>Many organizations recognized that the time seemed ripe for some sort of on-line, processing service.</a:t>
            </a:r>
          </a:p>
        </p:txBody>
      </p:sp>
      <p:grpSp>
        <p:nvGrpSpPr>
          <p:cNvPr id="13316" name="Group 2"/>
          <p:cNvGrpSpPr>
            <a:grpSpLocks/>
          </p:cNvGrpSpPr>
          <p:nvPr/>
        </p:nvGrpSpPr>
        <p:grpSpPr bwMode="auto">
          <a:xfrm>
            <a:off x="174625" y="6562725"/>
            <a:ext cx="1460500" cy="277813"/>
            <a:chOff x="121" y="4559"/>
            <a:chExt cx="1014" cy="193"/>
          </a:xfrm>
        </p:grpSpPr>
        <p:sp>
          <p:nvSpPr>
            <p:cNvPr id="1332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324" name="Group 4"/>
            <p:cNvGrpSpPr>
              <a:grpSpLocks/>
            </p:cNvGrpSpPr>
            <p:nvPr/>
          </p:nvGrpSpPr>
          <p:grpSpPr bwMode="auto">
            <a:xfrm>
              <a:off x="121" y="4559"/>
              <a:ext cx="1014" cy="193"/>
              <a:chOff x="121" y="4559"/>
              <a:chExt cx="1014" cy="193"/>
            </a:xfrm>
          </p:grpSpPr>
          <p:sp>
            <p:nvSpPr>
              <p:cNvPr id="1332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317" name="Group 7"/>
          <p:cNvGrpSpPr>
            <a:grpSpLocks/>
          </p:cNvGrpSpPr>
          <p:nvPr/>
        </p:nvGrpSpPr>
        <p:grpSpPr bwMode="auto">
          <a:xfrm>
            <a:off x="8505825" y="6540500"/>
            <a:ext cx="257175" cy="277813"/>
            <a:chOff x="5904" y="4543"/>
            <a:chExt cx="178" cy="193"/>
          </a:xfrm>
        </p:grpSpPr>
        <p:sp>
          <p:nvSpPr>
            <p:cNvPr id="133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320" name="Group 9"/>
            <p:cNvGrpSpPr>
              <a:grpSpLocks/>
            </p:cNvGrpSpPr>
            <p:nvPr/>
          </p:nvGrpSpPr>
          <p:grpSpPr bwMode="auto">
            <a:xfrm>
              <a:off x="5904" y="4543"/>
              <a:ext cx="178" cy="193"/>
              <a:chOff x="5904" y="4543"/>
              <a:chExt cx="178" cy="193"/>
            </a:xfrm>
          </p:grpSpPr>
          <p:sp>
            <p:nvSpPr>
              <p:cNvPr id="133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1F469BA-AF7E-449B-8DB0-B759E36C03B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ScreenHunter_02 Jan. 10 08.00.gif"/>
          <p:cNvPicPr>
            <a:picLocks noChangeAspect="1"/>
          </p:cNvPicPr>
          <p:nvPr/>
        </p:nvPicPr>
        <p:blipFill>
          <a:blip r:embed="rId3" cstate="print"/>
          <a:srcRect/>
          <a:stretch>
            <a:fillRect/>
          </a:stretch>
        </p:blipFill>
        <p:spPr bwMode="auto">
          <a:xfrm>
            <a:off x="-8686800" y="-4343400"/>
            <a:ext cx="20136601" cy="150876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57200"/>
            <a:ext cx="8229600" cy="533400"/>
          </a:xfrm>
        </p:spPr>
        <p:txBody>
          <a:bodyPr/>
          <a:lstStyle/>
          <a:p>
            <a:pPr eaLnBrk="1" hangingPunct="1"/>
            <a:r>
              <a:rPr lang="en-US" smtClean="0"/>
              <a:t>When will NA2011 be done?</a:t>
            </a:r>
          </a:p>
        </p:txBody>
      </p:sp>
      <p:sp>
        <p:nvSpPr>
          <p:cNvPr id="3" name="Content Placeholder 2"/>
          <p:cNvSpPr>
            <a:spLocks noGrp="1"/>
          </p:cNvSpPr>
          <p:nvPr>
            <p:ph idx="1"/>
          </p:nvPr>
        </p:nvSpPr>
        <p:spPr>
          <a:xfrm>
            <a:off x="228600" y="1295400"/>
            <a:ext cx="8748713" cy="5440363"/>
          </a:xfrm>
        </p:spPr>
        <p:txBody>
          <a:bodyPr>
            <a:normAutofit fontScale="70000" lnSpcReduction="20000"/>
          </a:bodyPr>
          <a:lstStyle/>
          <a:p>
            <a:pPr marL="0" indent="0" eaLnBrk="1" hangingPunct="1">
              <a:lnSpc>
                <a:spcPct val="115000"/>
              </a:lnSpc>
              <a:buFont typeface="Arial" charset="0"/>
              <a:buNone/>
              <a:defRPr/>
            </a:pPr>
            <a:r>
              <a:rPr lang="en-US" dirty="0" smtClean="0"/>
              <a:t>Multi-Year CORS Solution</a:t>
            </a:r>
          </a:p>
          <a:p>
            <a:pPr lvl="1" eaLnBrk="1" hangingPunct="1">
              <a:lnSpc>
                <a:spcPct val="115000"/>
              </a:lnSpc>
              <a:buFont typeface="Arial" charset="0"/>
              <a:buChar char="–"/>
              <a:defRPr/>
            </a:pPr>
            <a:r>
              <a:rPr lang="en-US" dirty="0" smtClean="0"/>
              <a:t>Officially released coordinates September 2011</a:t>
            </a:r>
          </a:p>
          <a:p>
            <a:pPr lvl="1" eaLnBrk="1" hangingPunct="1">
              <a:lnSpc>
                <a:spcPct val="115000"/>
              </a:lnSpc>
              <a:buFont typeface="Arial" charset="0"/>
              <a:buChar char="–"/>
              <a:defRPr/>
            </a:pPr>
            <a:r>
              <a:rPr lang="en-US" dirty="0" smtClean="0"/>
              <a:t>Will publish in NGS database simultaneously with NA2011 </a:t>
            </a:r>
          </a:p>
          <a:p>
            <a:pPr marL="0" indent="0" eaLnBrk="1" hangingPunct="1">
              <a:lnSpc>
                <a:spcPct val="115000"/>
              </a:lnSpc>
              <a:buFont typeface="Arial" charset="0"/>
              <a:buNone/>
              <a:defRPr/>
            </a:pPr>
            <a:r>
              <a:rPr lang="en-US" dirty="0" smtClean="0"/>
              <a:t>National Adjustment of 2011</a:t>
            </a:r>
          </a:p>
          <a:p>
            <a:pPr lvl="1" eaLnBrk="1" hangingPunct="1">
              <a:lnSpc>
                <a:spcPct val="115000"/>
              </a:lnSpc>
              <a:buFont typeface="Arial" charset="0"/>
              <a:buChar char="–"/>
              <a:defRPr/>
            </a:pPr>
            <a:r>
              <a:rPr lang="en-US" dirty="0" smtClean="0"/>
              <a:t>Goal:  Complete in March 2012, publish</a:t>
            </a:r>
            <a:r>
              <a:rPr lang="en-US" i="1" dirty="0" smtClean="0"/>
              <a:t> </a:t>
            </a:r>
            <a:r>
              <a:rPr lang="en-US" sz="3400" b="1" i="1" dirty="0" smtClean="0"/>
              <a:t>early April 2012</a:t>
            </a:r>
          </a:p>
          <a:p>
            <a:pPr lvl="1" eaLnBrk="1" hangingPunct="1">
              <a:lnSpc>
                <a:spcPct val="115000"/>
              </a:lnSpc>
              <a:buFont typeface="Arial" charset="0"/>
              <a:buChar char="–"/>
              <a:defRPr/>
            </a:pPr>
            <a:r>
              <a:rPr lang="en-US" dirty="0" smtClean="0"/>
              <a:t>Final data added to NA2011 network mid-Dec 2011</a:t>
            </a:r>
          </a:p>
          <a:p>
            <a:pPr marL="0" indent="0" eaLnBrk="1" hangingPunct="1">
              <a:lnSpc>
                <a:spcPct val="115000"/>
              </a:lnSpc>
              <a:buFont typeface="Arial" charset="0"/>
              <a:buNone/>
              <a:defRPr/>
            </a:pPr>
            <a:r>
              <a:rPr lang="en-US" dirty="0" smtClean="0"/>
              <a:t>OPUS (Online Positioning User Service)</a:t>
            </a:r>
          </a:p>
          <a:p>
            <a:pPr lvl="1" eaLnBrk="1" hangingPunct="1">
              <a:lnSpc>
                <a:spcPct val="115000"/>
              </a:lnSpc>
              <a:buFont typeface="Arial" charset="0"/>
              <a:buChar char="–"/>
              <a:defRPr/>
            </a:pPr>
            <a:r>
              <a:rPr lang="en-US" dirty="0" smtClean="0"/>
              <a:t>Dual solutions (CORS96 and MYC) will be available until NA2011 complete</a:t>
            </a:r>
          </a:p>
          <a:p>
            <a:pPr marL="0" indent="0" eaLnBrk="1" hangingPunct="1">
              <a:lnSpc>
                <a:spcPct val="115000"/>
              </a:lnSpc>
              <a:buFont typeface="Arial" charset="0"/>
              <a:buNone/>
              <a:defRPr/>
            </a:pPr>
            <a:r>
              <a:rPr lang="en-US" dirty="0" smtClean="0"/>
              <a:t>NAD 83(HARN)</a:t>
            </a:r>
            <a:r>
              <a:rPr lang="en-US" dirty="0" smtClean="0">
                <a:sym typeface="Wingdings" pitchFamily="2" charset="2"/>
              </a:rPr>
              <a:t></a:t>
            </a:r>
            <a:r>
              <a:rPr lang="en-US" dirty="0" smtClean="0"/>
              <a:t>(NSRS2007/CORS96) coordinate transformation tool</a:t>
            </a:r>
          </a:p>
          <a:p>
            <a:pPr lvl="1" eaLnBrk="1" hangingPunct="1">
              <a:lnSpc>
                <a:spcPct val="115000"/>
              </a:lnSpc>
              <a:buFont typeface="Arial" charset="0"/>
              <a:buChar char="–"/>
              <a:defRPr/>
            </a:pPr>
            <a:r>
              <a:rPr lang="en-US" dirty="0" smtClean="0"/>
              <a:t>Expect completion by end of February 2012</a:t>
            </a:r>
          </a:p>
          <a:p>
            <a:pPr lvl="1" eaLnBrk="1" hangingPunct="1">
              <a:lnSpc>
                <a:spcPct val="115000"/>
              </a:lnSpc>
              <a:buFont typeface="Arial" charset="0"/>
              <a:buChar char="–"/>
              <a:defRPr/>
            </a:pPr>
            <a:r>
              <a:rPr lang="en-US" dirty="0" smtClean="0"/>
              <a:t>Will create (NSRS2007/CORS96) </a:t>
            </a:r>
            <a:r>
              <a:rPr lang="en-US" dirty="0" smtClean="0">
                <a:sym typeface="Wingdings" pitchFamily="2" charset="2"/>
              </a:rPr>
              <a:t>(2011) tool after NA2011 complete</a:t>
            </a:r>
            <a:endParaRPr lang="en-US" dirty="0" smtClean="0"/>
          </a:p>
          <a:p>
            <a:pPr marL="0" indent="0" eaLnBrk="1" hangingPunct="1">
              <a:lnSpc>
                <a:spcPct val="115000"/>
              </a:lnSpc>
              <a:buFont typeface="Arial" charset="0"/>
              <a:buNone/>
              <a:defRPr/>
            </a:pPr>
            <a:r>
              <a:rPr lang="en-US" dirty="0" smtClean="0"/>
              <a:t>New hybrid geoid model (GEOID12)</a:t>
            </a:r>
          </a:p>
          <a:p>
            <a:pPr lvl="1" eaLnBrk="1" hangingPunct="1">
              <a:lnSpc>
                <a:spcPct val="115000"/>
              </a:lnSpc>
              <a:buFont typeface="Arial" charset="0"/>
              <a:buChar char="–"/>
              <a:defRPr/>
            </a:pPr>
            <a:r>
              <a:rPr lang="en-US" dirty="0" smtClean="0"/>
              <a:t>Use NAD 83(2011) ellipsoid heights on leveled NAVD 88 benchmarks</a:t>
            </a:r>
          </a:p>
          <a:p>
            <a:pPr lvl="1" eaLnBrk="1" hangingPunct="1">
              <a:lnSpc>
                <a:spcPct val="115000"/>
              </a:lnSpc>
              <a:buFont typeface="Arial" charset="0"/>
              <a:buChar char="–"/>
              <a:defRPr/>
            </a:pPr>
            <a:r>
              <a:rPr lang="en-US" dirty="0" smtClean="0"/>
              <a:t>Plan release same time as NA2011</a:t>
            </a:r>
          </a:p>
        </p:txBody>
      </p:sp>
    </p:spTree>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TextBox 9"/>
          <p:cNvSpPr txBox="1">
            <a:spLocks noChangeArrowheads="1"/>
          </p:cNvSpPr>
          <p:nvPr/>
        </p:nvSpPr>
        <p:spPr bwMode="auto">
          <a:xfrm>
            <a:off x="1303338" y="0"/>
            <a:ext cx="5853112" cy="646113"/>
          </a:xfrm>
          <a:prstGeom prst="rect">
            <a:avLst/>
          </a:prstGeom>
          <a:noFill/>
          <a:ln w="9525">
            <a:noFill/>
            <a:miter lim="800000"/>
            <a:headEnd/>
            <a:tailEnd/>
          </a:ln>
        </p:spPr>
        <p:txBody>
          <a:bodyPr>
            <a:spAutoFit/>
          </a:bodyPr>
          <a:lstStyle/>
          <a:p>
            <a:r>
              <a:rPr lang="en-US" sz="3600" b="1" i="1"/>
              <a:t>More information…</a:t>
            </a:r>
          </a:p>
        </p:txBody>
      </p:sp>
      <p:sp>
        <p:nvSpPr>
          <p:cNvPr id="8" name="Left Arrow 7"/>
          <p:cNvSpPr>
            <a:spLocks noChangeArrowheads="1"/>
          </p:cNvSpPr>
          <p:nvPr/>
        </p:nvSpPr>
        <p:spPr bwMode="auto">
          <a:xfrm>
            <a:off x="846138" y="3668713"/>
            <a:ext cx="914400" cy="374650"/>
          </a:xfrm>
          <a:prstGeom prst="leftArrow">
            <a:avLst>
              <a:gd name="adj1" fmla="val 50000"/>
              <a:gd name="adj2" fmla="val 50034"/>
            </a:avLst>
          </a:prstGeom>
          <a:solidFill>
            <a:srgbClr val="FF0000"/>
          </a:solidFill>
          <a:ln w="9525" algn="ctr">
            <a:solidFill>
              <a:schemeClr val="tx1"/>
            </a:solidFill>
            <a:round/>
            <a:headEnd/>
            <a:tailEnd/>
          </a:ln>
        </p:spPr>
        <p:txBody>
          <a:bodyPr/>
          <a:lstStyle/>
          <a:p>
            <a:endParaRPr lang="en-US"/>
          </a:p>
        </p:txBody>
      </p:sp>
      <p:sp>
        <p:nvSpPr>
          <p:cNvPr id="11" name="TextBox 10"/>
          <p:cNvSpPr txBox="1">
            <a:spLocks noChangeArrowheads="1"/>
          </p:cNvSpPr>
          <p:nvPr/>
        </p:nvSpPr>
        <p:spPr bwMode="auto">
          <a:xfrm>
            <a:off x="254000" y="730250"/>
            <a:ext cx="5121275" cy="647700"/>
          </a:xfrm>
          <a:prstGeom prst="rect">
            <a:avLst/>
          </a:prstGeom>
          <a:noFill/>
          <a:ln w="9525">
            <a:noFill/>
            <a:miter lim="800000"/>
            <a:headEnd/>
            <a:tailEnd/>
          </a:ln>
        </p:spPr>
        <p:txBody>
          <a:bodyPr>
            <a:spAutoFit/>
          </a:bodyPr>
          <a:lstStyle/>
          <a:p>
            <a:r>
              <a:rPr lang="en-US" sz="3600" b="1">
                <a:solidFill>
                  <a:srgbClr val="C00000"/>
                </a:solidFill>
              </a:rPr>
              <a:t>geodesy.noaa.gov</a:t>
            </a:r>
          </a:p>
        </p:txBody>
      </p:sp>
      <p:sp>
        <p:nvSpPr>
          <p:cNvPr id="7" name="Left Arrow 6"/>
          <p:cNvSpPr>
            <a:spLocks noChangeArrowheads="1"/>
          </p:cNvSpPr>
          <p:nvPr/>
        </p:nvSpPr>
        <p:spPr bwMode="auto">
          <a:xfrm>
            <a:off x="846138" y="4349750"/>
            <a:ext cx="914400" cy="374650"/>
          </a:xfrm>
          <a:prstGeom prst="leftArrow">
            <a:avLst>
              <a:gd name="adj1" fmla="val 50000"/>
              <a:gd name="adj2" fmla="val 50034"/>
            </a:avLst>
          </a:prstGeom>
          <a:solidFill>
            <a:srgbClr val="FF0000"/>
          </a:solidFill>
          <a:ln w="9525" algn="ctr">
            <a:solidFill>
              <a:schemeClr val="tx1"/>
            </a:solidFill>
            <a:round/>
            <a:headEnd/>
            <a:tailEn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nodeType="afterGroup">
                            <p:stCondLst>
                              <p:cond delay="2000"/>
                            </p:stCondLst>
                            <p:childTnLst>
                              <p:par>
                                <p:cTn id="13" presetID="26" presetClass="emph" presetSubtype="0" fill="hold" grpId="1" nodeType="after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1+#ppt_w/2"/>
                                          </p:val>
                                        </p:tav>
                                        <p:tav tm="100000">
                                          <p:val>
                                            <p:strVal val="#ppt_x"/>
                                          </p:val>
                                        </p:tav>
                                      </p:tavLst>
                                    </p:anim>
                                    <p:anim calcmode="lin" valueType="num">
                                      <p:cBhvr additive="base">
                                        <p:cTn id="21" dur="1000" fill="hold"/>
                                        <p:tgtEl>
                                          <p:spTgt spid="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1" grpId="0"/>
      <p:bldP spid="11" grpId="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OPUS-Net</a:t>
            </a:r>
            <a:endParaRPr lang="en-US" dirty="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3"/>
          <p:cNvSpPr>
            <a:spLocks noGrp="1"/>
          </p:cNvSpPr>
          <p:nvPr>
            <p:ph type="title"/>
          </p:nvPr>
        </p:nvSpPr>
        <p:spPr>
          <a:xfrm>
            <a:off x="2393950" y="595313"/>
            <a:ext cx="4645025" cy="593725"/>
          </a:xfrm>
        </p:spPr>
        <p:txBody>
          <a:bodyPr/>
          <a:lstStyle/>
          <a:p>
            <a:pPr algn="l"/>
            <a:r>
              <a:rPr lang="en-US" sz="4000" smtClean="0"/>
              <a:t>OPUS-Net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03427" name="TextBox 6"/>
          <p:cNvSpPr txBox="1">
            <a:spLocks noChangeArrowheads="1"/>
          </p:cNvSpPr>
          <p:nvPr/>
        </p:nvSpPr>
        <p:spPr bwMode="auto">
          <a:xfrm>
            <a:off x="633413" y="1663700"/>
            <a:ext cx="8686800" cy="4581525"/>
          </a:xfrm>
          <a:prstGeom prst="rect">
            <a:avLst/>
          </a:prstGeom>
          <a:noFill/>
          <a:ln w="9525">
            <a:noFill/>
            <a:miter lim="800000"/>
            <a:headEnd/>
            <a:tailEnd/>
          </a:ln>
        </p:spPr>
        <p:txBody>
          <a:bodyPr>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t>Weston and Ray (NGS) have found that by more fully implementing the available processing models in conjunction with changing the CORS selection criteria, at a minimum </a:t>
            </a:r>
            <a:r>
              <a:rPr lang="en-US" sz="2400"/>
              <a:t>the scatter in the north and east components can be significantly reduced with no degradation in the scatter in the height produced by OPUS-S.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a:t>Moreover, the resulting coordinates agree better with other sources such as the IGS weekly combinations.</a:t>
            </a:r>
            <a:endParaRPr lang="en-US" sz="120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t>Weston and Ray, “Test of the Use of Regional Networks for OPUS Processing”, 2010, EGU General Assembly 2010, Geophysical Research Abstracts.</a:t>
            </a: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a:p>
        </p:txBody>
      </p:sp>
      <p:grpSp>
        <p:nvGrpSpPr>
          <p:cNvPr id="103428" name="Group 2"/>
          <p:cNvGrpSpPr>
            <a:grpSpLocks/>
          </p:cNvGrpSpPr>
          <p:nvPr/>
        </p:nvGrpSpPr>
        <p:grpSpPr bwMode="auto">
          <a:xfrm>
            <a:off x="174625" y="6562725"/>
            <a:ext cx="1460500" cy="277813"/>
            <a:chOff x="121" y="4559"/>
            <a:chExt cx="1014" cy="193"/>
          </a:xfrm>
        </p:grpSpPr>
        <p:sp>
          <p:nvSpPr>
            <p:cNvPr id="10343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3436" name="Group 4"/>
            <p:cNvGrpSpPr>
              <a:grpSpLocks/>
            </p:cNvGrpSpPr>
            <p:nvPr/>
          </p:nvGrpSpPr>
          <p:grpSpPr bwMode="auto">
            <a:xfrm>
              <a:off x="121" y="4559"/>
              <a:ext cx="1014" cy="193"/>
              <a:chOff x="121" y="4559"/>
              <a:chExt cx="1014" cy="193"/>
            </a:xfrm>
          </p:grpSpPr>
          <p:sp>
            <p:nvSpPr>
              <p:cNvPr id="10343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3429" name="Group 7"/>
          <p:cNvGrpSpPr>
            <a:grpSpLocks/>
          </p:cNvGrpSpPr>
          <p:nvPr/>
        </p:nvGrpSpPr>
        <p:grpSpPr bwMode="auto">
          <a:xfrm>
            <a:off x="8505825" y="6540500"/>
            <a:ext cx="257175" cy="277813"/>
            <a:chOff x="5904" y="4543"/>
            <a:chExt cx="178" cy="193"/>
          </a:xfrm>
        </p:grpSpPr>
        <p:sp>
          <p:nvSpPr>
            <p:cNvPr id="10343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3432" name="Group 9"/>
            <p:cNvGrpSpPr>
              <a:grpSpLocks/>
            </p:cNvGrpSpPr>
            <p:nvPr/>
          </p:nvGrpSpPr>
          <p:grpSpPr bwMode="auto">
            <a:xfrm>
              <a:off x="5904" y="4543"/>
              <a:ext cx="178" cy="193"/>
              <a:chOff x="5904" y="4543"/>
              <a:chExt cx="178" cy="193"/>
            </a:xfrm>
          </p:grpSpPr>
          <p:sp>
            <p:nvSpPr>
              <p:cNvPr id="10343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C77B929-D169-416E-A6BB-60F3195F6E4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124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tint val="0"/>
                <a:invGamma/>
              </a:schemeClr>
            </a:gs>
          </a:gsLst>
          <a:lin ang="5400000" scaled="1"/>
        </a:gradFill>
        <a:effectLst/>
      </p:bgPr>
    </p:bg>
    <p:spTree>
      <p:nvGrpSpPr>
        <p:cNvPr id="1" name=""/>
        <p:cNvGrpSpPr/>
        <p:nvPr/>
      </p:nvGrpSpPr>
      <p:grpSpPr>
        <a:xfrm>
          <a:off x="0" y="0"/>
          <a:ext cx="0" cy="0"/>
          <a:chOff x="0" y="0"/>
          <a:chExt cx="0" cy="0"/>
        </a:xfrm>
      </p:grpSpPr>
      <p:pic>
        <p:nvPicPr>
          <p:cNvPr id="19458" name="Picture 20" descr="MCj04347380000[1]"/>
          <p:cNvPicPr>
            <a:picLocks noGrp="1" noChangeAspect="1" noChangeArrowheads="1"/>
          </p:cNvPicPr>
          <p:nvPr>
            <p:ph idx="1"/>
          </p:nvPr>
        </p:nvPicPr>
        <p:blipFill>
          <a:blip r:embed="rId3" cstate="print"/>
          <a:srcRect/>
          <a:stretch>
            <a:fillRect/>
          </a:stretch>
        </p:blipFill>
        <p:spPr>
          <a:xfrm>
            <a:off x="0" y="2239963"/>
            <a:ext cx="9144000" cy="4618037"/>
          </a:xfrm>
          <a:noFill/>
        </p:spPr>
      </p:pic>
      <p:sp>
        <p:nvSpPr>
          <p:cNvPr id="19459" name="AutoShape 3"/>
          <p:cNvSpPr>
            <a:spLocks noChangeArrowheads="1"/>
          </p:cNvSpPr>
          <p:nvPr/>
        </p:nvSpPr>
        <p:spPr bwMode="auto">
          <a:xfrm rot="1035962">
            <a:off x="4733925" y="3914775"/>
            <a:ext cx="522288" cy="195263"/>
          </a:xfrm>
          <a:prstGeom prst="triangle">
            <a:avLst>
              <a:gd name="adj" fmla="val 76056"/>
            </a:avLst>
          </a:prstGeom>
          <a:solidFill>
            <a:srgbClr val="CCFFCC"/>
          </a:solidFill>
          <a:ln w="9525">
            <a:solidFill>
              <a:srgbClr val="339966"/>
            </a:solidFill>
            <a:miter lim="800000"/>
            <a:headEnd/>
            <a:tailEnd/>
          </a:ln>
        </p:spPr>
        <p:txBody>
          <a:bodyPr wrap="none" anchor="ctr"/>
          <a:lstStyle/>
          <a:p>
            <a:endParaRPr lang="en-US">
              <a:solidFill>
                <a:srgbClr val="000000"/>
              </a:solidFill>
            </a:endParaRPr>
          </a:p>
        </p:txBody>
      </p:sp>
      <p:sp>
        <p:nvSpPr>
          <p:cNvPr id="84996" name="Line 4"/>
          <p:cNvSpPr>
            <a:spLocks noChangeShapeType="1"/>
          </p:cNvSpPr>
          <p:nvPr/>
        </p:nvSpPr>
        <p:spPr bwMode="auto">
          <a:xfrm flipV="1">
            <a:off x="1803400" y="4041775"/>
            <a:ext cx="3221038" cy="744538"/>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84997" name="Line 5"/>
          <p:cNvSpPr>
            <a:spLocks noChangeShapeType="1"/>
          </p:cNvSpPr>
          <p:nvPr/>
        </p:nvSpPr>
        <p:spPr bwMode="auto">
          <a:xfrm flipH="1">
            <a:off x="5040313" y="3887788"/>
            <a:ext cx="1674812" cy="149225"/>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84998" name="Line 6"/>
          <p:cNvSpPr>
            <a:spLocks noChangeShapeType="1"/>
          </p:cNvSpPr>
          <p:nvPr/>
        </p:nvSpPr>
        <p:spPr bwMode="auto">
          <a:xfrm flipH="1" flipV="1">
            <a:off x="5038725" y="4056063"/>
            <a:ext cx="1263650" cy="960437"/>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8210" name="Text Box 18"/>
          <p:cNvSpPr txBox="1">
            <a:spLocks noChangeArrowheads="1"/>
          </p:cNvSpPr>
          <p:nvPr/>
        </p:nvSpPr>
        <p:spPr bwMode="auto">
          <a:xfrm>
            <a:off x="365125" y="163513"/>
            <a:ext cx="8302625" cy="2432050"/>
          </a:xfrm>
          <a:prstGeom prst="rect">
            <a:avLst/>
          </a:prstGeom>
          <a:noFill/>
          <a:ln w="9525">
            <a:noFill/>
            <a:miter lim="800000"/>
            <a:headEnd/>
            <a:tailEnd/>
          </a:ln>
        </p:spPr>
        <p:txBody>
          <a:bodyPr>
            <a:spAutoFit/>
          </a:bodyPr>
          <a:lstStyle/>
          <a:p>
            <a:pPr marL="0" lvl="1"/>
            <a:r>
              <a:rPr lang="en-US" sz="3200" dirty="0">
                <a:solidFill>
                  <a:srgbClr val="FFFFFF"/>
                </a:solidFill>
              </a:rPr>
              <a:t>NET</a:t>
            </a:r>
            <a:r>
              <a:rPr lang="en-US" sz="2400" dirty="0">
                <a:solidFill>
                  <a:srgbClr val="FFFFFF"/>
                </a:solidFill>
              </a:rPr>
              <a:t>: </a:t>
            </a:r>
          </a:p>
          <a:p>
            <a:pPr marL="0" lvl="1"/>
            <a:r>
              <a:rPr lang="en-US" sz="2400" dirty="0">
                <a:solidFill>
                  <a:srgbClr val="FFFFFF"/>
                </a:solidFill>
              </a:rPr>
              <a:t>first, run OPUS to solve for CORS from IGS CORS </a:t>
            </a:r>
          </a:p>
          <a:p>
            <a:pPr marL="0" lvl="1"/>
            <a:endParaRPr lang="en-US" sz="2400" dirty="0">
              <a:solidFill>
                <a:srgbClr val="FFFFFF"/>
              </a:solidFill>
            </a:endParaRPr>
          </a:p>
          <a:p>
            <a:pPr marL="0" lvl="1"/>
            <a:r>
              <a:rPr lang="en-US" sz="2400" dirty="0">
                <a:solidFill>
                  <a:srgbClr val="FFFFFF"/>
                </a:solidFill>
              </a:rPr>
              <a:t>then run OPUS-Static using improved CORS positions and </a:t>
            </a:r>
            <a:r>
              <a:rPr lang="en-US" sz="2400" dirty="0" err="1">
                <a:solidFill>
                  <a:srgbClr val="FFFFFF"/>
                </a:solidFill>
              </a:rPr>
              <a:t>tropospheric</a:t>
            </a:r>
            <a:r>
              <a:rPr lang="en-US" sz="2400" dirty="0">
                <a:solidFill>
                  <a:srgbClr val="FFFFFF"/>
                </a:solidFill>
              </a:rPr>
              <a:t> corrections, along with ocean-tide loading &amp; absolute antenna calibration models</a:t>
            </a:r>
          </a:p>
        </p:txBody>
      </p:sp>
      <p:sp>
        <p:nvSpPr>
          <p:cNvPr id="22" name="AutoShape 5"/>
          <p:cNvSpPr>
            <a:spLocks noChangeArrowheads="1"/>
          </p:cNvSpPr>
          <p:nvPr/>
        </p:nvSpPr>
        <p:spPr bwMode="auto">
          <a:xfrm rot="19324793">
            <a:off x="1568450" y="5527675"/>
            <a:ext cx="623888" cy="27463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23" name="AutoShape 5"/>
          <p:cNvSpPr>
            <a:spLocks noChangeArrowheads="1"/>
          </p:cNvSpPr>
          <p:nvPr/>
        </p:nvSpPr>
        <p:spPr bwMode="auto">
          <a:xfrm rot="767916">
            <a:off x="6364288" y="6005513"/>
            <a:ext cx="623887" cy="4540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24" name="AutoShape 5"/>
          <p:cNvSpPr>
            <a:spLocks noChangeArrowheads="1"/>
          </p:cNvSpPr>
          <p:nvPr/>
        </p:nvSpPr>
        <p:spPr bwMode="auto">
          <a:xfrm rot="19324793">
            <a:off x="857250" y="4124325"/>
            <a:ext cx="623888" cy="27463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25" name="AutoShape 5"/>
          <p:cNvSpPr>
            <a:spLocks noChangeArrowheads="1"/>
          </p:cNvSpPr>
          <p:nvPr/>
        </p:nvSpPr>
        <p:spPr bwMode="auto">
          <a:xfrm rot="767916">
            <a:off x="7662863" y="4864100"/>
            <a:ext cx="623887" cy="4540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26" name="AutoShape 9"/>
          <p:cNvSpPr>
            <a:spLocks noChangeArrowheads="1"/>
          </p:cNvSpPr>
          <p:nvPr/>
        </p:nvSpPr>
        <p:spPr bwMode="auto">
          <a:xfrm rot="1097357">
            <a:off x="7097713" y="3827463"/>
            <a:ext cx="623887" cy="1746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27" name="AutoShape 9"/>
          <p:cNvSpPr>
            <a:spLocks noChangeArrowheads="1"/>
          </p:cNvSpPr>
          <p:nvPr/>
        </p:nvSpPr>
        <p:spPr bwMode="auto">
          <a:xfrm rot="1097357">
            <a:off x="6183313" y="3522663"/>
            <a:ext cx="623887" cy="1746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28" name="Line 4"/>
          <p:cNvSpPr>
            <a:spLocks noChangeShapeType="1"/>
          </p:cNvSpPr>
          <p:nvPr/>
        </p:nvSpPr>
        <p:spPr bwMode="auto">
          <a:xfrm flipH="1" flipV="1">
            <a:off x="1752600" y="4800600"/>
            <a:ext cx="152400" cy="838200"/>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29" name="Line 4"/>
          <p:cNvSpPr>
            <a:spLocks noChangeShapeType="1"/>
          </p:cNvSpPr>
          <p:nvPr/>
        </p:nvSpPr>
        <p:spPr bwMode="auto">
          <a:xfrm>
            <a:off x="1143000" y="4267200"/>
            <a:ext cx="533400" cy="533400"/>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30" name="Line 4"/>
          <p:cNvSpPr>
            <a:spLocks noChangeShapeType="1"/>
          </p:cNvSpPr>
          <p:nvPr/>
        </p:nvSpPr>
        <p:spPr bwMode="auto">
          <a:xfrm flipH="1" flipV="1">
            <a:off x="6324600" y="5105400"/>
            <a:ext cx="304800" cy="1143000"/>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31" name="Line 4"/>
          <p:cNvSpPr>
            <a:spLocks noChangeShapeType="1"/>
          </p:cNvSpPr>
          <p:nvPr/>
        </p:nvSpPr>
        <p:spPr bwMode="auto">
          <a:xfrm flipH="1" flipV="1">
            <a:off x="6324600" y="5029200"/>
            <a:ext cx="1600200" cy="152400"/>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32" name="Line 4"/>
          <p:cNvSpPr>
            <a:spLocks noChangeShapeType="1"/>
          </p:cNvSpPr>
          <p:nvPr/>
        </p:nvSpPr>
        <p:spPr bwMode="auto">
          <a:xfrm flipH="1" flipV="1">
            <a:off x="6705600" y="3886200"/>
            <a:ext cx="762000" cy="76200"/>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33" name="Line 4"/>
          <p:cNvSpPr>
            <a:spLocks noChangeShapeType="1"/>
          </p:cNvSpPr>
          <p:nvPr/>
        </p:nvSpPr>
        <p:spPr bwMode="auto">
          <a:xfrm>
            <a:off x="6477000" y="3581400"/>
            <a:ext cx="228600" cy="304800"/>
          </a:xfrm>
          <a:prstGeom prst="line">
            <a:avLst/>
          </a:prstGeom>
          <a:noFill/>
          <a:ln w="19050">
            <a:solidFill>
              <a:srgbClr val="FF0000"/>
            </a:solidFill>
            <a:round/>
            <a:headEnd/>
            <a:tailEnd type="triangle" w="med" len="med"/>
          </a:ln>
        </p:spPr>
        <p:txBody>
          <a:bodyPr/>
          <a:lstStyle/>
          <a:p>
            <a:endParaRPr lang="en-US">
              <a:solidFill>
                <a:srgbClr val="000000"/>
              </a:solidFill>
            </a:endParaRPr>
          </a:p>
        </p:txBody>
      </p:sp>
      <p:sp>
        <p:nvSpPr>
          <p:cNvPr id="85001" name="AutoShape 9"/>
          <p:cNvSpPr>
            <a:spLocks noChangeArrowheads="1"/>
          </p:cNvSpPr>
          <p:nvPr/>
        </p:nvSpPr>
        <p:spPr bwMode="auto">
          <a:xfrm rot="1097357">
            <a:off x="6396038" y="3824288"/>
            <a:ext cx="623887" cy="1746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85000" name="AutoShape 8"/>
          <p:cNvSpPr>
            <a:spLocks noChangeArrowheads="1"/>
          </p:cNvSpPr>
          <p:nvPr/>
        </p:nvSpPr>
        <p:spPr bwMode="auto">
          <a:xfrm rot="798520">
            <a:off x="5983288" y="4816475"/>
            <a:ext cx="623887" cy="37623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
        <p:nvSpPr>
          <p:cNvPr id="84999" name="AutoShape 7"/>
          <p:cNvSpPr>
            <a:spLocks noChangeArrowheads="1"/>
          </p:cNvSpPr>
          <p:nvPr/>
        </p:nvSpPr>
        <p:spPr bwMode="auto">
          <a:xfrm rot="-1691938">
            <a:off x="1416050" y="4665663"/>
            <a:ext cx="623888" cy="274637"/>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10">
                                            <p:txEl>
                                              <p:pRg st="1" end="1"/>
                                            </p:txEl>
                                          </p:spTgt>
                                        </p:tgtEl>
                                        <p:attrNameLst>
                                          <p:attrName>style.visibility</p:attrName>
                                        </p:attrNameLst>
                                      </p:cBhvr>
                                      <p:to>
                                        <p:strVal val="visible"/>
                                      </p:to>
                                    </p:set>
                                    <p:animEffect transition="in" filter="fade">
                                      <p:cBhvr>
                                        <p:cTn id="7" dur="1000"/>
                                        <p:tgtEl>
                                          <p:spTgt spid="8210">
                                            <p:txEl>
                                              <p:pRg st="1" end="1"/>
                                            </p:txEl>
                                          </p:spTgt>
                                        </p:tgtEl>
                                      </p:cBhvr>
                                    </p:animEffect>
                                    <p:anim calcmode="lin" valueType="num">
                                      <p:cBhvr>
                                        <p:cTn id="8" dur="1000" fill="hold"/>
                                        <p:tgtEl>
                                          <p:spTgt spid="82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210">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20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2000"/>
                                        <p:tgtEl>
                                          <p:spTgt spid="28"/>
                                        </p:tgtEl>
                                      </p:cBhvr>
                                    </p:animEffect>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2000"/>
                                        <p:tgtEl>
                                          <p:spTgt spid="30"/>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2000"/>
                                        <p:tgtEl>
                                          <p:spTgt spid="31"/>
                                        </p:tgtEl>
                                      </p:cBhvr>
                                    </p:animEffect>
                                  </p:childTnLst>
                                </p:cTn>
                              </p:par>
                            </p:childTnLst>
                          </p:cTn>
                        </p:par>
                        <p:par>
                          <p:cTn id="24" fill="hold">
                            <p:stCondLst>
                              <p:cond delay="5000"/>
                            </p:stCondLst>
                            <p:childTnLst>
                              <p:par>
                                <p:cTn id="25" presetID="22" presetClass="entr" presetSubtype="2"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right)">
                                      <p:cBhvr>
                                        <p:cTn id="27" dur="2000"/>
                                        <p:tgtEl>
                                          <p:spTgt spid="3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2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210">
                                            <p:txEl>
                                              <p:pRg st="3" end="3"/>
                                            </p:txEl>
                                          </p:spTgt>
                                        </p:tgtEl>
                                        <p:attrNameLst>
                                          <p:attrName>style.visibility</p:attrName>
                                        </p:attrNameLst>
                                      </p:cBhvr>
                                      <p:to>
                                        <p:strVal val="visible"/>
                                      </p:to>
                                    </p:set>
                                    <p:animEffect transition="in" filter="fade">
                                      <p:cBhvr>
                                        <p:cTn id="35" dur="1000"/>
                                        <p:tgtEl>
                                          <p:spTgt spid="8210">
                                            <p:txEl>
                                              <p:pRg st="3" end="3"/>
                                            </p:txEl>
                                          </p:spTgt>
                                        </p:tgtEl>
                                      </p:cBhvr>
                                    </p:animEffect>
                                    <p:anim calcmode="lin" valueType="num">
                                      <p:cBhvr>
                                        <p:cTn id="36" dur="1000" fill="hold"/>
                                        <p:tgtEl>
                                          <p:spTgt spid="82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210">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4996"/>
                                        </p:tgtEl>
                                        <p:attrNameLst>
                                          <p:attrName>style.visibility</p:attrName>
                                        </p:attrNameLst>
                                      </p:cBhvr>
                                      <p:to>
                                        <p:strVal val="visible"/>
                                      </p:to>
                                    </p:set>
                                    <p:animEffect transition="in" filter="wipe(left)">
                                      <p:cBhvr>
                                        <p:cTn id="41" dur="1000"/>
                                        <p:tgtEl>
                                          <p:spTgt spid="84996"/>
                                        </p:tgtEl>
                                      </p:cBhvr>
                                    </p:animEffect>
                                  </p:childTnLst>
                                </p:cTn>
                              </p:par>
                            </p:childTnLst>
                          </p:cTn>
                        </p:par>
                        <p:par>
                          <p:cTn id="42" fill="hold">
                            <p:stCondLst>
                              <p:cond delay="2000"/>
                            </p:stCondLst>
                            <p:childTnLst>
                              <p:par>
                                <p:cTn id="43" presetID="22" presetClass="entr" presetSubtype="2" fill="hold" grpId="0" nodeType="afterEffect">
                                  <p:stCondLst>
                                    <p:cond delay="0"/>
                                  </p:stCondLst>
                                  <p:childTnLst>
                                    <p:set>
                                      <p:cBhvr>
                                        <p:cTn id="44" dur="1" fill="hold">
                                          <p:stCondLst>
                                            <p:cond delay="0"/>
                                          </p:stCondLst>
                                        </p:cTn>
                                        <p:tgtEl>
                                          <p:spTgt spid="84997"/>
                                        </p:tgtEl>
                                        <p:attrNameLst>
                                          <p:attrName>style.visibility</p:attrName>
                                        </p:attrNameLst>
                                      </p:cBhvr>
                                      <p:to>
                                        <p:strVal val="visible"/>
                                      </p:to>
                                    </p:set>
                                    <p:animEffect transition="in" filter="wipe(right)">
                                      <p:cBhvr>
                                        <p:cTn id="45" dur="1000"/>
                                        <p:tgtEl>
                                          <p:spTgt spid="84997"/>
                                        </p:tgtEl>
                                      </p:cBhvr>
                                    </p:animEffect>
                                  </p:childTnLst>
                                </p:cTn>
                              </p:par>
                            </p:childTnLst>
                          </p:cTn>
                        </p:par>
                        <p:par>
                          <p:cTn id="46" fill="hold">
                            <p:stCondLst>
                              <p:cond delay="3000"/>
                            </p:stCondLst>
                            <p:childTnLst>
                              <p:par>
                                <p:cTn id="47" presetID="22" presetClass="entr" presetSubtype="4" fill="hold" grpId="0" nodeType="afterEffect">
                                  <p:stCondLst>
                                    <p:cond delay="0"/>
                                  </p:stCondLst>
                                  <p:childTnLst>
                                    <p:set>
                                      <p:cBhvr>
                                        <p:cTn id="48" dur="1" fill="hold">
                                          <p:stCondLst>
                                            <p:cond delay="0"/>
                                          </p:stCondLst>
                                        </p:cTn>
                                        <p:tgtEl>
                                          <p:spTgt spid="84998"/>
                                        </p:tgtEl>
                                        <p:attrNameLst>
                                          <p:attrName>style.visibility</p:attrName>
                                        </p:attrNameLst>
                                      </p:cBhvr>
                                      <p:to>
                                        <p:strVal val="visible"/>
                                      </p:to>
                                    </p:set>
                                    <p:animEffect transition="in" filter="wipe(down)">
                                      <p:cBhvr>
                                        <p:cTn id="49" dur="1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7" grpId="0" animBg="1"/>
      <p:bldP spid="84998" grpId="0" animBg="1"/>
      <p:bldP spid="8210" grpId="0" build="p"/>
      <p:bldP spid="28" grpId="0" animBg="1"/>
      <p:bldP spid="29" grpId="0" animBg="1"/>
      <p:bldP spid="30" grpId="0" animBg="1"/>
      <p:bldP spid="31" grpId="0" animBg="1"/>
      <p:bldP spid="32" grpId="0" animBg="1"/>
      <p:bldP spid="3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3"/>
          <p:cNvSpPr>
            <a:spLocks noGrp="1"/>
          </p:cNvSpPr>
          <p:nvPr>
            <p:ph type="title"/>
          </p:nvPr>
        </p:nvSpPr>
        <p:spPr>
          <a:xfrm>
            <a:off x="2446338" y="1060450"/>
            <a:ext cx="6369050" cy="595313"/>
          </a:xfrm>
        </p:spPr>
        <p:txBody>
          <a:bodyPr/>
          <a:lstStyle/>
          <a:p>
            <a:pPr algn="l"/>
            <a:r>
              <a:rPr lang="en-US" sz="4000" smtClean="0"/>
              <a:t>OPUS-Net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049463" y="1981200"/>
            <a:ext cx="7162800" cy="3648075"/>
          </a:xfrm>
          <a:prstGeom prst="rect">
            <a:avLst/>
          </a:prstGeom>
          <a:noFill/>
        </p:spPr>
        <p:txBody>
          <a:bodyPr>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latin typeface="Arial" charset="0"/>
                <a:cs typeface="+mn-cs"/>
              </a:rPr>
              <a:t>This processing strategy was implemented in an OPUS-like application, called OPUS-Net during its testing phase. It </a:t>
            </a:r>
            <a:r>
              <a:rPr lang="en-GB" sz="2400" dirty="0">
                <a:latin typeface="Arial" charset="0"/>
                <a:cs typeface="+mn-cs"/>
              </a:rPr>
              <a:t>includes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An </a:t>
            </a:r>
            <a:r>
              <a:rPr lang="en-GB" sz="2400" b="1" dirty="0">
                <a:latin typeface="Arial" charset="0"/>
                <a:cs typeface="+mn-cs"/>
              </a:rPr>
              <a:t>ocean-tide loading </a:t>
            </a:r>
            <a:r>
              <a:rPr lang="en-GB" sz="2400" dirty="0">
                <a:latin typeface="Arial" charset="0"/>
                <a:cs typeface="+mn-cs"/>
              </a:rPr>
              <a:t>(OTL) model.</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Absolute antenna phase correction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A 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Let’s look at these individually.</a:t>
            </a:r>
          </a:p>
        </p:txBody>
      </p:sp>
      <p:grpSp>
        <p:nvGrpSpPr>
          <p:cNvPr id="104452" name="Group 2"/>
          <p:cNvGrpSpPr>
            <a:grpSpLocks/>
          </p:cNvGrpSpPr>
          <p:nvPr/>
        </p:nvGrpSpPr>
        <p:grpSpPr bwMode="auto">
          <a:xfrm>
            <a:off x="174625" y="6562725"/>
            <a:ext cx="1460500" cy="277813"/>
            <a:chOff x="121" y="4559"/>
            <a:chExt cx="1014" cy="193"/>
          </a:xfrm>
        </p:grpSpPr>
        <p:sp>
          <p:nvSpPr>
            <p:cNvPr id="10445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4460" name="Group 4"/>
            <p:cNvGrpSpPr>
              <a:grpSpLocks/>
            </p:cNvGrpSpPr>
            <p:nvPr/>
          </p:nvGrpSpPr>
          <p:grpSpPr bwMode="auto">
            <a:xfrm>
              <a:off x="121" y="4559"/>
              <a:ext cx="1014" cy="193"/>
              <a:chOff x="121" y="4559"/>
              <a:chExt cx="1014" cy="193"/>
            </a:xfrm>
          </p:grpSpPr>
          <p:sp>
            <p:nvSpPr>
              <p:cNvPr id="10446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4453" name="Group 7"/>
          <p:cNvGrpSpPr>
            <a:grpSpLocks/>
          </p:cNvGrpSpPr>
          <p:nvPr/>
        </p:nvGrpSpPr>
        <p:grpSpPr bwMode="auto">
          <a:xfrm>
            <a:off x="8505825" y="6540500"/>
            <a:ext cx="257175" cy="277813"/>
            <a:chOff x="5904" y="4543"/>
            <a:chExt cx="178" cy="193"/>
          </a:xfrm>
        </p:grpSpPr>
        <p:sp>
          <p:nvSpPr>
            <p:cNvPr id="10445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4456" name="Group 9"/>
            <p:cNvGrpSpPr>
              <a:grpSpLocks/>
            </p:cNvGrpSpPr>
            <p:nvPr/>
          </p:nvGrpSpPr>
          <p:grpSpPr bwMode="auto">
            <a:xfrm>
              <a:off x="5904" y="4543"/>
              <a:ext cx="178" cy="193"/>
              <a:chOff x="5904" y="4543"/>
              <a:chExt cx="178" cy="193"/>
            </a:xfrm>
          </p:grpSpPr>
          <p:sp>
            <p:nvSpPr>
              <p:cNvPr id="10445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0C42526-1FA4-4E50-B910-B2C53DC8CBE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126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2" cstate="print"/>
          <a:srcRect/>
          <a:stretch>
            <a:fillRect/>
          </a:stretch>
        </p:blipFill>
        <p:spPr bwMode="auto">
          <a:xfrm>
            <a:off x="4708525" y="3382963"/>
            <a:ext cx="4351338" cy="3132137"/>
          </a:xfrm>
          <a:prstGeom prst="rect">
            <a:avLst/>
          </a:prstGeom>
          <a:noFill/>
          <a:ln w="9525">
            <a:noFill/>
            <a:miter lim="800000"/>
            <a:headEnd/>
            <a:tailEnd/>
          </a:ln>
        </p:spPr>
      </p:pic>
      <p:sp>
        <p:nvSpPr>
          <p:cNvPr id="105475" name="Title 3"/>
          <p:cNvSpPr>
            <a:spLocks noGrp="1"/>
          </p:cNvSpPr>
          <p:nvPr>
            <p:ph type="title"/>
          </p:nvPr>
        </p:nvSpPr>
        <p:spPr>
          <a:xfrm>
            <a:off x="2635250" y="396875"/>
            <a:ext cx="4602163" cy="593725"/>
          </a:xfrm>
        </p:spPr>
        <p:txBody>
          <a:bodyPr/>
          <a:lstStyle/>
          <a:p>
            <a:pPr algn="l"/>
            <a:r>
              <a:rPr lang="en-US" sz="4000" smtClean="0"/>
              <a:t>OPUS-Net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05476" name="TextBox 6"/>
          <p:cNvSpPr txBox="1">
            <a:spLocks noChangeArrowheads="1"/>
          </p:cNvSpPr>
          <p:nvPr/>
        </p:nvSpPr>
        <p:spPr bwMode="auto">
          <a:xfrm>
            <a:off x="228600" y="1058863"/>
            <a:ext cx="8686800" cy="5624512"/>
          </a:xfrm>
          <a:prstGeom prst="rect">
            <a:avLst/>
          </a:prstGeom>
          <a:noFill/>
          <a:ln w="9525">
            <a:noFill/>
            <a:miter lim="800000"/>
            <a:headEnd/>
            <a:tailEnd/>
          </a:ln>
        </p:spPr>
        <p:txBody>
          <a:bodyPr>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t>What are absolute antenna phase </a:t>
            </a:r>
            <a:br>
              <a:rPr lang="en-GB" sz="2400" dirty="0"/>
            </a:br>
            <a:r>
              <a:rPr lang="en-GB" sz="2400" dirty="0"/>
              <a:t>correction models?</a:t>
            </a:r>
            <a:br>
              <a:rPr lang="en-GB" sz="2400" dirty="0"/>
            </a:br>
            <a:r>
              <a:rPr lang="en-GB" sz="2400" dirty="0"/>
              <a:t>No antenna is physically or electro-</a:t>
            </a:r>
            <a:br>
              <a:rPr lang="en-GB" sz="2400" dirty="0"/>
            </a:br>
            <a:r>
              <a:rPr lang="en-GB" sz="2400" dirty="0"/>
              <a:t>magnetically perfect.</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t>For about two decades, some sort</a:t>
            </a:r>
            <a:br>
              <a:rPr lang="en-GB" sz="2400" dirty="0"/>
            </a:br>
            <a:r>
              <a:rPr lang="en-GB" sz="2400" dirty="0"/>
              <a:t>of antenna correction has been </a:t>
            </a:r>
            <a:br>
              <a:rPr lang="en-GB" sz="2400" dirty="0"/>
            </a:br>
            <a:r>
              <a:rPr lang="en-GB" sz="2400" dirty="0"/>
              <a:t>applied as part of processing. </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t>Historically, these corrections </a:t>
            </a:r>
            <a:br>
              <a:rPr lang="en-GB" sz="2400" dirty="0"/>
            </a:br>
            <a:r>
              <a:rPr lang="en-GB" sz="2400" dirty="0"/>
              <a:t>have been relative to a specific </a:t>
            </a:r>
            <a:br>
              <a:rPr lang="en-GB" sz="2400" dirty="0"/>
            </a:br>
            <a:r>
              <a:rPr lang="en-GB" sz="2400" dirty="0"/>
              <a:t>antenna type.</a:t>
            </a:r>
            <a:endParaRPr lang="en-GB" sz="1200" dirty="0"/>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t>The NGS antenna test range and a sample relative correction </a:t>
            </a:r>
            <a:br>
              <a:rPr lang="en-GB" sz="1200" dirty="0"/>
            </a:br>
            <a:r>
              <a:rPr lang="en-GB" sz="1200" dirty="0"/>
              <a:t>pattern are shown. http</a:t>
            </a:r>
            <a:r>
              <a:rPr lang="en-GB" sz="1200" dirty="0" smtClean="0"/>
              <a:t>://geodesy.noaa.gov/ANTCAL</a:t>
            </a:r>
            <a:r>
              <a:rPr lang="en-GB" sz="1200" dirty="0"/>
              <a:t>/</a:t>
            </a:r>
          </a:p>
        </p:txBody>
      </p:sp>
      <p:grpSp>
        <p:nvGrpSpPr>
          <p:cNvPr id="105477" name="Group 2"/>
          <p:cNvGrpSpPr>
            <a:grpSpLocks/>
          </p:cNvGrpSpPr>
          <p:nvPr/>
        </p:nvGrpSpPr>
        <p:grpSpPr bwMode="auto">
          <a:xfrm>
            <a:off x="174625" y="6562725"/>
            <a:ext cx="1460500" cy="277813"/>
            <a:chOff x="121" y="4559"/>
            <a:chExt cx="1014" cy="193"/>
          </a:xfrm>
        </p:grpSpPr>
        <p:sp>
          <p:nvSpPr>
            <p:cNvPr id="10548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5486" name="Group 4"/>
            <p:cNvGrpSpPr>
              <a:grpSpLocks/>
            </p:cNvGrpSpPr>
            <p:nvPr/>
          </p:nvGrpSpPr>
          <p:grpSpPr bwMode="auto">
            <a:xfrm>
              <a:off x="121" y="4559"/>
              <a:ext cx="1014" cy="193"/>
              <a:chOff x="121" y="4559"/>
              <a:chExt cx="1014" cy="193"/>
            </a:xfrm>
          </p:grpSpPr>
          <p:sp>
            <p:nvSpPr>
              <p:cNvPr id="10548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5478" name="Group 7"/>
          <p:cNvGrpSpPr>
            <a:grpSpLocks/>
          </p:cNvGrpSpPr>
          <p:nvPr/>
        </p:nvGrpSpPr>
        <p:grpSpPr bwMode="auto">
          <a:xfrm>
            <a:off x="8505825" y="6540500"/>
            <a:ext cx="257175" cy="277813"/>
            <a:chOff x="5904" y="4543"/>
            <a:chExt cx="178" cy="193"/>
          </a:xfrm>
        </p:grpSpPr>
        <p:sp>
          <p:nvSpPr>
            <p:cNvPr id="10548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5482" name="Group 9"/>
            <p:cNvGrpSpPr>
              <a:grpSpLocks/>
            </p:cNvGrpSpPr>
            <p:nvPr/>
          </p:nvGrpSpPr>
          <p:grpSpPr bwMode="auto">
            <a:xfrm>
              <a:off x="5904" y="4543"/>
              <a:ext cx="178" cy="193"/>
              <a:chOff x="5904" y="4543"/>
              <a:chExt cx="178" cy="193"/>
            </a:xfrm>
          </p:grpSpPr>
          <p:sp>
            <p:nvSpPr>
              <p:cNvPr id="10548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B4D57B1-A55E-45D9-AB62-E81B0483900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127</a:t>
                </a:fld>
                <a:r>
                  <a:rPr lang="en-GB" b="1" dirty="0">
                    <a:solidFill>
                      <a:srgbClr val="282878"/>
                    </a:solidFill>
                    <a:cs typeface="+mn-cs"/>
                  </a:rPr>
                  <a:t> </a:t>
                </a:r>
              </a:p>
            </p:txBody>
          </p:sp>
        </p:grpSp>
      </p:grpSp>
      <p:pic>
        <p:nvPicPr>
          <p:cNvPr id="105479" name="Picture 2"/>
          <p:cNvPicPr>
            <a:picLocks noChangeAspect="1" noChangeArrowheads="1"/>
          </p:cNvPicPr>
          <p:nvPr/>
        </p:nvPicPr>
        <p:blipFill>
          <a:blip r:embed="rId3" cstate="print"/>
          <a:srcRect/>
          <a:stretch>
            <a:fillRect/>
          </a:stretch>
        </p:blipFill>
        <p:spPr bwMode="auto">
          <a:xfrm>
            <a:off x="5486400" y="1189038"/>
            <a:ext cx="3341688" cy="2379662"/>
          </a:xfrm>
          <a:prstGeom prst="rect">
            <a:avLst/>
          </a:prstGeom>
          <a:noFill/>
          <a:ln w="12700">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2" cstate="print"/>
          <a:srcRect/>
          <a:stretch>
            <a:fillRect/>
          </a:stretch>
        </p:blipFill>
        <p:spPr bwMode="auto">
          <a:xfrm>
            <a:off x="3663950" y="1271588"/>
            <a:ext cx="4875213" cy="3656012"/>
          </a:xfrm>
          <a:prstGeom prst="rect">
            <a:avLst/>
          </a:prstGeom>
          <a:noFill/>
          <a:ln w="12700">
            <a:solidFill>
              <a:schemeClr val="accent1"/>
            </a:solidFill>
            <a:miter lim="800000"/>
            <a:headEnd/>
            <a:tailEnd/>
          </a:ln>
        </p:spPr>
      </p:pic>
      <p:sp>
        <p:nvSpPr>
          <p:cNvPr id="106499" name="Title 3"/>
          <p:cNvSpPr>
            <a:spLocks noGrp="1"/>
          </p:cNvSpPr>
          <p:nvPr>
            <p:ph type="title"/>
          </p:nvPr>
        </p:nvSpPr>
        <p:spPr>
          <a:xfrm>
            <a:off x="2592388" y="439738"/>
            <a:ext cx="3662362" cy="595312"/>
          </a:xfrm>
        </p:spPr>
        <p:txBody>
          <a:bodyPr/>
          <a:lstStyle/>
          <a:p>
            <a:pPr algn="l"/>
            <a:r>
              <a:rPr lang="en-US" sz="4000" smtClean="0"/>
              <a:t>OPUS-Net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06500" name="TextBox 6"/>
          <p:cNvSpPr txBox="1">
            <a:spLocks noChangeArrowheads="1"/>
          </p:cNvSpPr>
          <p:nvPr/>
        </p:nvSpPr>
        <p:spPr bwMode="auto">
          <a:xfrm>
            <a:off x="228600" y="1189038"/>
            <a:ext cx="8686800" cy="5229225"/>
          </a:xfrm>
          <a:prstGeom prst="rect">
            <a:avLst/>
          </a:prstGeom>
          <a:noFill/>
          <a:ln w="9525">
            <a:noFill/>
            <a:miter lim="800000"/>
            <a:headEnd/>
            <a:tailEnd/>
          </a:ln>
        </p:spPr>
        <p:txBody>
          <a:bodyPr>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t>The “relative” antenna </a:t>
            </a:r>
            <a:br>
              <a:rPr lang="en-GB" sz="2400"/>
            </a:br>
            <a:r>
              <a:rPr lang="en-GB" sz="2400"/>
              <a:t>corrections work well, </a:t>
            </a:r>
            <a:br>
              <a:rPr lang="en-GB" sz="2400"/>
            </a:br>
            <a:r>
              <a:rPr lang="en-GB" sz="2400"/>
              <a:t>particularly if the </a:t>
            </a:r>
            <a:br>
              <a:rPr lang="en-GB" sz="2400"/>
            </a:br>
            <a:r>
              <a:rPr lang="en-GB" sz="2400"/>
              <a:t>antennas are close </a:t>
            </a:r>
            <a:br>
              <a:rPr lang="en-GB" sz="2400"/>
            </a:br>
            <a:r>
              <a:rPr lang="en-GB" sz="2400"/>
              <a:t>together.</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t>But, as data processing </a:t>
            </a:r>
            <a:br>
              <a:rPr lang="en-GB" sz="2400"/>
            </a:br>
            <a:r>
              <a:rPr lang="en-GB" sz="2400"/>
              <a:t>has improved, the </a:t>
            </a:r>
            <a:br>
              <a:rPr lang="en-GB" sz="2400"/>
            </a:br>
            <a:r>
              <a:rPr lang="en-GB" sz="2400"/>
              <a:t>limitations of relative </a:t>
            </a:r>
            <a:br>
              <a:rPr lang="en-GB" sz="2400"/>
            </a:br>
            <a:r>
              <a:rPr lang="en-GB" sz="2400"/>
              <a:t>antenna corrections </a:t>
            </a:r>
            <a:br>
              <a:rPr lang="en-GB" sz="2400"/>
            </a:br>
            <a:r>
              <a:rPr lang="en-GB" sz="2400"/>
              <a:t>have become increas-</a:t>
            </a:r>
            <a:br>
              <a:rPr lang="en-GB" sz="2400"/>
            </a:br>
            <a:r>
              <a:rPr lang="en-GB" sz="2400"/>
              <a:t>ingly evident. One example: satellite antenna corrections can not be fully applied when using a relative model.</a:t>
            </a:r>
          </a:p>
        </p:txBody>
      </p:sp>
      <p:grpSp>
        <p:nvGrpSpPr>
          <p:cNvPr id="106501" name="Group 2"/>
          <p:cNvGrpSpPr>
            <a:grpSpLocks/>
          </p:cNvGrpSpPr>
          <p:nvPr/>
        </p:nvGrpSpPr>
        <p:grpSpPr bwMode="auto">
          <a:xfrm>
            <a:off x="174625" y="6562725"/>
            <a:ext cx="1460500" cy="277813"/>
            <a:chOff x="121" y="4559"/>
            <a:chExt cx="1014" cy="193"/>
          </a:xfrm>
        </p:grpSpPr>
        <p:sp>
          <p:nvSpPr>
            <p:cNvPr id="10650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6510" name="Group 4"/>
            <p:cNvGrpSpPr>
              <a:grpSpLocks/>
            </p:cNvGrpSpPr>
            <p:nvPr/>
          </p:nvGrpSpPr>
          <p:grpSpPr bwMode="auto">
            <a:xfrm>
              <a:off x="121" y="4559"/>
              <a:ext cx="1014" cy="193"/>
              <a:chOff x="121" y="4559"/>
              <a:chExt cx="1014" cy="193"/>
            </a:xfrm>
          </p:grpSpPr>
          <p:sp>
            <p:nvSpPr>
              <p:cNvPr id="1065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6502" name="Group 7"/>
          <p:cNvGrpSpPr>
            <a:grpSpLocks/>
          </p:cNvGrpSpPr>
          <p:nvPr/>
        </p:nvGrpSpPr>
        <p:grpSpPr bwMode="auto">
          <a:xfrm>
            <a:off x="8505825" y="6540500"/>
            <a:ext cx="257175" cy="277813"/>
            <a:chOff x="5904" y="4543"/>
            <a:chExt cx="178" cy="193"/>
          </a:xfrm>
        </p:grpSpPr>
        <p:sp>
          <p:nvSpPr>
            <p:cNvPr id="10650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6506" name="Group 9"/>
            <p:cNvGrpSpPr>
              <a:grpSpLocks/>
            </p:cNvGrpSpPr>
            <p:nvPr/>
          </p:nvGrpSpPr>
          <p:grpSpPr bwMode="auto">
            <a:xfrm>
              <a:off x="5904" y="4543"/>
              <a:ext cx="178" cy="193"/>
              <a:chOff x="5904" y="4543"/>
              <a:chExt cx="178" cy="193"/>
            </a:xfrm>
          </p:grpSpPr>
          <p:sp>
            <p:nvSpPr>
              <p:cNvPr id="10650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8251BEF-85D5-420B-93DE-60167169D83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128</a:t>
                </a:fld>
                <a:r>
                  <a:rPr lang="en-GB" b="1" dirty="0">
                    <a:solidFill>
                      <a:srgbClr val="282878"/>
                    </a:solidFill>
                    <a:cs typeface="+mn-cs"/>
                  </a:rPr>
                  <a:t> </a:t>
                </a:r>
              </a:p>
            </p:txBody>
          </p:sp>
        </p:grpSp>
      </p:grpSp>
      <p:sp>
        <p:nvSpPr>
          <p:cNvPr id="106503" name="Text Box 3"/>
          <p:cNvSpPr txBox="1">
            <a:spLocks noChangeArrowheads="1"/>
          </p:cNvSpPr>
          <p:nvPr/>
        </p:nvSpPr>
        <p:spPr bwMode="auto">
          <a:xfrm>
            <a:off x="3649663" y="4978400"/>
            <a:ext cx="3332162" cy="182563"/>
          </a:xfrm>
          <a:prstGeom prst="rect">
            <a:avLst/>
          </a:prstGeom>
          <a:noFill/>
          <a:ln w="9525">
            <a:noFill/>
            <a:miter lim="800000"/>
            <a:headEnd/>
            <a:tailEnd/>
          </a:ln>
        </p:spPr>
        <p:txBody>
          <a:bodyPr lIns="0" tIns="0" rIns="0" bIns="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t> http</a:t>
            </a:r>
            <a:r>
              <a:rPr lang="en-GB" sz="1200" dirty="0" smtClean="0"/>
              <a:t>://geodesy.noaa.gov/ANTCAL</a:t>
            </a:r>
            <a:r>
              <a:rPr lang="en-GB" sz="1200" dirty="0"/>
              <a:t>/</a:t>
            </a:r>
          </a:p>
        </p:txBody>
      </p:sp>
    </p:spTree>
  </p:cSld>
  <p:clrMapOvr>
    <a:masterClrMapping/>
  </p:clrMapOvr>
  <p:transition spd="med">
    <p:fade thruBlk="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SlideShows\antcal\blk2a\img001.GIF"/>
          <p:cNvPicPr>
            <a:picLocks noChangeAspect="1" noChangeArrowheads="1"/>
          </p:cNvPicPr>
          <p:nvPr/>
        </p:nvPicPr>
        <p:blipFill>
          <a:blip r:embed="rId2" cstate="print"/>
          <a:srcRect l="5424" t="28656" r="47169" b="2711"/>
          <a:stretch>
            <a:fillRect/>
          </a:stretch>
        </p:blipFill>
        <p:spPr bwMode="auto">
          <a:xfrm>
            <a:off x="587375" y="2979738"/>
            <a:ext cx="2871788" cy="3119437"/>
          </a:xfrm>
          <a:prstGeom prst="rect">
            <a:avLst/>
          </a:prstGeom>
          <a:noFill/>
          <a:ln w="9525">
            <a:noFill/>
            <a:miter lim="800000"/>
            <a:headEnd/>
            <a:tailEnd/>
          </a:ln>
        </p:spPr>
      </p:pic>
      <p:pic>
        <p:nvPicPr>
          <p:cNvPr id="107523" name="Picture 3" descr="C:\SlideShows\antcal\blk2a\img010.GIF"/>
          <p:cNvPicPr>
            <a:picLocks noChangeAspect="1" noChangeArrowheads="1"/>
          </p:cNvPicPr>
          <p:nvPr/>
        </p:nvPicPr>
        <p:blipFill>
          <a:blip r:embed="rId3" cstate="print"/>
          <a:srcRect/>
          <a:stretch>
            <a:fillRect/>
          </a:stretch>
        </p:blipFill>
        <p:spPr bwMode="auto">
          <a:xfrm>
            <a:off x="3833813" y="2522538"/>
            <a:ext cx="4876800" cy="3657600"/>
          </a:xfrm>
          <a:prstGeom prst="rect">
            <a:avLst/>
          </a:prstGeom>
          <a:noFill/>
          <a:ln w="9525">
            <a:noFill/>
            <a:miter lim="800000"/>
            <a:headEnd/>
            <a:tailEnd/>
          </a:ln>
        </p:spPr>
      </p:pic>
      <p:sp>
        <p:nvSpPr>
          <p:cNvPr id="107524" name="Title 3"/>
          <p:cNvSpPr>
            <a:spLocks noGrp="1"/>
          </p:cNvSpPr>
          <p:nvPr>
            <p:ph type="title"/>
          </p:nvPr>
        </p:nvSpPr>
        <p:spPr>
          <a:xfrm>
            <a:off x="2592388" y="439738"/>
            <a:ext cx="3662362" cy="595312"/>
          </a:xfrm>
        </p:spPr>
        <p:txBody>
          <a:bodyPr/>
          <a:lstStyle/>
          <a:p>
            <a:pPr algn="l"/>
            <a:r>
              <a:rPr lang="en-US" sz="4000" smtClean="0"/>
              <a:t>OPUS-Net</a:t>
            </a:r>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07525" name="TextBox 3"/>
          <p:cNvSpPr txBox="1">
            <a:spLocks noChangeArrowheads="1"/>
          </p:cNvSpPr>
          <p:nvPr/>
        </p:nvSpPr>
        <p:spPr bwMode="auto">
          <a:xfrm>
            <a:off x="2595563" y="1808163"/>
            <a:ext cx="6115050" cy="460375"/>
          </a:xfrm>
          <a:prstGeom prst="rect">
            <a:avLst/>
          </a:prstGeom>
          <a:noFill/>
          <a:ln w="9525">
            <a:noFill/>
            <a:miter lim="800000"/>
            <a:headEnd/>
            <a:tailEnd/>
          </a:ln>
        </p:spPr>
        <p:txBody>
          <a:bodyPr>
            <a:spAutoFit/>
          </a:bodyPr>
          <a:lstStyle/>
          <a:p>
            <a:r>
              <a:rPr lang="en-US" sz="2400"/>
              <a:t>Calibrating the BLK 2A GPS antenna</a:t>
            </a:r>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2341563" y="741363"/>
            <a:ext cx="6646862" cy="595312"/>
          </a:xfrm>
        </p:spPr>
        <p:txBody>
          <a:bodyPr/>
          <a:lstStyle/>
          <a:p>
            <a:pPr algn="l"/>
            <a:r>
              <a:rPr lang="en-US" sz="4000" smtClean="0"/>
              <a:t>A Little OPUS-S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4339" name="TextBox 6"/>
          <p:cNvSpPr txBox="1">
            <a:spLocks noChangeArrowheads="1"/>
          </p:cNvSpPr>
          <p:nvPr/>
        </p:nvSpPr>
        <p:spPr bwMode="auto">
          <a:xfrm>
            <a:off x="2341563" y="1473200"/>
            <a:ext cx="6646862" cy="4894263"/>
          </a:xfrm>
          <a:prstGeom prst="rect">
            <a:avLst/>
          </a:prstGeom>
          <a:noFill/>
          <a:ln w="9525">
            <a:noFill/>
            <a:miter lim="800000"/>
            <a:headEnd/>
            <a:tailEnd/>
          </a:ln>
        </p:spPr>
        <p:txBody>
          <a:bodyPr>
            <a:spAutoFit/>
          </a:bodyPr>
          <a:lstStyle/>
          <a:p>
            <a:endParaRPr lang="en-US" sz="2400"/>
          </a:p>
          <a:p>
            <a:r>
              <a:rPr lang="en-US" sz="2400"/>
              <a:t>In the NGS, Gerry Mader started promoting the idea of a processing service.</a:t>
            </a:r>
          </a:p>
          <a:p>
            <a:endParaRPr lang="en-US" sz="2400"/>
          </a:p>
          <a:p>
            <a:r>
              <a:rPr lang="en-US" sz="2400"/>
              <a:t>Specifically he envisioned a web-based service that was as simple as possible without significantly sacrificing accuracy thereby creating a tool useful to the largest possible group of potential users.</a:t>
            </a:r>
          </a:p>
          <a:p>
            <a:endParaRPr lang="en-US" sz="2400"/>
          </a:p>
          <a:p>
            <a:r>
              <a:rPr lang="en-US" sz="2400"/>
              <a:t>The NGS recognized that such a service could also be an effective tool to disseminate the </a:t>
            </a:r>
            <a:r>
              <a:rPr lang="en-US" sz="2400" b="1"/>
              <a:t>National Spatial Reference System</a:t>
            </a:r>
            <a:r>
              <a:rPr lang="en-US" sz="2400"/>
              <a:t> (NSRS).</a:t>
            </a:r>
          </a:p>
        </p:txBody>
      </p:sp>
      <p:grpSp>
        <p:nvGrpSpPr>
          <p:cNvPr id="14340" name="Group 2"/>
          <p:cNvGrpSpPr>
            <a:grpSpLocks/>
          </p:cNvGrpSpPr>
          <p:nvPr/>
        </p:nvGrpSpPr>
        <p:grpSpPr bwMode="auto">
          <a:xfrm>
            <a:off x="174625" y="6562725"/>
            <a:ext cx="1460500" cy="277813"/>
            <a:chOff x="121" y="4559"/>
            <a:chExt cx="1014" cy="193"/>
          </a:xfrm>
        </p:grpSpPr>
        <p:sp>
          <p:nvSpPr>
            <p:cNvPr id="1434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348" name="Group 4"/>
            <p:cNvGrpSpPr>
              <a:grpSpLocks/>
            </p:cNvGrpSpPr>
            <p:nvPr/>
          </p:nvGrpSpPr>
          <p:grpSpPr bwMode="auto">
            <a:xfrm>
              <a:off x="121" y="4559"/>
              <a:ext cx="1014" cy="193"/>
              <a:chOff x="121" y="4559"/>
              <a:chExt cx="1014" cy="193"/>
            </a:xfrm>
          </p:grpSpPr>
          <p:sp>
            <p:nvSpPr>
              <p:cNvPr id="1434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341" name="Group 7"/>
          <p:cNvGrpSpPr>
            <a:grpSpLocks/>
          </p:cNvGrpSpPr>
          <p:nvPr/>
        </p:nvGrpSpPr>
        <p:grpSpPr bwMode="auto">
          <a:xfrm>
            <a:off x="8505825" y="6540500"/>
            <a:ext cx="257175" cy="277813"/>
            <a:chOff x="5904" y="4543"/>
            <a:chExt cx="178" cy="193"/>
          </a:xfrm>
        </p:grpSpPr>
        <p:sp>
          <p:nvSpPr>
            <p:cNvPr id="1434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344" name="Group 9"/>
            <p:cNvGrpSpPr>
              <a:grpSpLocks/>
            </p:cNvGrpSpPr>
            <p:nvPr/>
          </p:nvGrpSpPr>
          <p:grpSpPr bwMode="auto">
            <a:xfrm>
              <a:off x="5904" y="4543"/>
              <a:ext cx="178" cy="193"/>
              <a:chOff x="5904" y="4543"/>
              <a:chExt cx="178" cy="193"/>
            </a:xfrm>
          </p:grpSpPr>
          <p:sp>
            <p:nvSpPr>
              <p:cNvPr id="1434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7321EB7-E8B2-48DC-B2FF-F47344FA2F5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20925" y="1677988"/>
            <a:ext cx="6823075" cy="4440237"/>
          </a:xfrm>
          <a:prstGeom prst="rect">
            <a:avLst/>
          </a:prstGeom>
          <a:noFill/>
        </p:spPr>
        <p:txBody>
          <a:bodyPr>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By using data from a spatially large network </a:t>
            </a:r>
            <a:br>
              <a:rPr lang="en-GB" sz="2400" dirty="0">
                <a:latin typeface="Arial" charset="0"/>
                <a:cs typeface="+mn-cs"/>
              </a:rPr>
            </a:br>
            <a:r>
              <a:rPr lang="en-GB" sz="2400" dirty="0">
                <a:latin typeface="Arial" charset="0"/>
                <a:cs typeface="+mn-cs"/>
              </a:rPr>
              <a:t>with diverse equipment, and by including data </a:t>
            </a:r>
            <a:br>
              <a:rPr lang="en-GB" sz="2400" dirty="0">
                <a:latin typeface="Arial" charset="0"/>
                <a:cs typeface="+mn-cs"/>
              </a:rPr>
            </a:br>
            <a:r>
              <a:rPr lang="en-GB" sz="2400" dirty="0">
                <a:latin typeface="Arial" charset="0"/>
                <a:cs typeface="+mn-cs"/>
              </a:rPr>
              <a:t>from new tools such as robotic arms which </a:t>
            </a:r>
            <a:br>
              <a:rPr lang="en-GB" sz="2400" dirty="0">
                <a:latin typeface="Arial" charset="0"/>
                <a:cs typeface="+mn-cs"/>
              </a:rPr>
            </a:br>
            <a:r>
              <a:rPr lang="en-GB" sz="2400" dirty="0">
                <a:latin typeface="Arial" charset="0"/>
                <a:cs typeface="+mn-cs"/>
              </a:rPr>
              <a:t>shift the orientation of the antenna being </a:t>
            </a:r>
            <a:br>
              <a:rPr lang="en-GB" sz="2400" dirty="0">
                <a:latin typeface="Arial" charset="0"/>
                <a:cs typeface="+mn-cs"/>
              </a:rPr>
            </a:br>
            <a:r>
              <a:rPr lang="en-GB" sz="2400" dirty="0">
                <a:latin typeface="Arial" charset="0"/>
                <a:cs typeface="+mn-cs"/>
              </a:rPr>
              <a:t>tested on demand, “absolute” antenna phase </a:t>
            </a:r>
            <a:br>
              <a:rPr lang="en-GB" sz="2400" dirty="0">
                <a:latin typeface="Arial" charset="0"/>
                <a:cs typeface="+mn-cs"/>
              </a:rPr>
            </a:br>
            <a:r>
              <a:rPr lang="en-GB" sz="2400" dirty="0">
                <a:latin typeface="Arial" charset="0"/>
                <a:cs typeface="+mn-cs"/>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Help minimize hardware changes.</a:t>
            </a:r>
          </a:p>
        </p:txBody>
      </p:sp>
      <p:sp>
        <p:nvSpPr>
          <p:cNvPr id="108547" name="Title 3"/>
          <p:cNvSpPr>
            <a:spLocks noGrp="1"/>
          </p:cNvSpPr>
          <p:nvPr>
            <p:ph type="title"/>
          </p:nvPr>
        </p:nvSpPr>
        <p:spPr>
          <a:xfrm>
            <a:off x="2359025" y="439738"/>
            <a:ext cx="3559175" cy="595312"/>
          </a:xfrm>
        </p:spPr>
        <p:txBody>
          <a:bodyPr/>
          <a:lstStyle/>
          <a:p>
            <a:pPr algn="l"/>
            <a:r>
              <a:rPr lang="en-US" sz="4000" smtClean="0"/>
              <a:t>OPUS-Net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08548" name="Group 2"/>
          <p:cNvGrpSpPr>
            <a:grpSpLocks/>
          </p:cNvGrpSpPr>
          <p:nvPr/>
        </p:nvGrpSpPr>
        <p:grpSpPr bwMode="auto">
          <a:xfrm>
            <a:off x="174625" y="6562725"/>
            <a:ext cx="1460500" cy="277813"/>
            <a:chOff x="121" y="4559"/>
            <a:chExt cx="1014" cy="193"/>
          </a:xfrm>
        </p:grpSpPr>
        <p:sp>
          <p:nvSpPr>
            <p:cNvPr id="10855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8558" name="Group 4"/>
            <p:cNvGrpSpPr>
              <a:grpSpLocks/>
            </p:cNvGrpSpPr>
            <p:nvPr/>
          </p:nvGrpSpPr>
          <p:grpSpPr bwMode="auto">
            <a:xfrm>
              <a:off x="121" y="4559"/>
              <a:ext cx="1014" cy="193"/>
              <a:chOff x="121" y="4559"/>
              <a:chExt cx="1014" cy="193"/>
            </a:xfrm>
          </p:grpSpPr>
          <p:sp>
            <p:nvSpPr>
              <p:cNvPr id="10855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8549" name="Group 7"/>
          <p:cNvGrpSpPr>
            <a:grpSpLocks/>
          </p:cNvGrpSpPr>
          <p:nvPr/>
        </p:nvGrpSpPr>
        <p:grpSpPr bwMode="auto">
          <a:xfrm>
            <a:off x="8505825" y="6540500"/>
            <a:ext cx="257175" cy="277813"/>
            <a:chOff x="5904" y="4543"/>
            <a:chExt cx="178" cy="193"/>
          </a:xfrm>
        </p:grpSpPr>
        <p:sp>
          <p:nvSpPr>
            <p:cNvPr id="10855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8554" name="Group 9"/>
            <p:cNvGrpSpPr>
              <a:grpSpLocks/>
            </p:cNvGrpSpPr>
            <p:nvPr/>
          </p:nvGrpSpPr>
          <p:grpSpPr bwMode="auto">
            <a:xfrm>
              <a:off x="5904" y="4543"/>
              <a:ext cx="178" cy="193"/>
              <a:chOff x="5904" y="4543"/>
              <a:chExt cx="178" cy="193"/>
            </a:xfrm>
          </p:grpSpPr>
          <p:sp>
            <p:nvSpPr>
              <p:cNvPr id="10855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46991D5-29D0-4E59-89EF-FA5AA8A0160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130</a:t>
                </a:fld>
                <a:r>
                  <a:rPr lang="en-GB" b="1" dirty="0">
                    <a:solidFill>
                      <a:srgbClr val="282878"/>
                    </a:solidFill>
                    <a:cs typeface="+mn-cs"/>
                  </a:rPr>
                  <a:t> </a:t>
                </a:r>
              </a:p>
            </p:txBody>
          </p:sp>
        </p:grpSp>
      </p:grpSp>
      <p:pic>
        <p:nvPicPr>
          <p:cNvPr id="108550" name="Picture 16"/>
          <p:cNvPicPr>
            <a:picLocks noChangeAspect="1" noChangeArrowheads="1"/>
          </p:cNvPicPr>
          <p:nvPr/>
        </p:nvPicPr>
        <p:blipFill>
          <a:blip r:embed="rId2" cstate="print"/>
          <a:srcRect/>
          <a:stretch>
            <a:fillRect/>
          </a:stretch>
        </p:blipFill>
        <p:spPr bwMode="auto">
          <a:xfrm>
            <a:off x="174625" y="2489200"/>
            <a:ext cx="1828800" cy="2816225"/>
          </a:xfrm>
          <a:prstGeom prst="rect">
            <a:avLst/>
          </a:prstGeom>
          <a:noFill/>
          <a:ln w="12700">
            <a:solidFill>
              <a:schemeClr val="accent1"/>
            </a:solidFill>
            <a:round/>
            <a:headEnd/>
            <a:tailEnd/>
          </a:ln>
        </p:spPr>
      </p:pic>
      <p:sp>
        <p:nvSpPr>
          <p:cNvPr id="108551" name="Text Box 17"/>
          <p:cNvSpPr txBox="1">
            <a:spLocks noChangeArrowheads="1"/>
          </p:cNvSpPr>
          <p:nvPr/>
        </p:nvSpPr>
        <p:spPr bwMode="auto">
          <a:xfrm>
            <a:off x="6784975" y="4060825"/>
            <a:ext cx="2032000" cy="201613"/>
          </a:xfrm>
          <a:prstGeom prst="rect">
            <a:avLst/>
          </a:prstGeom>
          <a:noFill/>
          <a:ln w="9525">
            <a:noFill/>
            <a:round/>
            <a:headEnd/>
            <a:tailEnd/>
          </a:ln>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B1C4A"/>
                </a:solidFill>
                <a:ea typeface="msgothic"/>
                <a:cs typeface="msgothic"/>
              </a:rPr>
              <a:t> http://www.geopp.de/</a:t>
            </a:r>
          </a:p>
        </p:txBody>
      </p:sp>
    </p:spTree>
  </p:cSld>
  <p:clrMapOvr>
    <a:masterClrMapping/>
  </p:clrMapOvr>
  <p:transition spd="med">
    <p:fade thruBlk="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249238" y="157163"/>
            <a:ext cx="8596312" cy="1066800"/>
          </a:xfrm>
        </p:spPr>
        <p:txBody>
          <a:bodyPr/>
          <a:lstStyle/>
          <a:p>
            <a:pPr algn="ctr" eaLnBrk="1" hangingPunct="1"/>
            <a:r>
              <a:rPr lang="en-US" sz="2800" smtClean="0"/>
              <a:t>NGS Antenna Calibration  –</a:t>
            </a:r>
            <a:br>
              <a:rPr lang="en-US" sz="2800" smtClean="0"/>
            </a:br>
            <a:r>
              <a:rPr lang="en-US" sz="2800" smtClean="0"/>
              <a:t>Relative vs. Absolute GNSS Antenna Calibration</a:t>
            </a:r>
          </a:p>
        </p:txBody>
      </p:sp>
      <p:pic>
        <p:nvPicPr>
          <p:cNvPr id="8" name="Picture Placeholder 7" descr="ptu_tilt.JPG"/>
          <p:cNvPicPr>
            <a:picLocks noGrp="1" noChangeAspect="1"/>
          </p:cNvPicPr>
          <p:nvPr>
            <p:ph type="pic" idx="1"/>
          </p:nvPr>
        </p:nvPicPr>
        <p:blipFill>
          <a:blip r:embed="rId2" cstate="print"/>
          <a:srcRect/>
          <a:stretch>
            <a:fillRect/>
          </a:stretch>
        </p:blipFill>
        <p:spPr>
          <a:ln w="19050"/>
          <a:effectLst>
            <a:outerShdw blurRad="50800" dist="38100" dir="13500000" algn="br" rotWithShape="0">
              <a:prstClr val="black">
                <a:alpha val="40000"/>
              </a:prstClr>
            </a:outerShdw>
          </a:effectLst>
        </p:spPr>
      </p:pic>
      <p:pic>
        <p:nvPicPr>
          <p:cNvPr id="72708" name="Picture 8" descr="antenna cal - relative.jpg"/>
          <p:cNvPicPr>
            <a:picLocks noChangeAspect="1"/>
          </p:cNvPicPr>
          <p:nvPr/>
        </p:nvPicPr>
        <p:blipFill>
          <a:blip r:embed="rId3" cstate="print"/>
          <a:srcRect/>
          <a:stretch>
            <a:fillRect/>
          </a:stretch>
        </p:blipFill>
        <p:spPr bwMode="auto">
          <a:xfrm>
            <a:off x="209550" y="1555750"/>
            <a:ext cx="4094163" cy="2914650"/>
          </a:xfrm>
          <a:prstGeom prst="rect">
            <a:avLst/>
          </a:prstGeom>
          <a:noFill/>
          <a:ln w="9525">
            <a:noFill/>
            <a:miter lim="800000"/>
            <a:headEnd/>
            <a:tailEnd/>
          </a:ln>
        </p:spPr>
      </p:pic>
      <p:pic>
        <p:nvPicPr>
          <p:cNvPr id="72709" name="Picture 9" descr="antenn cal plot.gif"/>
          <p:cNvPicPr>
            <a:picLocks noChangeAspect="1"/>
          </p:cNvPicPr>
          <p:nvPr/>
        </p:nvPicPr>
        <p:blipFill>
          <a:blip r:embed="rId4" cstate="print"/>
          <a:srcRect/>
          <a:stretch>
            <a:fillRect/>
          </a:stretch>
        </p:blipFill>
        <p:spPr bwMode="auto">
          <a:xfrm>
            <a:off x="808038" y="4229100"/>
            <a:ext cx="2825750" cy="2622550"/>
          </a:xfrm>
          <a:prstGeom prst="rect">
            <a:avLst/>
          </a:prstGeom>
          <a:noFill/>
          <a:ln w="9525">
            <a:noFill/>
            <a:miter lim="800000"/>
            <a:headEnd/>
            <a:tailEnd/>
          </a:ln>
        </p:spPr>
      </p:pic>
      <p:pic>
        <p:nvPicPr>
          <p:cNvPr id="11" name="Picture Placeholder 8" descr="Trm.1.ball.png"/>
          <p:cNvPicPr>
            <a:picLocks noChangeAspect="1"/>
          </p:cNvPicPr>
          <p:nvPr/>
        </p:nvPicPr>
        <p:blipFill>
          <a:blip r:embed="rId5" cstate="print"/>
          <a:srcRect l="14552" r="11600" b="8530"/>
          <a:stretch>
            <a:fillRect/>
          </a:stretch>
        </p:blipFill>
        <p:spPr bwMode="auto">
          <a:xfrm>
            <a:off x="5389563" y="4108450"/>
            <a:ext cx="2949575" cy="2740025"/>
          </a:xfrm>
          <a:prstGeom prst="rect">
            <a:avLst/>
          </a:prstGeom>
          <a:noFill/>
          <a:ln w="9525">
            <a:noFill/>
            <a:miter lim="800000"/>
            <a:headEnd/>
            <a:tailEnd/>
          </a:ln>
        </p:spPr>
      </p:pic>
      <p:sp>
        <p:nvSpPr>
          <p:cNvPr id="72711" name="TextBox 11"/>
          <p:cNvSpPr txBox="1">
            <a:spLocks noChangeArrowheads="1"/>
          </p:cNvSpPr>
          <p:nvPr/>
        </p:nvSpPr>
        <p:spPr bwMode="auto">
          <a:xfrm>
            <a:off x="1590675" y="1222375"/>
            <a:ext cx="952500" cy="307975"/>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Verdana" pitchFamily="34" charset="0"/>
              </a:rPr>
              <a:t>relative</a:t>
            </a:r>
          </a:p>
        </p:txBody>
      </p:sp>
      <p:sp>
        <p:nvSpPr>
          <p:cNvPr id="13" name="TextBox 12"/>
          <p:cNvSpPr txBox="1">
            <a:spLocks noChangeArrowheads="1"/>
          </p:cNvSpPr>
          <p:nvPr/>
        </p:nvSpPr>
        <p:spPr bwMode="auto">
          <a:xfrm>
            <a:off x="6234113" y="1235075"/>
            <a:ext cx="1049337" cy="307975"/>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Verdana" pitchFamily="34" charset="0"/>
              </a:rPr>
              <a:t>absolute</a:t>
            </a:r>
          </a:p>
        </p:txBody>
      </p:sp>
      <p:pic>
        <p:nvPicPr>
          <p:cNvPr id="14" name="Picture 13" descr="Antenna cal rel vs absolute sky plot.bmp"/>
          <p:cNvPicPr>
            <a:picLocks noChangeAspect="1"/>
          </p:cNvPicPr>
          <p:nvPr/>
        </p:nvPicPr>
        <p:blipFill>
          <a:blip r:embed="rId6" cstate="print"/>
          <a:srcRect b="-194"/>
          <a:stretch>
            <a:fillRect/>
          </a:stretch>
        </p:blipFill>
        <p:spPr bwMode="auto">
          <a:xfrm>
            <a:off x="890588" y="3543300"/>
            <a:ext cx="7373937" cy="3298825"/>
          </a:xfrm>
          <a:prstGeom prst="rect">
            <a:avLst/>
          </a:prstGeom>
          <a:noFill/>
          <a:ln w="9525">
            <a:noFill/>
            <a:miter lim="800000"/>
            <a:headEnd/>
            <a:tailEnd/>
          </a:ln>
        </p:spPr>
      </p:pic>
      <p:sp>
        <p:nvSpPr>
          <p:cNvPr id="15" name="TextBox 14"/>
          <p:cNvSpPr txBox="1">
            <a:spLocks noChangeArrowheads="1"/>
          </p:cNvSpPr>
          <p:nvPr/>
        </p:nvSpPr>
        <p:spPr bwMode="auto">
          <a:xfrm>
            <a:off x="3551238" y="6043613"/>
            <a:ext cx="2039937" cy="708025"/>
          </a:xfrm>
          <a:prstGeom prst="rect">
            <a:avLst/>
          </a:prstGeom>
          <a:noFill/>
          <a:ln w="9525">
            <a:noFill/>
            <a:miter lim="800000"/>
            <a:headEnd/>
            <a:tailEnd/>
          </a:ln>
        </p:spPr>
        <p:txBody>
          <a:bodyPr wrap="none">
            <a:spAutoFit/>
          </a:bodyPr>
          <a:lstStyle/>
          <a:p>
            <a:pPr algn="ctr" eaLnBrk="0" hangingPunct="0"/>
            <a:r>
              <a:rPr lang="en-US" sz="2000" b="1">
                <a:solidFill>
                  <a:srgbClr val="000000"/>
                </a:solidFill>
                <a:latin typeface="Verdana" pitchFamily="34" charset="0"/>
              </a:rPr>
              <a:t>2 hours</a:t>
            </a:r>
          </a:p>
          <a:p>
            <a:pPr algn="ctr" eaLnBrk="0" hangingPunct="0"/>
            <a:r>
              <a:rPr lang="en-US" sz="2000" b="1">
                <a:solidFill>
                  <a:srgbClr val="000000"/>
                </a:solidFill>
                <a:latin typeface="Verdana" pitchFamily="34" charset="0"/>
              </a:rPr>
              <a:t>GPS tracking</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78050" y="1171575"/>
            <a:ext cx="6750050" cy="5262563"/>
          </a:xfrm>
          <a:prstGeom prst="rect">
            <a:avLst/>
          </a:prstGeom>
          <a:noFill/>
        </p:spPr>
        <p:txBody>
          <a:bodyPr>
            <a:spAutoFit/>
          </a:bodyPr>
          <a:lstStyle/>
          <a:p>
            <a:pPr>
              <a:defRPr/>
            </a:pPr>
            <a:r>
              <a:rPr lang="en-GB" sz="2400" dirty="0">
                <a:latin typeface="Arial" charset="0"/>
                <a:cs typeface="+mn-cs"/>
              </a:rPr>
              <a:t>Why use near-by and more-distant CORS?</a:t>
            </a:r>
          </a:p>
          <a:p>
            <a:pPr>
              <a:defRPr/>
            </a:pPr>
            <a:r>
              <a:rPr lang="en-GB" sz="2400" dirty="0">
                <a:latin typeface="Arial" charset="0"/>
                <a:cs typeface="+mn-cs"/>
              </a:rPr>
              <a:t>Although it may seem counter-intuitive, using a combination </a:t>
            </a:r>
            <a:br>
              <a:rPr lang="en-GB" sz="2400" dirty="0">
                <a:latin typeface="Arial" charset="0"/>
                <a:cs typeface="+mn-cs"/>
              </a:rPr>
            </a:br>
            <a:r>
              <a:rPr lang="en-GB" sz="2400" dirty="0">
                <a:latin typeface="Arial" charset="0"/>
                <a:cs typeface="+mn-cs"/>
              </a:rPr>
              <a:t>of near and distant CORS has a number of advantages.</a:t>
            </a:r>
          </a:p>
          <a:p>
            <a:pP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CORS “quality” can be emphasized as well as data quantity.</a:t>
            </a:r>
          </a:p>
          <a:p>
            <a:pPr marL="457200" indent="-228600">
              <a:buFont typeface="Arial" pitchFamily="34" charset="0"/>
              <a:buChar cha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Longer baselines enable better atmosphere corrections.</a:t>
            </a:r>
          </a:p>
          <a:p>
            <a:pPr marL="457200" indent="-228600">
              <a:buFont typeface="Arial" pitchFamily="34" charset="0"/>
              <a:buChar cha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More CORS minimizes the effects of missing data and changes.</a:t>
            </a:r>
            <a:endParaRPr lang="en-US" sz="1200" dirty="0">
              <a:cs typeface="+mn-cs"/>
            </a:endParaRPr>
          </a:p>
        </p:txBody>
      </p:sp>
      <p:sp>
        <p:nvSpPr>
          <p:cNvPr id="109571" name="Title 3"/>
          <p:cNvSpPr>
            <a:spLocks noGrp="1"/>
          </p:cNvSpPr>
          <p:nvPr>
            <p:ph type="title"/>
          </p:nvPr>
        </p:nvSpPr>
        <p:spPr>
          <a:xfrm>
            <a:off x="2436813" y="404813"/>
            <a:ext cx="4006850" cy="595312"/>
          </a:xfrm>
        </p:spPr>
        <p:txBody>
          <a:bodyPr/>
          <a:lstStyle/>
          <a:p>
            <a:pPr algn="l"/>
            <a:r>
              <a:rPr lang="en-US" sz="4000" smtClean="0"/>
              <a:t>OPUS-Net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09572" name="Group 2"/>
          <p:cNvGrpSpPr>
            <a:grpSpLocks/>
          </p:cNvGrpSpPr>
          <p:nvPr/>
        </p:nvGrpSpPr>
        <p:grpSpPr bwMode="auto">
          <a:xfrm>
            <a:off x="174625" y="6562725"/>
            <a:ext cx="1460500" cy="277813"/>
            <a:chOff x="121" y="4559"/>
            <a:chExt cx="1014" cy="193"/>
          </a:xfrm>
        </p:grpSpPr>
        <p:sp>
          <p:nvSpPr>
            <p:cNvPr id="10957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9580" name="Group 4"/>
            <p:cNvGrpSpPr>
              <a:grpSpLocks/>
            </p:cNvGrpSpPr>
            <p:nvPr/>
          </p:nvGrpSpPr>
          <p:grpSpPr bwMode="auto">
            <a:xfrm>
              <a:off x="121" y="4559"/>
              <a:ext cx="1014" cy="193"/>
              <a:chOff x="121" y="4559"/>
              <a:chExt cx="1014" cy="193"/>
            </a:xfrm>
          </p:grpSpPr>
          <p:sp>
            <p:nvSpPr>
              <p:cNvPr id="10958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9573" name="Group 7"/>
          <p:cNvGrpSpPr>
            <a:grpSpLocks/>
          </p:cNvGrpSpPr>
          <p:nvPr/>
        </p:nvGrpSpPr>
        <p:grpSpPr bwMode="auto">
          <a:xfrm>
            <a:off x="8505825" y="6540500"/>
            <a:ext cx="257175" cy="277813"/>
            <a:chOff x="5904" y="4543"/>
            <a:chExt cx="178" cy="193"/>
          </a:xfrm>
        </p:grpSpPr>
        <p:sp>
          <p:nvSpPr>
            <p:cNvPr id="10957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9576" name="Group 9"/>
            <p:cNvGrpSpPr>
              <a:grpSpLocks/>
            </p:cNvGrpSpPr>
            <p:nvPr/>
          </p:nvGrpSpPr>
          <p:grpSpPr bwMode="auto">
            <a:xfrm>
              <a:off x="5904" y="4543"/>
              <a:ext cx="178" cy="193"/>
              <a:chOff x="5904" y="4543"/>
              <a:chExt cx="178" cy="193"/>
            </a:xfrm>
          </p:grpSpPr>
          <p:sp>
            <p:nvSpPr>
              <p:cNvPr id="10957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5DC4926-F76F-44A0-8759-FAEA720BB7A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OPUS-</a:t>
            </a:r>
            <a:r>
              <a:rPr lang="en-US" dirty="0" err="1" smtClean="0"/>
              <a:t>mapper</a:t>
            </a:r>
            <a:endParaRPr lang="en-US" dirty="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6"/>
          <p:cNvSpPr txBox="1">
            <a:spLocks noChangeArrowheads="1"/>
          </p:cNvSpPr>
          <p:nvPr/>
        </p:nvSpPr>
        <p:spPr bwMode="auto">
          <a:xfrm>
            <a:off x="228600" y="1189038"/>
            <a:ext cx="8686800" cy="5262562"/>
          </a:xfrm>
          <a:prstGeom prst="rect">
            <a:avLst/>
          </a:prstGeom>
          <a:noFill/>
          <a:ln w="9525">
            <a:noFill/>
            <a:miter lim="800000"/>
            <a:headEnd/>
            <a:tailEnd/>
          </a:ln>
        </p:spPr>
        <p:txBody>
          <a:bodyPr>
            <a:spAutoFit/>
          </a:bodyPr>
          <a:lstStyle/>
          <a:p>
            <a:r>
              <a:rPr lang="en-US" sz="2400"/>
              <a:t>Traditionally, NGS products have supported higher-accuracy uses: conventional surveying, geodetic and geophysical research, et cetera. Nevertheless, these products also support other uses such as GIS, kinematic and hand-held tracking to list a few.</a:t>
            </a:r>
          </a:p>
          <a:p>
            <a:endParaRPr lang="en-US" sz="2400"/>
          </a:p>
          <a:p>
            <a:r>
              <a:rPr lang="en-US" sz="2400"/>
              <a:t>To support activities that are dynamic by their very nature and often depend upon short latency, OPUS seems an appropriate gateway.</a:t>
            </a:r>
          </a:p>
          <a:p>
            <a:endParaRPr lang="en-US" sz="2400"/>
          </a:p>
          <a:p>
            <a:r>
              <a:rPr lang="en-US" sz="2400"/>
              <a:t>But, do we need another flavor of OPUS?</a:t>
            </a:r>
          </a:p>
          <a:p>
            <a:r>
              <a:rPr lang="en-US" sz="2400"/>
              <a:t>The answer is unclear, but may be yes. A limited accuracy application fits nicely into NGS plans and may be a valuable service to this large user community.</a:t>
            </a:r>
            <a:endParaRPr lang="en-US" sz="1200"/>
          </a:p>
        </p:txBody>
      </p:sp>
      <p:sp>
        <p:nvSpPr>
          <p:cNvPr id="111619" name="Title 3"/>
          <p:cNvSpPr>
            <a:spLocks noGrp="1"/>
          </p:cNvSpPr>
          <p:nvPr>
            <p:ph type="title"/>
          </p:nvPr>
        </p:nvSpPr>
        <p:spPr>
          <a:xfrm>
            <a:off x="2687638" y="465138"/>
            <a:ext cx="4343400" cy="595312"/>
          </a:xfrm>
        </p:spPr>
        <p:txBody>
          <a:bodyPr/>
          <a:lstStyle/>
          <a:p>
            <a:pPr algn="l"/>
            <a:r>
              <a:rPr lang="en-US" sz="4000" smtClean="0"/>
              <a:t>OPUS-Mapper</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1620" name="Group 2"/>
          <p:cNvGrpSpPr>
            <a:grpSpLocks/>
          </p:cNvGrpSpPr>
          <p:nvPr/>
        </p:nvGrpSpPr>
        <p:grpSpPr bwMode="auto">
          <a:xfrm>
            <a:off x="174625" y="6562725"/>
            <a:ext cx="1460500" cy="277813"/>
            <a:chOff x="121" y="4559"/>
            <a:chExt cx="1014" cy="193"/>
          </a:xfrm>
        </p:grpSpPr>
        <p:sp>
          <p:nvSpPr>
            <p:cNvPr id="1116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1628" name="Group 4"/>
            <p:cNvGrpSpPr>
              <a:grpSpLocks/>
            </p:cNvGrpSpPr>
            <p:nvPr/>
          </p:nvGrpSpPr>
          <p:grpSpPr bwMode="auto">
            <a:xfrm>
              <a:off x="121" y="4559"/>
              <a:ext cx="1014" cy="193"/>
              <a:chOff x="121" y="4559"/>
              <a:chExt cx="1014" cy="193"/>
            </a:xfrm>
          </p:grpSpPr>
          <p:sp>
            <p:nvSpPr>
              <p:cNvPr id="1116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1621" name="Group 7"/>
          <p:cNvGrpSpPr>
            <a:grpSpLocks/>
          </p:cNvGrpSpPr>
          <p:nvPr/>
        </p:nvGrpSpPr>
        <p:grpSpPr bwMode="auto">
          <a:xfrm>
            <a:off x="8505825" y="6540500"/>
            <a:ext cx="257175" cy="277813"/>
            <a:chOff x="5904" y="4543"/>
            <a:chExt cx="178" cy="193"/>
          </a:xfrm>
        </p:grpSpPr>
        <p:sp>
          <p:nvSpPr>
            <p:cNvPr id="11162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1624" name="Group 9"/>
            <p:cNvGrpSpPr>
              <a:grpSpLocks/>
            </p:cNvGrpSpPr>
            <p:nvPr/>
          </p:nvGrpSpPr>
          <p:grpSpPr bwMode="auto">
            <a:xfrm>
              <a:off x="5904" y="4543"/>
              <a:ext cx="178" cy="193"/>
              <a:chOff x="5904" y="4543"/>
              <a:chExt cx="178" cy="193"/>
            </a:xfrm>
          </p:grpSpPr>
          <p:sp>
            <p:nvSpPr>
              <p:cNvPr id="11162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B3448A9-B1AC-4BED-968A-17C4ABB838A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3"/>
          <p:cNvSpPr>
            <a:spLocks noGrp="1"/>
          </p:cNvSpPr>
          <p:nvPr>
            <p:ph type="title"/>
          </p:nvPr>
        </p:nvSpPr>
        <p:spPr>
          <a:xfrm>
            <a:off x="2674938" y="533400"/>
            <a:ext cx="4892675" cy="593725"/>
          </a:xfrm>
        </p:spPr>
        <p:txBody>
          <a:bodyPr/>
          <a:lstStyle/>
          <a:p>
            <a:pPr algn="l"/>
            <a:r>
              <a:rPr lang="en-US" sz="4000" smtClean="0"/>
              <a:t>OPUS-Mapper</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2643" name="Group 2"/>
          <p:cNvGrpSpPr>
            <a:grpSpLocks/>
          </p:cNvGrpSpPr>
          <p:nvPr/>
        </p:nvGrpSpPr>
        <p:grpSpPr bwMode="auto">
          <a:xfrm>
            <a:off x="174625" y="6562725"/>
            <a:ext cx="1460500" cy="277813"/>
            <a:chOff x="121" y="4559"/>
            <a:chExt cx="1014" cy="193"/>
          </a:xfrm>
        </p:grpSpPr>
        <p:sp>
          <p:nvSpPr>
            <p:cNvPr id="11267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2676" name="Group 4"/>
            <p:cNvGrpSpPr>
              <a:grpSpLocks/>
            </p:cNvGrpSpPr>
            <p:nvPr/>
          </p:nvGrpSpPr>
          <p:grpSpPr bwMode="auto">
            <a:xfrm>
              <a:off x="121" y="4559"/>
              <a:ext cx="1014" cy="193"/>
              <a:chOff x="121" y="4559"/>
              <a:chExt cx="1014" cy="193"/>
            </a:xfrm>
          </p:grpSpPr>
          <p:sp>
            <p:nvSpPr>
              <p:cNvPr id="11267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2644" name="Group 7"/>
          <p:cNvGrpSpPr>
            <a:grpSpLocks/>
          </p:cNvGrpSpPr>
          <p:nvPr/>
        </p:nvGrpSpPr>
        <p:grpSpPr bwMode="auto">
          <a:xfrm>
            <a:off x="8505825" y="6540500"/>
            <a:ext cx="257175" cy="277813"/>
            <a:chOff x="5904" y="4543"/>
            <a:chExt cx="178" cy="193"/>
          </a:xfrm>
        </p:grpSpPr>
        <p:sp>
          <p:nvSpPr>
            <p:cNvPr id="11267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2672" name="Group 9"/>
            <p:cNvGrpSpPr>
              <a:grpSpLocks/>
            </p:cNvGrpSpPr>
            <p:nvPr/>
          </p:nvGrpSpPr>
          <p:grpSpPr bwMode="auto">
            <a:xfrm>
              <a:off x="5904" y="4543"/>
              <a:ext cx="178" cy="193"/>
              <a:chOff x="5904" y="4543"/>
              <a:chExt cx="178" cy="193"/>
            </a:xfrm>
          </p:grpSpPr>
          <p:sp>
            <p:nvSpPr>
              <p:cNvPr id="11267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E5F7BC0-3A6C-4D5A-A100-F92EE2ACDB6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138</a:t>
                </a:fld>
                <a:r>
                  <a:rPr lang="en-GB" b="1" dirty="0">
                    <a:solidFill>
                      <a:srgbClr val="282878"/>
                    </a:solidFill>
                    <a:cs typeface="+mn-cs"/>
                  </a:rPr>
                  <a:t> </a:t>
                </a:r>
              </a:p>
            </p:txBody>
          </p:sp>
        </p:grpSp>
      </p:grpSp>
      <p:pic>
        <p:nvPicPr>
          <p:cNvPr id="112645" name="Picture 141" descr="GIS Layers"/>
          <p:cNvPicPr>
            <a:picLocks noChangeArrowheads="1"/>
          </p:cNvPicPr>
          <p:nvPr/>
        </p:nvPicPr>
        <p:blipFill>
          <a:blip r:embed="rId2" cstate="print"/>
          <a:srcRect/>
          <a:stretch>
            <a:fillRect/>
          </a:stretch>
        </p:blipFill>
        <p:spPr bwMode="auto">
          <a:xfrm>
            <a:off x="4086225" y="2278063"/>
            <a:ext cx="1692275" cy="2209800"/>
          </a:xfrm>
          <a:prstGeom prst="rect">
            <a:avLst/>
          </a:prstGeom>
          <a:solidFill>
            <a:schemeClr val="bg1">
              <a:alpha val="0"/>
            </a:schemeClr>
          </a:solidFill>
          <a:ln w="9525">
            <a:noFill/>
            <a:miter lim="800000"/>
            <a:headEnd/>
            <a:tailEnd/>
          </a:ln>
        </p:spPr>
      </p:pic>
      <p:sp>
        <p:nvSpPr>
          <p:cNvPr id="17" name="Line 34"/>
          <p:cNvSpPr>
            <a:spLocks noChangeShapeType="1"/>
          </p:cNvSpPr>
          <p:nvPr/>
        </p:nvSpPr>
        <p:spPr bwMode="auto">
          <a:xfrm>
            <a:off x="1958975" y="5241925"/>
            <a:ext cx="6248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ln>
                <a:solidFill>
                  <a:schemeClr val="tx1"/>
                </a:solidFill>
              </a:ln>
              <a:cs typeface="Arial" pitchFamily="34" charset="0"/>
            </a:endParaRPr>
          </a:p>
        </p:txBody>
      </p:sp>
      <p:sp>
        <p:nvSpPr>
          <p:cNvPr id="18" name="Line 35"/>
          <p:cNvSpPr>
            <a:spLocks noChangeShapeType="1"/>
          </p:cNvSpPr>
          <p:nvPr/>
        </p:nvSpPr>
        <p:spPr bwMode="auto">
          <a:xfrm>
            <a:off x="6073775" y="5089525"/>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cs typeface="Arial" pitchFamily="34" charset="0"/>
            </a:endParaRPr>
          </a:p>
        </p:txBody>
      </p:sp>
      <p:sp>
        <p:nvSpPr>
          <p:cNvPr id="19" name="Line 36"/>
          <p:cNvSpPr>
            <a:spLocks noChangeShapeType="1"/>
          </p:cNvSpPr>
          <p:nvPr/>
        </p:nvSpPr>
        <p:spPr bwMode="auto">
          <a:xfrm>
            <a:off x="4092575" y="5089525"/>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cs typeface="Arial" pitchFamily="34" charset="0"/>
            </a:endParaRPr>
          </a:p>
        </p:txBody>
      </p:sp>
      <p:sp>
        <p:nvSpPr>
          <p:cNvPr id="20" name="Line 37"/>
          <p:cNvSpPr>
            <a:spLocks noChangeShapeType="1"/>
          </p:cNvSpPr>
          <p:nvPr/>
        </p:nvSpPr>
        <p:spPr bwMode="auto">
          <a:xfrm>
            <a:off x="5083175" y="5089525"/>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cs typeface="Arial" pitchFamily="34" charset="0"/>
            </a:endParaRPr>
          </a:p>
        </p:txBody>
      </p:sp>
      <p:sp>
        <p:nvSpPr>
          <p:cNvPr id="21" name="Line 38"/>
          <p:cNvSpPr>
            <a:spLocks noChangeShapeType="1"/>
          </p:cNvSpPr>
          <p:nvPr/>
        </p:nvSpPr>
        <p:spPr bwMode="auto">
          <a:xfrm>
            <a:off x="8054975" y="5089525"/>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cs typeface="Arial" pitchFamily="34" charset="0"/>
            </a:endParaRPr>
          </a:p>
        </p:txBody>
      </p:sp>
      <p:sp>
        <p:nvSpPr>
          <p:cNvPr id="22" name="Line 39"/>
          <p:cNvSpPr>
            <a:spLocks noChangeShapeType="1"/>
          </p:cNvSpPr>
          <p:nvPr/>
        </p:nvSpPr>
        <p:spPr bwMode="auto">
          <a:xfrm>
            <a:off x="7064375" y="5089525"/>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cs typeface="Arial" pitchFamily="34" charset="0"/>
            </a:endParaRPr>
          </a:p>
        </p:txBody>
      </p:sp>
      <p:sp>
        <p:nvSpPr>
          <p:cNvPr id="112652" name="Text Box 40"/>
          <p:cNvSpPr txBox="1">
            <a:spLocks noChangeArrowheads="1"/>
          </p:cNvSpPr>
          <p:nvPr/>
        </p:nvSpPr>
        <p:spPr bwMode="auto">
          <a:xfrm>
            <a:off x="1806575" y="5241925"/>
            <a:ext cx="609600" cy="366713"/>
          </a:xfrm>
          <a:prstGeom prst="rect">
            <a:avLst/>
          </a:prstGeom>
          <a:noFill/>
          <a:ln w="9525">
            <a:noFill/>
            <a:miter lim="800000"/>
            <a:headEnd/>
            <a:tailEnd/>
          </a:ln>
        </p:spPr>
        <p:txBody>
          <a:bodyPr>
            <a:spAutoFit/>
          </a:bodyPr>
          <a:lstStyle/>
          <a:p>
            <a:pPr>
              <a:spcBef>
                <a:spcPct val="50000"/>
              </a:spcBef>
            </a:pPr>
            <a:r>
              <a:rPr lang="en-US"/>
              <a:t>mm</a:t>
            </a:r>
          </a:p>
        </p:txBody>
      </p:sp>
      <p:sp>
        <p:nvSpPr>
          <p:cNvPr id="112653" name="Text Box 41"/>
          <p:cNvSpPr txBox="1">
            <a:spLocks noChangeArrowheads="1"/>
          </p:cNvSpPr>
          <p:nvPr/>
        </p:nvSpPr>
        <p:spPr bwMode="auto">
          <a:xfrm>
            <a:off x="2797175" y="5241925"/>
            <a:ext cx="609600" cy="366713"/>
          </a:xfrm>
          <a:prstGeom prst="rect">
            <a:avLst/>
          </a:prstGeom>
          <a:noFill/>
          <a:ln w="9525">
            <a:noFill/>
            <a:miter lim="800000"/>
            <a:headEnd/>
            <a:tailEnd/>
          </a:ln>
        </p:spPr>
        <p:txBody>
          <a:bodyPr>
            <a:spAutoFit/>
          </a:bodyPr>
          <a:lstStyle/>
          <a:p>
            <a:pPr>
              <a:spcBef>
                <a:spcPct val="50000"/>
              </a:spcBef>
            </a:pPr>
            <a:r>
              <a:rPr lang="en-US"/>
              <a:t>cm</a:t>
            </a:r>
          </a:p>
        </p:txBody>
      </p:sp>
      <p:sp>
        <p:nvSpPr>
          <p:cNvPr id="112654" name="Text Box 42"/>
          <p:cNvSpPr txBox="1">
            <a:spLocks noChangeArrowheads="1"/>
          </p:cNvSpPr>
          <p:nvPr/>
        </p:nvSpPr>
        <p:spPr bwMode="auto">
          <a:xfrm>
            <a:off x="3787775" y="5241925"/>
            <a:ext cx="609600" cy="366713"/>
          </a:xfrm>
          <a:prstGeom prst="rect">
            <a:avLst/>
          </a:prstGeom>
          <a:noFill/>
          <a:ln w="9525">
            <a:noFill/>
            <a:miter lim="800000"/>
            <a:headEnd/>
            <a:tailEnd/>
          </a:ln>
        </p:spPr>
        <p:txBody>
          <a:bodyPr>
            <a:spAutoFit/>
          </a:bodyPr>
          <a:lstStyle/>
          <a:p>
            <a:pPr>
              <a:spcBef>
                <a:spcPct val="50000"/>
              </a:spcBef>
            </a:pPr>
            <a:r>
              <a:rPr lang="en-US"/>
              <a:t>dm</a:t>
            </a:r>
          </a:p>
        </p:txBody>
      </p:sp>
      <p:sp>
        <p:nvSpPr>
          <p:cNvPr id="112655" name="Text Box 43"/>
          <p:cNvSpPr txBox="1">
            <a:spLocks noChangeArrowheads="1"/>
          </p:cNvSpPr>
          <p:nvPr/>
        </p:nvSpPr>
        <p:spPr bwMode="auto">
          <a:xfrm>
            <a:off x="4930775" y="5241925"/>
            <a:ext cx="533400" cy="366713"/>
          </a:xfrm>
          <a:prstGeom prst="rect">
            <a:avLst/>
          </a:prstGeom>
          <a:noFill/>
          <a:ln w="9525">
            <a:noFill/>
            <a:miter lim="800000"/>
            <a:headEnd/>
            <a:tailEnd/>
          </a:ln>
        </p:spPr>
        <p:txBody>
          <a:bodyPr>
            <a:spAutoFit/>
          </a:bodyPr>
          <a:lstStyle/>
          <a:p>
            <a:pPr>
              <a:spcBef>
                <a:spcPct val="50000"/>
              </a:spcBef>
            </a:pPr>
            <a:r>
              <a:rPr lang="en-US"/>
              <a:t>m</a:t>
            </a:r>
          </a:p>
        </p:txBody>
      </p:sp>
      <p:sp>
        <p:nvSpPr>
          <p:cNvPr id="112656" name="Text Box 44"/>
          <p:cNvSpPr txBox="1">
            <a:spLocks noChangeArrowheads="1"/>
          </p:cNvSpPr>
          <p:nvPr/>
        </p:nvSpPr>
        <p:spPr bwMode="auto">
          <a:xfrm>
            <a:off x="5768975" y="5241925"/>
            <a:ext cx="762000" cy="366713"/>
          </a:xfrm>
          <a:prstGeom prst="rect">
            <a:avLst/>
          </a:prstGeom>
          <a:noFill/>
          <a:ln w="9525">
            <a:noFill/>
            <a:miter lim="800000"/>
            <a:headEnd/>
            <a:tailEnd/>
          </a:ln>
        </p:spPr>
        <p:txBody>
          <a:bodyPr>
            <a:spAutoFit/>
          </a:bodyPr>
          <a:lstStyle/>
          <a:p>
            <a:pPr>
              <a:spcBef>
                <a:spcPct val="50000"/>
              </a:spcBef>
            </a:pPr>
            <a:r>
              <a:rPr lang="en-US"/>
              <a:t>dam</a:t>
            </a:r>
          </a:p>
        </p:txBody>
      </p:sp>
      <p:sp>
        <p:nvSpPr>
          <p:cNvPr id="112657" name="Text Box 45"/>
          <p:cNvSpPr txBox="1">
            <a:spLocks noChangeArrowheads="1"/>
          </p:cNvSpPr>
          <p:nvPr/>
        </p:nvSpPr>
        <p:spPr bwMode="auto">
          <a:xfrm>
            <a:off x="6829425" y="5241925"/>
            <a:ext cx="609600" cy="366713"/>
          </a:xfrm>
          <a:prstGeom prst="rect">
            <a:avLst/>
          </a:prstGeom>
          <a:noFill/>
          <a:ln w="9525">
            <a:noFill/>
            <a:miter lim="800000"/>
            <a:headEnd/>
            <a:tailEnd/>
          </a:ln>
        </p:spPr>
        <p:txBody>
          <a:bodyPr>
            <a:spAutoFit/>
          </a:bodyPr>
          <a:lstStyle/>
          <a:p>
            <a:pPr>
              <a:spcBef>
                <a:spcPct val="50000"/>
              </a:spcBef>
            </a:pPr>
            <a:r>
              <a:rPr lang="en-US"/>
              <a:t>hm</a:t>
            </a:r>
          </a:p>
        </p:txBody>
      </p:sp>
      <p:sp>
        <p:nvSpPr>
          <p:cNvPr id="112658" name="Text Box 46"/>
          <p:cNvSpPr txBox="1">
            <a:spLocks noChangeArrowheads="1"/>
          </p:cNvSpPr>
          <p:nvPr/>
        </p:nvSpPr>
        <p:spPr bwMode="auto">
          <a:xfrm>
            <a:off x="7835900" y="5241925"/>
            <a:ext cx="609600" cy="366713"/>
          </a:xfrm>
          <a:prstGeom prst="rect">
            <a:avLst/>
          </a:prstGeom>
          <a:noFill/>
          <a:ln w="9525">
            <a:noFill/>
            <a:miter lim="800000"/>
            <a:headEnd/>
            <a:tailEnd/>
          </a:ln>
        </p:spPr>
        <p:txBody>
          <a:bodyPr>
            <a:spAutoFit/>
          </a:bodyPr>
          <a:lstStyle/>
          <a:p>
            <a:pPr>
              <a:spcBef>
                <a:spcPct val="50000"/>
              </a:spcBef>
            </a:pPr>
            <a:r>
              <a:rPr lang="en-US"/>
              <a:t>km</a:t>
            </a:r>
          </a:p>
        </p:txBody>
      </p:sp>
      <p:sp>
        <p:nvSpPr>
          <p:cNvPr id="30" name="Line 47"/>
          <p:cNvSpPr>
            <a:spLocks noChangeShapeType="1"/>
          </p:cNvSpPr>
          <p:nvPr/>
        </p:nvSpPr>
        <p:spPr bwMode="auto">
          <a:xfrm>
            <a:off x="1806575" y="1127125"/>
            <a:ext cx="0" cy="3810000"/>
          </a:xfrm>
          <a:prstGeom prst="line">
            <a:avLst/>
          </a:prstGeom>
          <a:noFill/>
          <a:ln w="28575">
            <a:solidFill>
              <a:schemeClr val="tx1"/>
            </a:solidFill>
            <a:round/>
            <a:headEnd/>
            <a:tailEnd/>
          </a:ln>
          <a:effectLst/>
        </p:spPr>
        <p:txBody>
          <a:bodyPr/>
          <a:lstStyle/>
          <a:p>
            <a:pPr>
              <a:defRPr/>
            </a:pPr>
            <a:endParaRPr lang="en-US">
              <a:ln>
                <a:solidFill>
                  <a:schemeClr val="tx1"/>
                </a:solidFill>
              </a:ln>
            </a:endParaRPr>
          </a:p>
        </p:txBody>
      </p:sp>
      <p:sp>
        <p:nvSpPr>
          <p:cNvPr id="112660" name="Text Box 48"/>
          <p:cNvSpPr txBox="1">
            <a:spLocks noChangeArrowheads="1"/>
          </p:cNvSpPr>
          <p:nvPr/>
        </p:nvSpPr>
        <p:spPr bwMode="auto">
          <a:xfrm>
            <a:off x="739775" y="1812925"/>
            <a:ext cx="914400" cy="1190625"/>
          </a:xfrm>
          <a:prstGeom prst="rect">
            <a:avLst/>
          </a:prstGeom>
          <a:noFill/>
          <a:ln w="9525">
            <a:noFill/>
            <a:miter lim="800000"/>
            <a:headEnd/>
            <a:tailEnd/>
          </a:ln>
        </p:spPr>
        <p:txBody>
          <a:bodyPr>
            <a:spAutoFit/>
          </a:bodyPr>
          <a:lstStyle/>
          <a:p>
            <a:pPr algn="ctr">
              <a:spcBef>
                <a:spcPct val="50000"/>
              </a:spcBef>
            </a:pPr>
            <a:r>
              <a:rPr lang="en-US"/>
              <a:t># of People Who Care</a:t>
            </a:r>
          </a:p>
        </p:txBody>
      </p:sp>
      <p:sp>
        <p:nvSpPr>
          <p:cNvPr id="112661" name="Text Box 49"/>
          <p:cNvSpPr txBox="1">
            <a:spLocks noChangeArrowheads="1"/>
          </p:cNvSpPr>
          <p:nvPr/>
        </p:nvSpPr>
        <p:spPr bwMode="auto">
          <a:xfrm>
            <a:off x="4078288" y="5622925"/>
            <a:ext cx="2438400" cy="366713"/>
          </a:xfrm>
          <a:prstGeom prst="rect">
            <a:avLst/>
          </a:prstGeom>
          <a:noFill/>
          <a:ln w="9525">
            <a:noFill/>
            <a:miter lim="800000"/>
            <a:headEnd/>
            <a:tailEnd/>
          </a:ln>
        </p:spPr>
        <p:txBody>
          <a:bodyPr>
            <a:spAutoFit/>
          </a:bodyPr>
          <a:lstStyle/>
          <a:p>
            <a:pPr>
              <a:spcBef>
                <a:spcPct val="50000"/>
              </a:spcBef>
            </a:pPr>
            <a:r>
              <a:rPr lang="en-US"/>
              <a:t>Position Accuracy</a:t>
            </a:r>
          </a:p>
        </p:txBody>
      </p:sp>
      <p:sp>
        <p:nvSpPr>
          <p:cNvPr id="33" name="Line 51"/>
          <p:cNvSpPr>
            <a:spLocks noChangeShapeType="1"/>
          </p:cNvSpPr>
          <p:nvPr/>
        </p:nvSpPr>
        <p:spPr bwMode="auto">
          <a:xfrm>
            <a:off x="3025775" y="5089525"/>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ln>
                <a:solidFill>
                  <a:schemeClr val="tx1"/>
                </a:solidFill>
              </a:ln>
              <a:cs typeface="Arial" pitchFamily="34" charset="0"/>
            </a:endParaRPr>
          </a:p>
        </p:txBody>
      </p:sp>
      <p:sp>
        <p:nvSpPr>
          <p:cNvPr id="34" name="Line 52"/>
          <p:cNvSpPr>
            <a:spLocks noChangeShapeType="1"/>
          </p:cNvSpPr>
          <p:nvPr/>
        </p:nvSpPr>
        <p:spPr bwMode="auto">
          <a:xfrm>
            <a:off x="2035175" y="5089525"/>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ln>
                <a:solidFill>
                  <a:schemeClr val="tx1"/>
                </a:solidFill>
              </a:ln>
              <a:cs typeface="Arial" pitchFamily="34" charset="0"/>
            </a:endParaRPr>
          </a:p>
        </p:txBody>
      </p:sp>
      <p:sp>
        <p:nvSpPr>
          <p:cNvPr id="35" name="AutoShape 54"/>
          <p:cNvSpPr>
            <a:spLocks noChangeArrowheads="1"/>
          </p:cNvSpPr>
          <p:nvPr/>
        </p:nvSpPr>
        <p:spPr bwMode="auto">
          <a:xfrm>
            <a:off x="1846263" y="3622675"/>
            <a:ext cx="1295400" cy="1295400"/>
          </a:xfrm>
          <a:prstGeom prst="downArrowCallout">
            <a:avLst>
              <a:gd name="adj1" fmla="val 25000"/>
              <a:gd name="adj2" fmla="val 25000"/>
              <a:gd name="adj3" fmla="val 16667"/>
              <a:gd name="adj4" fmla="val 6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dirty="0">
              <a:ln>
                <a:solidFill>
                  <a:schemeClr val="tx1"/>
                </a:solidFill>
              </a:ln>
              <a:cs typeface="Arial" pitchFamily="34" charset="0"/>
            </a:endParaRPr>
          </a:p>
        </p:txBody>
      </p:sp>
      <p:sp>
        <p:nvSpPr>
          <p:cNvPr id="112665" name="Text Box 53"/>
          <p:cNvSpPr txBox="1">
            <a:spLocks noChangeArrowheads="1"/>
          </p:cNvSpPr>
          <p:nvPr/>
        </p:nvSpPr>
        <p:spPr bwMode="auto">
          <a:xfrm>
            <a:off x="2028825" y="3622675"/>
            <a:ext cx="914400" cy="915988"/>
          </a:xfrm>
          <a:prstGeom prst="rect">
            <a:avLst/>
          </a:prstGeom>
          <a:noFill/>
          <a:ln w="9525">
            <a:noFill/>
            <a:miter lim="800000"/>
            <a:headEnd/>
            <a:tailEnd/>
          </a:ln>
        </p:spPr>
        <p:txBody>
          <a:bodyPr>
            <a:spAutoFit/>
          </a:bodyPr>
          <a:lstStyle/>
          <a:p>
            <a:pPr algn="ctr">
              <a:spcBef>
                <a:spcPct val="50000"/>
              </a:spcBef>
            </a:pPr>
            <a:r>
              <a:rPr lang="en-US"/>
              <a:t>NGS Works Here</a:t>
            </a:r>
          </a:p>
        </p:txBody>
      </p:sp>
      <p:sp>
        <p:nvSpPr>
          <p:cNvPr id="37" name="AutoShape 138"/>
          <p:cNvSpPr>
            <a:spLocks noChangeArrowheads="1"/>
          </p:cNvSpPr>
          <p:nvPr/>
        </p:nvSpPr>
        <p:spPr bwMode="auto">
          <a:xfrm>
            <a:off x="3675063" y="3622675"/>
            <a:ext cx="2743200" cy="1295400"/>
          </a:xfrm>
          <a:prstGeom prst="downArrowCallout">
            <a:avLst>
              <a:gd name="adj1" fmla="val 25000"/>
              <a:gd name="adj2" fmla="val 25000"/>
              <a:gd name="adj3" fmla="val 16667"/>
              <a:gd name="adj4" fmla="val 6666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n-US">
              <a:cs typeface="Arial" pitchFamily="34" charset="0"/>
            </a:endParaRPr>
          </a:p>
        </p:txBody>
      </p:sp>
      <p:sp>
        <p:nvSpPr>
          <p:cNvPr id="112667" name="Text Box 137"/>
          <p:cNvSpPr txBox="1">
            <a:spLocks noChangeArrowheads="1"/>
          </p:cNvSpPr>
          <p:nvPr/>
        </p:nvSpPr>
        <p:spPr bwMode="auto">
          <a:xfrm>
            <a:off x="4589463" y="3622675"/>
            <a:ext cx="914400" cy="915988"/>
          </a:xfrm>
          <a:prstGeom prst="rect">
            <a:avLst/>
          </a:prstGeom>
          <a:noFill/>
          <a:ln w="9525">
            <a:noFill/>
            <a:miter lim="800000"/>
            <a:headEnd/>
            <a:tailEnd/>
          </a:ln>
        </p:spPr>
        <p:txBody>
          <a:bodyPr>
            <a:spAutoFit/>
          </a:bodyPr>
          <a:lstStyle/>
          <a:p>
            <a:pPr algn="ctr">
              <a:spcBef>
                <a:spcPct val="50000"/>
              </a:spcBef>
            </a:pPr>
            <a:r>
              <a:rPr lang="en-US"/>
              <a:t>GIS Works Here</a:t>
            </a:r>
          </a:p>
        </p:txBody>
      </p:sp>
      <p:sp>
        <p:nvSpPr>
          <p:cNvPr id="39" name="Freeform 50"/>
          <p:cNvSpPr>
            <a:spLocks/>
          </p:cNvSpPr>
          <p:nvPr/>
        </p:nvSpPr>
        <p:spPr bwMode="auto">
          <a:xfrm>
            <a:off x="1958975" y="1508125"/>
            <a:ext cx="6324600" cy="3505200"/>
          </a:xfrm>
          <a:custGeom>
            <a:avLst/>
            <a:gdLst/>
            <a:ahLst/>
            <a:cxnLst>
              <a:cxn ang="0">
                <a:pos x="0" y="2208"/>
              </a:cxn>
              <a:cxn ang="0">
                <a:pos x="432" y="2016"/>
              </a:cxn>
              <a:cxn ang="0">
                <a:pos x="912" y="1680"/>
              </a:cxn>
              <a:cxn ang="0">
                <a:pos x="1200" y="1152"/>
              </a:cxn>
              <a:cxn ang="0">
                <a:pos x="1440" y="480"/>
              </a:cxn>
              <a:cxn ang="0">
                <a:pos x="1632" y="144"/>
              </a:cxn>
              <a:cxn ang="0">
                <a:pos x="1920" y="0"/>
              </a:cxn>
              <a:cxn ang="0">
                <a:pos x="2160" y="144"/>
              </a:cxn>
              <a:cxn ang="0">
                <a:pos x="2448" y="720"/>
              </a:cxn>
              <a:cxn ang="0">
                <a:pos x="2880" y="1584"/>
              </a:cxn>
              <a:cxn ang="0">
                <a:pos x="3168" y="1968"/>
              </a:cxn>
              <a:cxn ang="0">
                <a:pos x="3456" y="2112"/>
              </a:cxn>
              <a:cxn ang="0">
                <a:pos x="3984" y="2208"/>
              </a:cxn>
            </a:cxnLst>
            <a:rect l="0" t="0" r="r" b="b"/>
            <a:pathLst>
              <a:path w="3984" h="2208">
                <a:moveTo>
                  <a:pt x="0" y="2208"/>
                </a:moveTo>
                <a:cubicBezTo>
                  <a:pt x="140" y="2156"/>
                  <a:pt x="280" y="2104"/>
                  <a:pt x="432" y="2016"/>
                </a:cubicBezTo>
                <a:cubicBezTo>
                  <a:pt x="584" y="1928"/>
                  <a:pt x="784" y="1824"/>
                  <a:pt x="912" y="1680"/>
                </a:cubicBezTo>
                <a:cubicBezTo>
                  <a:pt x="1040" y="1536"/>
                  <a:pt x="1112" y="1352"/>
                  <a:pt x="1200" y="1152"/>
                </a:cubicBezTo>
                <a:cubicBezTo>
                  <a:pt x="1288" y="952"/>
                  <a:pt x="1368" y="648"/>
                  <a:pt x="1440" y="480"/>
                </a:cubicBezTo>
                <a:cubicBezTo>
                  <a:pt x="1512" y="312"/>
                  <a:pt x="1552" y="224"/>
                  <a:pt x="1632" y="144"/>
                </a:cubicBezTo>
                <a:cubicBezTo>
                  <a:pt x="1712" y="64"/>
                  <a:pt x="1832" y="0"/>
                  <a:pt x="1920" y="0"/>
                </a:cubicBezTo>
                <a:cubicBezTo>
                  <a:pt x="2008" y="0"/>
                  <a:pt x="2072" y="24"/>
                  <a:pt x="2160" y="144"/>
                </a:cubicBezTo>
                <a:cubicBezTo>
                  <a:pt x="2248" y="264"/>
                  <a:pt x="2328" y="480"/>
                  <a:pt x="2448" y="720"/>
                </a:cubicBezTo>
                <a:cubicBezTo>
                  <a:pt x="2568" y="960"/>
                  <a:pt x="2760" y="1376"/>
                  <a:pt x="2880" y="1584"/>
                </a:cubicBezTo>
                <a:cubicBezTo>
                  <a:pt x="3000" y="1792"/>
                  <a:pt x="3072" y="1880"/>
                  <a:pt x="3168" y="1968"/>
                </a:cubicBezTo>
                <a:cubicBezTo>
                  <a:pt x="3264" y="2056"/>
                  <a:pt x="3320" y="2072"/>
                  <a:pt x="3456" y="2112"/>
                </a:cubicBezTo>
                <a:cubicBezTo>
                  <a:pt x="3592" y="2152"/>
                  <a:pt x="3880" y="2192"/>
                  <a:pt x="3984" y="2208"/>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n-US">
              <a:latin typeface="Arial" pitchFamily="34" charset="0"/>
              <a:cs typeface="Arial" pitchFamily="34" charset="0"/>
            </a:endParaRPr>
          </a:p>
        </p:txBody>
      </p:sp>
      <p:sp>
        <p:nvSpPr>
          <p:cNvPr id="112669" name="TextBox 49"/>
          <p:cNvSpPr txBox="1">
            <a:spLocks noChangeArrowheads="1"/>
          </p:cNvSpPr>
          <p:nvPr/>
        </p:nvSpPr>
        <p:spPr bwMode="auto">
          <a:xfrm>
            <a:off x="1728788" y="6008688"/>
            <a:ext cx="6559550" cy="460375"/>
          </a:xfrm>
          <a:prstGeom prst="rect">
            <a:avLst/>
          </a:prstGeom>
          <a:noFill/>
          <a:ln w="9525">
            <a:noFill/>
            <a:miter lim="800000"/>
            <a:headEnd/>
            <a:tailEnd/>
          </a:ln>
        </p:spPr>
        <p:txBody>
          <a:bodyPr>
            <a:spAutoFit/>
          </a:bodyPr>
          <a:lstStyle/>
          <a:p>
            <a:r>
              <a:rPr lang="en-US" sz="1200"/>
              <a:t>Mader and Weston, “An On-Line Positioning User Service For Geographic Information Systems”, 2007, 2007 ESRI Survey &amp; Engineering GIS Summit</a:t>
            </a:r>
            <a:r>
              <a:rPr lang="en-US" sz="1200" b="1"/>
              <a:t>.</a:t>
            </a:r>
            <a:endParaRPr lang="en-US" sz="1200"/>
          </a:p>
        </p:txBody>
      </p:sp>
    </p:spTree>
  </p:cSld>
  <p:clrMapOvr>
    <a:masterClrMapping/>
  </p:clrMapOvr>
  <p:transition spd="med">
    <p:fade thruBlk="1"/>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3"/>
          <p:cNvSpPr>
            <a:spLocks noGrp="1"/>
          </p:cNvSpPr>
          <p:nvPr>
            <p:ph type="title"/>
          </p:nvPr>
        </p:nvSpPr>
        <p:spPr>
          <a:xfrm>
            <a:off x="2428875" y="431800"/>
            <a:ext cx="4765675" cy="593725"/>
          </a:xfrm>
        </p:spPr>
        <p:txBody>
          <a:bodyPr/>
          <a:lstStyle/>
          <a:p>
            <a:pPr algn="l"/>
            <a:r>
              <a:rPr lang="en-US" sz="4000" smtClean="0"/>
              <a:t>OPUS-Mapper</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3667" name="Group 2"/>
          <p:cNvGrpSpPr>
            <a:grpSpLocks/>
          </p:cNvGrpSpPr>
          <p:nvPr/>
        </p:nvGrpSpPr>
        <p:grpSpPr bwMode="auto">
          <a:xfrm>
            <a:off x="174625" y="6562725"/>
            <a:ext cx="1460500" cy="277813"/>
            <a:chOff x="121" y="4559"/>
            <a:chExt cx="1014" cy="193"/>
          </a:xfrm>
        </p:grpSpPr>
        <p:sp>
          <p:nvSpPr>
            <p:cNvPr id="11367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3676" name="Group 4"/>
            <p:cNvGrpSpPr>
              <a:grpSpLocks/>
            </p:cNvGrpSpPr>
            <p:nvPr/>
          </p:nvGrpSpPr>
          <p:grpSpPr bwMode="auto">
            <a:xfrm>
              <a:off x="121" y="4559"/>
              <a:ext cx="1014" cy="193"/>
              <a:chOff x="121" y="4559"/>
              <a:chExt cx="1014" cy="193"/>
            </a:xfrm>
          </p:grpSpPr>
          <p:sp>
            <p:nvSpPr>
              <p:cNvPr id="11367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3668" name="Group 7"/>
          <p:cNvGrpSpPr>
            <a:grpSpLocks/>
          </p:cNvGrpSpPr>
          <p:nvPr/>
        </p:nvGrpSpPr>
        <p:grpSpPr bwMode="auto">
          <a:xfrm>
            <a:off x="8505825" y="6540500"/>
            <a:ext cx="257175" cy="277813"/>
            <a:chOff x="5904" y="4543"/>
            <a:chExt cx="178" cy="193"/>
          </a:xfrm>
        </p:grpSpPr>
        <p:sp>
          <p:nvSpPr>
            <p:cNvPr id="11367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3672" name="Group 9"/>
            <p:cNvGrpSpPr>
              <a:grpSpLocks/>
            </p:cNvGrpSpPr>
            <p:nvPr/>
          </p:nvGrpSpPr>
          <p:grpSpPr bwMode="auto">
            <a:xfrm>
              <a:off x="5904" y="4543"/>
              <a:ext cx="178" cy="193"/>
              <a:chOff x="5904" y="4543"/>
              <a:chExt cx="178" cy="193"/>
            </a:xfrm>
          </p:grpSpPr>
          <p:sp>
            <p:nvSpPr>
              <p:cNvPr id="11367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D7C4427-AB02-42A4-BD70-AE9B9A4D497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139</a:t>
                </a:fld>
                <a:r>
                  <a:rPr lang="en-GB" b="1" dirty="0">
                    <a:solidFill>
                      <a:srgbClr val="282878"/>
                    </a:solidFill>
                    <a:cs typeface="+mn-cs"/>
                  </a:rPr>
                  <a:t> </a:t>
                </a:r>
              </a:p>
            </p:txBody>
          </p:sp>
        </p:grpSp>
      </p:grpSp>
      <p:sp>
        <p:nvSpPr>
          <p:cNvPr id="13" name="Rectangle 3"/>
          <p:cNvSpPr txBox="1">
            <a:spLocks noChangeArrowheads="1"/>
          </p:cNvSpPr>
          <p:nvPr/>
        </p:nvSpPr>
        <p:spPr bwMode="auto">
          <a:xfrm>
            <a:off x="1484313" y="1438275"/>
            <a:ext cx="7659687" cy="4525963"/>
          </a:xfrm>
          <a:prstGeom prst="rect">
            <a:avLst/>
          </a:prstGeom>
          <a:noFill/>
          <a:ln w="9525">
            <a:noFill/>
            <a:miter lim="800000"/>
            <a:headEnd/>
            <a:tailEnd/>
          </a:ln>
        </p:spPr>
        <p:txBody>
          <a:bodyPr/>
          <a:lstStyle/>
          <a:p>
            <a:pPr indent="3175" eaLnBrk="0" hangingPunct="0">
              <a:spcBef>
                <a:spcPct val="20000"/>
              </a:spcBef>
              <a:defRPr/>
            </a:pPr>
            <a:r>
              <a:rPr lang="en-US" sz="3200" dirty="0">
                <a:latin typeface="+mn-lt"/>
                <a:cs typeface="+mn-cs"/>
              </a:rPr>
              <a:t>What does OPUS-</a:t>
            </a:r>
            <a:r>
              <a:rPr lang="en-US" sz="3200" dirty="0" err="1">
                <a:latin typeface="+mn-lt"/>
                <a:cs typeface="+mn-cs"/>
              </a:rPr>
              <a:t>Mapper</a:t>
            </a:r>
            <a:r>
              <a:rPr lang="en-US" sz="3200" dirty="0">
                <a:latin typeface="+mn-lt"/>
                <a:cs typeface="+mn-cs"/>
              </a:rPr>
              <a:t> offer?</a:t>
            </a:r>
          </a:p>
          <a:p>
            <a:pPr marL="454025" indent="-219075" eaLnBrk="0" hangingPunct="0">
              <a:spcBef>
                <a:spcPct val="20000"/>
              </a:spcBef>
              <a:buFont typeface="Arial" pitchFamily="34" charset="0"/>
              <a:buChar char="•"/>
              <a:defRPr/>
            </a:pPr>
            <a:r>
              <a:rPr lang="en-US" sz="3200" dirty="0">
                <a:latin typeface="+mn-lt"/>
                <a:cs typeface="+mn-cs"/>
              </a:rPr>
              <a:t>Accepts single- and dual-frequency data.</a:t>
            </a:r>
          </a:p>
          <a:p>
            <a:pPr marL="454025" indent="-219075" eaLnBrk="0" hangingPunct="0">
              <a:spcBef>
                <a:spcPct val="20000"/>
              </a:spcBef>
              <a:buFont typeface="Arial" pitchFamily="34" charset="0"/>
              <a:buChar char="•"/>
              <a:defRPr/>
            </a:pPr>
            <a:r>
              <a:rPr lang="en-US" sz="3200" dirty="0">
                <a:latin typeface="+mn-lt"/>
                <a:cs typeface="+mn-cs"/>
              </a:rPr>
              <a:t>Accepts kinematic data.</a:t>
            </a:r>
          </a:p>
          <a:p>
            <a:pPr marL="454025" indent="-219075" eaLnBrk="0" hangingPunct="0">
              <a:spcBef>
                <a:spcPct val="20000"/>
              </a:spcBef>
              <a:buFont typeface="Arial" pitchFamily="34" charset="0"/>
              <a:buChar char="•"/>
              <a:defRPr/>
            </a:pPr>
            <a:r>
              <a:rPr lang="en-US" sz="3200" dirty="0">
                <a:latin typeface="+mn-lt"/>
                <a:cs typeface="+mn-cs"/>
              </a:rPr>
              <a:t>Differential </a:t>
            </a:r>
            <a:r>
              <a:rPr lang="en-US" sz="3200" dirty="0" err="1">
                <a:latin typeface="+mn-lt"/>
                <a:cs typeface="+mn-cs"/>
              </a:rPr>
              <a:t>pseudorange</a:t>
            </a:r>
            <a:r>
              <a:rPr lang="en-US" sz="3200" dirty="0">
                <a:latin typeface="+mn-lt"/>
                <a:cs typeface="+mn-cs"/>
              </a:rPr>
              <a:t> solution to CORS.</a:t>
            </a:r>
          </a:p>
          <a:p>
            <a:pPr marL="454025" indent="-219075" eaLnBrk="0" hangingPunct="0">
              <a:spcBef>
                <a:spcPct val="20000"/>
              </a:spcBef>
              <a:buFont typeface="Arial" pitchFamily="34" charset="0"/>
              <a:buChar char="•"/>
              <a:defRPr/>
            </a:pPr>
            <a:r>
              <a:rPr lang="en-US" sz="3200" dirty="0">
                <a:latin typeface="+mn-lt"/>
                <a:cs typeface="+mn-cs"/>
              </a:rPr>
              <a:t>Kinematic trajectory report.</a:t>
            </a:r>
          </a:p>
          <a:p>
            <a:pPr marL="454025" indent="-219075" eaLnBrk="0" hangingPunct="0">
              <a:spcBef>
                <a:spcPct val="20000"/>
              </a:spcBef>
              <a:buFont typeface="Arial" pitchFamily="34" charset="0"/>
              <a:buChar char="•"/>
              <a:defRPr/>
            </a:pPr>
            <a:r>
              <a:rPr lang="en-US" sz="3200" dirty="0">
                <a:latin typeface="+mn-lt"/>
                <a:cs typeface="+mn-cs"/>
              </a:rPr>
              <a:t>Static occupation report.</a:t>
            </a:r>
          </a:p>
          <a:p>
            <a:pPr marL="454025" indent="-219075" eaLnBrk="0" hangingPunct="0">
              <a:spcBef>
                <a:spcPct val="20000"/>
              </a:spcBef>
              <a:buFont typeface="Arial" pitchFamily="34" charset="0"/>
              <a:buChar char="•"/>
              <a:defRPr/>
            </a:pPr>
            <a:r>
              <a:rPr lang="en-US" sz="3200" dirty="0">
                <a:latin typeface="+mn-lt"/>
                <a:cs typeface="+mn-cs"/>
              </a:rPr>
              <a:t>Shape files are coming.</a:t>
            </a:r>
          </a:p>
        </p:txBody>
      </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316163" y="1303338"/>
            <a:ext cx="6611937" cy="593725"/>
          </a:xfrm>
        </p:spPr>
        <p:txBody>
          <a:bodyPr/>
          <a:lstStyle/>
          <a:p>
            <a:pPr algn="l"/>
            <a:r>
              <a:rPr lang="en-US" sz="4000" smtClean="0"/>
              <a:t>A Little OPUS-S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5363" name="TextBox 6"/>
          <p:cNvSpPr txBox="1">
            <a:spLocks noChangeArrowheads="1"/>
          </p:cNvSpPr>
          <p:nvPr/>
        </p:nvSpPr>
        <p:spPr bwMode="auto">
          <a:xfrm>
            <a:off x="2316163" y="2033588"/>
            <a:ext cx="6611937" cy="3416300"/>
          </a:xfrm>
          <a:prstGeom prst="rect">
            <a:avLst/>
          </a:prstGeom>
          <a:noFill/>
          <a:ln w="9525">
            <a:noFill/>
            <a:miter lim="800000"/>
            <a:headEnd/>
            <a:tailEnd/>
          </a:ln>
        </p:spPr>
        <p:txBody>
          <a:bodyPr>
            <a:spAutoFit/>
          </a:bodyPr>
          <a:lstStyle/>
          <a:p>
            <a:endParaRPr lang="en-US" sz="2400"/>
          </a:p>
          <a:p>
            <a:r>
              <a:rPr lang="en-US" sz="2400"/>
              <a:t>Mader and Weston (NGS) cloistered themselves and, with the help others too numerous to be mentioned here, created OPUS, now called OPUS-S, essentially as it exists today.</a:t>
            </a:r>
          </a:p>
          <a:p>
            <a:endParaRPr lang="en-US" sz="2400"/>
          </a:p>
          <a:p>
            <a:r>
              <a:rPr lang="en-US" sz="2400"/>
              <a:t>After an extended trial period, OPUS was formally made available to the public in 2002.</a:t>
            </a:r>
          </a:p>
        </p:txBody>
      </p:sp>
      <p:grpSp>
        <p:nvGrpSpPr>
          <p:cNvPr id="15364" name="Group 2"/>
          <p:cNvGrpSpPr>
            <a:grpSpLocks/>
          </p:cNvGrpSpPr>
          <p:nvPr/>
        </p:nvGrpSpPr>
        <p:grpSpPr bwMode="auto">
          <a:xfrm>
            <a:off x="174625" y="6562725"/>
            <a:ext cx="1460500" cy="277813"/>
            <a:chOff x="121" y="4559"/>
            <a:chExt cx="1014" cy="193"/>
          </a:xfrm>
        </p:grpSpPr>
        <p:sp>
          <p:nvSpPr>
            <p:cNvPr id="1537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372" name="Group 4"/>
            <p:cNvGrpSpPr>
              <a:grpSpLocks/>
            </p:cNvGrpSpPr>
            <p:nvPr/>
          </p:nvGrpSpPr>
          <p:grpSpPr bwMode="auto">
            <a:xfrm>
              <a:off x="121" y="4559"/>
              <a:ext cx="1014" cy="193"/>
              <a:chOff x="121" y="4559"/>
              <a:chExt cx="1014" cy="193"/>
            </a:xfrm>
          </p:grpSpPr>
          <p:sp>
            <p:nvSpPr>
              <p:cNvPr id="1537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365" name="Group 7"/>
          <p:cNvGrpSpPr>
            <a:grpSpLocks/>
          </p:cNvGrpSpPr>
          <p:nvPr/>
        </p:nvGrpSpPr>
        <p:grpSpPr bwMode="auto">
          <a:xfrm>
            <a:off x="8505825" y="6540500"/>
            <a:ext cx="257175" cy="277813"/>
            <a:chOff x="5904" y="4543"/>
            <a:chExt cx="178" cy="193"/>
          </a:xfrm>
        </p:grpSpPr>
        <p:sp>
          <p:nvSpPr>
            <p:cNvPr id="1536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368" name="Group 9"/>
            <p:cNvGrpSpPr>
              <a:grpSpLocks/>
            </p:cNvGrpSpPr>
            <p:nvPr/>
          </p:nvGrpSpPr>
          <p:grpSpPr bwMode="auto">
            <a:xfrm>
              <a:off x="5904" y="4543"/>
              <a:ext cx="178" cy="193"/>
              <a:chOff x="5904" y="4543"/>
              <a:chExt cx="178" cy="193"/>
            </a:xfrm>
          </p:grpSpPr>
          <p:sp>
            <p:nvSpPr>
              <p:cNvPr id="1536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C62569B-88AB-466A-830B-159F26CAD7F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3"/>
          <p:cNvSpPr>
            <a:spLocks noGrp="1"/>
          </p:cNvSpPr>
          <p:nvPr>
            <p:ph type="title"/>
          </p:nvPr>
        </p:nvSpPr>
        <p:spPr>
          <a:xfrm>
            <a:off x="2460625" y="593725"/>
            <a:ext cx="4343400" cy="595313"/>
          </a:xfrm>
        </p:spPr>
        <p:txBody>
          <a:bodyPr/>
          <a:lstStyle/>
          <a:p>
            <a:pPr algn="l"/>
            <a:r>
              <a:rPr lang="en-US" sz="4000" smtClean="0"/>
              <a:t>OPUS-Mapper</a:t>
            </a:r>
          </a:p>
        </p:txBody>
      </p:sp>
      <p:sp>
        <p:nvSpPr>
          <p:cNvPr id="29" name="Date Placeholder 28"/>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4691" name="Group 2"/>
          <p:cNvGrpSpPr>
            <a:grpSpLocks/>
          </p:cNvGrpSpPr>
          <p:nvPr/>
        </p:nvGrpSpPr>
        <p:grpSpPr bwMode="auto">
          <a:xfrm>
            <a:off x="174625" y="6562725"/>
            <a:ext cx="1460500" cy="277813"/>
            <a:chOff x="121" y="4559"/>
            <a:chExt cx="1014" cy="193"/>
          </a:xfrm>
        </p:grpSpPr>
        <p:sp>
          <p:nvSpPr>
            <p:cNvPr id="1147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4713" name="Group 4"/>
            <p:cNvGrpSpPr>
              <a:grpSpLocks/>
            </p:cNvGrpSpPr>
            <p:nvPr/>
          </p:nvGrpSpPr>
          <p:grpSpPr bwMode="auto">
            <a:xfrm>
              <a:off x="121" y="4559"/>
              <a:ext cx="1014" cy="193"/>
              <a:chOff x="121" y="4559"/>
              <a:chExt cx="1014" cy="193"/>
            </a:xfrm>
          </p:grpSpPr>
          <p:sp>
            <p:nvSpPr>
              <p:cNvPr id="1147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4692" name="Group 7"/>
          <p:cNvGrpSpPr>
            <a:grpSpLocks/>
          </p:cNvGrpSpPr>
          <p:nvPr/>
        </p:nvGrpSpPr>
        <p:grpSpPr bwMode="auto">
          <a:xfrm>
            <a:off x="8505825" y="6540500"/>
            <a:ext cx="257175" cy="277813"/>
            <a:chOff x="5904" y="4543"/>
            <a:chExt cx="178" cy="193"/>
          </a:xfrm>
        </p:grpSpPr>
        <p:sp>
          <p:nvSpPr>
            <p:cNvPr id="11470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4709" name="Group 9"/>
            <p:cNvGrpSpPr>
              <a:grpSpLocks/>
            </p:cNvGrpSpPr>
            <p:nvPr/>
          </p:nvGrpSpPr>
          <p:grpSpPr bwMode="auto">
            <a:xfrm>
              <a:off x="5904" y="4543"/>
              <a:ext cx="178" cy="193"/>
              <a:chOff x="5904" y="4543"/>
              <a:chExt cx="178" cy="193"/>
            </a:xfrm>
          </p:grpSpPr>
          <p:sp>
            <p:nvSpPr>
              <p:cNvPr id="11471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C2017BC-147C-4E7C-9FCB-024DBE2E60B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140</a:t>
                </a:fld>
                <a:r>
                  <a:rPr lang="en-GB" b="1" dirty="0">
                    <a:solidFill>
                      <a:srgbClr val="282878"/>
                    </a:solidFill>
                    <a:cs typeface="+mn-cs"/>
                  </a:rPr>
                  <a:t> </a:t>
                </a:r>
              </a:p>
            </p:txBody>
          </p:sp>
        </p:grpSp>
      </p:grpSp>
      <p:sp>
        <p:nvSpPr>
          <p:cNvPr id="13" name="TextBox 12"/>
          <p:cNvSpPr txBox="1"/>
          <p:nvPr/>
        </p:nvSpPr>
        <p:spPr>
          <a:xfrm>
            <a:off x="203200" y="1670050"/>
            <a:ext cx="8777288" cy="47545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endParaRPr lang="en-US" dirty="0">
              <a:solidFill>
                <a:schemeClr val="tx1"/>
              </a:solidFill>
            </a:endParaRPr>
          </a:p>
        </p:txBody>
      </p:sp>
      <p:sp>
        <p:nvSpPr>
          <p:cNvPr id="114694" name="Text Box 6"/>
          <p:cNvSpPr txBox="1">
            <a:spLocks noChangeArrowheads="1"/>
          </p:cNvSpPr>
          <p:nvPr/>
        </p:nvSpPr>
        <p:spPr bwMode="auto">
          <a:xfrm>
            <a:off x="2228850" y="1760538"/>
            <a:ext cx="304800" cy="304800"/>
          </a:xfrm>
          <a:prstGeom prst="rect">
            <a:avLst/>
          </a:prstGeom>
          <a:noFill/>
          <a:ln w="9525">
            <a:noFill/>
            <a:miter lim="800000"/>
            <a:headEnd/>
            <a:tailEnd/>
          </a:ln>
        </p:spPr>
        <p:txBody>
          <a:bodyPr>
            <a:spAutoFit/>
          </a:bodyPr>
          <a:lstStyle/>
          <a:p>
            <a:pPr>
              <a:spcBef>
                <a:spcPct val="50000"/>
              </a:spcBef>
            </a:pPr>
            <a:r>
              <a:rPr lang="en-US" sz="1400"/>
              <a:t>N</a:t>
            </a:r>
          </a:p>
        </p:txBody>
      </p:sp>
      <p:sp>
        <p:nvSpPr>
          <p:cNvPr id="114695" name="Text Box 7"/>
          <p:cNvSpPr txBox="1">
            <a:spLocks noChangeArrowheads="1"/>
          </p:cNvSpPr>
          <p:nvPr/>
        </p:nvSpPr>
        <p:spPr bwMode="auto">
          <a:xfrm>
            <a:off x="6648450" y="1760538"/>
            <a:ext cx="304800" cy="304800"/>
          </a:xfrm>
          <a:prstGeom prst="rect">
            <a:avLst/>
          </a:prstGeom>
          <a:noFill/>
          <a:ln w="9525">
            <a:noFill/>
            <a:miter lim="800000"/>
            <a:headEnd/>
            <a:tailEnd/>
          </a:ln>
        </p:spPr>
        <p:txBody>
          <a:bodyPr>
            <a:spAutoFit/>
          </a:bodyPr>
          <a:lstStyle/>
          <a:p>
            <a:pPr>
              <a:spcBef>
                <a:spcPct val="50000"/>
              </a:spcBef>
            </a:pPr>
            <a:r>
              <a:rPr lang="en-US" sz="1400"/>
              <a:t>N</a:t>
            </a:r>
          </a:p>
        </p:txBody>
      </p:sp>
      <p:sp>
        <p:nvSpPr>
          <p:cNvPr id="114696" name="Text Box 8"/>
          <p:cNvSpPr txBox="1">
            <a:spLocks noChangeArrowheads="1"/>
          </p:cNvSpPr>
          <p:nvPr/>
        </p:nvSpPr>
        <p:spPr bwMode="auto">
          <a:xfrm>
            <a:off x="6648450" y="5784850"/>
            <a:ext cx="304800" cy="304800"/>
          </a:xfrm>
          <a:prstGeom prst="rect">
            <a:avLst/>
          </a:prstGeom>
          <a:noFill/>
          <a:ln w="9525">
            <a:noFill/>
            <a:miter lim="800000"/>
            <a:headEnd/>
            <a:tailEnd/>
          </a:ln>
        </p:spPr>
        <p:txBody>
          <a:bodyPr>
            <a:spAutoFit/>
          </a:bodyPr>
          <a:lstStyle/>
          <a:p>
            <a:pPr>
              <a:spcBef>
                <a:spcPct val="50000"/>
              </a:spcBef>
            </a:pPr>
            <a:r>
              <a:rPr lang="en-US" sz="1400"/>
              <a:t>S</a:t>
            </a:r>
          </a:p>
        </p:txBody>
      </p:sp>
      <p:sp>
        <p:nvSpPr>
          <p:cNvPr id="114697" name="Text Box 9"/>
          <p:cNvSpPr txBox="1">
            <a:spLocks noChangeArrowheads="1"/>
          </p:cNvSpPr>
          <p:nvPr/>
        </p:nvSpPr>
        <p:spPr bwMode="auto">
          <a:xfrm>
            <a:off x="2228850" y="5784850"/>
            <a:ext cx="304800" cy="304800"/>
          </a:xfrm>
          <a:prstGeom prst="rect">
            <a:avLst/>
          </a:prstGeom>
          <a:noFill/>
          <a:ln w="9525">
            <a:noFill/>
            <a:miter lim="800000"/>
            <a:headEnd/>
            <a:tailEnd/>
          </a:ln>
        </p:spPr>
        <p:txBody>
          <a:bodyPr>
            <a:spAutoFit/>
          </a:bodyPr>
          <a:lstStyle/>
          <a:p>
            <a:pPr>
              <a:spcBef>
                <a:spcPct val="50000"/>
              </a:spcBef>
            </a:pPr>
            <a:r>
              <a:rPr lang="en-US" sz="1400"/>
              <a:t>S</a:t>
            </a:r>
          </a:p>
        </p:txBody>
      </p:sp>
      <p:sp>
        <p:nvSpPr>
          <p:cNvPr id="114698" name="Text Box 10"/>
          <p:cNvSpPr txBox="1">
            <a:spLocks noChangeArrowheads="1"/>
          </p:cNvSpPr>
          <p:nvPr/>
        </p:nvSpPr>
        <p:spPr bwMode="auto">
          <a:xfrm>
            <a:off x="4362450" y="4229100"/>
            <a:ext cx="304800" cy="304800"/>
          </a:xfrm>
          <a:prstGeom prst="rect">
            <a:avLst/>
          </a:prstGeom>
          <a:noFill/>
          <a:ln w="9525">
            <a:noFill/>
            <a:miter lim="800000"/>
            <a:headEnd/>
            <a:tailEnd/>
          </a:ln>
        </p:spPr>
        <p:txBody>
          <a:bodyPr>
            <a:spAutoFit/>
          </a:bodyPr>
          <a:lstStyle/>
          <a:p>
            <a:pPr>
              <a:spcBef>
                <a:spcPct val="50000"/>
              </a:spcBef>
            </a:pPr>
            <a:r>
              <a:rPr lang="en-US" sz="1400"/>
              <a:t>E</a:t>
            </a:r>
          </a:p>
        </p:txBody>
      </p:sp>
      <p:sp>
        <p:nvSpPr>
          <p:cNvPr id="114699" name="Text Box 11"/>
          <p:cNvSpPr txBox="1">
            <a:spLocks noChangeArrowheads="1"/>
          </p:cNvSpPr>
          <p:nvPr/>
        </p:nvSpPr>
        <p:spPr bwMode="auto">
          <a:xfrm>
            <a:off x="8705850" y="4229100"/>
            <a:ext cx="304800" cy="304800"/>
          </a:xfrm>
          <a:prstGeom prst="rect">
            <a:avLst/>
          </a:prstGeom>
          <a:noFill/>
          <a:ln w="9525">
            <a:noFill/>
            <a:miter lim="800000"/>
            <a:headEnd/>
            <a:tailEnd/>
          </a:ln>
        </p:spPr>
        <p:txBody>
          <a:bodyPr>
            <a:spAutoFit/>
          </a:bodyPr>
          <a:lstStyle/>
          <a:p>
            <a:pPr>
              <a:spcBef>
                <a:spcPct val="50000"/>
              </a:spcBef>
            </a:pPr>
            <a:r>
              <a:rPr lang="en-US" sz="1400"/>
              <a:t>E</a:t>
            </a:r>
          </a:p>
        </p:txBody>
      </p:sp>
      <p:sp>
        <p:nvSpPr>
          <p:cNvPr id="114700" name="Text Box 12"/>
          <p:cNvSpPr txBox="1">
            <a:spLocks noChangeArrowheads="1"/>
          </p:cNvSpPr>
          <p:nvPr/>
        </p:nvSpPr>
        <p:spPr bwMode="auto">
          <a:xfrm>
            <a:off x="4667250" y="4229100"/>
            <a:ext cx="304800" cy="304800"/>
          </a:xfrm>
          <a:prstGeom prst="rect">
            <a:avLst/>
          </a:prstGeom>
          <a:noFill/>
          <a:ln w="9525">
            <a:noFill/>
            <a:miter lim="800000"/>
            <a:headEnd/>
            <a:tailEnd/>
          </a:ln>
        </p:spPr>
        <p:txBody>
          <a:bodyPr>
            <a:spAutoFit/>
          </a:bodyPr>
          <a:lstStyle/>
          <a:p>
            <a:pPr>
              <a:spcBef>
                <a:spcPct val="50000"/>
              </a:spcBef>
            </a:pPr>
            <a:r>
              <a:rPr lang="en-US" sz="1400"/>
              <a:t>W</a:t>
            </a:r>
          </a:p>
        </p:txBody>
      </p:sp>
      <p:sp>
        <p:nvSpPr>
          <p:cNvPr id="114701" name="Text Box 13"/>
          <p:cNvSpPr txBox="1">
            <a:spLocks noChangeArrowheads="1"/>
          </p:cNvSpPr>
          <p:nvPr/>
        </p:nvSpPr>
        <p:spPr bwMode="auto">
          <a:xfrm>
            <a:off x="171450" y="4229100"/>
            <a:ext cx="304800" cy="304800"/>
          </a:xfrm>
          <a:prstGeom prst="rect">
            <a:avLst/>
          </a:prstGeom>
          <a:noFill/>
          <a:ln w="9525">
            <a:noFill/>
            <a:miter lim="800000"/>
            <a:headEnd/>
            <a:tailEnd/>
          </a:ln>
        </p:spPr>
        <p:txBody>
          <a:bodyPr>
            <a:spAutoFit/>
          </a:bodyPr>
          <a:lstStyle/>
          <a:p>
            <a:pPr>
              <a:spcBef>
                <a:spcPct val="50000"/>
              </a:spcBef>
            </a:pPr>
            <a:r>
              <a:rPr lang="en-US" sz="1400"/>
              <a:t>W</a:t>
            </a:r>
          </a:p>
        </p:txBody>
      </p:sp>
      <p:sp>
        <p:nvSpPr>
          <p:cNvPr id="114702" name="Text Box 14"/>
          <p:cNvSpPr txBox="1">
            <a:spLocks noChangeArrowheads="1"/>
          </p:cNvSpPr>
          <p:nvPr/>
        </p:nvSpPr>
        <p:spPr bwMode="auto">
          <a:xfrm>
            <a:off x="457200" y="1189038"/>
            <a:ext cx="8229600" cy="457200"/>
          </a:xfrm>
          <a:prstGeom prst="rect">
            <a:avLst/>
          </a:prstGeom>
          <a:noFill/>
          <a:ln w="9525">
            <a:noFill/>
            <a:miter lim="800000"/>
            <a:headEnd/>
            <a:tailEnd/>
          </a:ln>
        </p:spPr>
        <p:txBody>
          <a:bodyPr>
            <a:spAutoFit/>
          </a:bodyPr>
          <a:lstStyle/>
          <a:p>
            <a:pPr>
              <a:spcBef>
                <a:spcPct val="50000"/>
              </a:spcBef>
            </a:pPr>
            <a:r>
              <a:rPr lang="en-US" sz="2400"/>
              <a:t>Why opt for differential over point positioning?</a:t>
            </a:r>
          </a:p>
        </p:txBody>
      </p:sp>
      <p:sp>
        <p:nvSpPr>
          <p:cNvPr id="114703" name="Text Box 15"/>
          <p:cNvSpPr txBox="1">
            <a:spLocks noChangeArrowheads="1"/>
          </p:cNvSpPr>
          <p:nvPr/>
        </p:nvSpPr>
        <p:spPr bwMode="auto">
          <a:xfrm>
            <a:off x="1390650" y="6057900"/>
            <a:ext cx="1978025" cy="369888"/>
          </a:xfrm>
          <a:prstGeom prst="rect">
            <a:avLst/>
          </a:prstGeom>
          <a:noFill/>
          <a:ln w="9525">
            <a:noFill/>
            <a:miter lim="800000"/>
            <a:headEnd/>
            <a:tailEnd/>
          </a:ln>
        </p:spPr>
        <p:txBody>
          <a:bodyPr>
            <a:spAutoFit/>
          </a:bodyPr>
          <a:lstStyle/>
          <a:p>
            <a:pPr>
              <a:spcBef>
                <a:spcPct val="50000"/>
              </a:spcBef>
            </a:pPr>
            <a:r>
              <a:rPr lang="en-US"/>
              <a:t>Point Positioning</a:t>
            </a:r>
          </a:p>
        </p:txBody>
      </p:sp>
      <p:sp>
        <p:nvSpPr>
          <p:cNvPr id="114704" name="Text Box 16"/>
          <p:cNvSpPr txBox="1">
            <a:spLocks noChangeArrowheads="1"/>
          </p:cNvSpPr>
          <p:nvPr/>
        </p:nvSpPr>
        <p:spPr bwMode="auto">
          <a:xfrm>
            <a:off x="5597525" y="6057900"/>
            <a:ext cx="2460625" cy="366713"/>
          </a:xfrm>
          <a:prstGeom prst="rect">
            <a:avLst/>
          </a:prstGeom>
          <a:noFill/>
          <a:ln w="9525">
            <a:noFill/>
            <a:miter lim="800000"/>
            <a:headEnd/>
            <a:tailEnd/>
          </a:ln>
        </p:spPr>
        <p:txBody>
          <a:bodyPr>
            <a:spAutoFit/>
          </a:bodyPr>
          <a:lstStyle/>
          <a:p>
            <a:pPr>
              <a:spcBef>
                <a:spcPct val="50000"/>
              </a:spcBef>
            </a:pPr>
            <a:r>
              <a:rPr lang="en-US"/>
              <a:t>Differential Positioning</a:t>
            </a:r>
          </a:p>
        </p:txBody>
      </p:sp>
      <p:pic>
        <p:nvPicPr>
          <p:cNvPr id="114705" name="Picture 26" descr="Picture1.png"/>
          <p:cNvPicPr>
            <a:picLocks noChangeAspect="1"/>
          </p:cNvPicPr>
          <p:nvPr/>
        </p:nvPicPr>
        <p:blipFill>
          <a:blip r:embed="rId2" cstate="print"/>
          <a:srcRect/>
          <a:stretch>
            <a:fillRect/>
          </a:stretch>
        </p:blipFill>
        <p:spPr bwMode="auto">
          <a:xfrm>
            <a:off x="198438" y="1943100"/>
            <a:ext cx="4510087" cy="4054475"/>
          </a:xfrm>
          <a:prstGeom prst="rect">
            <a:avLst/>
          </a:prstGeom>
          <a:noFill/>
          <a:ln w="9525">
            <a:noFill/>
            <a:miter lim="800000"/>
            <a:headEnd/>
            <a:tailEnd/>
          </a:ln>
        </p:spPr>
      </p:pic>
      <p:pic>
        <p:nvPicPr>
          <p:cNvPr id="114706" name="Picture 27" descr="Picture2.png"/>
          <p:cNvPicPr>
            <a:picLocks noChangeAspect="1"/>
          </p:cNvPicPr>
          <p:nvPr/>
        </p:nvPicPr>
        <p:blipFill>
          <a:blip r:embed="rId3" cstate="print"/>
          <a:srcRect/>
          <a:stretch>
            <a:fillRect/>
          </a:stretch>
        </p:blipFill>
        <p:spPr bwMode="auto">
          <a:xfrm>
            <a:off x="4657725" y="1943100"/>
            <a:ext cx="4292600" cy="4024313"/>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3"/>
          <p:cNvSpPr>
            <a:spLocks noGrp="1"/>
          </p:cNvSpPr>
          <p:nvPr>
            <p:ph type="title"/>
          </p:nvPr>
        </p:nvSpPr>
        <p:spPr>
          <a:xfrm>
            <a:off x="2082800" y="509588"/>
            <a:ext cx="5749925" cy="593725"/>
          </a:xfrm>
        </p:spPr>
        <p:txBody>
          <a:bodyPr/>
          <a:lstStyle/>
          <a:p>
            <a:pPr algn="l"/>
            <a:r>
              <a:rPr lang="en-US" sz="4000" smtClean="0"/>
              <a:t>OPUS-Mapper</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5715" name="Group 2"/>
          <p:cNvGrpSpPr>
            <a:grpSpLocks/>
          </p:cNvGrpSpPr>
          <p:nvPr/>
        </p:nvGrpSpPr>
        <p:grpSpPr bwMode="auto">
          <a:xfrm>
            <a:off x="174625" y="6562725"/>
            <a:ext cx="1460500" cy="277813"/>
            <a:chOff x="121" y="4559"/>
            <a:chExt cx="1014" cy="193"/>
          </a:xfrm>
        </p:grpSpPr>
        <p:sp>
          <p:nvSpPr>
            <p:cNvPr id="11572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5724" name="Group 4"/>
            <p:cNvGrpSpPr>
              <a:grpSpLocks/>
            </p:cNvGrpSpPr>
            <p:nvPr/>
          </p:nvGrpSpPr>
          <p:grpSpPr bwMode="auto">
            <a:xfrm>
              <a:off x="121" y="4559"/>
              <a:ext cx="1014" cy="193"/>
              <a:chOff x="121" y="4559"/>
              <a:chExt cx="1014" cy="193"/>
            </a:xfrm>
          </p:grpSpPr>
          <p:sp>
            <p:nvSpPr>
              <p:cNvPr id="11572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5716" name="Group 7"/>
          <p:cNvGrpSpPr>
            <a:grpSpLocks/>
          </p:cNvGrpSpPr>
          <p:nvPr/>
        </p:nvGrpSpPr>
        <p:grpSpPr bwMode="auto">
          <a:xfrm>
            <a:off x="8505825" y="6540500"/>
            <a:ext cx="257175" cy="277813"/>
            <a:chOff x="5904" y="4543"/>
            <a:chExt cx="178" cy="193"/>
          </a:xfrm>
        </p:grpSpPr>
        <p:sp>
          <p:nvSpPr>
            <p:cNvPr id="1157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5720" name="Group 9"/>
            <p:cNvGrpSpPr>
              <a:grpSpLocks/>
            </p:cNvGrpSpPr>
            <p:nvPr/>
          </p:nvGrpSpPr>
          <p:grpSpPr bwMode="auto">
            <a:xfrm>
              <a:off x="5904" y="4543"/>
              <a:ext cx="178" cy="193"/>
              <a:chOff x="5904" y="4543"/>
              <a:chExt cx="178" cy="193"/>
            </a:xfrm>
          </p:grpSpPr>
          <p:sp>
            <p:nvSpPr>
              <p:cNvPr id="1157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416228D-D650-4EA0-9799-60E998078F1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141</a:t>
                </a:fld>
                <a:r>
                  <a:rPr lang="en-GB" b="1" dirty="0">
                    <a:solidFill>
                      <a:srgbClr val="282878"/>
                    </a:solidFill>
                    <a:cs typeface="+mn-cs"/>
                  </a:rPr>
                  <a:t> </a:t>
                </a:r>
              </a:p>
            </p:txBody>
          </p:sp>
        </p:grpSp>
      </p:grpSp>
      <p:sp>
        <p:nvSpPr>
          <p:cNvPr id="13" name="Rectangle 3"/>
          <p:cNvSpPr txBox="1">
            <a:spLocks noChangeArrowheads="1"/>
          </p:cNvSpPr>
          <p:nvPr/>
        </p:nvSpPr>
        <p:spPr bwMode="auto">
          <a:xfrm>
            <a:off x="2200275" y="1379538"/>
            <a:ext cx="6727825" cy="2857500"/>
          </a:xfrm>
          <a:prstGeom prst="rect">
            <a:avLst/>
          </a:prstGeom>
          <a:noFill/>
          <a:ln w="9525">
            <a:noFill/>
            <a:miter lim="800000"/>
            <a:headEnd/>
            <a:tailEnd/>
          </a:ln>
        </p:spPr>
        <p:txBody>
          <a:bodyPr/>
          <a:lstStyle/>
          <a:p>
            <a:pPr eaLnBrk="0" hangingPunct="0">
              <a:lnSpc>
                <a:spcPct val="80000"/>
              </a:lnSpc>
              <a:spcBef>
                <a:spcPct val="40000"/>
              </a:spcBef>
              <a:defRPr/>
            </a:pPr>
            <a:r>
              <a:rPr lang="en-US" sz="2400" dirty="0"/>
              <a:t>Although some trials were completed, there is no active web interface for OPUS-</a:t>
            </a:r>
            <a:r>
              <a:rPr lang="en-US" sz="2400" dirty="0" err="1"/>
              <a:t>Mapper</a:t>
            </a:r>
            <a:r>
              <a:rPr lang="en-US" sz="2400" dirty="0"/>
              <a:t> at this time. This is because:</a:t>
            </a:r>
          </a:p>
          <a:p>
            <a:pPr marL="457200" indent="-228600" eaLnBrk="0" hangingPunct="0">
              <a:lnSpc>
                <a:spcPct val="80000"/>
              </a:lnSpc>
              <a:spcBef>
                <a:spcPct val="40000"/>
              </a:spcBef>
              <a:buFont typeface="Arial" pitchFamily="34" charset="0"/>
              <a:buChar char="•"/>
              <a:defRPr/>
            </a:pPr>
            <a:r>
              <a:rPr lang="en-US" sz="2400" dirty="0"/>
              <a:t>Often, results like these are only part of a more comprehensive data set. It was realized that a means for “connecting” user-supplied data and meta-data needed to be developed.</a:t>
            </a:r>
          </a:p>
          <a:p>
            <a:pPr marL="457200" indent="-228600" eaLnBrk="0" hangingPunct="0">
              <a:lnSpc>
                <a:spcPct val="80000"/>
              </a:lnSpc>
              <a:spcBef>
                <a:spcPct val="40000"/>
              </a:spcBef>
              <a:buFont typeface="Arial" pitchFamily="34" charset="0"/>
              <a:buChar char="•"/>
              <a:defRPr/>
            </a:pPr>
            <a:r>
              <a:rPr lang="en-US" sz="2400" dirty="0"/>
              <a:t>Sometimes the developer needs a “kick in the pants.” If you feel this application has value for your work, let me know or contact the NGS.</a:t>
            </a:r>
          </a:p>
        </p:txBody>
      </p:sp>
    </p:spTree>
  </p:cSld>
  <p:clrMapOvr>
    <a:masterClrMapping/>
  </p:clrMapOvr>
  <p:transition spd="med">
    <p:fade thruBlk="1"/>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3"/>
          <p:cNvSpPr>
            <a:spLocks noGrp="1"/>
          </p:cNvSpPr>
          <p:nvPr>
            <p:ph type="title"/>
          </p:nvPr>
        </p:nvSpPr>
        <p:spPr>
          <a:xfrm>
            <a:off x="2497138" y="482600"/>
            <a:ext cx="3963987" cy="595313"/>
          </a:xfrm>
        </p:spPr>
        <p:txBody>
          <a:bodyPr/>
          <a:lstStyle/>
          <a:p>
            <a:pPr algn="l"/>
            <a:r>
              <a:rPr lang="en-US" sz="4000" smtClean="0"/>
              <a:t>OPUS-Mapper</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6739" name="Group 2"/>
          <p:cNvGrpSpPr>
            <a:grpSpLocks/>
          </p:cNvGrpSpPr>
          <p:nvPr/>
        </p:nvGrpSpPr>
        <p:grpSpPr bwMode="auto">
          <a:xfrm>
            <a:off x="174625" y="6562725"/>
            <a:ext cx="1460500" cy="277813"/>
            <a:chOff x="121" y="4559"/>
            <a:chExt cx="1014" cy="193"/>
          </a:xfrm>
        </p:grpSpPr>
        <p:sp>
          <p:nvSpPr>
            <p:cNvPr id="11676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6763" name="Group 4"/>
            <p:cNvGrpSpPr>
              <a:grpSpLocks/>
            </p:cNvGrpSpPr>
            <p:nvPr/>
          </p:nvGrpSpPr>
          <p:grpSpPr bwMode="auto">
            <a:xfrm>
              <a:off x="121" y="4559"/>
              <a:ext cx="1014" cy="193"/>
              <a:chOff x="121" y="4559"/>
              <a:chExt cx="1014" cy="193"/>
            </a:xfrm>
          </p:grpSpPr>
          <p:sp>
            <p:nvSpPr>
              <p:cNvPr id="11676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6740" name="Group 7"/>
          <p:cNvGrpSpPr>
            <a:grpSpLocks/>
          </p:cNvGrpSpPr>
          <p:nvPr/>
        </p:nvGrpSpPr>
        <p:grpSpPr bwMode="auto">
          <a:xfrm>
            <a:off x="8505825" y="6540500"/>
            <a:ext cx="257175" cy="277813"/>
            <a:chOff x="5904" y="4543"/>
            <a:chExt cx="178" cy="193"/>
          </a:xfrm>
        </p:grpSpPr>
        <p:sp>
          <p:nvSpPr>
            <p:cNvPr id="11675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6759" name="Group 9"/>
            <p:cNvGrpSpPr>
              <a:grpSpLocks/>
            </p:cNvGrpSpPr>
            <p:nvPr/>
          </p:nvGrpSpPr>
          <p:grpSpPr bwMode="auto">
            <a:xfrm>
              <a:off x="5904" y="4543"/>
              <a:ext cx="178" cy="193"/>
              <a:chOff x="5904" y="4543"/>
              <a:chExt cx="178" cy="193"/>
            </a:xfrm>
          </p:grpSpPr>
          <p:sp>
            <p:nvSpPr>
              <p:cNvPr id="11676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45424462-6C66-478E-BE73-8D3B0253AE3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142</a:t>
                </a:fld>
                <a:r>
                  <a:rPr lang="en-GB" b="1" dirty="0">
                    <a:solidFill>
                      <a:srgbClr val="282878"/>
                    </a:solidFill>
                    <a:cs typeface="+mn-cs"/>
                  </a:rPr>
                  <a:t> </a:t>
                </a:r>
              </a:p>
            </p:txBody>
          </p:sp>
        </p:grpSp>
      </p:grpSp>
      <p:sp>
        <p:nvSpPr>
          <p:cNvPr id="17" name="Text Box 4"/>
          <p:cNvSpPr txBox="1">
            <a:spLocks noChangeArrowheads="1"/>
          </p:cNvSpPr>
          <p:nvPr/>
        </p:nvSpPr>
        <p:spPr bwMode="auto">
          <a:xfrm>
            <a:off x="381000" y="1905000"/>
            <a:ext cx="8321675" cy="24463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900" b="1" dirty="0">
                <a:cs typeface="Courier New" pitchFamily="49" charset="0"/>
              </a:rPr>
              <a:t>2005/12/ 3 17: 1:31.0      2.9   1.160       954480.027   -5680360.821    2729931.909     1.056     2.848     1.418     25.5077314    -80.4616043        -27.099     0.913     1.239     2.977</a:t>
            </a:r>
          </a:p>
          <a:p>
            <a:pPr>
              <a:defRPr/>
            </a:pPr>
            <a:r>
              <a:rPr lang="en-US" sz="900" b="1" dirty="0">
                <a:cs typeface="Courier New" pitchFamily="49" charset="0"/>
              </a:rPr>
              <a:t>2005/12/ 3 17: 1:32.0      3.2   1.236       954481.086   -5680362.067    2729932.279     1.441     3.341     1.528     25.5077290    -80.4615959        -25.672     1.070     1.474     3.500</a:t>
            </a:r>
          </a:p>
          <a:p>
            <a:pPr>
              <a:defRPr/>
            </a:pPr>
            <a:r>
              <a:rPr lang="en-US" sz="900" b="1" dirty="0">
                <a:cs typeface="Courier New" pitchFamily="49" charset="0"/>
              </a:rPr>
              <a:t>2005/12/ 3 17: 1:33.0      3.2   1.222       954481.036   -5680362.056    2729932.286     1.426     3.303     1.511     25.5077291    -80.4615964        -25.687     1.059     1.458     3.461</a:t>
            </a:r>
          </a:p>
          <a:p>
            <a:pPr>
              <a:defRPr/>
            </a:pPr>
            <a:r>
              <a:rPr lang="en-US" sz="900" b="1" dirty="0">
                <a:cs typeface="Courier New" pitchFamily="49" charset="0"/>
              </a:rPr>
              <a:t>2005/12/ 3 17: 1:34.0      3.2   1.083       954481.059   -5680362.424    2729932.291     1.263     2.926     1.338     25.5077277    -80.4615968        -25.353     0.938     1.292     3.066</a:t>
            </a:r>
          </a:p>
          <a:p>
            <a:pPr>
              <a:defRPr/>
            </a:pPr>
            <a:r>
              <a:rPr lang="en-US" sz="900" b="1" dirty="0">
                <a:cs typeface="Courier New" pitchFamily="49" charset="0"/>
              </a:rPr>
              <a:t>2005/12/ 3 17: 1:35.0      3.2   1.067       954480.952   -5680362.523    2729932.256     1.245     2.881     1.318     25.5077271    -80.4615980        -25.297     0.924     1.272     3.018</a:t>
            </a:r>
          </a:p>
          <a:p>
            <a:pPr>
              <a:defRPr/>
            </a:pPr>
            <a:r>
              <a:rPr lang="en-US" sz="900" b="1" dirty="0">
                <a:cs typeface="Courier New" pitchFamily="49" charset="0"/>
              </a:rPr>
              <a:t>2005/12/ 3 17: 1:36.0      2.9   1.072       954480.179   -5680361.378    2729932.061     0.975     2.626     1.307     25.5077304    -80.4616037        -26.515     0.844     1.143     2.746</a:t>
            </a:r>
          </a:p>
          <a:p>
            <a:pPr>
              <a:defRPr/>
            </a:pPr>
            <a:r>
              <a:rPr lang="en-US" sz="900" b="1" dirty="0">
                <a:cs typeface="Courier New" pitchFamily="49" charset="0"/>
              </a:rPr>
              <a:t>2005/12/ 3 17: 1:37.0      2.9   1.007       954480.317   -5680361.418    2729932.122     0.916     2.467     1.228     25.5077307    -80.4616024        -26.432     0.793     1.074     2.579</a:t>
            </a:r>
          </a:p>
          <a:p>
            <a:pPr>
              <a:defRPr/>
            </a:pPr>
            <a:r>
              <a:rPr lang="en-US" sz="900" b="1" dirty="0">
                <a:cs typeface="Courier New" pitchFamily="49" charset="0"/>
              </a:rPr>
              <a:t>2005/12/ 3 17: 1:38.0      2.9   0.926       954480.509   -5680361.612    2729932.255     0.843     2.268     1.129     25.5077309    -80.4616009        -26.174     0.729     0.987     2.370</a:t>
            </a:r>
          </a:p>
          <a:p>
            <a:pPr>
              <a:defRPr/>
            </a:pPr>
            <a:r>
              <a:rPr lang="en-US" sz="900" b="1" dirty="0">
                <a:cs typeface="Courier New" pitchFamily="49" charset="0"/>
              </a:rPr>
              <a:t>2005/12/ 3 17: 1:39.0      2.9   0.852       954480.740   -5680361.761    2729932.392     0.776     2.088     1.040     25.5077313    -80.4615988        -25.947     0.671     0.909     2.183</a:t>
            </a:r>
          </a:p>
          <a:p>
            <a:pPr>
              <a:defRPr/>
            </a:pPr>
            <a:r>
              <a:rPr lang="en-US" sz="900" b="1" dirty="0">
                <a:cs typeface="Courier New" pitchFamily="49" charset="0"/>
              </a:rPr>
              <a:t>2005/12/ 3 17: 1:40.0      2.9   0.772       954480.960   -5680361.889    2729932.507     0.703     1.891     0.941     25.5077316    -80.4615969        -25.752     0.608     0.824     1.977</a:t>
            </a:r>
          </a:p>
          <a:p>
            <a:pPr>
              <a:defRPr/>
            </a:pPr>
            <a:r>
              <a:rPr lang="en-US" sz="900" b="1" dirty="0">
                <a:cs typeface="Courier New" pitchFamily="49" charset="0"/>
              </a:rPr>
              <a:t>2005/12/ 3 17: 1:41.0      2.9   0.751       954481.064   -5680362.026    2729932.598     0.683     1.838     0.915     25.5077317    -80.4615961        -25.575     0.591     0.801     1.921</a:t>
            </a:r>
          </a:p>
          <a:p>
            <a:pPr>
              <a:defRPr/>
            </a:pPr>
            <a:r>
              <a:rPr lang="en-US" sz="900" b="1" dirty="0">
                <a:cs typeface="Courier New" pitchFamily="49" charset="0"/>
              </a:rPr>
              <a:t>2005/12/ 3 17: 1:42.0      2.9   0.732       954481.140   -5680362.105    2729932.554     0.666     1.790     0.891     25.5077310    -80.4615955        -25.512     0.576     0.780     1.871</a:t>
            </a:r>
          </a:p>
          <a:p>
            <a:pPr>
              <a:defRPr/>
            </a:pPr>
            <a:r>
              <a:rPr lang="en-US" sz="900" b="1" dirty="0">
                <a:cs typeface="Courier New" pitchFamily="49" charset="0"/>
              </a:rPr>
              <a:t>2005/12/ 3 17: 1:43.0      3.2   0.970       954481.362   -5680362.468    2729932.576     1.132     2.613     1.196     25.5077297    -80.4615939        -25.146     0.841     1.157     2.738</a:t>
            </a:r>
          </a:p>
          <a:p>
            <a:pPr>
              <a:defRPr/>
            </a:pPr>
            <a:r>
              <a:rPr lang="en-US" sz="900" b="1" dirty="0">
                <a:cs typeface="Courier New" pitchFamily="49" charset="0"/>
              </a:rPr>
              <a:t>2005/12/ 3 17: 1:44.0      2.9   0.671       954481.325   -5680362.341    2729932.577     0.611     1.641     0.818     25.5077302    -80.4615941        -25.264     0.528     0.716     1.716</a:t>
            </a:r>
          </a:p>
          <a:p>
            <a:pPr>
              <a:defRPr/>
            </a:pPr>
            <a:r>
              <a:rPr lang="en-US" sz="900" b="1" dirty="0">
                <a:cs typeface="Courier New" pitchFamily="49" charset="0"/>
              </a:rPr>
              <a:t>2005/12/ 3 17: 1:45.0      2.9   0.639       954481.429   -5680362.449    2729932.646     0.582     1.563     0.779     25.5077303    -80.4615932        -25.123     0.504     0.682     1.634</a:t>
            </a:r>
          </a:p>
          <a:p>
            <a:pPr>
              <a:defRPr/>
            </a:pPr>
            <a:r>
              <a:rPr lang="en-US" sz="900" b="1" dirty="0">
                <a:cs typeface="Courier New" pitchFamily="49" charset="0"/>
              </a:rPr>
              <a:t>2005/12/ 3 17: 1:46.0      2.9   0.625       954481.526   -5680362.463    2729932.677     0.569     1.528     0.761     25.5077304    -80.4615923        -25.083     0.493     0.666     1.598</a:t>
            </a:r>
          </a:p>
          <a:p>
            <a:pPr>
              <a:defRPr/>
            </a:pPr>
            <a:r>
              <a:rPr lang="en-US" sz="900" b="1" dirty="0">
                <a:cs typeface="Courier New" pitchFamily="49" charset="0"/>
              </a:rPr>
              <a:t>2005/12/ 3 17: 1:47.0      2.9   0.621       954481.582   -5680362.499    2729932.724     0.566     1.518     0.756     25.5077306    -80.4615918        -25.022     0.490     0.662     1.587</a:t>
            </a:r>
          </a:p>
        </p:txBody>
      </p:sp>
      <p:sp>
        <p:nvSpPr>
          <p:cNvPr id="18" name="AutoShape 5"/>
          <p:cNvSpPr>
            <a:spLocks/>
          </p:cNvSpPr>
          <p:nvPr/>
        </p:nvSpPr>
        <p:spPr bwMode="auto">
          <a:xfrm rot="-5400000">
            <a:off x="865188" y="4056063"/>
            <a:ext cx="228600" cy="990600"/>
          </a:xfrm>
          <a:prstGeom prst="leftBrace">
            <a:avLst>
              <a:gd name="adj1" fmla="val 72744"/>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en-US"/>
          </a:p>
        </p:txBody>
      </p:sp>
      <p:sp>
        <p:nvSpPr>
          <p:cNvPr id="116743" name="Text Box 6"/>
          <p:cNvSpPr txBox="1">
            <a:spLocks noChangeArrowheads="1"/>
          </p:cNvSpPr>
          <p:nvPr/>
        </p:nvSpPr>
        <p:spPr bwMode="auto">
          <a:xfrm>
            <a:off x="560388" y="4633913"/>
            <a:ext cx="914400" cy="923925"/>
          </a:xfrm>
          <a:prstGeom prst="rect">
            <a:avLst/>
          </a:prstGeom>
          <a:noFill/>
          <a:ln w="9525">
            <a:noFill/>
            <a:miter lim="800000"/>
            <a:headEnd/>
            <a:tailEnd/>
          </a:ln>
        </p:spPr>
        <p:txBody>
          <a:bodyPr>
            <a:spAutoFit/>
          </a:bodyPr>
          <a:lstStyle/>
          <a:p>
            <a:pPr algn="ctr">
              <a:spcBef>
                <a:spcPct val="50000"/>
              </a:spcBef>
            </a:pPr>
            <a:r>
              <a:rPr lang="en-US"/>
              <a:t>GPST Date &amp; Time</a:t>
            </a:r>
          </a:p>
        </p:txBody>
      </p:sp>
      <p:sp>
        <p:nvSpPr>
          <p:cNvPr id="116744" name="Text Box 10"/>
          <p:cNvSpPr txBox="1">
            <a:spLocks noChangeArrowheads="1"/>
          </p:cNvSpPr>
          <p:nvPr/>
        </p:nvSpPr>
        <p:spPr bwMode="auto">
          <a:xfrm>
            <a:off x="1189038" y="5516563"/>
            <a:ext cx="914400" cy="366712"/>
          </a:xfrm>
          <a:prstGeom prst="rect">
            <a:avLst/>
          </a:prstGeom>
          <a:noFill/>
          <a:ln w="9525">
            <a:noFill/>
            <a:miter lim="800000"/>
            <a:headEnd/>
            <a:tailEnd/>
          </a:ln>
        </p:spPr>
        <p:txBody>
          <a:bodyPr>
            <a:spAutoFit/>
          </a:bodyPr>
          <a:lstStyle/>
          <a:p>
            <a:pPr>
              <a:spcBef>
                <a:spcPct val="50000"/>
              </a:spcBef>
            </a:pPr>
            <a:r>
              <a:rPr lang="en-US"/>
              <a:t>RDOP</a:t>
            </a:r>
          </a:p>
        </p:txBody>
      </p:sp>
      <p:sp>
        <p:nvSpPr>
          <p:cNvPr id="116745" name="Text Box 11"/>
          <p:cNvSpPr txBox="1">
            <a:spLocks noChangeArrowheads="1"/>
          </p:cNvSpPr>
          <p:nvPr/>
        </p:nvSpPr>
        <p:spPr bwMode="auto">
          <a:xfrm>
            <a:off x="1646238" y="5986463"/>
            <a:ext cx="762000" cy="366712"/>
          </a:xfrm>
          <a:prstGeom prst="rect">
            <a:avLst/>
          </a:prstGeom>
          <a:noFill/>
          <a:ln w="9525">
            <a:noFill/>
            <a:miter lim="800000"/>
            <a:headEnd/>
            <a:tailEnd/>
          </a:ln>
        </p:spPr>
        <p:txBody>
          <a:bodyPr>
            <a:spAutoFit/>
          </a:bodyPr>
          <a:lstStyle/>
          <a:p>
            <a:pPr>
              <a:spcBef>
                <a:spcPct val="50000"/>
              </a:spcBef>
            </a:pPr>
            <a:r>
              <a:rPr lang="en-US"/>
              <a:t>RMS</a:t>
            </a:r>
          </a:p>
        </p:txBody>
      </p:sp>
      <p:sp>
        <p:nvSpPr>
          <p:cNvPr id="22" name="AutoShape 12"/>
          <p:cNvSpPr>
            <a:spLocks/>
          </p:cNvSpPr>
          <p:nvPr/>
        </p:nvSpPr>
        <p:spPr bwMode="auto">
          <a:xfrm rot="-5400000">
            <a:off x="3151188" y="3598863"/>
            <a:ext cx="304800" cy="1981200"/>
          </a:xfrm>
          <a:prstGeom prst="leftBrace">
            <a:avLst>
              <a:gd name="adj1" fmla="val 109116"/>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en-US"/>
          </a:p>
        </p:txBody>
      </p:sp>
      <p:sp>
        <p:nvSpPr>
          <p:cNvPr id="116747" name="Text Box 13"/>
          <p:cNvSpPr txBox="1">
            <a:spLocks noChangeArrowheads="1"/>
          </p:cNvSpPr>
          <p:nvPr/>
        </p:nvSpPr>
        <p:spPr bwMode="auto">
          <a:xfrm>
            <a:off x="2971800" y="4818063"/>
            <a:ext cx="762000" cy="366712"/>
          </a:xfrm>
          <a:prstGeom prst="rect">
            <a:avLst/>
          </a:prstGeom>
          <a:noFill/>
          <a:ln w="9525">
            <a:noFill/>
            <a:miter lim="800000"/>
            <a:headEnd/>
            <a:tailEnd/>
          </a:ln>
        </p:spPr>
        <p:txBody>
          <a:bodyPr>
            <a:spAutoFit/>
          </a:bodyPr>
          <a:lstStyle/>
          <a:p>
            <a:pPr>
              <a:spcBef>
                <a:spcPct val="50000"/>
              </a:spcBef>
            </a:pPr>
            <a:r>
              <a:rPr lang="en-US"/>
              <a:t>XYZ</a:t>
            </a:r>
          </a:p>
        </p:txBody>
      </p:sp>
      <p:sp>
        <p:nvSpPr>
          <p:cNvPr id="24" name="AutoShape 14"/>
          <p:cNvSpPr>
            <a:spLocks/>
          </p:cNvSpPr>
          <p:nvPr/>
        </p:nvSpPr>
        <p:spPr bwMode="auto">
          <a:xfrm rot="-5400000">
            <a:off x="4754563" y="4056063"/>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en-US"/>
          </a:p>
        </p:txBody>
      </p:sp>
      <p:sp>
        <p:nvSpPr>
          <p:cNvPr id="116749" name="Text Box 15"/>
          <p:cNvSpPr txBox="1">
            <a:spLocks noChangeArrowheads="1"/>
          </p:cNvSpPr>
          <p:nvPr/>
        </p:nvSpPr>
        <p:spPr bwMode="auto">
          <a:xfrm>
            <a:off x="4370388" y="4818063"/>
            <a:ext cx="1295400" cy="366712"/>
          </a:xfrm>
          <a:prstGeom prst="rect">
            <a:avLst/>
          </a:prstGeom>
          <a:noFill/>
          <a:ln w="9525">
            <a:noFill/>
            <a:miter lim="800000"/>
            <a:headEnd/>
            <a:tailEnd/>
          </a:ln>
        </p:spPr>
        <p:txBody>
          <a:bodyPr>
            <a:spAutoFit/>
          </a:bodyPr>
          <a:lstStyle/>
          <a:p>
            <a:pPr>
              <a:spcBef>
                <a:spcPct val="50000"/>
              </a:spcBef>
            </a:pPr>
            <a:r>
              <a:rPr lang="en-US"/>
              <a:t>XYZ RMS</a:t>
            </a:r>
          </a:p>
        </p:txBody>
      </p:sp>
      <p:sp>
        <p:nvSpPr>
          <p:cNvPr id="26" name="AutoShape 16"/>
          <p:cNvSpPr>
            <a:spLocks/>
          </p:cNvSpPr>
          <p:nvPr/>
        </p:nvSpPr>
        <p:spPr bwMode="auto">
          <a:xfrm rot="-5400000">
            <a:off x="6308725" y="3675063"/>
            <a:ext cx="304800" cy="1828800"/>
          </a:xfrm>
          <a:prstGeom prst="leftBrace">
            <a:avLst>
              <a:gd name="adj1" fmla="val 100722"/>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en-US"/>
          </a:p>
        </p:txBody>
      </p:sp>
      <p:sp>
        <p:nvSpPr>
          <p:cNvPr id="116751" name="Text Box 17"/>
          <p:cNvSpPr txBox="1">
            <a:spLocks noChangeArrowheads="1"/>
          </p:cNvSpPr>
          <p:nvPr/>
        </p:nvSpPr>
        <p:spPr bwMode="auto">
          <a:xfrm>
            <a:off x="5851525" y="4818063"/>
            <a:ext cx="1295400" cy="641350"/>
          </a:xfrm>
          <a:prstGeom prst="rect">
            <a:avLst/>
          </a:prstGeom>
          <a:noFill/>
          <a:ln w="9525">
            <a:noFill/>
            <a:miter lim="800000"/>
            <a:headEnd/>
            <a:tailEnd/>
          </a:ln>
        </p:spPr>
        <p:txBody>
          <a:bodyPr>
            <a:spAutoFit/>
          </a:bodyPr>
          <a:lstStyle/>
          <a:p>
            <a:pPr algn="ctr">
              <a:spcBef>
                <a:spcPct val="50000"/>
              </a:spcBef>
            </a:pPr>
            <a:r>
              <a:rPr lang="en-US"/>
              <a:t>LAT, LON, EL HGT</a:t>
            </a:r>
          </a:p>
        </p:txBody>
      </p:sp>
      <p:sp>
        <p:nvSpPr>
          <p:cNvPr id="28" name="AutoShape 18"/>
          <p:cNvSpPr>
            <a:spLocks/>
          </p:cNvSpPr>
          <p:nvPr/>
        </p:nvSpPr>
        <p:spPr bwMode="auto">
          <a:xfrm rot="-5400000">
            <a:off x="7864475" y="4056063"/>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en-US"/>
          </a:p>
        </p:txBody>
      </p:sp>
      <p:sp>
        <p:nvSpPr>
          <p:cNvPr id="116753" name="Text Box 19"/>
          <p:cNvSpPr txBox="1">
            <a:spLocks noChangeArrowheads="1"/>
          </p:cNvSpPr>
          <p:nvPr/>
        </p:nvSpPr>
        <p:spPr bwMode="auto">
          <a:xfrm>
            <a:off x="7407275" y="4818063"/>
            <a:ext cx="1295400" cy="366712"/>
          </a:xfrm>
          <a:prstGeom prst="rect">
            <a:avLst/>
          </a:prstGeom>
          <a:noFill/>
          <a:ln w="9525">
            <a:noFill/>
            <a:miter lim="800000"/>
            <a:headEnd/>
            <a:tailEnd/>
          </a:ln>
        </p:spPr>
        <p:txBody>
          <a:bodyPr>
            <a:spAutoFit/>
          </a:bodyPr>
          <a:lstStyle/>
          <a:p>
            <a:pPr>
              <a:spcBef>
                <a:spcPct val="50000"/>
              </a:spcBef>
            </a:pPr>
            <a:r>
              <a:rPr lang="en-US"/>
              <a:t>NEU RMS</a:t>
            </a:r>
          </a:p>
        </p:txBody>
      </p:sp>
      <p:sp>
        <p:nvSpPr>
          <p:cNvPr id="30" name="Text Box 20"/>
          <p:cNvSpPr txBox="1">
            <a:spLocks noChangeArrowheads="1"/>
          </p:cNvSpPr>
          <p:nvPr/>
        </p:nvSpPr>
        <p:spPr bwMode="auto">
          <a:xfrm>
            <a:off x="365125" y="1371600"/>
            <a:ext cx="8321675" cy="5238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spcBef>
                <a:spcPct val="50000"/>
              </a:spcBef>
              <a:defRPr/>
            </a:pPr>
            <a:r>
              <a:rPr lang="en-US" sz="2800" dirty="0">
                <a:solidFill>
                  <a:sysClr val="windowText" lastClr="000000"/>
                </a:solidFill>
              </a:rPr>
              <a:t>OPUS–</a:t>
            </a:r>
            <a:r>
              <a:rPr lang="en-US" sz="2800" dirty="0" err="1">
                <a:solidFill>
                  <a:sysClr val="windowText" lastClr="000000"/>
                </a:solidFill>
              </a:rPr>
              <a:t>Mapper</a:t>
            </a:r>
            <a:r>
              <a:rPr lang="en-US" sz="2800" dirty="0">
                <a:solidFill>
                  <a:sysClr val="windowText" lastClr="000000"/>
                </a:solidFill>
              </a:rPr>
              <a:t>  Kinematic Trajectory Report</a:t>
            </a:r>
          </a:p>
        </p:txBody>
      </p:sp>
      <p:sp>
        <p:nvSpPr>
          <p:cNvPr id="31" name="Line 8"/>
          <p:cNvSpPr>
            <a:spLocks noChangeShapeType="1"/>
          </p:cNvSpPr>
          <p:nvPr/>
        </p:nvSpPr>
        <p:spPr bwMode="auto">
          <a:xfrm flipV="1">
            <a:off x="1736725" y="4360863"/>
            <a:ext cx="1588" cy="1138237"/>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pPr>
              <a:defRPr/>
            </a:pPr>
            <a:endParaRPr lang="en-US"/>
          </a:p>
        </p:txBody>
      </p:sp>
      <p:sp>
        <p:nvSpPr>
          <p:cNvPr id="32" name="Line 9"/>
          <p:cNvSpPr>
            <a:spLocks noChangeShapeType="1"/>
          </p:cNvSpPr>
          <p:nvPr/>
        </p:nvSpPr>
        <p:spPr bwMode="auto">
          <a:xfrm flipV="1">
            <a:off x="2006600" y="4360863"/>
            <a:ext cx="1588" cy="1633537"/>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pPr>
              <a:defRPr/>
            </a:pPr>
            <a:endParaRPr lang="en-US"/>
          </a:p>
        </p:txBody>
      </p:sp>
    </p:spTree>
  </p:cSld>
  <p:clrMapOvr>
    <a:masterClrMapping/>
  </p:clrMapOvr>
  <p:transition spd="med">
    <p:fade thruBlk="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2103438" y="517525"/>
            <a:ext cx="4937125" cy="593725"/>
          </a:xfrm>
        </p:spPr>
        <p:txBody>
          <a:bodyPr/>
          <a:lstStyle/>
          <a:p>
            <a:pPr algn="l"/>
            <a:r>
              <a:rPr lang="en-US" sz="4000" smtClean="0"/>
              <a:t>OPUS-Mapper</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7763" name="Group 2"/>
          <p:cNvGrpSpPr>
            <a:grpSpLocks/>
          </p:cNvGrpSpPr>
          <p:nvPr/>
        </p:nvGrpSpPr>
        <p:grpSpPr bwMode="auto">
          <a:xfrm>
            <a:off x="174625" y="6562725"/>
            <a:ext cx="1460500" cy="277813"/>
            <a:chOff x="121" y="4559"/>
            <a:chExt cx="1014" cy="193"/>
          </a:xfrm>
        </p:grpSpPr>
        <p:sp>
          <p:nvSpPr>
            <p:cNvPr id="11777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7773" name="Group 4"/>
            <p:cNvGrpSpPr>
              <a:grpSpLocks/>
            </p:cNvGrpSpPr>
            <p:nvPr/>
          </p:nvGrpSpPr>
          <p:grpSpPr bwMode="auto">
            <a:xfrm>
              <a:off x="121" y="4559"/>
              <a:ext cx="1014" cy="193"/>
              <a:chOff x="121" y="4559"/>
              <a:chExt cx="1014" cy="193"/>
            </a:xfrm>
          </p:grpSpPr>
          <p:sp>
            <p:nvSpPr>
              <p:cNvPr id="11777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7764" name="Group 7"/>
          <p:cNvGrpSpPr>
            <a:grpSpLocks/>
          </p:cNvGrpSpPr>
          <p:nvPr/>
        </p:nvGrpSpPr>
        <p:grpSpPr bwMode="auto">
          <a:xfrm>
            <a:off x="8505825" y="6540500"/>
            <a:ext cx="257175" cy="277813"/>
            <a:chOff x="5904" y="4543"/>
            <a:chExt cx="178" cy="193"/>
          </a:xfrm>
        </p:grpSpPr>
        <p:sp>
          <p:nvSpPr>
            <p:cNvPr id="11776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7769" name="Group 9"/>
            <p:cNvGrpSpPr>
              <a:grpSpLocks/>
            </p:cNvGrpSpPr>
            <p:nvPr/>
          </p:nvGrpSpPr>
          <p:grpSpPr bwMode="auto">
            <a:xfrm>
              <a:off x="5904" y="4543"/>
              <a:ext cx="178" cy="193"/>
              <a:chOff x="5904" y="4543"/>
              <a:chExt cx="178" cy="193"/>
            </a:xfrm>
          </p:grpSpPr>
          <p:sp>
            <p:nvSpPr>
              <p:cNvPr id="11777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65CD1D4-8128-4F40-B652-3FDCF0FE194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143</a:t>
                </a:fld>
                <a:r>
                  <a:rPr lang="en-GB" b="1" dirty="0">
                    <a:solidFill>
                      <a:srgbClr val="282878"/>
                    </a:solidFill>
                    <a:cs typeface="+mn-cs"/>
                  </a:rPr>
                  <a:t> </a:t>
                </a:r>
              </a:p>
            </p:txBody>
          </p:sp>
        </p:grpSp>
      </p:grpSp>
      <p:sp>
        <p:nvSpPr>
          <p:cNvPr id="13" name="Text Box 4"/>
          <p:cNvSpPr txBox="1">
            <a:spLocks noChangeArrowheads="1"/>
          </p:cNvSpPr>
          <p:nvPr/>
        </p:nvSpPr>
        <p:spPr bwMode="auto">
          <a:xfrm>
            <a:off x="822325" y="1828800"/>
            <a:ext cx="7499350" cy="42973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1400" b="1" dirty="0">
                <a:solidFill>
                  <a:sysClr val="windowText" lastClr="000000"/>
                </a:solidFill>
                <a:latin typeface="Courier New" pitchFamily="49" charset="0"/>
              </a:rPr>
              <a:t>Station #:    1   File: zzyy337r.05o</a:t>
            </a:r>
          </a:p>
          <a:p>
            <a:pPr>
              <a:defRPr/>
            </a:pPr>
            <a:r>
              <a:rPr lang="en-US" sz="1400" b="1" dirty="0">
                <a:solidFill>
                  <a:sysClr val="windowText" lastClr="000000"/>
                </a:solidFill>
                <a:latin typeface="Courier New" pitchFamily="49" charset="0"/>
              </a:rPr>
              <a:t>2005/12/ 3   17: 1:31     954482.055  0.566   25  1 27.8497  0.603</a:t>
            </a:r>
          </a:p>
          <a:p>
            <a:pPr>
              <a:defRPr/>
            </a:pPr>
            <a:r>
              <a:rPr lang="en-US" sz="1400" b="1" dirty="0">
                <a:solidFill>
                  <a:sysClr val="windowText" lastClr="000000"/>
                </a:solidFill>
                <a:latin typeface="Courier New" pitchFamily="49" charset="0"/>
              </a:rPr>
              <a:t>2005/12/ 3   17: 3:14   -5680362.733  0.590  -80 27 41.7152  0.487</a:t>
            </a:r>
          </a:p>
          <a:p>
            <a:pPr>
              <a:defRPr/>
            </a:pPr>
            <a:r>
              <a:rPr lang="en-US" sz="1400" b="1" dirty="0">
                <a:solidFill>
                  <a:sysClr val="windowText" lastClr="000000"/>
                </a:solidFill>
                <a:latin typeface="Courier New" pitchFamily="49" charset="0"/>
              </a:rPr>
              <a:t>#sec:  103 #pts:  104    2729933.535  0.812        -24.3934  0.855</a:t>
            </a:r>
          </a:p>
          <a:p>
            <a:pPr>
              <a:defRPr/>
            </a:pPr>
            <a:endParaRPr lang="en-US" sz="1400" b="1" dirty="0">
              <a:solidFill>
                <a:sysClr val="windowText" lastClr="000000"/>
              </a:solidFill>
              <a:latin typeface="Courier New" pitchFamily="49" charset="0"/>
            </a:endParaRPr>
          </a:p>
          <a:p>
            <a:pPr>
              <a:defRPr/>
            </a:pPr>
            <a:r>
              <a:rPr lang="en-US" sz="1400" b="1" dirty="0">
                <a:solidFill>
                  <a:sysClr val="windowText" lastClr="000000"/>
                </a:solidFill>
                <a:latin typeface="Courier New" pitchFamily="49" charset="0"/>
              </a:rPr>
              <a:t>Station #:    2   File: zzyy337r.05o</a:t>
            </a:r>
          </a:p>
          <a:p>
            <a:pPr>
              <a:defRPr/>
            </a:pPr>
            <a:r>
              <a:rPr lang="en-US" sz="1400" b="1" dirty="0">
                <a:solidFill>
                  <a:sysClr val="windowText" lastClr="000000"/>
                </a:solidFill>
                <a:latin typeface="Courier New" pitchFamily="49" charset="0"/>
              </a:rPr>
              <a:t>2005/12/ 3   17: 4:41     955062.476  0.248   25  4 23.5041  0.268</a:t>
            </a:r>
          </a:p>
          <a:p>
            <a:pPr>
              <a:defRPr/>
            </a:pPr>
            <a:r>
              <a:rPr lang="en-US" sz="1400" b="1" dirty="0">
                <a:solidFill>
                  <a:sysClr val="windowText" lastClr="000000"/>
                </a:solidFill>
                <a:latin typeface="Courier New" pitchFamily="49" charset="0"/>
              </a:rPr>
              <a:t>2005/12/ 3   17: 7:23   -5680325.193  0.257  -80 27 20.9951  0.250</a:t>
            </a:r>
          </a:p>
          <a:p>
            <a:pPr>
              <a:defRPr/>
            </a:pPr>
            <a:r>
              <a:rPr lang="en-US" sz="1400" b="1" dirty="0">
                <a:solidFill>
                  <a:sysClr val="windowText" lastClr="000000"/>
                </a:solidFill>
                <a:latin typeface="Courier New" pitchFamily="49" charset="0"/>
              </a:rPr>
              <a:t>#sec:  162 #pts:  163    2729813.609  0.339        -22.6164  0.330</a:t>
            </a:r>
          </a:p>
          <a:p>
            <a:pPr>
              <a:defRPr/>
            </a:pPr>
            <a:endParaRPr lang="en-US" sz="1400" b="1" dirty="0">
              <a:solidFill>
                <a:sysClr val="windowText" lastClr="000000"/>
              </a:solidFill>
              <a:latin typeface="Courier New" pitchFamily="49" charset="0"/>
            </a:endParaRPr>
          </a:p>
          <a:p>
            <a:pPr>
              <a:defRPr/>
            </a:pPr>
            <a:r>
              <a:rPr lang="en-US" sz="1400" b="1" dirty="0">
                <a:solidFill>
                  <a:sysClr val="windowText" lastClr="000000"/>
                </a:solidFill>
                <a:latin typeface="Courier New" pitchFamily="49" charset="0"/>
              </a:rPr>
              <a:t>Station #:    3   File: zzyy337r.05o</a:t>
            </a:r>
          </a:p>
          <a:p>
            <a:pPr>
              <a:defRPr/>
            </a:pPr>
            <a:r>
              <a:rPr lang="en-US" sz="1400" b="1" dirty="0">
                <a:solidFill>
                  <a:sysClr val="windowText" lastClr="000000"/>
                </a:solidFill>
                <a:latin typeface="Courier New" pitchFamily="49" charset="0"/>
              </a:rPr>
              <a:t>2005/12/ 3   17: 9:56     955528.756  0.327   25  9 57.3369  0.179</a:t>
            </a:r>
          </a:p>
          <a:p>
            <a:pPr>
              <a:defRPr/>
            </a:pPr>
            <a:r>
              <a:rPr lang="en-US" sz="1400" b="1" dirty="0">
                <a:solidFill>
                  <a:sysClr val="windowText" lastClr="000000"/>
                </a:solidFill>
                <a:latin typeface="Courier New" pitchFamily="49" charset="0"/>
              </a:rPr>
              <a:t>2005/12/ 3   17:12:31   -5680598.380  0.312  -80 27  6.1520  0.280</a:t>
            </a:r>
          </a:p>
          <a:p>
            <a:pPr>
              <a:defRPr/>
            </a:pPr>
            <a:r>
              <a:rPr lang="en-US" sz="1400" b="1" dirty="0">
                <a:solidFill>
                  <a:sysClr val="windowText" lastClr="000000"/>
                </a:solidFill>
                <a:latin typeface="Courier New" pitchFamily="49" charset="0"/>
              </a:rPr>
              <a:t>#sec:  155 #pts:  156    2729086.863  0.359        -22.5733  0.472</a:t>
            </a:r>
          </a:p>
          <a:p>
            <a:pPr>
              <a:defRPr/>
            </a:pPr>
            <a:endParaRPr lang="en-US" sz="1400" b="1" dirty="0">
              <a:solidFill>
                <a:sysClr val="windowText" lastClr="000000"/>
              </a:solidFill>
              <a:latin typeface="Courier New" pitchFamily="49" charset="0"/>
            </a:endParaRPr>
          </a:p>
          <a:p>
            <a:pPr>
              <a:defRPr/>
            </a:pPr>
            <a:r>
              <a:rPr lang="en-US" sz="1400" b="1" dirty="0">
                <a:solidFill>
                  <a:sysClr val="windowText" lastClr="000000"/>
                </a:solidFill>
                <a:latin typeface="Courier New" pitchFamily="49" charset="0"/>
              </a:rPr>
              <a:t>Station #:    4   File: zzyy337r.05o</a:t>
            </a:r>
          </a:p>
          <a:p>
            <a:pPr>
              <a:defRPr/>
            </a:pPr>
            <a:r>
              <a:rPr lang="en-US" sz="1400" b="1" dirty="0">
                <a:solidFill>
                  <a:sysClr val="windowText" lastClr="000000"/>
                </a:solidFill>
                <a:latin typeface="Courier New" pitchFamily="49" charset="0"/>
              </a:rPr>
              <a:t>2005/12/ 3   17:14:13     956928.191  2.125   25 14 57.7295  0.045</a:t>
            </a:r>
          </a:p>
          <a:p>
            <a:pPr>
              <a:defRPr/>
            </a:pPr>
            <a:r>
              <a:rPr lang="en-US" sz="1400" b="1" dirty="0">
                <a:solidFill>
                  <a:sysClr val="windowText" lastClr="000000"/>
                </a:solidFill>
                <a:latin typeface="Courier New" pitchFamily="49" charset="0"/>
              </a:rPr>
              <a:t>2005/12/ 3   17:14:23   -5680357.338  0.525  -80 26 15.3043  2.181</a:t>
            </a:r>
          </a:p>
          <a:p>
            <a:pPr>
              <a:defRPr/>
            </a:pPr>
            <a:r>
              <a:rPr lang="en-US" sz="1400" b="1" dirty="0">
                <a:solidFill>
                  <a:sysClr val="windowText" lastClr="000000"/>
                </a:solidFill>
                <a:latin typeface="Courier New" pitchFamily="49" charset="0"/>
              </a:rPr>
              <a:t>#sec:   10 #pts:   11    2729097.676  0.128        -22.7844  0.206</a:t>
            </a:r>
          </a:p>
          <a:p>
            <a:pPr>
              <a:spcBef>
                <a:spcPct val="50000"/>
              </a:spcBef>
              <a:defRPr/>
            </a:pPr>
            <a:endParaRPr lang="en-US" sz="1400" b="1" dirty="0">
              <a:solidFill>
                <a:sysClr val="windowText" lastClr="000000"/>
              </a:solidFill>
              <a:latin typeface="Courier New" pitchFamily="49" charset="0"/>
            </a:endParaRPr>
          </a:p>
        </p:txBody>
      </p:sp>
      <p:sp>
        <p:nvSpPr>
          <p:cNvPr id="16" name="Text Box 5"/>
          <p:cNvSpPr txBox="1">
            <a:spLocks noChangeArrowheads="1"/>
          </p:cNvSpPr>
          <p:nvPr/>
        </p:nvSpPr>
        <p:spPr bwMode="auto">
          <a:xfrm>
            <a:off x="822325" y="1279525"/>
            <a:ext cx="7499350" cy="5222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spcBef>
                <a:spcPct val="50000"/>
              </a:spcBef>
              <a:defRPr/>
            </a:pPr>
            <a:r>
              <a:rPr lang="en-US" sz="2800" dirty="0"/>
              <a:t>OPUS–</a:t>
            </a:r>
            <a:r>
              <a:rPr lang="en-US" sz="2800" dirty="0" err="1"/>
              <a:t>Mapper</a:t>
            </a:r>
            <a:r>
              <a:rPr lang="en-US" sz="2800" dirty="0"/>
              <a:t>  Static Occupation Report</a:t>
            </a:r>
          </a:p>
        </p:txBody>
      </p:sp>
    </p:spTree>
  </p:cSld>
  <p:clrMapOvr>
    <a:masterClrMapping/>
  </p:clrMapOvr>
  <p:transition spd="med">
    <p:fade thruBlk="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Other </a:t>
            </a:r>
            <a:r>
              <a:rPr lang="en-US" dirty="0" err="1" smtClean="0"/>
              <a:t>gnss</a:t>
            </a:r>
            <a:endParaRPr lang="en-US" dirty="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2000" y="1447800"/>
            <a:ext cx="6921500" cy="4524375"/>
          </a:xfrm>
          <a:prstGeom prst="rect">
            <a:avLst/>
          </a:prstGeom>
          <a:noFill/>
        </p:spPr>
        <p:txBody>
          <a:bodyPr>
            <a:spAutoFit/>
          </a:bodyPr>
          <a:lstStyle/>
          <a:p>
            <a:pPr>
              <a:defRPr/>
            </a:pPr>
            <a:r>
              <a:rPr lang="en-US" sz="2400" dirty="0">
                <a:cs typeface="+mn-cs"/>
              </a:rPr>
              <a:t>Other </a:t>
            </a:r>
            <a:r>
              <a:rPr lang="en-US" sz="2400" b="1" dirty="0">
                <a:cs typeface="+mn-cs"/>
              </a:rPr>
              <a:t>Global Navigation Satellite System</a:t>
            </a:r>
            <a:r>
              <a:rPr lang="en-US" sz="2400" dirty="0">
                <a:cs typeface="+mn-cs"/>
              </a:rPr>
              <a:t>, GNSS, are or will be operational in the future.</a:t>
            </a:r>
          </a:p>
          <a:p>
            <a:pPr>
              <a:defRPr/>
            </a:pPr>
            <a:endParaRPr lang="en-US" sz="2400" dirty="0">
              <a:cs typeface="+mn-cs"/>
            </a:endParaRPr>
          </a:p>
          <a:p>
            <a:pPr marL="463550" indent="-238125">
              <a:buFont typeface="Arial" pitchFamily="34" charset="0"/>
              <a:buChar char="•"/>
              <a:defRPr/>
            </a:pPr>
            <a:r>
              <a:rPr lang="en-US" sz="2400" dirty="0">
                <a:cs typeface="+mn-cs"/>
              </a:rPr>
              <a:t>GLONASS is operational now.</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Galileo is in testing and preparing for deployment.</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COMPASS is in planning and testing.</a:t>
            </a:r>
          </a:p>
          <a:p>
            <a:pPr marL="463550" indent="-238125">
              <a:buFont typeface="Arial" pitchFamily="34" charset="0"/>
              <a:buChar char="•"/>
              <a:defRPr/>
            </a:pPr>
            <a:endParaRPr lang="en-US" sz="2400" dirty="0">
              <a:cs typeface="+mn-cs"/>
            </a:endParaRPr>
          </a:p>
          <a:p>
            <a:pPr>
              <a:defRPr/>
            </a:pPr>
            <a:r>
              <a:rPr lang="en-US" sz="2400" dirty="0">
                <a:cs typeface="+mn-cs"/>
              </a:rPr>
              <a:t>Like you, the NGS wants to make use of these systems.</a:t>
            </a:r>
          </a:p>
        </p:txBody>
      </p:sp>
      <p:sp>
        <p:nvSpPr>
          <p:cNvPr id="119811" name="Title 3"/>
          <p:cNvSpPr>
            <a:spLocks noGrp="1"/>
          </p:cNvSpPr>
          <p:nvPr>
            <p:ph type="title"/>
          </p:nvPr>
        </p:nvSpPr>
        <p:spPr>
          <a:xfrm>
            <a:off x="2170113" y="474663"/>
            <a:ext cx="3886200" cy="593725"/>
          </a:xfrm>
        </p:spPr>
        <p:txBody>
          <a:bodyPr/>
          <a:lstStyle/>
          <a:p>
            <a:pPr algn="l"/>
            <a:r>
              <a:rPr lang="en-US" sz="4000" smtClean="0"/>
              <a:t>Other GNSS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19812" name="Group 2"/>
          <p:cNvGrpSpPr>
            <a:grpSpLocks/>
          </p:cNvGrpSpPr>
          <p:nvPr/>
        </p:nvGrpSpPr>
        <p:grpSpPr bwMode="auto">
          <a:xfrm>
            <a:off x="174625" y="6562725"/>
            <a:ext cx="1460500" cy="277813"/>
            <a:chOff x="121" y="4559"/>
            <a:chExt cx="1014" cy="193"/>
          </a:xfrm>
        </p:grpSpPr>
        <p:sp>
          <p:nvSpPr>
            <p:cNvPr id="11981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9820" name="Group 4"/>
            <p:cNvGrpSpPr>
              <a:grpSpLocks/>
            </p:cNvGrpSpPr>
            <p:nvPr/>
          </p:nvGrpSpPr>
          <p:grpSpPr bwMode="auto">
            <a:xfrm>
              <a:off x="121" y="4559"/>
              <a:ext cx="1014" cy="193"/>
              <a:chOff x="121" y="4559"/>
              <a:chExt cx="1014" cy="193"/>
            </a:xfrm>
          </p:grpSpPr>
          <p:sp>
            <p:nvSpPr>
              <p:cNvPr id="11982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9813" name="Group 7"/>
          <p:cNvGrpSpPr>
            <a:grpSpLocks/>
          </p:cNvGrpSpPr>
          <p:nvPr/>
        </p:nvGrpSpPr>
        <p:grpSpPr bwMode="auto">
          <a:xfrm>
            <a:off x="8505825" y="6540500"/>
            <a:ext cx="257175" cy="277813"/>
            <a:chOff x="5904" y="4543"/>
            <a:chExt cx="178" cy="193"/>
          </a:xfrm>
        </p:grpSpPr>
        <p:sp>
          <p:nvSpPr>
            <p:cNvPr id="1198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9816" name="Group 9"/>
            <p:cNvGrpSpPr>
              <a:grpSpLocks/>
            </p:cNvGrpSpPr>
            <p:nvPr/>
          </p:nvGrpSpPr>
          <p:grpSpPr bwMode="auto">
            <a:xfrm>
              <a:off x="5904" y="4543"/>
              <a:ext cx="178" cy="193"/>
              <a:chOff x="5904" y="4543"/>
              <a:chExt cx="178" cy="193"/>
            </a:xfrm>
          </p:grpSpPr>
          <p:sp>
            <p:nvSpPr>
              <p:cNvPr id="1198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F8251A0-DC85-4500-AD22-9DD284E64BE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7375" y="1195388"/>
            <a:ext cx="8686800" cy="4894262"/>
          </a:xfrm>
          <a:prstGeom prst="rect">
            <a:avLst/>
          </a:prstGeom>
          <a:noFill/>
        </p:spPr>
        <p:txBody>
          <a:bodyPr>
            <a:spAutoFit/>
          </a:bodyPr>
          <a:lstStyle/>
          <a:p>
            <a:pPr>
              <a:defRPr/>
            </a:pPr>
            <a:r>
              <a:rPr lang="en-US" sz="2400" dirty="0">
                <a:cs typeface="+mn-cs"/>
              </a:rPr>
              <a:t>Unfortunately, the infrastructure must also be in place before new GNSS can be incorporated into OPUS.</a:t>
            </a:r>
          </a:p>
          <a:p>
            <a:pPr>
              <a:defRPr/>
            </a:pPr>
            <a:endParaRPr lang="en-US" sz="2400" dirty="0">
              <a:cs typeface="+mn-cs"/>
            </a:endParaRPr>
          </a:p>
          <a:p>
            <a:pPr marL="463550" indent="-238125">
              <a:buFont typeface="Arial" pitchFamily="34" charset="0"/>
              <a:buChar char="•"/>
              <a:defRPr/>
            </a:pPr>
            <a:r>
              <a:rPr lang="en-US" sz="2400" dirty="0">
                <a:cs typeface="+mn-cs"/>
              </a:rPr>
              <a:t>Precise ephemerides must be available in a timely manner.</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A robust and comprehensive CORS network is needed.</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Antenna models and other information must be available.</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Software must be ready and proven robust.</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The community must feel a sufficient level of comfort </a:t>
            </a:r>
            <a:br>
              <a:rPr lang="en-US" sz="2400" dirty="0">
                <a:cs typeface="+mn-cs"/>
              </a:rPr>
            </a:br>
            <a:r>
              <a:rPr lang="en-US" sz="2400" dirty="0">
                <a:cs typeface="+mn-cs"/>
              </a:rPr>
              <a:t>which is gained by reliably producing quality products.</a:t>
            </a:r>
          </a:p>
        </p:txBody>
      </p:sp>
      <p:sp>
        <p:nvSpPr>
          <p:cNvPr id="120835" name="Title 3"/>
          <p:cNvSpPr>
            <a:spLocks noGrp="1"/>
          </p:cNvSpPr>
          <p:nvPr>
            <p:ph type="title"/>
          </p:nvPr>
        </p:nvSpPr>
        <p:spPr>
          <a:xfrm>
            <a:off x="2393950" y="465138"/>
            <a:ext cx="3783013" cy="595312"/>
          </a:xfrm>
        </p:spPr>
        <p:txBody>
          <a:bodyPr/>
          <a:lstStyle/>
          <a:p>
            <a:pPr algn="l"/>
            <a:r>
              <a:rPr lang="en-US" sz="4000" smtClean="0"/>
              <a:t>Other GNSS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0836" name="Group 2"/>
          <p:cNvGrpSpPr>
            <a:grpSpLocks/>
          </p:cNvGrpSpPr>
          <p:nvPr/>
        </p:nvGrpSpPr>
        <p:grpSpPr bwMode="auto">
          <a:xfrm>
            <a:off x="174625" y="6562725"/>
            <a:ext cx="1460500" cy="277813"/>
            <a:chOff x="121" y="4559"/>
            <a:chExt cx="1014" cy="193"/>
          </a:xfrm>
        </p:grpSpPr>
        <p:sp>
          <p:nvSpPr>
            <p:cNvPr id="12084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0844" name="Group 4"/>
            <p:cNvGrpSpPr>
              <a:grpSpLocks/>
            </p:cNvGrpSpPr>
            <p:nvPr/>
          </p:nvGrpSpPr>
          <p:grpSpPr bwMode="auto">
            <a:xfrm>
              <a:off x="121" y="4559"/>
              <a:ext cx="1014" cy="193"/>
              <a:chOff x="121" y="4559"/>
              <a:chExt cx="1014" cy="193"/>
            </a:xfrm>
          </p:grpSpPr>
          <p:sp>
            <p:nvSpPr>
              <p:cNvPr id="12084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0837" name="Group 7"/>
          <p:cNvGrpSpPr>
            <a:grpSpLocks/>
          </p:cNvGrpSpPr>
          <p:nvPr/>
        </p:nvGrpSpPr>
        <p:grpSpPr bwMode="auto">
          <a:xfrm>
            <a:off x="8505825" y="6540500"/>
            <a:ext cx="257175" cy="277813"/>
            <a:chOff x="5904" y="4543"/>
            <a:chExt cx="178" cy="193"/>
          </a:xfrm>
        </p:grpSpPr>
        <p:sp>
          <p:nvSpPr>
            <p:cNvPr id="12083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0840" name="Group 9"/>
            <p:cNvGrpSpPr>
              <a:grpSpLocks/>
            </p:cNvGrpSpPr>
            <p:nvPr/>
          </p:nvGrpSpPr>
          <p:grpSpPr bwMode="auto">
            <a:xfrm>
              <a:off x="5904" y="4543"/>
              <a:ext cx="178" cy="193"/>
              <a:chOff x="5904" y="4543"/>
              <a:chExt cx="178" cy="193"/>
            </a:xfrm>
          </p:grpSpPr>
          <p:sp>
            <p:nvSpPr>
              <p:cNvPr id="12084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498559F-0142-46D3-BECC-8F4456B088F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86800" cy="5262562"/>
          </a:xfrm>
          <a:prstGeom prst="rect">
            <a:avLst/>
          </a:prstGeom>
          <a:noFill/>
        </p:spPr>
        <p:txBody>
          <a:bodyPr>
            <a:spAutoFit/>
          </a:bodyPr>
          <a:lstStyle/>
          <a:p>
            <a:pPr>
              <a:defRPr/>
            </a:pPr>
            <a:r>
              <a:rPr lang="en-US" sz="2400" dirty="0">
                <a:cs typeface="+mn-cs"/>
              </a:rPr>
              <a:t>Looking at these point for GLONASS specifically:</a:t>
            </a:r>
          </a:p>
          <a:p>
            <a:pPr>
              <a:defRPr/>
            </a:pPr>
            <a:endParaRPr lang="en-US" sz="2400" dirty="0">
              <a:cs typeface="+mn-cs"/>
            </a:endParaRPr>
          </a:p>
          <a:p>
            <a:pPr marL="463550" indent="-238125">
              <a:buFont typeface="Arial" pitchFamily="34" charset="0"/>
              <a:buChar char="•"/>
              <a:defRPr/>
            </a:pPr>
            <a:r>
              <a:rPr lang="en-US" sz="2400" dirty="0">
                <a:cs typeface="+mn-cs"/>
              </a:rPr>
              <a:t>Precise ephemerides are available no sooner than two-weeks and there is limited global support for this product.</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The number of GLONASS enabled CORS is limited but growing (approximately 12% in the U.S.).</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Antenna models and other information are being produced.</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Software development is underway at the NGS.</a:t>
            </a:r>
          </a:p>
          <a:p>
            <a:pPr marL="463550" indent="-238125">
              <a:buFont typeface="Arial" pitchFamily="34" charset="0"/>
              <a:buChar char="•"/>
              <a:defRPr/>
            </a:pPr>
            <a:endParaRPr lang="en-US" sz="2400" dirty="0">
              <a:cs typeface="+mn-cs"/>
            </a:endParaRPr>
          </a:p>
          <a:p>
            <a:pPr marL="463550" indent="-238125">
              <a:buFont typeface="Arial" pitchFamily="34" charset="0"/>
              <a:buChar char="•"/>
              <a:defRPr/>
            </a:pPr>
            <a:r>
              <a:rPr lang="en-US" sz="2400" dirty="0">
                <a:cs typeface="+mn-cs"/>
              </a:rPr>
              <a:t>The NGS has begun activities which will help develop a solid foundation for using GLONASS.</a:t>
            </a:r>
          </a:p>
        </p:txBody>
      </p:sp>
      <p:sp>
        <p:nvSpPr>
          <p:cNvPr id="121859" name="Title 3"/>
          <p:cNvSpPr>
            <a:spLocks noGrp="1"/>
          </p:cNvSpPr>
          <p:nvPr>
            <p:ph type="title"/>
          </p:nvPr>
        </p:nvSpPr>
        <p:spPr>
          <a:xfrm>
            <a:off x="2178050" y="465138"/>
            <a:ext cx="3532188" cy="595312"/>
          </a:xfrm>
        </p:spPr>
        <p:txBody>
          <a:bodyPr/>
          <a:lstStyle/>
          <a:p>
            <a:pPr algn="l"/>
            <a:r>
              <a:rPr lang="en-US" sz="4000" smtClean="0"/>
              <a:t>Other GNSS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1860" name="Group 2"/>
          <p:cNvGrpSpPr>
            <a:grpSpLocks/>
          </p:cNvGrpSpPr>
          <p:nvPr/>
        </p:nvGrpSpPr>
        <p:grpSpPr bwMode="auto">
          <a:xfrm>
            <a:off x="174625" y="6562725"/>
            <a:ext cx="1460500" cy="277813"/>
            <a:chOff x="121" y="4559"/>
            <a:chExt cx="1014" cy="193"/>
          </a:xfrm>
        </p:grpSpPr>
        <p:sp>
          <p:nvSpPr>
            <p:cNvPr id="12186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1868" name="Group 4"/>
            <p:cNvGrpSpPr>
              <a:grpSpLocks/>
            </p:cNvGrpSpPr>
            <p:nvPr/>
          </p:nvGrpSpPr>
          <p:grpSpPr bwMode="auto">
            <a:xfrm>
              <a:off x="121" y="4559"/>
              <a:ext cx="1014" cy="193"/>
              <a:chOff x="121" y="4559"/>
              <a:chExt cx="1014" cy="193"/>
            </a:xfrm>
          </p:grpSpPr>
          <p:sp>
            <p:nvSpPr>
              <p:cNvPr id="12186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1861" name="Group 7"/>
          <p:cNvGrpSpPr>
            <a:grpSpLocks/>
          </p:cNvGrpSpPr>
          <p:nvPr/>
        </p:nvGrpSpPr>
        <p:grpSpPr bwMode="auto">
          <a:xfrm>
            <a:off x="8505825" y="6540500"/>
            <a:ext cx="257175" cy="277813"/>
            <a:chOff x="5904" y="4543"/>
            <a:chExt cx="178" cy="193"/>
          </a:xfrm>
        </p:grpSpPr>
        <p:sp>
          <p:nvSpPr>
            <p:cNvPr id="12186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1864" name="Group 9"/>
            <p:cNvGrpSpPr>
              <a:grpSpLocks/>
            </p:cNvGrpSpPr>
            <p:nvPr/>
          </p:nvGrpSpPr>
          <p:grpSpPr bwMode="auto">
            <a:xfrm>
              <a:off x="5904" y="4543"/>
              <a:ext cx="178" cy="193"/>
              <a:chOff x="5904" y="4543"/>
              <a:chExt cx="178" cy="193"/>
            </a:xfrm>
          </p:grpSpPr>
          <p:sp>
            <p:nvSpPr>
              <p:cNvPr id="12186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490E1A32-6D1A-444B-B793-FA347A263EA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24100" y="1576388"/>
            <a:ext cx="6716713" cy="4524375"/>
          </a:xfrm>
          <a:prstGeom prst="rect">
            <a:avLst/>
          </a:prstGeom>
          <a:noFill/>
        </p:spPr>
        <p:txBody>
          <a:bodyPr>
            <a:spAutoFit/>
          </a:bodyPr>
          <a:lstStyle/>
          <a:p>
            <a:pPr>
              <a:defRPr/>
            </a:pPr>
            <a:r>
              <a:rPr lang="en-US" sz="2400" dirty="0">
                <a:cs typeface="+mn-cs"/>
              </a:rPr>
              <a:t>What’s happening now?</a:t>
            </a:r>
          </a:p>
          <a:p>
            <a:pPr>
              <a:defRPr/>
            </a:pPr>
            <a:endParaRPr lang="en-US" sz="2400" dirty="0">
              <a:cs typeface="+mn-cs"/>
            </a:endParaRPr>
          </a:p>
          <a:p>
            <a:pPr marL="457200" indent="-228600">
              <a:buFont typeface="Arial" pitchFamily="34" charset="0"/>
              <a:buChar char="•"/>
              <a:defRPr/>
            </a:pPr>
            <a:r>
              <a:rPr lang="en-US" sz="2400" dirty="0">
                <a:cs typeface="+mn-cs"/>
              </a:rPr>
              <a:t>Schenewerk is extending the PAGES suite to handle GLONASS and other GNSS.</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GLONASS PAGES will be able to process integer-fixed or float GPS and float GLONASS separately or together.</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The software is literally an extension of PAGES which has been proven in a variety of operational tasks.</a:t>
            </a:r>
          </a:p>
        </p:txBody>
      </p:sp>
      <p:sp>
        <p:nvSpPr>
          <p:cNvPr id="122883" name="Title 3"/>
          <p:cNvSpPr>
            <a:spLocks noGrp="1"/>
          </p:cNvSpPr>
          <p:nvPr>
            <p:ph type="title"/>
          </p:nvPr>
        </p:nvSpPr>
        <p:spPr>
          <a:xfrm>
            <a:off x="2574925" y="474663"/>
            <a:ext cx="3481388" cy="593725"/>
          </a:xfrm>
        </p:spPr>
        <p:txBody>
          <a:bodyPr/>
          <a:lstStyle/>
          <a:p>
            <a:pPr algn="l"/>
            <a:r>
              <a:rPr lang="en-US" sz="4000" smtClean="0"/>
              <a:t>Other GNSS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2884" name="Group 2"/>
          <p:cNvGrpSpPr>
            <a:grpSpLocks/>
          </p:cNvGrpSpPr>
          <p:nvPr/>
        </p:nvGrpSpPr>
        <p:grpSpPr bwMode="auto">
          <a:xfrm>
            <a:off x="174625" y="6562725"/>
            <a:ext cx="1460500" cy="277813"/>
            <a:chOff x="121" y="4559"/>
            <a:chExt cx="1014" cy="193"/>
          </a:xfrm>
        </p:grpSpPr>
        <p:sp>
          <p:nvSpPr>
            <p:cNvPr id="12289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2892" name="Group 4"/>
            <p:cNvGrpSpPr>
              <a:grpSpLocks/>
            </p:cNvGrpSpPr>
            <p:nvPr/>
          </p:nvGrpSpPr>
          <p:grpSpPr bwMode="auto">
            <a:xfrm>
              <a:off x="121" y="4559"/>
              <a:ext cx="1014" cy="193"/>
              <a:chOff x="121" y="4559"/>
              <a:chExt cx="1014" cy="193"/>
            </a:xfrm>
          </p:grpSpPr>
          <p:sp>
            <p:nvSpPr>
              <p:cNvPr id="12289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2885" name="Group 7"/>
          <p:cNvGrpSpPr>
            <a:grpSpLocks/>
          </p:cNvGrpSpPr>
          <p:nvPr/>
        </p:nvGrpSpPr>
        <p:grpSpPr bwMode="auto">
          <a:xfrm>
            <a:off x="8505825" y="6540500"/>
            <a:ext cx="257175" cy="277813"/>
            <a:chOff x="5904" y="4543"/>
            <a:chExt cx="178" cy="193"/>
          </a:xfrm>
        </p:grpSpPr>
        <p:sp>
          <p:nvSpPr>
            <p:cNvPr id="12288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2888" name="Group 9"/>
            <p:cNvGrpSpPr>
              <a:grpSpLocks/>
            </p:cNvGrpSpPr>
            <p:nvPr/>
          </p:nvGrpSpPr>
          <p:grpSpPr bwMode="auto">
            <a:xfrm>
              <a:off x="5904" y="4543"/>
              <a:ext cx="178" cy="193"/>
              <a:chOff x="5904" y="4543"/>
              <a:chExt cx="178" cy="193"/>
            </a:xfrm>
          </p:grpSpPr>
          <p:sp>
            <p:nvSpPr>
              <p:cNvPr id="12288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4EDFD44-A8E2-4106-B2A3-5DA6FFBBF67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148</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35188" y="1179513"/>
            <a:ext cx="6697662" cy="5264150"/>
          </a:xfrm>
          <a:prstGeom prst="rect">
            <a:avLst/>
          </a:prstGeom>
          <a:noFill/>
        </p:spPr>
        <p:txBody>
          <a:bodyPr>
            <a:spAutoFit/>
          </a:bodyPr>
          <a:lstStyle/>
          <a:p>
            <a:pPr>
              <a:defRPr/>
            </a:pPr>
            <a:r>
              <a:rPr lang="en-US" sz="2400" dirty="0">
                <a:cs typeface="+mn-cs"/>
              </a:rPr>
              <a:t>The GLONASS PAGES programming is largely complete.</a:t>
            </a:r>
          </a:p>
          <a:p>
            <a:pPr>
              <a:defRPr/>
            </a:pPr>
            <a:endParaRPr lang="en-US" sz="2400" dirty="0">
              <a:cs typeface="+mn-cs"/>
            </a:endParaRPr>
          </a:p>
          <a:p>
            <a:pPr marL="457200" indent="-228600">
              <a:buFont typeface="Arial" pitchFamily="34" charset="0"/>
              <a:buChar char="•"/>
              <a:defRPr/>
            </a:pPr>
            <a:r>
              <a:rPr lang="en-US" sz="2400" dirty="0">
                <a:cs typeface="+mn-cs"/>
              </a:rPr>
              <a:t>Orbit production trials should be underway by April, 2011. </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Contribution to the IGS GLONASS precise ephemeris combinations is planned by the end of the year. </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Recall that the precise ephemerides have a two-week latency, so the viability of a GLONASS rapid product </a:t>
            </a:r>
            <a:br>
              <a:rPr lang="en-US" sz="2400" dirty="0">
                <a:cs typeface="+mn-cs"/>
              </a:rPr>
            </a:br>
            <a:r>
              <a:rPr lang="en-US" sz="2400" dirty="0">
                <a:cs typeface="+mn-cs"/>
              </a:rPr>
              <a:t>(one day latency or less) will be investigated.</a:t>
            </a:r>
          </a:p>
        </p:txBody>
      </p:sp>
      <p:sp>
        <p:nvSpPr>
          <p:cNvPr id="123907" name="Title 3"/>
          <p:cNvSpPr>
            <a:spLocks noGrp="1"/>
          </p:cNvSpPr>
          <p:nvPr>
            <p:ph type="title"/>
          </p:nvPr>
        </p:nvSpPr>
        <p:spPr>
          <a:xfrm>
            <a:off x="2316163" y="457200"/>
            <a:ext cx="3238500" cy="593725"/>
          </a:xfrm>
        </p:spPr>
        <p:txBody>
          <a:bodyPr/>
          <a:lstStyle/>
          <a:p>
            <a:pPr algn="l"/>
            <a:r>
              <a:rPr lang="en-US" sz="4000" smtClean="0"/>
              <a:t>Other GNSS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3908" name="Group 2"/>
          <p:cNvGrpSpPr>
            <a:grpSpLocks/>
          </p:cNvGrpSpPr>
          <p:nvPr/>
        </p:nvGrpSpPr>
        <p:grpSpPr bwMode="auto">
          <a:xfrm>
            <a:off x="174625" y="6562725"/>
            <a:ext cx="1460500" cy="277813"/>
            <a:chOff x="121" y="4559"/>
            <a:chExt cx="1014" cy="193"/>
          </a:xfrm>
        </p:grpSpPr>
        <p:sp>
          <p:nvSpPr>
            <p:cNvPr id="1239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3916" name="Group 4"/>
            <p:cNvGrpSpPr>
              <a:grpSpLocks/>
            </p:cNvGrpSpPr>
            <p:nvPr/>
          </p:nvGrpSpPr>
          <p:grpSpPr bwMode="auto">
            <a:xfrm>
              <a:off x="121" y="4559"/>
              <a:ext cx="1014" cy="193"/>
              <a:chOff x="121" y="4559"/>
              <a:chExt cx="1014" cy="193"/>
            </a:xfrm>
          </p:grpSpPr>
          <p:sp>
            <p:nvSpPr>
              <p:cNvPr id="1239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3909" name="Group 7"/>
          <p:cNvGrpSpPr>
            <a:grpSpLocks/>
          </p:cNvGrpSpPr>
          <p:nvPr/>
        </p:nvGrpSpPr>
        <p:grpSpPr bwMode="auto">
          <a:xfrm>
            <a:off x="8505825" y="6540500"/>
            <a:ext cx="257175" cy="277813"/>
            <a:chOff x="5904" y="4543"/>
            <a:chExt cx="178" cy="193"/>
          </a:xfrm>
        </p:grpSpPr>
        <p:sp>
          <p:nvSpPr>
            <p:cNvPr id="1239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3912" name="Group 9"/>
            <p:cNvGrpSpPr>
              <a:grpSpLocks/>
            </p:cNvGrpSpPr>
            <p:nvPr/>
          </p:nvGrpSpPr>
          <p:grpSpPr bwMode="auto">
            <a:xfrm>
              <a:off x="5904" y="4543"/>
              <a:ext cx="178" cy="193"/>
              <a:chOff x="5904" y="4543"/>
              <a:chExt cx="178" cy="193"/>
            </a:xfrm>
          </p:grpSpPr>
          <p:sp>
            <p:nvSpPr>
              <p:cNvPr id="1239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A8E3254-CBB4-4066-BF20-419A8D6029D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149</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2238375" y="1155700"/>
            <a:ext cx="6672263" cy="595313"/>
          </a:xfrm>
        </p:spPr>
        <p:txBody>
          <a:bodyPr/>
          <a:lstStyle/>
          <a:p>
            <a:pPr algn="l"/>
            <a:r>
              <a:rPr lang="en-US" sz="4000" smtClean="0"/>
              <a:t>The OPUS-S Interface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238375" y="1887538"/>
            <a:ext cx="6672263" cy="4154487"/>
          </a:xfrm>
          <a:prstGeom prst="rect">
            <a:avLst/>
          </a:prstGeom>
          <a:noFill/>
        </p:spPr>
        <p:txBody>
          <a:bodyPr>
            <a:spAutoFit/>
          </a:bodyPr>
          <a:lstStyle/>
          <a:p>
            <a:pPr>
              <a:defRPr/>
            </a:pPr>
            <a:r>
              <a:rPr lang="en-US" sz="2400" dirty="0">
                <a:cs typeface="+mn-cs"/>
              </a:rPr>
              <a:t>Beautiful in its simplicity, the user need only provide:</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The antenna type.</a:t>
            </a:r>
          </a:p>
          <a:p>
            <a:pPr marL="804863" indent="-341313">
              <a:buFont typeface="Arial" pitchFamily="34" charset="0"/>
              <a:buChar char="•"/>
              <a:defRPr/>
            </a:pPr>
            <a:r>
              <a:rPr lang="en-US" sz="2400" dirty="0">
                <a:cs typeface="+mn-cs"/>
              </a:rPr>
              <a:t>The offset to the </a:t>
            </a:r>
            <a:r>
              <a:rPr lang="en-US" sz="2400" b="1" dirty="0">
                <a:cs typeface="+mn-cs"/>
              </a:rPr>
              <a:t>antenna reference point </a:t>
            </a:r>
            <a:r>
              <a:rPr lang="en-US" sz="2400" dirty="0">
                <a:cs typeface="+mn-cs"/>
              </a:rPr>
              <a:t>(ARP).</a:t>
            </a:r>
          </a:p>
          <a:p>
            <a:pPr marL="804863" indent="-341313">
              <a:buFont typeface="Arial" pitchFamily="34" charset="0"/>
              <a:buChar char="•"/>
              <a:defRPr/>
            </a:pPr>
            <a:r>
              <a:rPr lang="en-US" sz="2400" dirty="0">
                <a:cs typeface="+mn-cs"/>
              </a:rPr>
              <a:t>2- to 48-hours of GPS L1 + L2 data.</a:t>
            </a:r>
          </a:p>
          <a:p>
            <a:pPr>
              <a:defRPr/>
            </a:pPr>
            <a:endParaRPr lang="en-US" sz="2400" dirty="0">
              <a:cs typeface="+mn-cs"/>
            </a:endParaRPr>
          </a:p>
          <a:p>
            <a:pPr>
              <a:defRPr/>
            </a:pPr>
            <a:r>
              <a:rPr lang="en-US" sz="2400" dirty="0">
                <a:cs typeface="+mn-cs"/>
              </a:rPr>
              <a:t>In turn, the user receives:</a:t>
            </a:r>
          </a:p>
          <a:p>
            <a:pPr marL="804863" indent="-341313">
              <a:buFont typeface="Arial" pitchFamily="34" charset="0"/>
              <a:buChar char="•"/>
              <a:defRPr/>
            </a:pPr>
            <a:r>
              <a:rPr lang="en-US" sz="2400" dirty="0">
                <a:cs typeface="+mn-cs"/>
              </a:rPr>
              <a:t>Coordinates accurate to a few centimeters.</a:t>
            </a:r>
          </a:p>
        </p:txBody>
      </p:sp>
      <p:grpSp>
        <p:nvGrpSpPr>
          <p:cNvPr id="16388" name="Group 2"/>
          <p:cNvGrpSpPr>
            <a:grpSpLocks/>
          </p:cNvGrpSpPr>
          <p:nvPr/>
        </p:nvGrpSpPr>
        <p:grpSpPr bwMode="auto">
          <a:xfrm>
            <a:off x="174625" y="6562725"/>
            <a:ext cx="1460500" cy="277813"/>
            <a:chOff x="121" y="4559"/>
            <a:chExt cx="1014" cy="193"/>
          </a:xfrm>
        </p:grpSpPr>
        <p:sp>
          <p:nvSpPr>
            <p:cNvPr id="1639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396" name="Group 4"/>
            <p:cNvGrpSpPr>
              <a:grpSpLocks/>
            </p:cNvGrpSpPr>
            <p:nvPr/>
          </p:nvGrpSpPr>
          <p:grpSpPr bwMode="auto">
            <a:xfrm>
              <a:off x="121" y="4559"/>
              <a:ext cx="1014" cy="193"/>
              <a:chOff x="121" y="4559"/>
              <a:chExt cx="1014" cy="193"/>
            </a:xfrm>
          </p:grpSpPr>
          <p:sp>
            <p:nvSpPr>
              <p:cNvPr id="1639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389" name="Group 7"/>
          <p:cNvGrpSpPr>
            <a:grpSpLocks/>
          </p:cNvGrpSpPr>
          <p:nvPr/>
        </p:nvGrpSpPr>
        <p:grpSpPr bwMode="auto">
          <a:xfrm>
            <a:off x="8505825" y="6540500"/>
            <a:ext cx="257175" cy="277813"/>
            <a:chOff x="5904" y="4543"/>
            <a:chExt cx="178" cy="193"/>
          </a:xfrm>
        </p:grpSpPr>
        <p:sp>
          <p:nvSpPr>
            <p:cNvPr id="1639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392" name="Group 9"/>
            <p:cNvGrpSpPr>
              <a:grpSpLocks/>
            </p:cNvGrpSpPr>
            <p:nvPr/>
          </p:nvGrpSpPr>
          <p:grpSpPr bwMode="auto">
            <a:xfrm>
              <a:off x="5904" y="4543"/>
              <a:ext cx="178" cy="193"/>
              <a:chOff x="5904" y="4543"/>
              <a:chExt cx="178" cy="193"/>
            </a:xfrm>
          </p:grpSpPr>
          <p:sp>
            <p:nvSpPr>
              <p:cNvPr id="1639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FE1A08F-AA95-4FA4-85FE-2E104D23162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19225" y="1350963"/>
            <a:ext cx="8686800" cy="4524375"/>
          </a:xfrm>
          <a:prstGeom prst="rect">
            <a:avLst/>
          </a:prstGeom>
          <a:noFill/>
        </p:spPr>
        <p:txBody>
          <a:bodyPr>
            <a:spAutoFit/>
          </a:bodyPr>
          <a:lstStyle/>
          <a:p>
            <a:pPr>
              <a:defRPr/>
            </a:pPr>
            <a:r>
              <a:rPr lang="en-US" sz="2400" dirty="0">
                <a:cs typeface="+mn-cs"/>
              </a:rPr>
              <a:t>But GLONASS PAGES is just a transitional tool:</a:t>
            </a:r>
          </a:p>
          <a:p>
            <a:pPr>
              <a:defRPr/>
            </a:pPr>
            <a:endParaRPr lang="en-US" sz="2400" dirty="0">
              <a:cs typeface="+mn-cs"/>
            </a:endParaRPr>
          </a:p>
          <a:p>
            <a:pPr marL="457200" indent="-228600">
              <a:buFont typeface="Arial" pitchFamily="34" charset="0"/>
              <a:buChar char="•"/>
              <a:defRPr/>
            </a:pPr>
            <a:r>
              <a:rPr lang="en-US" sz="2400" dirty="0">
                <a:cs typeface="+mn-cs"/>
              </a:rPr>
              <a:t>It provides useful products in the short-term.</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Its products will be regularly compared with similar products from the international community.</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It can provide experience with other GNSS.</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It can provide a way to experiment with other GNSS.</a:t>
            </a:r>
          </a:p>
          <a:p>
            <a:pPr marL="457200" indent="-228600">
              <a:buFont typeface="Arial" pitchFamily="34" charset="0"/>
              <a:buChar char="•"/>
              <a:defRPr/>
            </a:pPr>
            <a:endParaRPr lang="en-US" sz="2400" dirty="0">
              <a:cs typeface="+mn-cs"/>
            </a:endParaRPr>
          </a:p>
          <a:p>
            <a:pPr marL="457200" indent="-228600">
              <a:buFont typeface="Arial" pitchFamily="34" charset="0"/>
              <a:buChar char="•"/>
              <a:defRPr/>
            </a:pPr>
            <a:r>
              <a:rPr lang="en-US" sz="2400" dirty="0">
                <a:cs typeface="+mn-cs"/>
              </a:rPr>
              <a:t>It is a “benchmark” for the next-generation software.</a:t>
            </a:r>
          </a:p>
        </p:txBody>
      </p:sp>
      <p:sp>
        <p:nvSpPr>
          <p:cNvPr id="124931" name="Title 3"/>
          <p:cNvSpPr>
            <a:spLocks noGrp="1"/>
          </p:cNvSpPr>
          <p:nvPr>
            <p:ph type="title"/>
          </p:nvPr>
        </p:nvSpPr>
        <p:spPr>
          <a:xfrm>
            <a:off x="2247900" y="465138"/>
            <a:ext cx="3324225" cy="595312"/>
          </a:xfrm>
        </p:spPr>
        <p:txBody>
          <a:bodyPr/>
          <a:lstStyle/>
          <a:p>
            <a:pPr algn="l"/>
            <a:r>
              <a:rPr lang="en-US" sz="4000" smtClean="0"/>
              <a:t>Other GNSS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4932" name="Group 2"/>
          <p:cNvGrpSpPr>
            <a:grpSpLocks/>
          </p:cNvGrpSpPr>
          <p:nvPr/>
        </p:nvGrpSpPr>
        <p:grpSpPr bwMode="auto">
          <a:xfrm>
            <a:off x="174625" y="6562725"/>
            <a:ext cx="1460500" cy="277813"/>
            <a:chOff x="121" y="4559"/>
            <a:chExt cx="1014" cy="193"/>
          </a:xfrm>
        </p:grpSpPr>
        <p:sp>
          <p:nvSpPr>
            <p:cNvPr id="12493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4940" name="Group 4"/>
            <p:cNvGrpSpPr>
              <a:grpSpLocks/>
            </p:cNvGrpSpPr>
            <p:nvPr/>
          </p:nvGrpSpPr>
          <p:grpSpPr bwMode="auto">
            <a:xfrm>
              <a:off x="121" y="4559"/>
              <a:ext cx="1014" cy="193"/>
              <a:chOff x="121" y="4559"/>
              <a:chExt cx="1014" cy="193"/>
            </a:xfrm>
          </p:grpSpPr>
          <p:sp>
            <p:nvSpPr>
              <p:cNvPr id="12494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4933" name="Group 7"/>
          <p:cNvGrpSpPr>
            <a:grpSpLocks/>
          </p:cNvGrpSpPr>
          <p:nvPr/>
        </p:nvGrpSpPr>
        <p:grpSpPr bwMode="auto">
          <a:xfrm>
            <a:off x="8505825" y="6540500"/>
            <a:ext cx="257175" cy="277813"/>
            <a:chOff x="5904" y="4543"/>
            <a:chExt cx="178" cy="193"/>
          </a:xfrm>
        </p:grpSpPr>
        <p:sp>
          <p:nvSpPr>
            <p:cNvPr id="12493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4936" name="Group 9"/>
            <p:cNvGrpSpPr>
              <a:grpSpLocks/>
            </p:cNvGrpSpPr>
            <p:nvPr/>
          </p:nvGrpSpPr>
          <p:grpSpPr bwMode="auto">
            <a:xfrm>
              <a:off x="5904" y="4543"/>
              <a:ext cx="178" cy="193"/>
              <a:chOff x="5904" y="4543"/>
              <a:chExt cx="178" cy="193"/>
            </a:xfrm>
          </p:grpSpPr>
          <p:sp>
            <p:nvSpPr>
              <p:cNvPr id="12493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9EB9FCA-8FBC-4924-A534-46B385B862F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150</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itle 3"/>
          <p:cNvSpPr>
            <a:spLocks noGrp="1"/>
          </p:cNvSpPr>
          <p:nvPr>
            <p:ph type="title"/>
          </p:nvPr>
        </p:nvSpPr>
        <p:spPr>
          <a:xfrm>
            <a:off x="2359025" y="465138"/>
            <a:ext cx="3929063" cy="595312"/>
          </a:xfrm>
        </p:spPr>
        <p:txBody>
          <a:bodyPr/>
          <a:lstStyle/>
          <a:p>
            <a:pPr algn="l"/>
            <a:r>
              <a:rPr lang="en-US" sz="4000" smtClean="0"/>
              <a:t>Other GNSS</a:t>
            </a:r>
          </a:p>
        </p:txBody>
      </p:sp>
      <p:sp>
        <p:nvSpPr>
          <p:cNvPr id="25603" name="Content Placeholder 2"/>
          <p:cNvSpPr>
            <a:spLocks noGrp="1"/>
          </p:cNvSpPr>
          <p:nvPr>
            <p:ph idx="1"/>
          </p:nvPr>
        </p:nvSpPr>
        <p:spPr>
          <a:xfrm>
            <a:off x="1246188" y="1455738"/>
            <a:ext cx="8229600" cy="4495800"/>
          </a:xfrm>
        </p:spPr>
        <p:txBody>
          <a:bodyPr/>
          <a:lstStyle/>
          <a:p>
            <a:pPr marL="0" indent="6350">
              <a:buFont typeface="Arial" pitchFamily="34" charset="0"/>
              <a:buNone/>
              <a:defRPr/>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Font typeface="Arial" pitchFamily="34" charset="0"/>
              <a:buNone/>
              <a:defRPr/>
            </a:pPr>
            <a:endParaRPr lang="en-US" sz="2400" dirty="0" smtClean="0">
              <a:latin typeface="Arial" pitchFamily="34" charset="0"/>
              <a:cs typeface="Arial" pitchFamily="34" charset="0"/>
            </a:endParaRPr>
          </a:p>
          <a:p>
            <a:pPr>
              <a:spcBef>
                <a:spcPct val="0"/>
              </a:spcBef>
              <a:defRPr/>
            </a:pPr>
            <a:r>
              <a:rPr lang="en-US" sz="2400" dirty="0" smtClean="0">
                <a:latin typeface="Arial" pitchFamily="34" charset="0"/>
                <a:cs typeface="Arial" pitchFamily="34" charset="0"/>
              </a:rPr>
              <a:t>Software requirements:</a:t>
            </a:r>
          </a:p>
          <a:p>
            <a:pPr lvl="1">
              <a:spcBef>
                <a:spcPct val="0"/>
              </a:spcBef>
              <a:buFont typeface="Courier New" pitchFamily="49" charset="0"/>
              <a:buChar char="o"/>
              <a:defRPr/>
            </a:pPr>
            <a:r>
              <a:rPr lang="en-US" sz="2400" dirty="0" smtClean="0">
                <a:latin typeface="Arial" pitchFamily="34" charset="0"/>
                <a:cs typeface="Arial" pitchFamily="34" charset="0"/>
              </a:rPr>
              <a:t>Ability to process single- or multi-frequency data.</a:t>
            </a:r>
          </a:p>
          <a:p>
            <a:pPr lvl="1">
              <a:spcBef>
                <a:spcPct val="0"/>
              </a:spcBef>
              <a:buFont typeface="Courier New" pitchFamily="49" charset="0"/>
              <a:buChar char="o"/>
              <a:defRPr/>
            </a:pPr>
            <a:r>
              <a:rPr lang="en-US" sz="2400" dirty="0" smtClean="0">
                <a:latin typeface="Arial" pitchFamily="34" charset="0"/>
                <a:cs typeface="Arial" pitchFamily="34" charset="0"/>
              </a:rPr>
              <a:t>Ability to process single- or multi-constellation data.</a:t>
            </a:r>
          </a:p>
          <a:p>
            <a:pPr lvl="1">
              <a:spcBef>
                <a:spcPct val="0"/>
              </a:spcBef>
              <a:buFont typeface="Courier New" pitchFamily="49" charset="0"/>
              <a:buChar char="o"/>
              <a:defRPr/>
            </a:pPr>
            <a:r>
              <a:rPr lang="en-US" sz="2400" dirty="0" smtClean="0">
                <a:latin typeface="Arial" pitchFamily="34" charset="0"/>
                <a:cs typeface="Arial" pitchFamily="34" charset="0"/>
              </a:rPr>
              <a:t>Ability to process other many observables.</a:t>
            </a:r>
          </a:p>
          <a:p>
            <a:pPr lvl="1">
              <a:spcBef>
                <a:spcPct val="0"/>
              </a:spcBef>
              <a:buFont typeface="Courier New" pitchFamily="49" charset="0"/>
              <a:buChar char="o"/>
              <a:defRPr/>
            </a:pPr>
            <a:r>
              <a:rPr lang="en-US" sz="2400" dirty="0" smtClean="0">
                <a:latin typeface="Arial" pitchFamily="34" charset="0"/>
                <a:cs typeface="Arial" pitchFamily="34" charset="0"/>
              </a:rPr>
              <a:t>Ability to fix integers.</a:t>
            </a:r>
          </a:p>
          <a:p>
            <a:pPr>
              <a:defRPr/>
            </a:pPr>
            <a:endParaRPr lang="en-US" dirty="0" smtClean="0"/>
          </a:p>
        </p:txBody>
      </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5956" name="Group 2"/>
          <p:cNvGrpSpPr>
            <a:grpSpLocks/>
          </p:cNvGrpSpPr>
          <p:nvPr/>
        </p:nvGrpSpPr>
        <p:grpSpPr bwMode="auto">
          <a:xfrm>
            <a:off x="174625" y="6562725"/>
            <a:ext cx="1460500" cy="277813"/>
            <a:chOff x="121" y="4559"/>
            <a:chExt cx="1014" cy="193"/>
          </a:xfrm>
        </p:grpSpPr>
        <p:sp>
          <p:nvSpPr>
            <p:cNvPr id="12596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5964" name="Group 7"/>
            <p:cNvGrpSpPr>
              <a:grpSpLocks/>
            </p:cNvGrpSpPr>
            <p:nvPr/>
          </p:nvGrpSpPr>
          <p:grpSpPr bwMode="auto">
            <a:xfrm>
              <a:off x="121" y="4559"/>
              <a:ext cx="1014" cy="193"/>
              <a:chOff x="121" y="4559"/>
              <a:chExt cx="1014" cy="193"/>
            </a:xfrm>
          </p:grpSpPr>
          <p:sp>
            <p:nvSpPr>
              <p:cNvPr id="12596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5957" name="Group 7"/>
          <p:cNvGrpSpPr>
            <a:grpSpLocks/>
          </p:cNvGrpSpPr>
          <p:nvPr/>
        </p:nvGrpSpPr>
        <p:grpSpPr bwMode="auto">
          <a:xfrm>
            <a:off x="8505825" y="6540500"/>
            <a:ext cx="257175" cy="277813"/>
            <a:chOff x="5904" y="4543"/>
            <a:chExt cx="178" cy="193"/>
          </a:xfrm>
        </p:grpSpPr>
        <p:sp>
          <p:nvSpPr>
            <p:cNvPr id="12595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5960" name="Group 9"/>
            <p:cNvGrpSpPr>
              <a:grpSpLocks/>
            </p:cNvGrpSpPr>
            <p:nvPr/>
          </p:nvGrpSpPr>
          <p:grpSpPr bwMode="auto">
            <a:xfrm>
              <a:off x="5904" y="4543"/>
              <a:ext cx="178" cy="193"/>
              <a:chOff x="5904" y="4543"/>
              <a:chExt cx="178" cy="193"/>
            </a:xfrm>
          </p:grpSpPr>
          <p:sp>
            <p:nvSpPr>
              <p:cNvPr id="12596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3426D48-BDA1-438B-A601-61D61F7D856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itle 3"/>
          <p:cNvSpPr>
            <a:spLocks noGrp="1"/>
          </p:cNvSpPr>
          <p:nvPr>
            <p:ph type="title"/>
          </p:nvPr>
        </p:nvSpPr>
        <p:spPr>
          <a:xfrm>
            <a:off x="2263775" y="457200"/>
            <a:ext cx="3921125" cy="593725"/>
          </a:xfrm>
        </p:spPr>
        <p:txBody>
          <a:bodyPr/>
          <a:lstStyle/>
          <a:p>
            <a:pPr algn="l"/>
            <a:r>
              <a:rPr lang="en-US" sz="4000" smtClean="0"/>
              <a:t>Other GNSS</a:t>
            </a:r>
          </a:p>
        </p:txBody>
      </p:sp>
      <p:sp>
        <p:nvSpPr>
          <p:cNvPr id="25603" name="Content Placeholder 2"/>
          <p:cNvSpPr>
            <a:spLocks noGrp="1"/>
          </p:cNvSpPr>
          <p:nvPr>
            <p:ph idx="1"/>
          </p:nvPr>
        </p:nvSpPr>
        <p:spPr>
          <a:xfrm>
            <a:off x="2328863" y="1309688"/>
            <a:ext cx="6684962" cy="4495800"/>
          </a:xfrm>
        </p:spPr>
        <p:txBody>
          <a:bodyPr/>
          <a:lstStyle/>
          <a:p>
            <a:pPr marL="0" indent="6350">
              <a:buFont typeface="Arial" pitchFamily="34" charset="0"/>
              <a:buNone/>
              <a:defRPr/>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Font typeface="Arial" pitchFamily="34" charset="0"/>
              <a:buNone/>
              <a:defRPr/>
            </a:pPr>
            <a:endParaRPr lang="en-US" sz="2400" dirty="0" smtClean="0">
              <a:latin typeface="Arial" pitchFamily="34" charset="0"/>
              <a:cs typeface="Arial" pitchFamily="34" charset="0"/>
            </a:endParaRPr>
          </a:p>
          <a:p>
            <a:pPr>
              <a:spcBef>
                <a:spcPct val="0"/>
              </a:spcBef>
              <a:defRPr/>
            </a:pPr>
            <a:r>
              <a:rPr lang="en-US" sz="2400" dirty="0" smtClean="0">
                <a:latin typeface="Arial" pitchFamily="34" charset="0"/>
                <a:cs typeface="Arial" pitchFamily="34" charset="0"/>
              </a:rPr>
              <a:t>Technical aspects:</a:t>
            </a:r>
          </a:p>
          <a:p>
            <a:pPr lvl="1">
              <a:spcBef>
                <a:spcPct val="0"/>
              </a:spcBef>
              <a:buFont typeface="Courier New" pitchFamily="49" charset="0"/>
              <a:buChar char="o"/>
              <a:defRPr/>
            </a:pPr>
            <a:r>
              <a:rPr lang="en-US" sz="2400" dirty="0" smtClean="0">
                <a:latin typeface="Arial" pitchFamily="34" charset="0"/>
                <a:cs typeface="Arial" pitchFamily="34" charset="0"/>
              </a:rPr>
              <a:t>Object oriented programming.</a:t>
            </a:r>
          </a:p>
          <a:p>
            <a:pPr lvl="1">
              <a:spcBef>
                <a:spcPct val="0"/>
              </a:spcBef>
              <a:buFont typeface="Courier New" pitchFamily="49" charset="0"/>
              <a:buChar char="o"/>
              <a:defRPr/>
            </a:pPr>
            <a:r>
              <a:rPr lang="en-US" sz="2400" dirty="0" smtClean="0">
                <a:latin typeface="Arial" pitchFamily="34" charset="0"/>
                <a:cs typeface="Arial" pitchFamily="34" charset="0"/>
              </a:rPr>
              <a:t>C++ or Java.</a:t>
            </a:r>
          </a:p>
          <a:p>
            <a:pPr lvl="1">
              <a:spcBef>
                <a:spcPct val="0"/>
              </a:spcBef>
              <a:buFont typeface="Courier New" pitchFamily="49" charset="0"/>
              <a:buChar char="o"/>
              <a:defRPr/>
            </a:pPr>
            <a:r>
              <a:rPr lang="en-US" sz="2400" dirty="0" smtClean="0">
                <a:latin typeface="Arial" pitchFamily="34" charset="0"/>
                <a:cs typeface="Arial" pitchFamily="34" charset="0"/>
              </a:rPr>
              <a:t>Unified formats and a robust interface which supports backward- and forward-compatibility.</a:t>
            </a:r>
          </a:p>
          <a:p>
            <a:pPr>
              <a:defRPr/>
            </a:pPr>
            <a:endParaRPr lang="en-US" dirty="0" smtClean="0"/>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6980" name="Group 2"/>
          <p:cNvGrpSpPr>
            <a:grpSpLocks/>
          </p:cNvGrpSpPr>
          <p:nvPr/>
        </p:nvGrpSpPr>
        <p:grpSpPr bwMode="auto">
          <a:xfrm>
            <a:off x="174625" y="6562725"/>
            <a:ext cx="1460500" cy="277813"/>
            <a:chOff x="121" y="4559"/>
            <a:chExt cx="1014" cy="193"/>
          </a:xfrm>
        </p:grpSpPr>
        <p:sp>
          <p:nvSpPr>
            <p:cNvPr id="12698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6988" name="Group 7"/>
            <p:cNvGrpSpPr>
              <a:grpSpLocks/>
            </p:cNvGrpSpPr>
            <p:nvPr/>
          </p:nvGrpSpPr>
          <p:grpSpPr bwMode="auto">
            <a:xfrm>
              <a:off x="121" y="4559"/>
              <a:ext cx="1014" cy="193"/>
              <a:chOff x="121" y="4559"/>
              <a:chExt cx="1014" cy="193"/>
            </a:xfrm>
          </p:grpSpPr>
          <p:sp>
            <p:nvSpPr>
              <p:cNvPr id="12698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6981" name="Group 7"/>
          <p:cNvGrpSpPr>
            <a:grpSpLocks/>
          </p:cNvGrpSpPr>
          <p:nvPr/>
        </p:nvGrpSpPr>
        <p:grpSpPr bwMode="auto">
          <a:xfrm>
            <a:off x="8505825" y="6540500"/>
            <a:ext cx="257175" cy="277813"/>
            <a:chOff x="5904" y="4543"/>
            <a:chExt cx="178" cy="193"/>
          </a:xfrm>
        </p:grpSpPr>
        <p:sp>
          <p:nvSpPr>
            <p:cNvPr id="12698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6984" name="Group 9"/>
            <p:cNvGrpSpPr>
              <a:grpSpLocks/>
            </p:cNvGrpSpPr>
            <p:nvPr/>
          </p:nvGrpSpPr>
          <p:grpSpPr bwMode="auto">
            <a:xfrm>
              <a:off x="5904" y="4543"/>
              <a:ext cx="178" cy="193"/>
              <a:chOff x="5904" y="4543"/>
              <a:chExt cx="178" cy="193"/>
            </a:xfrm>
          </p:grpSpPr>
          <p:sp>
            <p:nvSpPr>
              <p:cNvPr id="12698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88CB415-9243-4398-8791-D2DD651F081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itle 3"/>
          <p:cNvSpPr>
            <a:spLocks noGrp="1"/>
          </p:cNvSpPr>
          <p:nvPr>
            <p:ph type="title"/>
          </p:nvPr>
        </p:nvSpPr>
        <p:spPr>
          <a:xfrm>
            <a:off x="2670175" y="465138"/>
            <a:ext cx="3316288" cy="595312"/>
          </a:xfrm>
        </p:spPr>
        <p:txBody>
          <a:bodyPr/>
          <a:lstStyle/>
          <a:p>
            <a:pPr algn="l"/>
            <a:r>
              <a:rPr lang="en-US" sz="4000" smtClean="0"/>
              <a:t>Other GNSS</a:t>
            </a:r>
          </a:p>
        </p:txBody>
      </p:sp>
      <p:sp>
        <p:nvSpPr>
          <p:cNvPr id="128002" name="Content Placeholder 2"/>
          <p:cNvSpPr>
            <a:spLocks noGrp="1"/>
          </p:cNvSpPr>
          <p:nvPr>
            <p:ph idx="1"/>
          </p:nvPr>
        </p:nvSpPr>
        <p:spPr>
          <a:xfrm>
            <a:off x="1268413" y="1128713"/>
            <a:ext cx="8229600" cy="4876800"/>
          </a:xfrm>
        </p:spPr>
        <p:txBody>
          <a:bodyPr/>
          <a:lstStyle/>
          <a:p>
            <a:pPr>
              <a:spcBef>
                <a:spcPct val="0"/>
              </a:spcBef>
              <a:buFont typeface="Arial" pitchFamily="34" charset="0"/>
              <a:buNone/>
            </a:pPr>
            <a:r>
              <a:rPr lang="en-US" sz="2400" smtClean="0">
                <a:latin typeface="Arial" pitchFamily="34" charset="0"/>
                <a:cs typeface="Arial" pitchFamily="34" charset="0"/>
              </a:rPr>
              <a:t>Challenges in building the next-generation software.</a:t>
            </a:r>
          </a:p>
          <a:p>
            <a:pPr marL="511175" lvl="1" indent="-282575">
              <a:spcBef>
                <a:spcPct val="0"/>
              </a:spcBef>
              <a:buFont typeface="Arial" pitchFamily="34" charset="0"/>
              <a:buChar char="•"/>
            </a:pPr>
            <a:r>
              <a:rPr lang="en-US" sz="2400" smtClean="0">
                <a:latin typeface="Arial" pitchFamily="34" charset="0"/>
                <a:cs typeface="Arial" pitchFamily="34" charset="0"/>
              </a:rPr>
              <a:t>Understanding the biases within and between GNSS.</a:t>
            </a:r>
          </a:p>
          <a:p>
            <a:pPr marL="968375" lvl="3" indent="-282575">
              <a:spcBef>
                <a:spcPct val="0"/>
              </a:spcBef>
              <a:buFont typeface="Courier New" pitchFamily="49" charset="0"/>
              <a:buChar char="o"/>
            </a:pPr>
            <a:r>
              <a:rPr lang="en-US" sz="2400" smtClean="0">
                <a:latin typeface="Arial" pitchFamily="34" charset="0"/>
                <a:cs typeface="Arial" pitchFamily="34" charset="0"/>
              </a:rPr>
              <a:t>Receiver clock biases.</a:t>
            </a:r>
          </a:p>
          <a:p>
            <a:pPr marL="968375" lvl="3" indent="-282575">
              <a:spcBef>
                <a:spcPct val="0"/>
              </a:spcBef>
              <a:buFont typeface="Courier New" pitchFamily="49" charset="0"/>
              <a:buChar char="o"/>
            </a:pPr>
            <a:r>
              <a:rPr lang="en-US" sz="2400" smtClean="0">
                <a:latin typeface="Arial" pitchFamily="34" charset="0"/>
                <a:cs typeface="Arial" pitchFamily="34" charset="0"/>
              </a:rPr>
              <a:t>Inter-channel biases:</a:t>
            </a:r>
            <a:br>
              <a:rPr lang="en-US" sz="2400" smtClean="0">
                <a:latin typeface="Arial" pitchFamily="34" charset="0"/>
                <a:cs typeface="Arial" pitchFamily="34" charset="0"/>
              </a:rPr>
            </a:br>
            <a:r>
              <a:rPr lang="en-US" sz="2400" smtClean="0">
                <a:latin typeface="Arial" pitchFamily="34" charset="0"/>
                <a:cs typeface="Arial" pitchFamily="34" charset="0"/>
              </a:rPr>
              <a:t>hardware dependent for each frequency.</a:t>
            </a:r>
          </a:p>
          <a:p>
            <a:pPr marL="968375" lvl="3" indent="-282575">
              <a:spcBef>
                <a:spcPct val="0"/>
              </a:spcBef>
              <a:buFont typeface="Courier New" pitchFamily="49" charset="0"/>
              <a:buChar char="o"/>
            </a:pPr>
            <a:r>
              <a:rPr lang="en-US" sz="2400" smtClean="0">
                <a:latin typeface="Arial" pitchFamily="34" charset="0"/>
                <a:cs typeface="Arial" pitchFamily="34" charset="0"/>
              </a:rPr>
              <a:t>Other system biases.</a:t>
            </a:r>
          </a:p>
          <a:p>
            <a:pPr marL="511175" lvl="2" indent="-282575">
              <a:spcBef>
                <a:spcPct val="0"/>
              </a:spcBef>
              <a:buFont typeface="Courier New" pitchFamily="49" charset="0"/>
              <a:buChar char="o"/>
            </a:pPr>
            <a:endParaRPr lang="en-US" smtClean="0">
              <a:latin typeface="Arial" pitchFamily="34" charset="0"/>
              <a:cs typeface="Arial" pitchFamily="34" charset="0"/>
            </a:endParaRPr>
          </a:p>
          <a:p>
            <a:pPr marL="511175" lvl="1" indent="-282575">
              <a:spcBef>
                <a:spcPct val="0"/>
              </a:spcBef>
              <a:buFont typeface="Arial" pitchFamily="34" charset="0"/>
              <a:buChar char="•"/>
            </a:pPr>
            <a:r>
              <a:rPr lang="en-US" sz="2400" smtClean="0">
                <a:latin typeface="Arial" pitchFamily="34" charset="0"/>
                <a:cs typeface="Arial" pitchFamily="34" charset="0"/>
              </a:rPr>
              <a:t>The classic double-difference approach won’t work.</a:t>
            </a:r>
          </a:p>
          <a:p>
            <a:pPr marL="968375" lvl="3" indent="-282575">
              <a:spcBef>
                <a:spcPct val="0"/>
              </a:spcBef>
              <a:buFont typeface="Courier New" pitchFamily="49" charset="0"/>
              <a:buChar char="o"/>
            </a:pPr>
            <a:r>
              <a:rPr lang="en-US" sz="2400" smtClean="0">
                <a:latin typeface="Arial" pitchFamily="34" charset="0"/>
                <a:cs typeface="Arial" pitchFamily="34" charset="0"/>
              </a:rPr>
              <a:t>Different receiver clock estimates for each GNSS.</a:t>
            </a:r>
          </a:p>
          <a:p>
            <a:pPr marL="968375" lvl="3" indent="-282575">
              <a:spcBef>
                <a:spcPct val="0"/>
              </a:spcBef>
              <a:buFont typeface="Courier New" pitchFamily="49" charset="0"/>
              <a:buChar char="o"/>
            </a:pPr>
            <a:r>
              <a:rPr lang="en-US" sz="2400" smtClean="0">
                <a:latin typeface="Arial" pitchFamily="34" charset="0"/>
                <a:cs typeface="Arial" pitchFamily="34" charset="0"/>
              </a:rPr>
              <a:t>Mixing different frequencies.</a:t>
            </a:r>
          </a:p>
          <a:p>
            <a:pPr marL="968375" lvl="3" indent="-282575">
              <a:spcBef>
                <a:spcPct val="0"/>
              </a:spcBef>
              <a:buFont typeface="Courier New" pitchFamily="49" charset="0"/>
              <a:buChar char="o"/>
            </a:pPr>
            <a:r>
              <a:rPr lang="en-US" sz="2400" smtClean="0">
                <a:latin typeface="Arial" pitchFamily="34" charset="0"/>
                <a:cs typeface="Arial" pitchFamily="34" charset="0"/>
              </a:rPr>
              <a:t>Inter-channel biases.</a:t>
            </a:r>
          </a:p>
          <a:p>
            <a:pPr marL="968375" lvl="3" indent="-282575">
              <a:spcBef>
                <a:spcPct val="0"/>
              </a:spcBef>
              <a:buFont typeface="Courier New" pitchFamily="49" charset="0"/>
              <a:buChar char="o"/>
            </a:pPr>
            <a:r>
              <a:rPr lang="en-US" sz="2400" smtClean="0">
                <a:latin typeface="Arial" pitchFamily="34" charset="0"/>
                <a:cs typeface="Arial" pitchFamily="34" charset="0"/>
              </a:rPr>
              <a:t>Integer ambiguity fixing.</a:t>
            </a:r>
          </a:p>
        </p:txBody>
      </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28004" name="Group 2"/>
          <p:cNvGrpSpPr>
            <a:grpSpLocks/>
          </p:cNvGrpSpPr>
          <p:nvPr/>
        </p:nvGrpSpPr>
        <p:grpSpPr bwMode="auto">
          <a:xfrm>
            <a:off x="174625" y="6562725"/>
            <a:ext cx="1460500" cy="277813"/>
            <a:chOff x="121" y="4559"/>
            <a:chExt cx="1014" cy="193"/>
          </a:xfrm>
        </p:grpSpPr>
        <p:sp>
          <p:nvSpPr>
            <p:cNvPr id="1280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8012" name="Group 7"/>
            <p:cNvGrpSpPr>
              <a:grpSpLocks/>
            </p:cNvGrpSpPr>
            <p:nvPr/>
          </p:nvGrpSpPr>
          <p:grpSpPr bwMode="auto">
            <a:xfrm>
              <a:off x="121" y="4559"/>
              <a:ext cx="1014" cy="193"/>
              <a:chOff x="121" y="4559"/>
              <a:chExt cx="1014" cy="193"/>
            </a:xfrm>
          </p:grpSpPr>
          <p:sp>
            <p:nvSpPr>
              <p:cNvPr id="1280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28005" name="Group 7"/>
          <p:cNvGrpSpPr>
            <a:grpSpLocks/>
          </p:cNvGrpSpPr>
          <p:nvPr/>
        </p:nvGrpSpPr>
        <p:grpSpPr bwMode="auto">
          <a:xfrm>
            <a:off x="8505825" y="6540500"/>
            <a:ext cx="257175" cy="277813"/>
            <a:chOff x="5904" y="4543"/>
            <a:chExt cx="178" cy="193"/>
          </a:xfrm>
        </p:grpSpPr>
        <p:sp>
          <p:nvSpPr>
            <p:cNvPr id="12800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8008" name="Group 9"/>
            <p:cNvGrpSpPr>
              <a:grpSpLocks/>
            </p:cNvGrpSpPr>
            <p:nvPr/>
          </p:nvGrpSpPr>
          <p:grpSpPr bwMode="auto">
            <a:xfrm>
              <a:off x="5904" y="4543"/>
              <a:ext cx="178" cy="193"/>
              <a:chOff x="5904" y="4543"/>
              <a:chExt cx="178" cy="193"/>
            </a:xfrm>
          </p:grpSpPr>
          <p:sp>
            <p:nvSpPr>
              <p:cNvPr id="12800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E0C0441-2B38-4CC8-AB3D-3C2B325E2D5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OPUS-Projects</a:t>
            </a:r>
            <a:endParaRPr lang="en-US" dirty="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a:xfrm>
            <a:off x="2479675" y="1165225"/>
            <a:ext cx="5137150" cy="593725"/>
          </a:xfrm>
        </p:spPr>
        <p:txBody>
          <a:bodyPr/>
          <a:lstStyle/>
          <a:p>
            <a:pPr algn="l"/>
            <a:r>
              <a:rPr lang="en-US" sz="4000" smtClean="0"/>
              <a:t>OPUS-Projects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30051" name="TextBox 6"/>
          <p:cNvSpPr txBox="1">
            <a:spLocks noChangeArrowheads="1"/>
          </p:cNvSpPr>
          <p:nvPr/>
        </p:nvSpPr>
        <p:spPr bwMode="auto">
          <a:xfrm>
            <a:off x="1755775" y="2051050"/>
            <a:ext cx="8686800" cy="3108325"/>
          </a:xfrm>
          <a:prstGeom prst="rect">
            <a:avLst/>
          </a:prstGeom>
          <a:noFill/>
          <a:ln w="9525">
            <a:noFill/>
            <a:miter lim="800000"/>
            <a:headEnd/>
            <a:tailEnd/>
          </a:ln>
        </p:spPr>
        <p:txBody>
          <a:bodyPr>
            <a:spAutoFit/>
          </a:bodyPr>
          <a:lstStyle/>
          <a:p>
            <a:pPr marL="455613" indent="-227013">
              <a:buFont typeface="Arial" pitchFamily="34" charset="0"/>
              <a:buChar char="•"/>
            </a:pPr>
            <a:r>
              <a:rPr lang="en-US" sz="2800"/>
              <a:t>A Little OPUS-Projects History.</a:t>
            </a:r>
          </a:p>
          <a:p>
            <a:pPr marL="455613" indent="-227013">
              <a:buFont typeface="Arial" pitchFamily="34" charset="0"/>
              <a:buChar char="•"/>
            </a:pPr>
            <a:endParaRPr lang="en-US" sz="2800"/>
          </a:p>
          <a:p>
            <a:pPr marL="455613" indent="-227013">
              <a:buFont typeface="Arial" pitchFamily="34" charset="0"/>
              <a:buChar char="•"/>
            </a:pPr>
            <a:r>
              <a:rPr lang="en-US" sz="2800"/>
              <a:t>What Is OPUS-Projects?</a:t>
            </a:r>
          </a:p>
          <a:p>
            <a:pPr marL="455613" indent="-227013">
              <a:buFont typeface="Arial" pitchFamily="34" charset="0"/>
              <a:buChar char="•"/>
            </a:pPr>
            <a:endParaRPr lang="en-US" sz="2800"/>
          </a:p>
          <a:p>
            <a:pPr marL="455613" indent="-227013">
              <a:buFont typeface="Arial" pitchFamily="34" charset="0"/>
              <a:buChar char="•"/>
            </a:pPr>
            <a:r>
              <a:rPr lang="en-US" sz="2800"/>
              <a:t>The OPUS-Projects Interface.</a:t>
            </a:r>
          </a:p>
          <a:p>
            <a:pPr marL="455613" indent="-227013">
              <a:buFont typeface="Arial" pitchFamily="34" charset="0"/>
              <a:buChar char="•"/>
            </a:pPr>
            <a:endParaRPr lang="en-US" sz="2800"/>
          </a:p>
          <a:p>
            <a:pPr marL="455613" indent="-227013">
              <a:buFont typeface="Arial" pitchFamily="34" charset="0"/>
              <a:buChar char="•"/>
            </a:pPr>
            <a:r>
              <a:rPr lang="en-US" sz="2800"/>
              <a:t>How Good Can I Do With OPUS-Projects?</a:t>
            </a:r>
          </a:p>
        </p:txBody>
      </p:sp>
      <p:grpSp>
        <p:nvGrpSpPr>
          <p:cNvPr id="130052" name="Group 2"/>
          <p:cNvGrpSpPr>
            <a:grpSpLocks/>
          </p:cNvGrpSpPr>
          <p:nvPr/>
        </p:nvGrpSpPr>
        <p:grpSpPr bwMode="auto">
          <a:xfrm>
            <a:off x="174625" y="6562725"/>
            <a:ext cx="1460500" cy="277813"/>
            <a:chOff x="121" y="4559"/>
            <a:chExt cx="1014" cy="193"/>
          </a:xfrm>
        </p:grpSpPr>
        <p:sp>
          <p:nvSpPr>
            <p:cNvPr id="13005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0060" name="Group 4"/>
            <p:cNvGrpSpPr>
              <a:grpSpLocks/>
            </p:cNvGrpSpPr>
            <p:nvPr/>
          </p:nvGrpSpPr>
          <p:grpSpPr bwMode="auto">
            <a:xfrm>
              <a:off x="121" y="4559"/>
              <a:ext cx="1014" cy="193"/>
              <a:chOff x="121" y="4559"/>
              <a:chExt cx="1014" cy="193"/>
            </a:xfrm>
          </p:grpSpPr>
          <p:sp>
            <p:nvSpPr>
              <p:cNvPr id="13006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0053" name="Group 7"/>
          <p:cNvGrpSpPr>
            <a:grpSpLocks/>
          </p:cNvGrpSpPr>
          <p:nvPr/>
        </p:nvGrpSpPr>
        <p:grpSpPr bwMode="auto">
          <a:xfrm>
            <a:off x="8505825" y="6540500"/>
            <a:ext cx="257175" cy="277813"/>
            <a:chOff x="5904" y="4543"/>
            <a:chExt cx="178" cy="193"/>
          </a:xfrm>
        </p:grpSpPr>
        <p:sp>
          <p:nvSpPr>
            <p:cNvPr id="13005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0056" name="Group 9"/>
            <p:cNvGrpSpPr>
              <a:grpSpLocks/>
            </p:cNvGrpSpPr>
            <p:nvPr/>
          </p:nvGrpSpPr>
          <p:grpSpPr bwMode="auto">
            <a:xfrm>
              <a:off x="5904" y="4543"/>
              <a:ext cx="178" cy="193"/>
              <a:chOff x="5904" y="4543"/>
              <a:chExt cx="178" cy="193"/>
            </a:xfrm>
          </p:grpSpPr>
          <p:sp>
            <p:nvSpPr>
              <p:cNvPr id="13005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5E7EFB2-763E-4304-95F0-74098F10280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6"/>
          <p:cNvSpPr txBox="1">
            <a:spLocks noChangeArrowheads="1"/>
          </p:cNvSpPr>
          <p:nvPr/>
        </p:nvSpPr>
        <p:spPr bwMode="auto">
          <a:xfrm>
            <a:off x="2109788" y="1827213"/>
            <a:ext cx="6896100" cy="3786187"/>
          </a:xfrm>
          <a:prstGeom prst="rect">
            <a:avLst/>
          </a:prstGeom>
          <a:noFill/>
          <a:ln w="9525">
            <a:noFill/>
            <a:miter lim="800000"/>
            <a:headEnd/>
            <a:tailEnd/>
          </a:ln>
        </p:spPr>
        <p:txBody>
          <a:bodyPr>
            <a:spAutoFit/>
          </a:bodyPr>
          <a:lstStyle/>
          <a:p>
            <a:r>
              <a:rPr lang="en-US" sz="2400"/>
              <a:t>The success of OPUS clearly demonstrated the value of web-based tools for some activities. This begged the question, could a web-based utility be made for a more complex task such as an airport or height modernization survey?</a:t>
            </a:r>
          </a:p>
          <a:p>
            <a:endParaRPr lang="en-US" sz="2400"/>
          </a:p>
          <a:p>
            <a:r>
              <a:rPr lang="en-US" sz="2400"/>
              <a:t>In these cases, one or more survey crews would be occupying one or more marks over several hours or days in a manner consistent with predefined project specifications.</a:t>
            </a:r>
          </a:p>
        </p:txBody>
      </p:sp>
      <p:grpSp>
        <p:nvGrpSpPr>
          <p:cNvPr id="131075" name="Group 2"/>
          <p:cNvGrpSpPr>
            <a:grpSpLocks/>
          </p:cNvGrpSpPr>
          <p:nvPr/>
        </p:nvGrpSpPr>
        <p:grpSpPr bwMode="auto">
          <a:xfrm>
            <a:off x="174625" y="6562725"/>
            <a:ext cx="1460500" cy="277813"/>
            <a:chOff x="121" y="4559"/>
            <a:chExt cx="1014" cy="193"/>
          </a:xfrm>
        </p:grpSpPr>
        <p:sp>
          <p:nvSpPr>
            <p:cNvPr id="13108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1084" name="Group 4"/>
            <p:cNvGrpSpPr>
              <a:grpSpLocks/>
            </p:cNvGrpSpPr>
            <p:nvPr/>
          </p:nvGrpSpPr>
          <p:grpSpPr bwMode="auto">
            <a:xfrm>
              <a:off x="121" y="4559"/>
              <a:ext cx="1014" cy="193"/>
              <a:chOff x="121" y="4559"/>
              <a:chExt cx="1014" cy="193"/>
            </a:xfrm>
          </p:grpSpPr>
          <p:sp>
            <p:nvSpPr>
              <p:cNvPr id="13108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1076" name="Group 7"/>
          <p:cNvGrpSpPr>
            <a:grpSpLocks/>
          </p:cNvGrpSpPr>
          <p:nvPr/>
        </p:nvGrpSpPr>
        <p:grpSpPr bwMode="auto">
          <a:xfrm>
            <a:off x="8505825" y="6540500"/>
            <a:ext cx="257175" cy="277813"/>
            <a:chOff x="5904" y="4543"/>
            <a:chExt cx="178" cy="193"/>
          </a:xfrm>
        </p:grpSpPr>
        <p:sp>
          <p:nvSpPr>
            <p:cNvPr id="13107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1080" name="Group 9"/>
            <p:cNvGrpSpPr>
              <a:grpSpLocks/>
            </p:cNvGrpSpPr>
            <p:nvPr/>
          </p:nvGrpSpPr>
          <p:grpSpPr bwMode="auto">
            <a:xfrm>
              <a:off x="5904" y="4543"/>
              <a:ext cx="178" cy="193"/>
              <a:chOff x="5904" y="4543"/>
              <a:chExt cx="178" cy="193"/>
            </a:xfrm>
          </p:grpSpPr>
          <p:sp>
            <p:nvSpPr>
              <p:cNvPr id="13108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809B165-7136-46AC-9B4B-459BFE1FBE6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156</a:t>
                </a:fld>
                <a:r>
                  <a:rPr lang="en-GB" b="1" dirty="0">
                    <a:solidFill>
                      <a:srgbClr val="282878"/>
                    </a:solidFill>
                    <a:cs typeface="+mn-cs"/>
                  </a:rPr>
                  <a:t> </a:t>
                </a:r>
              </a:p>
            </p:txBody>
          </p:sp>
        </p:grpSp>
      </p:grpSp>
      <p:sp>
        <p:nvSpPr>
          <p:cNvPr id="131077" name="Title 3"/>
          <p:cNvSpPr>
            <a:spLocks noGrp="1"/>
          </p:cNvSpPr>
          <p:nvPr>
            <p:ph type="title"/>
          </p:nvPr>
        </p:nvSpPr>
        <p:spPr>
          <a:xfrm>
            <a:off x="2230438" y="492125"/>
            <a:ext cx="6999287" cy="593725"/>
          </a:xfrm>
        </p:spPr>
        <p:txBody>
          <a:bodyPr/>
          <a:lstStyle/>
          <a:p>
            <a:pPr algn="l"/>
            <a:r>
              <a:rPr lang="en-US" sz="4000" smtClean="0"/>
              <a:t>A Little OPUS-Projects History</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174625" y="6562725"/>
            <a:ext cx="1460500" cy="277813"/>
            <a:chOff x="121" y="4559"/>
            <a:chExt cx="1014" cy="193"/>
          </a:xfrm>
        </p:grpSpPr>
        <p:sp>
          <p:nvSpPr>
            <p:cNvPr id="13210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2108" name="Group 4"/>
            <p:cNvGrpSpPr>
              <a:grpSpLocks/>
            </p:cNvGrpSpPr>
            <p:nvPr/>
          </p:nvGrpSpPr>
          <p:grpSpPr bwMode="auto">
            <a:xfrm>
              <a:off x="121" y="4559"/>
              <a:ext cx="1014" cy="193"/>
              <a:chOff x="121" y="4559"/>
              <a:chExt cx="1014" cy="193"/>
            </a:xfrm>
          </p:grpSpPr>
          <p:sp>
            <p:nvSpPr>
              <p:cNvPr id="13210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2099" name="Group 7"/>
          <p:cNvGrpSpPr>
            <a:grpSpLocks/>
          </p:cNvGrpSpPr>
          <p:nvPr/>
        </p:nvGrpSpPr>
        <p:grpSpPr bwMode="auto">
          <a:xfrm>
            <a:off x="8505825" y="6540500"/>
            <a:ext cx="257175" cy="277813"/>
            <a:chOff x="5904" y="4543"/>
            <a:chExt cx="178" cy="193"/>
          </a:xfrm>
        </p:grpSpPr>
        <p:sp>
          <p:nvSpPr>
            <p:cNvPr id="13210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2104" name="Group 9"/>
            <p:cNvGrpSpPr>
              <a:grpSpLocks/>
            </p:cNvGrpSpPr>
            <p:nvPr/>
          </p:nvGrpSpPr>
          <p:grpSpPr bwMode="auto">
            <a:xfrm>
              <a:off x="5904" y="4543"/>
              <a:ext cx="178" cy="193"/>
              <a:chOff x="5904" y="4543"/>
              <a:chExt cx="178" cy="193"/>
            </a:xfrm>
          </p:grpSpPr>
          <p:sp>
            <p:nvSpPr>
              <p:cNvPr id="13210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FDF9666-D99C-4F6B-B3D6-6276E62F8D2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157</a:t>
                </a:fld>
                <a:r>
                  <a:rPr lang="en-GB" b="1" dirty="0">
                    <a:solidFill>
                      <a:srgbClr val="282878"/>
                    </a:solidFill>
                    <a:cs typeface="+mn-cs"/>
                  </a:rPr>
                  <a:t> </a:t>
                </a:r>
              </a:p>
            </p:txBody>
          </p:sp>
        </p:grpSp>
      </p:grpSp>
      <p:sp>
        <p:nvSpPr>
          <p:cNvPr id="132100" name="Title 3"/>
          <p:cNvSpPr>
            <a:spLocks noGrp="1"/>
          </p:cNvSpPr>
          <p:nvPr>
            <p:ph type="title"/>
          </p:nvPr>
        </p:nvSpPr>
        <p:spPr>
          <a:xfrm>
            <a:off x="2489200" y="992188"/>
            <a:ext cx="6551613" cy="593725"/>
          </a:xfrm>
        </p:spPr>
        <p:txBody>
          <a:bodyPr/>
          <a:lstStyle/>
          <a:p>
            <a:pPr algn="l"/>
            <a:r>
              <a:rPr lang="en-US" sz="4000" smtClean="0"/>
              <a:t>A Little OPUS-Projects History</a:t>
            </a:r>
          </a:p>
        </p:txBody>
      </p:sp>
      <p:sp>
        <p:nvSpPr>
          <p:cNvPr id="11" name="Date Placeholder 10"/>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6" name="TextBox 15"/>
          <p:cNvSpPr txBox="1"/>
          <p:nvPr/>
        </p:nvSpPr>
        <p:spPr>
          <a:xfrm>
            <a:off x="1851025" y="1912938"/>
            <a:ext cx="6911975" cy="4524375"/>
          </a:xfrm>
          <a:prstGeom prst="rect">
            <a:avLst/>
          </a:prstGeom>
          <a:noFill/>
        </p:spPr>
        <p:txBody>
          <a:bodyPr>
            <a:spAutoFit/>
          </a:bodyPr>
          <a:lstStyle/>
          <a:p>
            <a:pPr>
              <a:defRPr/>
            </a:pPr>
            <a:r>
              <a:rPr lang="en-US" sz="2400" dirty="0">
                <a:cs typeface="+mn-cs"/>
              </a:rPr>
              <a:t>The “wish list” for such a web-based utility included:</a:t>
            </a:r>
          </a:p>
          <a:p>
            <a:pPr>
              <a:defRPr/>
            </a:pPr>
            <a:endParaRPr lang="en-US" sz="2400" dirty="0">
              <a:cs typeface="+mn-cs"/>
            </a:endParaRPr>
          </a:p>
          <a:p>
            <a:pPr marL="450850" indent="-171450">
              <a:buFont typeface="Arial" pitchFamily="34" charset="0"/>
              <a:buChar char="•"/>
              <a:defRPr/>
            </a:pPr>
            <a:r>
              <a:rPr lang="en-US" sz="2400" dirty="0">
                <a:cs typeface="+mn-cs"/>
              </a:rPr>
              <a:t>Visualize and organize multiple, related data submissions.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Process all or subsets of the data according to user specifications.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Offer the results in useful forms and formats.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Do all this as simply as possible.</a:t>
            </a:r>
          </a:p>
        </p:txBody>
      </p:sp>
    </p:spTree>
  </p:cSld>
  <p:clrMapOvr>
    <a:masterClrMapping/>
  </p:clrMapOvr>
  <p:transition spd="med">
    <p:fade thruBlk="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2"/>
          <p:cNvGrpSpPr>
            <a:grpSpLocks/>
          </p:cNvGrpSpPr>
          <p:nvPr/>
        </p:nvGrpSpPr>
        <p:grpSpPr bwMode="auto">
          <a:xfrm>
            <a:off x="174625" y="6562725"/>
            <a:ext cx="1460500" cy="277813"/>
            <a:chOff x="121" y="4559"/>
            <a:chExt cx="1014" cy="193"/>
          </a:xfrm>
        </p:grpSpPr>
        <p:sp>
          <p:nvSpPr>
            <p:cNvPr id="13313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3132" name="Group 4"/>
            <p:cNvGrpSpPr>
              <a:grpSpLocks/>
            </p:cNvGrpSpPr>
            <p:nvPr/>
          </p:nvGrpSpPr>
          <p:grpSpPr bwMode="auto">
            <a:xfrm>
              <a:off x="121" y="4559"/>
              <a:ext cx="1014" cy="193"/>
              <a:chOff x="121" y="4559"/>
              <a:chExt cx="1014" cy="193"/>
            </a:xfrm>
          </p:grpSpPr>
          <p:sp>
            <p:nvSpPr>
              <p:cNvPr id="13313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3123" name="Group 7"/>
          <p:cNvGrpSpPr>
            <a:grpSpLocks/>
          </p:cNvGrpSpPr>
          <p:nvPr/>
        </p:nvGrpSpPr>
        <p:grpSpPr bwMode="auto">
          <a:xfrm>
            <a:off x="8505825" y="6540500"/>
            <a:ext cx="257175" cy="277813"/>
            <a:chOff x="5904" y="4543"/>
            <a:chExt cx="178" cy="193"/>
          </a:xfrm>
        </p:grpSpPr>
        <p:sp>
          <p:nvSpPr>
            <p:cNvPr id="13312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3128" name="Group 9"/>
            <p:cNvGrpSpPr>
              <a:grpSpLocks/>
            </p:cNvGrpSpPr>
            <p:nvPr/>
          </p:nvGrpSpPr>
          <p:grpSpPr bwMode="auto">
            <a:xfrm>
              <a:off x="5904" y="4543"/>
              <a:ext cx="178" cy="193"/>
              <a:chOff x="5904" y="4543"/>
              <a:chExt cx="178" cy="193"/>
            </a:xfrm>
          </p:grpSpPr>
          <p:sp>
            <p:nvSpPr>
              <p:cNvPr id="13312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EDCE77E-D46D-442E-9232-E322F7E2D68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158</a:t>
                </a:fld>
                <a:r>
                  <a:rPr lang="en-GB" b="1" dirty="0">
                    <a:solidFill>
                      <a:srgbClr val="282878"/>
                    </a:solidFill>
                    <a:cs typeface="+mn-cs"/>
                  </a:rPr>
                  <a:t> </a:t>
                </a:r>
              </a:p>
            </p:txBody>
          </p:sp>
        </p:grpSp>
      </p:grpSp>
      <p:sp>
        <p:nvSpPr>
          <p:cNvPr id="133124" name="Title 3"/>
          <p:cNvSpPr>
            <a:spLocks noGrp="1"/>
          </p:cNvSpPr>
          <p:nvPr>
            <p:ph type="title"/>
          </p:nvPr>
        </p:nvSpPr>
        <p:spPr>
          <a:xfrm>
            <a:off x="2308225" y="922338"/>
            <a:ext cx="6715125" cy="593725"/>
          </a:xfrm>
        </p:spPr>
        <p:txBody>
          <a:bodyPr/>
          <a:lstStyle/>
          <a:p>
            <a:pPr algn="l"/>
            <a:r>
              <a:rPr lang="en-US" sz="4000" smtClean="0"/>
              <a:t>A Little OPUS-Projects History</a:t>
            </a:r>
          </a:p>
        </p:txBody>
      </p:sp>
      <p:sp>
        <p:nvSpPr>
          <p:cNvPr id="11" name="Date Placeholder 10"/>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7" name="TextBox 16"/>
          <p:cNvSpPr txBox="1"/>
          <p:nvPr/>
        </p:nvSpPr>
        <p:spPr>
          <a:xfrm>
            <a:off x="2092325" y="2043113"/>
            <a:ext cx="6835775" cy="4154487"/>
          </a:xfrm>
          <a:prstGeom prst="rect">
            <a:avLst/>
          </a:prstGeom>
          <a:noFill/>
        </p:spPr>
        <p:txBody>
          <a:bodyPr>
            <a:spAutoFit/>
          </a:bodyPr>
          <a:lstStyle/>
          <a:p>
            <a:pPr marL="336550" indent="-336550">
              <a:defRPr/>
            </a:pPr>
            <a:r>
              <a:rPr lang="en-US" sz="2400" dirty="0">
                <a:cs typeface="+mn-cs"/>
              </a:rPr>
              <a:t>But do we </a:t>
            </a:r>
            <a:r>
              <a:rPr lang="en-US" sz="2400" i="1" u="sng" dirty="0">
                <a:cs typeface="+mn-cs"/>
              </a:rPr>
              <a:t>really</a:t>
            </a:r>
            <a:r>
              <a:rPr lang="en-US" sz="2400" dirty="0">
                <a:cs typeface="+mn-cs"/>
              </a:rPr>
              <a:t> need another OPUS flavor?</a:t>
            </a:r>
          </a:p>
          <a:p>
            <a:pPr marL="336550" indent="-336550">
              <a:defRPr/>
            </a:pPr>
            <a:endParaRPr lang="en-US" sz="2400" dirty="0">
              <a:cs typeface="+mn-cs"/>
            </a:endParaRPr>
          </a:p>
          <a:p>
            <a:pPr marL="4763" indent="-4763">
              <a:defRPr/>
            </a:pPr>
            <a:r>
              <a:rPr lang="en-US" sz="2400" dirty="0">
                <a:cs typeface="+mn-cs"/>
              </a:rPr>
              <a:t>The practical answer is probably yes. </a:t>
            </a:r>
            <a:br>
              <a:rPr lang="en-US" sz="2400" dirty="0">
                <a:cs typeface="+mn-cs"/>
              </a:rPr>
            </a:br>
            <a:r>
              <a:rPr lang="en-US" sz="2400" dirty="0">
                <a:cs typeface="+mn-cs"/>
              </a:rPr>
              <a:t>The NGS and other groups have a history of project’s whose specifications can’t be entirely supported by OPUS.</a:t>
            </a:r>
          </a:p>
          <a:p>
            <a:pPr marL="4763" indent="-4763">
              <a:defRPr/>
            </a:pPr>
            <a:endParaRPr lang="en-US" sz="2400" dirty="0">
              <a:cs typeface="+mn-cs"/>
            </a:endParaRPr>
          </a:p>
          <a:p>
            <a:pPr marL="4763" indent="-4763">
              <a:defRPr/>
            </a:pPr>
            <a:r>
              <a:rPr lang="en-US" sz="2400" dirty="0">
                <a:cs typeface="+mn-cs"/>
              </a:rPr>
              <a:t>The academic answer is probably yes.</a:t>
            </a:r>
            <a:br>
              <a:rPr lang="en-US" sz="2400" dirty="0">
                <a:cs typeface="+mn-cs"/>
              </a:rPr>
            </a:br>
            <a:r>
              <a:rPr lang="en-US" sz="2400" dirty="0">
                <a:cs typeface="+mn-cs"/>
              </a:rPr>
              <a:t>As good as OPUS does, and that is very good, sacrificing simplicity for flexibility can improve results - at least in some cases.</a:t>
            </a:r>
          </a:p>
        </p:txBody>
      </p:sp>
    </p:spTree>
  </p:cSld>
  <p:clrMapOvr>
    <a:masterClrMapping/>
  </p:clrMapOvr>
  <p:transition spd="med">
    <p:fade thruBlk="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2"/>
          <p:cNvGrpSpPr>
            <a:grpSpLocks/>
          </p:cNvGrpSpPr>
          <p:nvPr/>
        </p:nvGrpSpPr>
        <p:grpSpPr bwMode="auto">
          <a:xfrm>
            <a:off x="174625" y="6562725"/>
            <a:ext cx="1460500" cy="277813"/>
            <a:chOff x="121" y="4559"/>
            <a:chExt cx="1014" cy="193"/>
          </a:xfrm>
        </p:grpSpPr>
        <p:sp>
          <p:nvSpPr>
            <p:cNvPr id="13415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4156" name="Group 4"/>
            <p:cNvGrpSpPr>
              <a:grpSpLocks/>
            </p:cNvGrpSpPr>
            <p:nvPr/>
          </p:nvGrpSpPr>
          <p:grpSpPr bwMode="auto">
            <a:xfrm>
              <a:off x="121" y="4559"/>
              <a:ext cx="1014" cy="193"/>
              <a:chOff x="121" y="4559"/>
              <a:chExt cx="1014" cy="193"/>
            </a:xfrm>
          </p:grpSpPr>
          <p:sp>
            <p:nvSpPr>
              <p:cNvPr id="13415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4147" name="Group 7"/>
          <p:cNvGrpSpPr>
            <a:grpSpLocks/>
          </p:cNvGrpSpPr>
          <p:nvPr/>
        </p:nvGrpSpPr>
        <p:grpSpPr bwMode="auto">
          <a:xfrm>
            <a:off x="8505825" y="6540500"/>
            <a:ext cx="257175" cy="277813"/>
            <a:chOff x="5904" y="4543"/>
            <a:chExt cx="178" cy="193"/>
          </a:xfrm>
        </p:grpSpPr>
        <p:sp>
          <p:nvSpPr>
            <p:cNvPr id="13415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4152" name="Group 9"/>
            <p:cNvGrpSpPr>
              <a:grpSpLocks/>
            </p:cNvGrpSpPr>
            <p:nvPr/>
          </p:nvGrpSpPr>
          <p:grpSpPr bwMode="auto">
            <a:xfrm>
              <a:off x="5904" y="4543"/>
              <a:ext cx="178" cy="193"/>
              <a:chOff x="5904" y="4543"/>
              <a:chExt cx="178" cy="193"/>
            </a:xfrm>
          </p:grpSpPr>
          <p:sp>
            <p:nvSpPr>
              <p:cNvPr id="13415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6BA0BC0-7058-403B-95AC-ED33381B1443}"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159</a:t>
                </a:fld>
                <a:r>
                  <a:rPr lang="en-GB" b="1" dirty="0">
                    <a:solidFill>
                      <a:srgbClr val="282878"/>
                    </a:solidFill>
                    <a:cs typeface="+mn-cs"/>
                  </a:rPr>
                  <a:t> </a:t>
                </a:r>
              </a:p>
            </p:txBody>
          </p:sp>
        </p:grpSp>
      </p:grpSp>
      <p:sp>
        <p:nvSpPr>
          <p:cNvPr id="134148" name="Title 3"/>
          <p:cNvSpPr>
            <a:spLocks noGrp="1"/>
          </p:cNvSpPr>
          <p:nvPr>
            <p:ph type="title"/>
          </p:nvPr>
        </p:nvSpPr>
        <p:spPr>
          <a:xfrm>
            <a:off x="2135188" y="922338"/>
            <a:ext cx="7008812" cy="595312"/>
          </a:xfrm>
        </p:spPr>
        <p:txBody>
          <a:bodyPr/>
          <a:lstStyle/>
          <a:p>
            <a:pPr algn="l"/>
            <a:r>
              <a:rPr lang="en-US" sz="4000" smtClean="0"/>
              <a:t>A Little OPUS-Projects History</a:t>
            </a:r>
          </a:p>
        </p:txBody>
      </p:sp>
      <p:sp>
        <p:nvSpPr>
          <p:cNvPr id="11" name="Date Placeholder 10"/>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34149" name="TextBox 15"/>
          <p:cNvSpPr txBox="1">
            <a:spLocks noChangeArrowheads="1"/>
          </p:cNvSpPr>
          <p:nvPr/>
        </p:nvSpPr>
        <p:spPr bwMode="auto">
          <a:xfrm>
            <a:off x="1944688" y="2232025"/>
            <a:ext cx="7302500" cy="3048000"/>
          </a:xfrm>
          <a:prstGeom prst="rect">
            <a:avLst/>
          </a:prstGeom>
          <a:noFill/>
          <a:ln w="9525">
            <a:noFill/>
            <a:miter lim="800000"/>
            <a:headEnd/>
            <a:tailEnd/>
          </a:ln>
        </p:spPr>
        <p:txBody>
          <a:bodyPr>
            <a:spAutoFit/>
          </a:bodyPr>
          <a:lstStyle/>
          <a:p>
            <a:r>
              <a:rPr lang="en-US" sz="2400"/>
              <a:t>In 2005, Weston and Gwinn began initial development on OPUS-Projects.</a:t>
            </a:r>
          </a:p>
          <a:p>
            <a:endParaRPr lang="en-US" sz="2400"/>
          </a:p>
          <a:p>
            <a:r>
              <a:rPr lang="en-US" sz="2400"/>
              <a:t>In 2006, several “proof of concept” tests were completed including one that involved hundreds of occupations spanning several weeks. Many “pros and cons” resulted, but the overall impression was positive.</a:t>
            </a:r>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1989138" y="522288"/>
            <a:ext cx="6829425" cy="595312"/>
          </a:xfrm>
        </p:spPr>
        <p:txBody>
          <a:bodyPr/>
          <a:lstStyle/>
          <a:p>
            <a:pPr algn="l"/>
            <a:r>
              <a:rPr lang="en-US" sz="4000" smtClean="0"/>
              <a:t>The OPUS-S Interface</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7411" name="Group 7"/>
          <p:cNvGrpSpPr>
            <a:grpSpLocks/>
          </p:cNvGrpSpPr>
          <p:nvPr/>
        </p:nvGrpSpPr>
        <p:grpSpPr bwMode="auto">
          <a:xfrm>
            <a:off x="8505825" y="6540500"/>
            <a:ext cx="257175" cy="277813"/>
            <a:chOff x="5904" y="4543"/>
            <a:chExt cx="178" cy="193"/>
          </a:xfrm>
        </p:grpSpPr>
        <p:sp>
          <p:nvSpPr>
            <p:cNvPr id="174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417" name="Group 9"/>
            <p:cNvGrpSpPr>
              <a:grpSpLocks/>
            </p:cNvGrpSpPr>
            <p:nvPr/>
          </p:nvGrpSpPr>
          <p:grpSpPr bwMode="auto">
            <a:xfrm>
              <a:off x="5904" y="4543"/>
              <a:ext cx="178" cy="193"/>
              <a:chOff x="5904" y="4543"/>
              <a:chExt cx="178" cy="193"/>
            </a:xfrm>
          </p:grpSpPr>
          <p:sp>
            <p:nvSpPr>
              <p:cNvPr id="174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99D5C8D-49CB-4418-976C-E5E5D73E015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a:t>
                </a:fld>
                <a:r>
                  <a:rPr lang="en-GB" b="1" dirty="0">
                    <a:solidFill>
                      <a:srgbClr val="282878"/>
                    </a:solidFill>
                    <a:cs typeface="+mn-cs"/>
                  </a:rPr>
                  <a:t> </a:t>
                </a:r>
              </a:p>
            </p:txBody>
          </p:sp>
        </p:grpSp>
      </p:grpSp>
      <p:sp>
        <p:nvSpPr>
          <p:cNvPr id="17412" name="TextBox 16"/>
          <p:cNvSpPr txBox="1">
            <a:spLocks noChangeArrowheads="1"/>
          </p:cNvSpPr>
          <p:nvPr/>
        </p:nvSpPr>
        <p:spPr bwMode="auto">
          <a:xfrm>
            <a:off x="103188" y="1795463"/>
            <a:ext cx="2430462" cy="277812"/>
          </a:xfrm>
          <a:prstGeom prst="rect">
            <a:avLst/>
          </a:prstGeom>
          <a:noFill/>
          <a:ln w="9525">
            <a:noFill/>
            <a:miter lim="800000"/>
            <a:headEnd/>
            <a:tailEnd/>
          </a:ln>
        </p:spPr>
        <p:txBody>
          <a:bodyPr>
            <a:spAutoFit/>
          </a:bodyPr>
          <a:lstStyle/>
          <a:p>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sp>
        <p:nvSpPr>
          <p:cNvPr id="17413" name="TextBox 17"/>
          <p:cNvSpPr txBox="1">
            <a:spLocks noChangeArrowheads="1"/>
          </p:cNvSpPr>
          <p:nvPr/>
        </p:nvSpPr>
        <p:spPr bwMode="auto">
          <a:xfrm>
            <a:off x="906463" y="4789488"/>
            <a:ext cx="8037512" cy="1570037"/>
          </a:xfrm>
          <a:prstGeom prst="rect">
            <a:avLst/>
          </a:prstGeom>
          <a:noFill/>
          <a:ln w="9525">
            <a:noFill/>
            <a:miter lim="800000"/>
            <a:headEnd/>
            <a:tailEnd/>
          </a:ln>
        </p:spPr>
        <p:txBody>
          <a:bodyPr>
            <a:spAutoFit/>
          </a:bodyPr>
          <a:lstStyle/>
          <a:p>
            <a:r>
              <a:rPr lang="en-US" sz="2400"/>
              <a:t>This is the OPUS home page used to submit data to the OPUS processing queues. To use OPUS-S, complete the four fields, then click the “Upload to STATIC” button. In a few minutes, an email arrives with the results.</a:t>
            </a:r>
          </a:p>
        </p:txBody>
      </p:sp>
      <p:pic>
        <p:nvPicPr>
          <p:cNvPr id="17414" name="Picture 2"/>
          <p:cNvPicPr>
            <a:picLocks noChangeAspect="1" noChangeArrowheads="1"/>
          </p:cNvPicPr>
          <p:nvPr/>
        </p:nvPicPr>
        <p:blipFill>
          <a:blip r:embed="rId2" cstate="print"/>
          <a:srcRect/>
          <a:stretch>
            <a:fillRect/>
          </a:stretch>
        </p:blipFill>
        <p:spPr bwMode="auto">
          <a:xfrm>
            <a:off x="2962275" y="1236663"/>
            <a:ext cx="4654550" cy="3552825"/>
          </a:xfrm>
          <a:prstGeom prst="rect">
            <a:avLst/>
          </a:prstGeom>
          <a:noFill/>
          <a:ln w="9525">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2"/>
          <p:cNvGrpSpPr>
            <a:grpSpLocks/>
          </p:cNvGrpSpPr>
          <p:nvPr/>
        </p:nvGrpSpPr>
        <p:grpSpPr bwMode="auto">
          <a:xfrm>
            <a:off x="174625" y="6562725"/>
            <a:ext cx="1460500" cy="277813"/>
            <a:chOff x="121" y="4559"/>
            <a:chExt cx="1014" cy="193"/>
          </a:xfrm>
        </p:grpSpPr>
        <p:sp>
          <p:nvSpPr>
            <p:cNvPr id="13517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5180" name="Group 4"/>
            <p:cNvGrpSpPr>
              <a:grpSpLocks/>
            </p:cNvGrpSpPr>
            <p:nvPr/>
          </p:nvGrpSpPr>
          <p:grpSpPr bwMode="auto">
            <a:xfrm>
              <a:off x="121" y="4559"/>
              <a:ext cx="1014" cy="193"/>
              <a:chOff x="121" y="4559"/>
              <a:chExt cx="1014" cy="193"/>
            </a:xfrm>
          </p:grpSpPr>
          <p:sp>
            <p:nvSpPr>
              <p:cNvPr id="13518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5171" name="Group 7"/>
          <p:cNvGrpSpPr>
            <a:grpSpLocks/>
          </p:cNvGrpSpPr>
          <p:nvPr/>
        </p:nvGrpSpPr>
        <p:grpSpPr bwMode="auto">
          <a:xfrm>
            <a:off x="8505825" y="6540500"/>
            <a:ext cx="257175" cy="277813"/>
            <a:chOff x="5904" y="4543"/>
            <a:chExt cx="178" cy="193"/>
          </a:xfrm>
        </p:grpSpPr>
        <p:sp>
          <p:nvSpPr>
            <p:cNvPr id="13517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5176" name="Group 9"/>
            <p:cNvGrpSpPr>
              <a:grpSpLocks/>
            </p:cNvGrpSpPr>
            <p:nvPr/>
          </p:nvGrpSpPr>
          <p:grpSpPr bwMode="auto">
            <a:xfrm>
              <a:off x="5904" y="4543"/>
              <a:ext cx="178" cy="193"/>
              <a:chOff x="5904" y="4543"/>
              <a:chExt cx="178" cy="193"/>
            </a:xfrm>
          </p:grpSpPr>
          <p:sp>
            <p:nvSpPr>
              <p:cNvPr id="13517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9190FA3-DC61-489C-94D1-C064F4EE436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160</a:t>
                </a:fld>
                <a:r>
                  <a:rPr lang="en-GB" b="1" dirty="0">
                    <a:solidFill>
                      <a:srgbClr val="282878"/>
                    </a:solidFill>
                    <a:cs typeface="+mn-cs"/>
                  </a:rPr>
                  <a:t> </a:t>
                </a:r>
              </a:p>
            </p:txBody>
          </p:sp>
        </p:grpSp>
      </p:grpSp>
      <p:sp>
        <p:nvSpPr>
          <p:cNvPr id="135172" name="Title 3"/>
          <p:cNvSpPr>
            <a:spLocks noGrp="1"/>
          </p:cNvSpPr>
          <p:nvPr>
            <p:ph type="title"/>
          </p:nvPr>
        </p:nvSpPr>
        <p:spPr>
          <a:xfrm>
            <a:off x="2152650" y="887413"/>
            <a:ext cx="7197725" cy="595312"/>
          </a:xfrm>
        </p:spPr>
        <p:txBody>
          <a:bodyPr/>
          <a:lstStyle/>
          <a:p>
            <a:pPr algn="l"/>
            <a:r>
              <a:rPr lang="en-US" sz="4000" smtClean="0"/>
              <a:t>A Little OPUS-Projects History</a:t>
            </a:r>
          </a:p>
        </p:txBody>
      </p:sp>
      <p:sp>
        <p:nvSpPr>
          <p:cNvPr id="11" name="Date Placeholder 10"/>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35173" name="TextBox 16"/>
          <p:cNvSpPr txBox="1">
            <a:spLocks noChangeArrowheads="1"/>
          </p:cNvSpPr>
          <p:nvPr/>
        </p:nvSpPr>
        <p:spPr bwMode="auto">
          <a:xfrm>
            <a:off x="1798638" y="2016125"/>
            <a:ext cx="7345362" cy="3786188"/>
          </a:xfrm>
          <a:prstGeom prst="rect">
            <a:avLst/>
          </a:prstGeom>
          <a:noFill/>
          <a:ln w="9525">
            <a:noFill/>
            <a:miter lim="800000"/>
            <a:headEnd/>
            <a:tailEnd/>
          </a:ln>
        </p:spPr>
        <p:txBody>
          <a:bodyPr>
            <a:spAutoFit/>
          </a:bodyPr>
          <a:lstStyle/>
          <a:p>
            <a:r>
              <a:rPr lang="en-US" sz="2400"/>
              <a:t>After a hiatus, Schenewerk began development again in 2007. </a:t>
            </a:r>
          </a:p>
          <a:p>
            <a:endParaRPr lang="en-US" sz="2400"/>
          </a:p>
          <a:p>
            <a:r>
              <a:rPr lang="en-US" sz="2400"/>
              <a:t>Prusky and Schenewerk oversaw a second, more focus test in 2009. Again, many “pros and cons” in the original design were revealed, but a better defined set of desirable capabilities resulted.</a:t>
            </a:r>
          </a:p>
          <a:p>
            <a:endParaRPr lang="en-US" sz="2400"/>
          </a:p>
          <a:p>
            <a:r>
              <a:rPr lang="en-US" sz="2400"/>
              <a:t>A beta version was released via training workshops in December, 2010.</a:t>
            </a:r>
          </a:p>
        </p:txBody>
      </p:sp>
    </p:spTree>
  </p:cSld>
  <p:clrMapOvr>
    <a:masterClrMapping/>
  </p:clrMapOvr>
  <p:transition spd="med">
    <p:fade thruBlk="1"/>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3"/>
          <p:cNvSpPr>
            <a:spLocks noGrp="1"/>
          </p:cNvSpPr>
          <p:nvPr>
            <p:ph type="title"/>
          </p:nvPr>
        </p:nvSpPr>
        <p:spPr>
          <a:xfrm>
            <a:off x="2298700" y="593725"/>
            <a:ext cx="5767388" cy="595313"/>
          </a:xfrm>
        </p:spPr>
        <p:txBody>
          <a:bodyPr/>
          <a:lstStyle/>
          <a:p>
            <a:pPr algn="l"/>
            <a:r>
              <a:rPr lang="en-US" sz="4000" smtClean="0"/>
              <a:t>What Is OPUS-Projects?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1820863" y="1611313"/>
            <a:ext cx="7581900" cy="3786187"/>
          </a:xfrm>
          <a:prstGeom prst="rect">
            <a:avLst/>
          </a:prstGeom>
          <a:noFill/>
        </p:spPr>
        <p:txBody>
          <a:bodyPr>
            <a:spAutoFit/>
          </a:bodyPr>
          <a:lstStyle/>
          <a:p>
            <a:pPr>
              <a:defRPr/>
            </a:pPr>
            <a:r>
              <a:rPr lang="en-US" sz="2400" dirty="0">
                <a:cs typeface="+mn-cs"/>
              </a:rPr>
              <a:t>OPUS-Projects gives users web-based access to simple visualization, management and processing tools for multiple sites and multiple occupations.</a:t>
            </a:r>
          </a:p>
          <a:p>
            <a:pPr>
              <a:defRPr/>
            </a:pPr>
            <a:endParaRPr lang="en-US" sz="2400" dirty="0">
              <a:cs typeface="+mn-cs"/>
            </a:endParaRPr>
          </a:p>
          <a:p>
            <a:pPr>
              <a:defRPr/>
            </a:pPr>
            <a:r>
              <a:rPr lang="en-US" sz="2400" dirty="0">
                <a:cs typeface="+mn-cs"/>
              </a:rPr>
              <a:t>These tools include:</a:t>
            </a:r>
          </a:p>
          <a:p>
            <a:pPr marL="285750" indent="-285750">
              <a:buFont typeface="Arial" pitchFamily="34" charset="0"/>
              <a:buChar char="•"/>
              <a:defRPr/>
            </a:pPr>
            <a:r>
              <a:rPr lang="en-US" sz="2400" dirty="0">
                <a:cs typeface="+mn-cs"/>
              </a:rPr>
              <a:t> The advantages of data uploading through OPUS.</a:t>
            </a:r>
          </a:p>
          <a:p>
            <a:pPr marL="285750" indent="-285750">
              <a:buFont typeface="Arial" pitchFamily="34" charset="0"/>
              <a:buChar char="•"/>
              <a:defRPr/>
            </a:pPr>
            <a:r>
              <a:rPr lang="en-US" sz="2400" dirty="0">
                <a:cs typeface="+mn-cs"/>
              </a:rPr>
              <a:t> Data visualization and management aids.</a:t>
            </a:r>
          </a:p>
          <a:p>
            <a:pPr marL="285750" indent="-285750">
              <a:buFont typeface="Arial" pitchFamily="34" charset="0"/>
              <a:buChar char="•"/>
              <a:defRPr/>
            </a:pPr>
            <a:r>
              <a:rPr lang="en-US" sz="2400" dirty="0">
                <a:cs typeface="+mn-cs"/>
              </a:rPr>
              <a:t> Enhanced data processing using the PAGES suite.</a:t>
            </a:r>
          </a:p>
          <a:p>
            <a:pPr marL="285750" indent="-285750">
              <a:buFont typeface="Arial" pitchFamily="34" charset="0"/>
              <a:buChar char="•"/>
              <a:defRPr/>
            </a:pPr>
            <a:r>
              <a:rPr lang="en-US" sz="2400" dirty="0">
                <a:cs typeface="+mn-cs"/>
              </a:rPr>
              <a:t> Solution visualization aids.</a:t>
            </a:r>
            <a:endParaRPr lang="en-US" sz="2400" dirty="0">
              <a:solidFill>
                <a:schemeClr val="tx2"/>
              </a:solidFill>
              <a:cs typeface="+mn-cs"/>
            </a:endParaRPr>
          </a:p>
          <a:p>
            <a:pPr marL="285750" indent="-285750">
              <a:buFont typeface="Arial" pitchFamily="34" charset="0"/>
              <a:buChar char="•"/>
              <a:defRPr/>
            </a:pPr>
            <a:r>
              <a:rPr lang="en-US" sz="2400" dirty="0">
                <a:solidFill>
                  <a:schemeClr val="tx2"/>
                </a:solidFill>
                <a:cs typeface="+mn-cs"/>
              </a:rPr>
              <a:t> Seamless connectivity with other OPUS tools.</a:t>
            </a:r>
          </a:p>
        </p:txBody>
      </p:sp>
      <p:grpSp>
        <p:nvGrpSpPr>
          <p:cNvPr id="136196" name="Group 2"/>
          <p:cNvGrpSpPr>
            <a:grpSpLocks/>
          </p:cNvGrpSpPr>
          <p:nvPr/>
        </p:nvGrpSpPr>
        <p:grpSpPr bwMode="auto">
          <a:xfrm>
            <a:off x="174625" y="6562725"/>
            <a:ext cx="1460500" cy="277813"/>
            <a:chOff x="121" y="4559"/>
            <a:chExt cx="1014" cy="193"/>
          </a:xfrm>
        </p:grpSpPr>
        <p:sp>
          <p:nvSpPr>
            <p:cNvPr id="13620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6204" name="Group 4"/>
            <p:cNvGrpSpPr>
              <a:grpSpLocks/>
            </p:cNvGrpSpPr>
            <p:nvPr/>
          </p:nvGrpSpPr>
          <p:grpSpPr bwMode="auto">
            <a:xfrm>
              <a:off x="121" y="4559"/>
              <a:ext cx="1014" cy="193"/>
              <a:chOff x="121" y="4559"/>
              <a:chExt cx="1014" cy="193"/>
            </a:xfrm>
          </p:grpSpPr>
          <p:sp>
            <p:nvSpPr>
              <p:cNvPr id="13620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6197" name="Group 7"/>
          <p:cNvGrpSpPr>
            <a:grpSpLocks/>
          </p:cNvGrpSpPr>
          <p:nvPr/>
        </p:nvGrpSpPr>
        <p:grpSpPr bwMode="auto">
          <a:xfrm>
            <a:off x="8505825" y="6540500"/>
            <a:ext cx="257175" cy="277813"/>
            <a:chOff x="5904" y="4543"/>
            <a:chExt cx="178" cy="193"/>
          </a:xfrm>
        </p:grpSpPr>
        <p:sp>
          <p:nvSpPr>
            <p:cNvPr id="13619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6200" name="Group 9"/>
            <p:cNvGrpSpPr>
              <a:grpSpLocks/>
            </p:cNvGrpSpPr>
            <p:nvPr/>
          </p:nvGrpSpPr>
          <p:grpSpPr bwMode="auto">
            <a:xfrm>
              <a:off x="5904" y="4543"/>
              <a:ext cx="178" cy="193"/>
              <a:chOff x="5904" y="4543"/>
              <a:chExt cx="178" cy="193"/>
            </a:xfrm>
          </p:grpSpPr>
          <p:sp>
            <p:nvSpPr>
              <p:cNvPr id="13620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1DD0CFB-46A6-4ED4-ADAB-D0AF923FC5D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3"/>
          <p:cNvSpPr>
            <a:spLocks noGrp="1"/>
          </p:cNvSpPr>
          <p:nvPr>
            <p:ph type="title"/>
          </p:nvPr>
        </p:nvSpPr>
        <p:spPr>
          <a:xfrm>
            <a:off x="2341563" y="949325"/>
            <a:ext cx="5732462" cy="593725"/>
          </a:xfrm>
        </p:spPr>
        <p:txBody>
          <a:bodyPr/>
          <a:lstStyle/>
          <a:p>
            <a:pPr algn="l"/>
            <a:r>
              <a:rPr lang="en-US" sz="4000" smtClean="0"/>
              <a:t>What Is OPUS-Projects?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37219" name="TextBox 6"/>
          <p:cNvSpPr txBox="1">
            <a:spLocks noChangeArrowheads="1"/>
          </p:cNvSpPr>
          <p:nvPr/>
        </p:nvSpPr>
        <p:spPr bwMode="auto">
          <a:xfrm>
            <a:off x="1989138" y="2189163"/>
            <a:ext cx="7526337" cy="3232150"/>
          </a:xfrm>
          <a:prstGeom prst="rect">
            <a:avLst/>
          </a:prstGeom>
          <a:noFill/>
          <a:ln w="9525">
            <a:noFill/>
            <a:miter lim="800000"/>
            <a:headEnd/>
            <a:tailEnd/>
          </a:ln>
        </p:spPr>
        <p:txBody>
          <a:bodyPr>
            <a:spAutoFit/>
          </a:bodyPr>
          <a:lstStyle/>
          <a:p>
            <a:pPr marL="514350" indent="-514350">
              <a:spcBef>
                <a:spcPct val="50000"/>
              </a:spcBef>
            </a:pPr>
            <a:r>
              <a:rPr lang="en-US" sz="2400"/>
              <a:t>OPUS-Projects exists in a hierarchical structure</a:t>
            </a:r>
          </a:p>
          <a:p>
            <a:pPr marL="514350" indent="-514350">
              <a:spcBef>
                <a:spcPct val="50000"/>
              </a:spcBef>
              <a:buFont typeface="Calibri" pitchFamily="34" charset="0"/>
              <a:buAutoNum type="arabicPeriod"/>
            </a:pPr>
            <a:r>
              <a:rPr lang="en-US" sz="2400"/>
              <a:t> Create  . . . . . . . . creates a project.</a:t>
            </a:r>
          </a:p>
          <a:p>
            <a:pPr marL="514350" indent="-514350">
              <a:spcBef>
                <a:spcPct val="50000"/>
              </a:spcBef>
              <a:buFont typeface="Calibri" pitchFamily="34" charset="0"/>
              <a:buAutoNum type="arabicPeriod"/>
            </a:pPr>
            <a:r>
              <a:rPr lang="en-US" sz="2400"/>
              <a:t> Upload . . . . . . . . data submission.</a:t>
            </a:r>
          </a:p>
          <a:p>
            <a:pPr marL="514350" indent="-514350">
              <a:spcBef>
                <a:spcPct val="50000"/>
              </a:spcBef>
              <a:buFont typeface="Calibri" pitchFamily="34" charset="0"/>
              <a:buAutoNum type="arabicPeriod"/>
            </a:pPr>
            <a:r>
              <a:rPr lang="en-US" sz="2400"/>
              <a:t> Session . . . . . . .  session review &amp; processing.</a:t>
            </a:r>
          </a:p>
          <a:p>
            <a:pPr marL="514350" indent="-514350">
              <a:spcBef>
                <a:spcPct val="50000"/>
              </a:spcBef>
              <a:buFont typeface="Calibri" pitchFamily="34" charset="0"/>
              <a:buAutoNum type="arabicPeriod"/>
            </a:pPr>
            <a:r>
              <a:rPr lang="en-US" sz="2400"/>
              <a:t> Manage . . . . . . .  network adjustments.</a:t>
            </a:r>
            <a:endParaRPr lang="en-US" sz="2400">
              <a:solidFill>
                <a:schemeClr val="tx2"/>
              </a:solidFill>
            </a:endParaRPr>
          </a:p>
          <a:p>
            <a:pPr marL="514350" indent="-514350">
              <a:spcBef>
                <a:spcPct val="50000"/>
              </a:spcBef>
              <a:buFont typeface="Calibri" pitchFamily="34" charset="0"/>
              <a:buAutoNum type="arabicPeriod"/>
            </a:pPr>
            <a:r>
              <a:rPr lang="en-US" sz="2400">
                <a:solidFill>
                  <a:schemeClr val="tx2"/>
                </a:solidFill>
              </a:rPr>
              <a:t>OPUS-Projects czar for general support.</a:t>
            </a:r>
          </a:p>
        </p:txBody>
      </p:sp>
      <p:grpSp>
        <p:nvGrpSpPr>
          <p:cNvPr id="137220" name="Group 2"/>
          <p:cNvGrpSpPr>
            <a:grpSpLocks/>
          </p:cNvGrpSpPr>
          <p:nvPr/>
        </p:nvGrpSpPr>
        <p:grpSpPr bwMode="auto">
          <a:xfrm>
            <a:off x="174625" y="6562725"/>
            <a:ext cx="1460500" cy="277813"/>
            <a:chOff x="121" y="4559"/>
            <a:chExt cx="1014" cy="193"/>
          </a:xfrm>
        </p:grpSpPr>
        <p:sp>
          <p:nvSpPr>
            <p:cNvPr id="1372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7228" name="Group 4"/>
            <p:cNvGrpSpPr>
              <a:grpSpLocks/>
            </p:cNvGrpSpPr>
            <p:nvPr/>
          </p:nvGrpSpPr>
          <p:grpSpPr bwMode="auto">
            <a:xfrm>
              <a:off x="121" y="4559"/>
              <a:ext cx="1014" cy="193"/>
              <a:chOff x="121" y="4559"/>
              <a:chExt cx="1014" cy="193"/>
            </a:xfrm>
          </p:grpSpPr>
          <p:sp>
            <p:nvSpPr>
              <p:cNvPr id="1372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7221" name="Group 7"/>
          <p:cNvGrpSpPr>
            <a:grpSpLocks/>
          </p:cNvGrpSpPr>
          <p:nvPr/>
        </p:nvGrpSpPr>
        <p:grpSpPr bwMode="auto">
          <a:xfrm>
            <a:off x="8505825" y="6540500"/>
            <a:ext cx="257175" cy="277813"/>
            <a:chOff x="5904" y="4543"/>
            <a:chExt cx="178" cy="193"/>
          </a:xfrm>
        </p:grpSpPr>
        <p:sp>
          <p:nvSpPr>
            <p:cNvPr id="13722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7224" name="Group 9"/>
            <p:cNvGrpSpPr>
              <a:grpSpLocks/>
            </p:cNvGrpSpPr>
            <p:nvPr/>
          </p:nvGrpSpPr>
          <p:grpSpPr bwMode="auto">
            <a:xfrm>
              <a:off x="5904" y="4543"/>
              <a:ext cx="178" cy="193"/>
              <a:chOff x="5904" y="4543"/>
              <a:chExt cx="178" cy="193"/>
            </a:xfrm>
          </p:grpSpPr>
          <p:sp>
            <p:nvSpPr>
              <p:cNvPr id="13722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CCCC0D5-F15A-44DE-B5C8-7454A59C078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3"/>
          <p:cNvSpPr>
            <a:spLocks noGrp="1"/>
          </p:cNvSpPr>
          <p:nvPr>
            <p:ph type="title"/>
          </p:nvPr>
        </p:nvSpPr>
        <p:spPr>
          <a:xfrm>
            <a:off x="2382838" y="685800"/>
            <a:ext cx="5862637" cy="593725"/>
          </a:xfrm>
        </p:spPr>
        <p:txBody>
          <a:bodyPr/>
          <a:lstStyle/>
          <a:p>
            <a:pPr algn="l"/>
            <a:r>
              <a:rPr lang="en-US" sz="4000" smtClean="0"/>
              <a:t>What Is OPUS-Projects?</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38243" name="Group 2"/>
          <p:cNvGrpSpPr>
            <a:grpSpLocks/>
          </p:cNvGrpSpPr>
          <p:nvPr/>
        </p:nvGrpSpPr>
        <p:grpSpPr bwMode="auto">
          <a:xfrm>
            <a:off x="174625" y="6562725"/>
            <a:ext cx="1460500" cy="277813"/>
            <a:chOff x="121" y="4559"/>
            <a:chExt cx="1014" cy="193"/>
          </a:xfrm>
        </p:grpSpPr>
        <p:sp>
          <p:nvSpPr>
            <p:cNvPr id="13827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8273" name="Group 4"/>
            <p:cNvGrpSpPr>
              <a:grpSpLocks/>
            </p:cNvGrpSpPr>
            <p:nvPr/>
          </p:nvGrpSpPr>
          <p:grpSpPr bwMode="auto">
            <a:xfrm>
              <a:off x="121" y="4559"/>
              <a:ext cx="1014" cy="193"/>
              <a:chOff x="121" y="4559"/>
              <a:chExt cx="1014" cy="193"/>
            </a:xfrm>
          </p:grpSpPr>
          <p:sp>
            <p:nvSpPr>
              <p:cNvPr id="13827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8244" name="Group 7"/>
          <p:cNvGrpSpPr>
            <a:grpSpLocks/>
          </p:cNvGrpSpPr>
          <p:nvPr/>
        </p:nvGrpSpPr>
        <p:grpSpPr bwMode="auto">
          <a:xfrm>
            <a:off x="8505825" y="6540500"/>
            <a:ext cx="257175" cy="277813"/>
            <a:chOff x="5904" y="4543"/>
            <a:chExt cx="178" cy="193"/>
          </a:xfrm>
        </p:grpSpPr>
        <p:sp>
          <p:nvSpPr>
            <p:cNvPr id="13826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8269" name="Group 9"/>
            <p:cNvGrpSpPr>
              <a:grpSpLocks/>
            </p:cNvGrpSpPr>
            <p:nvPr/>
          </p:nvGrpSpPr>
          <p:grpSpPr bwMode="auto">
            <a:xfrm>
              <a:off x="5904" y="4543"/>
              <a:ext cx="178" cy="193"/>
              <a:chOff x="5904" y="4543"/>
              <a:chExt cx="178" cy="193"/>
            </a:xfrm>
          </p:grpSpPr>
          <p:sp>
            <p:nvSpPr>
              <p:cNvPr id="13827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53A01D5-48E0-4FF1-A917-B4C0E362E31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163</a:t>
                </a:fld>
                <a:r>
                  <a:rPr lang="en-GB" b="1" dirty="0">
                    <a:solidFill>
                      <a:srgbClr val="282878"/>
                    </a:solidFill>
                    <a:cs typeface="+mn-cs"/>
                  </a:rPr>
                  <a:t> </a:t>
                </a:r>
              </a:p>
            </p:txBody>
          </p:sp>
        </p:grpSp>
      </p:grpSp>
      <p:sp>
        <p:nvSpPr>
          <p:cNvPr id="18" name="Flowchart: Alternate Process 17"/>
          <p:cNvSpPr/>
          <p:nvPr/>
        </p:nvSpPr>
        <p:spPr>
          <a:xfrm>
            <a:off x="1504950" y="1828800"/>
            <a:ext cx="7175500" cy="3489325"/>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9" name="Right Arrow 18"/>
          <p:cNvSpPr/>
          <p:nvPr/>
        </p:nvSpPr>
        <p:spPr>
          <a:xfrm>
            <a:off x="3255963" y="3309938"/>
            <a:ext cx="1182687" cy="498475"/>
          </a:xfrm>
          <a:prstGeom prst="rightArrow">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Processor or Manager</a:t>
            </a:r>
          </a:p>
        </p:txBody>
      </p:sp>
      <p:sp>
        <p:nvSpPr>
          <p:cNvPr id="20" name="Flowchart: Magnetic Disk 19"/>
          <p:cNvSpPr/>
          <p:nvPr/>
        </p:nvSpPr>
        <p:spPr>
          <a:xfrm>
            <a:off x="2159000" y="3117850"/>
            <a:ext cx="914400" cy="909638"/>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Data &amp;</a:t>
            </a:r>
          </a:p>
          <a:p>
            <a:pPr algn="ctr">
              <a:defRPr/>
            </a:pPr>
            <a:r>
              <a:rPr lang="en-US" sz="1400" dirty="0"/>
              <a:t>Metadata</a:t>
            </a:r>
          </a:p>
        </p:txBody>
      </p:sp>
      <p:sp>
        <p:nvSpPr>
          <p:cNvPr id="21" name="Flowchart: Document 20"/>
          <p:cNvSpPr/>
          <p:nvPr/>
        </p:nvSpPr>
        <p:spPr>
          <a:xfrm>
            <a:off x="7370763" y="3252788"/>
            <a:ext cx="1006475" cy="639762"/>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Network</a:t>
            </a:r>
          </a:p>
          <a:p>
            <a:pPr algn="ctr">
              <a:defRPr/>
            </a:pPr>
            <a:r>
              <a:rPr lang="en-US" sz="1400" dirty="0"/>
              <a:t>Solution</a:t>
            </a:r>
          </a:p>
        </p:txBody>
      </p:sp>
      <p:sp>
        <p:nvSpPr>
          <p:cNvPr id="22" name="Up Arrow 21"/>
          <p:cNvSpPr/>
          <p:nvPr/>
        </p:nvSpPr>
        <p:spPr>
          <a:xfrm>
            <a:off x="7650163" y="2574925"/>
            <a:ext cx="484187" cy="457200"/>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3" name="Down Arrow 22"/>
          <p:cNvSpPr/>
          <p:nvPr/>
        </p:nvSpPr>
        <p:spPr>
          <a:xfrm>
            <a:off x="7772400" y="420687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4" name="Right Arrow 23"/>
          <p:cNvSpPr/>
          <p:nvPr/>
        </p:nvSpPr>
        <p:spPr>
          <a:xfrm>
            <a:off x="6091238" y="3309938"/>
            <a:ext cx="1055687" cy="498475"/>
          </a:xfrm>
          <a:prstGeom prst="rightArrow">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Manager</a:t>
            </a:r>
          </a:p>
        </p:txBody>
      </p:sp>
      <p:sp>
        <p:nvSpPr>
          <p:cNvPr id="25" name="Flowchart: Alternate Process 24"/>
          <p:cNvSpPr/>
          <p:nvPr/>
        </p:nvSpPr>
        <p:spPr>
          <a:xfrm>
            <a:off x="7389813" y="1971675"/>
            <a:ext cx="1004887" cy="50482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Publish</a:t>
            </a:r>
          </a:p>
          <a:p>
            <a:pPr algn="ctr">
              <a:defRPr/>
            </a:pPr>
            <a:r>
              <a:rPr lang="en-US" sz="1400" dirty="0"/>
              <a:t>To OPUS</a:t>
            </a:r>
          </a:p>
        </p:txBody>
      </p:sp>
      <p:grpSp>
        <p:nvGrpSpPr>
          <p:cNvPr id="138253" name="Group 86"/>
          <p:cNvGrpSpPr>
            <a:grpSpLocks/>
          </p:cNvGrpSpPr>
          <p:nvPr/>
        </p:nvGrpSpPr>
        <p:grpSpPr bwMode="auto">
          <a:xfrm>
            <a:off x="4627563" y="3130550"/>
            <a:ext cx="1281112" cy="914400"/>
            <a:chOff x="4114800" y="1828800"/>
            <a:chExt cx="1280160" cy="914400"/>
          </a:xfrm>
        </p:grpSpPr>
        <p:sp>
          <p:nvSpPr>
            <p:cNvPr id="27" name="Flowchart: Document 26"/>
            <p:cNvSpPr/>
            <p:nvPr/>
          </p:nvSpPr>
          <p:spPr>
            <a:xfrm>
              <a:off x="4114800" y="1828800"/>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8" name="Flowchart: Document 27"/>
            <p:cNvSpPr/>
            <p:nvPr/>
          </p:nvSpPr>
          <p:spPr>
            <a:xfrm>
              <a:off x="4206807" y="1920875"/>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9" name="Flowchart: Document 28"/>
            <p:cNvSpPr/>
            <p:nvPr/>
          </p:nvSpPr>
          <p:spPr>
            <a:xfrm>
              <a:off x="4297226" y="2011363"/>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30" name="Flowchart: Document 29"/>
            <p:cNvSpPr/>
            <p:nvPr/>
          </p:nvSpPr>
          <p:spPr>
            <a:xfrm>
              <a:off x="4389233" y="2103438"/>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grpSp>
      <p:sp>
        <p:nvSpPr>
          <p:cNvPr id="31" name="Flowchart: Alternate Process 30"/>
          <p:cNvSpPr/>
          <p:nvPr/>
        </p:nvSpPr>
        <p:spPr>
          <a:xfrm>
            <a:off x="7389813" y="5578475"/>
            <a:ext cx="1004887" cy="50323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2" name="TextBox 31"/>
          <p:cNvSpPr txBox="1"/>
          <p:nvPr/>
        </p:nvSpPr>
        <p:spPr>
          <a:xfrm>
            <a:off x="2039938" y="1927225"/>
            <a:ext cx="2163762" cy="369888"/>
          </a:xfrm>
          <a:prstGeom prst="rect">
            <a:avLst/>
          </a:prstGeom>
          <a:noFill/>
        </p:spPr>
        <p:txBody>
          <a:bodyPr wrap="none">
            <a:spAutoFit/>
          </a:bodyPr>
          <a:lstStyle/>
          <a:p>
            <a:pPr>
              <a:defRPr/>
            </a:pPr>
            <a:r>
              <a:rPr lang="en-US" dirty="0">
                <a:solidFill>
                  <a:schemeClr val="bg1">
                    <a:lumMod val="50000"/>
                  </a:schemeClr>
                </a:solidFill>
                <a:cs typeface="+mn-cs"/>
              </a:rPr>
              <a:t>Your OPUS Project</a:t>
            </a:r>
          </a:p>
        </p:txBody>
      </p:sp>
      <p:sp>
        <p:nvSpPr>
          <p:cNvPr id="33" name="Down Arrow 32"/>
          <p:cNvSpPr/>
          <p:nvPr/>
        </p:nvSpPr>
        <p:spPr>
          <a:xfrm>
            <a:off x="5257800" y="4203700"/>
            <a:ext cx="274638"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4" name="Flowchart: Alternate Process 33"/>
          <p:cNvSpPr/>
          <p:nvPr/>
        </p:nvSpPr>
        <p:spPr>
          <a:xfrm>
            <a:off x="4878388"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5" name="Down Arrow 34"/>
          <p:cNvSpPr/>
          <p:nvPr/>
        </p:nvSpPr>
        <p:spPr>
          <a:xfrm>
            <a:off x="2468563" y="4206875"/>
            <a:ext cx="274637"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6" name="Flowchart: Alternate Process 35"/>
          <p:cNvSpPr/>
          <p:nvPr/>
        </p:nvSpPr>
        <p:spPr>
          <a:xfrm>
            <a:off x="2120900"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7" name="Left-Right Arrow 36"/>
          <p:cNvSpPr/>
          <p:nvPr/>
        </p:nvSpPr>
        <p:spPr>
          <a:xfrm>
            <a:off x="346075" y="3309938"/>
            <a:ext cx="1716088" cy="484187"/>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38" name="Left-Right Arrow 37"/>
          <p:cNvSpPr/>
          <p:nvPr/>
        </p:nvSpPr>
        <p:spPr>
          <a:xfrm rot="1023123">
            <a:off x="346075" y="2578100"/>
            <a:ext cx="1716088" cy="485775"/>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39" name="Left-Right Arrow 38"/>
          <p:cNvSpPr/>
          <p:nvPr/>
        </p:nvSpPr>
        <p:spPr>
          <a:xfrm rot="20622056">
            <a:off x="346075" y="4041775"/>
            <a:ext cx="1716088" cy="484188"/>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Tree>
  </p:cSld>
  <p:clrMapOvr>
    <a:masterClrMapping/>
  </p:clrMapOvr>
  <p:transition spd="med">
    <p:fade thruBlk="1"/>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2376488" y="914400"/>
            <a:ext cx="6611937" cy="593725"/>
          </a:xfrm>
        </p:spPr>
        <p:txBody>
          <a:bodyPr/>
          <a:lstStyle/>
          <a:p>
            <a:pPr algn="l"/>
            <a:r>
              <a:rPr lang="en-US" sz="4000" smtClean="0"/>
              <a:t>The OPUS-Projects Interface</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1984075" y="2208363"/>
            <a:ext cx="7004650"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p>
        </p:txBody>
      </p:sp>
      <p:grpSp>
        <p:nvGrpSpPr>
          <p:cNvPr id="139270" name="Group 2"/>
          <p:cNvGrpSpPr>
            <a:grpSpLocks/>
          </p:cNvGrpSpPr>
          <p:nvPr/>
        </p:nvGrpSpPr>
        <p:grpSpPr bwMode="auto">
          <a:xfrm>
            <a:off x="174625" y="6562725"/>
            <a:ext cx="1460500" cy="277813"/>
            <a:chOff x="121" y="4559"/>
            <a:chExt cx="1014" cy="193"/>
          </a:xfrm>
        </p:grpSpPr>
        <p:sp>
          <p:nvSpPr>
            <p:cNvPr id="13927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9279" name="Group 4"/>
            <p:cNvGrpSpPr>
              <a:grpSpLocks/>
            </p:cNvGrpSpPr>
            <p:nvPr/>
          </p:nvGrpSpPr>
          <p:grpSpPr bwMode="auto">
            <a:xfrm>
              <a:off x="121" y="4559"/>
              <a:ext cx="1014" cy="193"/>
              <a:chOff x="121" y="4559"/>
              <a:chExt cx="1014" cy="193"/>
            </a:xfrm>
          </p:grpSpPr>
          <p:sp>
            <p:nvSpPr>
              <p:cNvPr id="13928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39271" name="Group 7"/>
          <p:cNvGrpSpPr>
            <a:grpSpLocks/>
          </p:cNvGrpSpPr>
          <p:nvPr/>
        </p:nvGrpSpPr>
        <p:grpSpPr bwMode="auto">
          <a:xfrm>
            <a:off x="8505825" y="6540500"/>
            <a:ext cx="257175" cy="277813"/>
            <a:chOff x="5904" y="4543"/>
            <a:chExt cx="178" cy="193"/>
          </a:xfrm>
        </p:grpSpPr>
        <p:sp>
          <p:nvSpPr>
            <p:cNvPr id="13927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9275" name="Group 9"/>
            <p:cNvGrpSpPr>
              <a:grpSpLocks/>
            </p:cNvGrpSpPr>
            <p:nvPr/>
          </p:nvGrpSpPr>
          <p:grpSpPr bwMode="auto">
            <a:xfrm>
              <a:off x="5904" y="4543"/>
              <a:ext cx="178" cy="193"/>
              <a:chOff x="5904" y="4543"/>
              <a:chExt cx="178" cy="193"/>
            </a:xfrm>
          </p:grpSpPr>
          <p:sp>
            <p:nvSpPr>
              <p:cNvPr id="13927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92E2AB1-748B-4B95-A2C3-8F947196DA1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164</a:t>
                </a:fld>
                <a:r>
                  <a:rPr lang="en-GB" b="1" dirty="0">
                    <a:solidFill>
                      <a:srgbClr val="282878"/>
                    </a:solidFill>
                    <a:cs typeface="+mn-cs"/>
                  </a:rPr>
                  <a:t> </a:t>
                </a:r>
              </a:p>
            </p:txBody>
          </p:sp>
        </p:grpSp>
      </p:grpSp>
      <p:sp>
        <p:nvSpPr>
          <p:cNvPr id="16" name="TextBox 15"/>
          <p:cNvSpPr txBox="1"/>
          <p:nvPr/>
        </p:nvSpPr>
        <p:spPr>
          <a:xfrm>
            <a:off x="533400" y="4265613"/>
            <a:ext cx="8229600" cy="175418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3175" indent="-3175">
              <a:spcBef>
                <a:spcPct val="50000"/>
              </a:spcBef>
              <a:defRPr/>
            </a:pPr>
            <a:r>
              <a:rPr lang="en-US" sz="2400" dirty="0"/>
              <a:t>Please be aware …</a:t>
            </a:r>
          </a:p>
          <a:p>
            <a:pPr marL="3175" indent="-3175">
              <a:spcBef>
                <a:spcPct val="50000"/>
              </a:spcBef>
              <a:defRPr/>
            </a:pPr>
            <a:r>
              <a:rPr lang="en-US" sz="2400" dirty="0"/>
              <a:t>OPUS-Projects is actively being developed. The information shown here reflects many, but not all of the recent and pending changes.</a:t>
            </a:r>
          </a:p>
        </p:txBody>
      </p:sp>
    </p:spTree>
  </p:cSld>
  <p:clrMapOvr>
    <a:masterClrMapping/>
  </p:clrMapOvr>
  <p:transition spd="med">
    <p:fade thruBlk="1"/>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srcRect/>
          <a:stretch>
            <a:fillRect/>
          </a:stretch>
        </p:blipFill>
        <p:spPr bwMode="auto">
          <a:xfrm>
            <a:off x="831850" y="574675"/>
            <a:ext cx="7480300" cy="5708650"/>
          </a:xfrm>
          <a:prstGeom prst="rect">
            <a:avLst/>
          </a:prstGeom>
          <a:noFill/>
          <a:ln w="9525">
            <a:solidFill>
              <a:schemeClr val="accent1"/>
            </a:solidFill>
            <a:miter lim="800000"/>
            <a:headEnd/>
            <a:tailEnd/>
          </a:ln>
        </p:spPr>
      </p:pic>
      <p:grpSp>
        <p:nvGrpSpPr>
          <p:cNvPr id="140291" name="Group 2"/>
          <p:cNvGrpSpPr>
            <a:grpSpLocks/>
          </p:cNvGrpSpPr>
          <p:nvPr/>
        </p:nvGrpSpPr>
        <p:grpSpPr bwMode="auto">
          <a:xfrm>
            <a:off x="174625" y="6562725"/>
            <a:ext cx="1460500" cy="277813"/>
            <a:chOff x="121" y="4559"/>
            <a:chExt cx="1014" cy="193"/>
          </a:xfrm>
        </p:grpSpPr>
        <p:sp>
          <p:nvSpPr>
            <p:cNvPr id="14030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0302" name="Group 4"/>
            <p:cNvGrpSpPr>
              <a:grpSpLocks/>
            </p:cNvGrpSpPr>
            <p:nvPr/>
          </p:nvGrpSpPr>
          <p:grpSpPr bwMode="auto">
            <a:xfrm>
              <a:off x="121" y="4559"/>
              <a:ext cx="1014" cy="193"/>
              <a:chOff x="121" y="4559"/>
              <a:chExt cx="1014" cy="193"/>
            </a:xfrm>
          </p:grpSpPr>
          <p:sp>
            <p:nvSpPr>
              <p:cNvPr id="14030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0292" name="Group 7"/>
          <p:cNvGrpSpPr>
            <a:grpSpLocks/>
          </p:cNvGrpSpPr>
          <p:nvPr/>
        </p:nvGrpSpPr>
        <p:grpSpPr bwMode="auto">
          <a:xfrm>
            <a:off x="8505825" y="6540500"/>
            <a:ext cx="257175" cy="277813"/>
            <a:chOff x="5904" y="4543"/>
            <a:chExt cx="178" cy="193"/>
          </a:xfrm>
        </p:grpSpPr>
        <p:sp>
          <p:nvSpPr>
            <p:cNvPr id="14029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0298" name="Group 9"/>
            <p:cNvGrpSpPr>
              <a:grpSpLocks/>
            </p:cNvGrpSpPr>
            <p:nvPr/>
          </p:nvGrpSpPr>
          <p:grpSpPr bwMode="auto">
            <a:xfrm>
              <a:off x="5904" y="4543"/>
              <a:ext cx="178" cy="193"/>
              <a:chOff x="5904" y="4543"/>
              <a:chExt cx="178" cy="193"/>
            </a:xfrm>
          </p:grpSpPr>
          <p:sp>
            <p:nvSpPr>
              <p:cNvPr id="14029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565368E-ABDD-403B-9F74-C9D0BAE6166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165</a:t>
                </a:fld>
                <a:r>
                  <a:rPr lang="en-GB" b="1" dirty="0">
                    <a:solidFill>
                      <a:srgbClr val="282878"/>
                    </a:solidFill>
                    <a:cs typeface="+mn-cs"/>
                  </a:rPr>
                  <a:t> </a:t>
                </a:r>
              </a:p>
            </p:txBody>
          </p:sp>
        </p:grpSp>
      </p:grpSp>
      <p:sp>
        <p:nvSpPr>
          <p:cNvPr id="16" name="TextBox 15"/>
          <p:cNvSpPr txBox="1"/>
          <p:nvPr/>
        </p:nvSpPr>
        <p:spPr>
          <a:xfrm>
            <a:off x="457200" y="6126480"/>
            <a:ext cx="8229600" cy="338554"/>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lgn="ctr">
              <a:spcBef>
                <a:spcPct val="50000"/>
              </a:spcBef>
              <a:defRPr/>
            </a:pPr>
            <a:r>
              <a:rPr lang="en-US" sz="1600" dirty="0">
                <a:solidFill>
                  <a:srgbClr val="FFFFFF"/>
                </a:solidFill>
              </a:rPr>
              <a:t>(Note that the browser’s navigation banners at the top and bottom of each page are omitted.)</a:t>
            </a:r>
          </a:p>
        </p:txBody>
      </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32339" y="574431"/>
            <a:ext cx="7479323" cy="5709138"/>
          </a:xfrm>
          <a:prstGeom prst="rect">
            <a:avLst/>
          </a:prstGeom>
          <a:noFill/>
          <a:ln w="9525">
            <a:solidFill>
              <a:schemeClr val="accent1"/>
            </a:solidFill>
            <a:miter lim="800000"/>
            <a:headEnd/>
            <a:tailEnd/>
          </a:ln>
        </p:spPr>
      </p:pic>
      <p:pic>
        <p:nvPicPr>
          <p:cNvPr id="141315" name="Picture 2"/>
          <p:cNvPicPr>
            <a:picLocks noChangeAspect="1" noChangeArrowheads="1"/>
          </p:cNvPicPr>
          <p:nvPr/>
        </p:nvPicPr>
        <p:blipFill>
          <a:blip r:embed="rId4" cstate="print"/>
          <a:srcRect/>
          <a:stretch>
            <a:fillRect/>
          </a:stretch>
        </p:blipFill>
        <p:spPr bwMode="auto">
          <a:xfrm>
            <a:off x="866775" y="4021138"/>
            <a:ext cx="1501775" cy="234950"/>
          </a:xfrm>
          <a:prstGeom prst="rect">
            <a:avLst/>
          </a:prstGeom>
          <a:noFill/>
          <a:ln w="9525">
            <a:noFill/>
            <a:miter lim="800000"/>
            <a:headEnd/>
            <a:tailEnd/>
          </a:ln>
        </p:spPr>
      </p:pic>
      <p:grpSp>
        <p:nvGrpSpPr>
          <p:cNvPr id="141316" name="Group 2"/>
          <p:cNvGrpSpPr>
            <a:grpSpLocks/>
          </p:cNvGrpSpPr>
          <p:nvPr/>
        </p:nvGrpSpPr>
        <p:grpSpPr bwMode="auto">
          <a:xfrm>
            <a:off x="174625" y="6562725"/>
            <a:ext cx="1460500" cy="277813"/>
            <a:chOff x="121" y="4559"/>
            <a:chExt cx="1014" cy="193"/>
          </a:xfrm>
        </p:grpSpPr>
        <p:sp>
          <p:nvSpPr>
            <p:cNvPr id="14132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1324" name="Group 4"/>
            <p:cNvGrpSpPr>
              <a:grpSpLocks/>
            </p:cNvGrpSpPr>
            <p:nvPr/>
          </p:nvGrpSpPr>
          <p:grpSpPr bwMode="auto">
            <a:xfrm>
              <a:off x="121" y="4559"/>
              <a:ext cx="1014" cy="193"/>
              <a:chOff x="121" y="4559"/>
              <a:chExt cx="1014" cy="193"/>
            </a:xfrm>
          </p:grpSpPr>
          <p:sp>
            <p:nvSpPr>
              <p:cNvPr id="14132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1317" name="Group 7"/>
          <p:cNvGrpSpPr>
            <a:grpSpLocks/>
          </p:cNvGrpSpPr>
          <p:nvPr/>
        </p:nvGrpSpPr>
        <p:grpSpPr bwMode="auto">
          <a:xfrm>
            <a:off x="8505825" y="6540500"/>
            <a:ext cx="257175" cy="277813"/>
            <a:chOff x="5904" y="4543"/>
            <a:chExt cx="178" cy="193"/>
          </a:xfrm>
        </p:grpSpPr>
        <p:sp>
          <p:nvSpPr>
            <p:cNvPr id="1413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1320" name="Group 9"/>
            <p:cNvGrpSpPr>
              <a:grpSpLocks/>
            </p:cNvGrpSpPr>
            <p:nvPr/>
          </p:nvGrpSpPr>
          <p:grpSpPr bwMode="auto">
            <a:xfrm>
              <a:off x="5904" y="4543"/>
              <a:ext cx="178" cy="193"/>
              <a:chOff x="5904" y="4543"/>
              <a:chExt cx="178" cy="193"/>
            </a:xfrm>
          </p:grpSpPr>
          <p:sp>
            <p:nvSpPr>
              <p:cNvPr id="1413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F9D7050-297B-4C39-A7BF-7AB5ED9170F3}"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166</a:t>
                </a:fld>
                <a:r>
                  <a:rPr lang="en-GB" b="1" dirty="0">
                    <a:solidFill>
                      <a:srgbClr val="282878"/>
                    </a:solidFill>
                    <a:cs typeface="+mn-cs"/>
                  </a:rPr>
                  <a:t> </a:t>
                </a:r>
              </a:p>
            </p:txBody>
          </p:sp>
        </p:grpSp>
      </p:gr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22325" y="1166813"/>
            <a:ext cx="7499350" cy="4524375"/>
          </a:xfrm>
          <a:prstGeom prst="rect">
            <a:avLst/>
          </a:prstGeom>
          <a:noFill/>
          <a:ln w="9525">
            <a:solidFill>
              <a:schemeClr val="tx2">
                <a:lumMod val="60000"/>
                <a:lumOff val="40000"/>
              </a:schemeClr>
            </a:solidFill>
            <a:miter lim="800000"/>
            <a:headEnd/>
            <a:tailEnd/>
          </a:ln>
        </p:spPr>
      </p:pic>
      <p:grpSp>
        <p:nvGrpSpPr>
          <p:cNvPr id="142339" name="Group 2"/>
          <p:cNvGrpSpPr>
            <a:grpSpLocks/>
          </p:cNvGrpSpPr>
          <p:nvPr/>
        </p:nvGrpSpPr>
        <p:grpSpPr bwMode="auto">
          <a:xfrm>
            <a:off x="174625" y="6562725"/>
            <a:ext cx="1460500" cy="277813"/>
            <a:chOff x="121" y="4559"/>
            <a:chExt cx="1014" cy="193"/>
          </a:xfrm>
        </p:grpSpPr>
        <p:sp>
          <p:nvSpPr>
            <p:cNvPr id="14234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2347" name="Group 4"/>
            <p:cNvGrpSpPr>
              <a:grpSpLocks/>
            </p:cNvGrpSpPr>
            <p:nvPr/>
          </p:nvGrpSpPr>
          <p:grpSpPr bwMode="auto">
            <a:xfrm>
              <a:off x="121" y="4559"/>
              <a:ext cx="1014" cy="193"/>
              <a:chOff x="121" y="4559"/>
              <a:chExt cx="1014" cy="193"/>
            </a:xfrm>
          </p:grpSpPr>
          <p:sp>
            <p:nvSpPr>
              <p:cNvPr id="14234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2340" name="Group 7"/>
          <p:cNvGrpSpPr>
            <a:grpSpLocks/>
          </p:cNvGrpSpPr>
          <p:nvPr/>
        </p:nvGrpSpPr>
        <p:grpSpPr bwMode="auto">
          <a:xfrm>
            <a:off x="8505825" y="6540500"/>
            <a:ext cx="257175" cy="277813"/>
            <a:chOff x="5904" y="4543"/>
            <a:chExt cx="178" cy="193"/>
          </a:xfrm>
        </p:grpSpPr>
        <p:sp>
          <p:nvSpPr>
            <p:cNvPr id="14234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2343" name="Group 9"/>
            <p:cNvGrpSpPr>
              <a:grpSpLocks/>
            </p:cNvGrpSpPr>
            <p:nvPr/>
          </p:nvGrpSpPr>
          <p:grpSpPr bwMode="auto">
            <a:xfrm>
              <a:off x="5904" y="4543"/>
              <a:ext cx="178" cy="193"/>
              <a:chOff x="5904" y="4543"/>
              <a:chExt cx="178" cy="193"/>
            </a:xfrm>
          </p:grpSpPr>
          <p:sp>
            <p:nvSpPr>
              <p:cNvPr id="14234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841BD93-6EDB-4498-835D-21CA5D6DE45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167</a:t>
                </a:fld>
                <a:r>
                  <a:rPr lang="en-GB" b="1" dirty="0">
                    <a:solidFill>
                      <a:srgbClr val="282878"/>
                    </a:solidFill>
                    <a:cs typeface="+mn-cs"/>
                  </a:rPr>
                  <a:t> </a:t>
                </a:r>
              </a:p>
            </p:txBody>
          </p:sp>
        </p:grpSp>
      </p:gr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t>The first step is to create a project. This allocates on-line storage for the project’s data and generates project keywords. Start by clicking the “Create” button.</a:t>
            </a:r>
            <a:endParaRPr lang="en-US" sz="1600" dirty="0">
              <a:solidFill>
                <a:srgbClr val="FFFFFF"/>
              </a:solidFill>
            </a:endParaRPr>
          </a:p>
        </p:txBody>
      </p:sp>
      <p:pic>
        <p:nvPicPr>
          <p:cNvPr id="143366" name="Picture 2"/>
          <p:cNvPicPr>
            <a:picLocks noChangeAspect="1" noChangeArrowheads="1"/>
          </p:cNvPicPr>
          <p:nvPr/>
        </p:nvPicPr>
        <p:blipFill>
          <a:blip r:embed="rId4" cstate="print"/>
          <a:srcRect/>
          <a:stretch>
            <a:fillRect/>
          </a:stretch>
        </p:blipFill>
        <p:spPr bwMode="auto">
          <a:xfrm>
            <a:off x="822325" y="2801938"/>
            <a:ext cx="7499350" cy="582612"/>
          </a:xfrm>
          <a:prstGeom prst="rect">
            <a:avLst/>
          </a:prstGeom>
          <a:noFill/>
          <a:ln w="9525">
            <a:noFill/>
            <a:miter lim="800000"/>
            <a:headEnd/>
            <a:tailEnd/>
          </a:ln>
        </p:spPr>
      </p:pic>
      <p:grpSp>
        <p:nvGrpSpPr>
          <p:cNvPr id="143367" name="Group 2"/>
          <p:cNvGrpSpPr>
            <a:grpSpLocks/>
          </p:cNvGrpSpPr>
          <p:nvPr/>
        </p:nvGrpSpPr>
        <p:grpSpPr bwMode="auto">
          <a:xfrm>
            <a:off x="174625" y="6562725"/>
            <a:ext cx="1460500" cy="277813"/>
            <a:chOff x="121" y="4559"/>
            <a:chExt cx="1014" cy="193"/>
          </a:xfrm>
        </p:grpSpPr>
        <p:sp>
          <p:nvSpPr>
            <p:cNvPr id="14337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3375" name="Group 4"/>
            <p:cNvGrpSpPr>
              <a:grpSpLocks/>
            </p:cNvGrpSpPr>
            <p:nvPr/>
          </p:nvGrpSpPr>
          <p:grpSpPr bwMode="auto">
            <a:xfrm>
              <a:off x="121" y="4559"/>
              <a:ext cx="1014" cy="193"/>
              <a:chOff x="121" y="4559"/>
              <a:chExt cx="1014" cy="193"/>
            </a:xfrm>
          </p:grpSpPr>
          <p:sp>
            <p:nvSpPr>
              <p:cNvPr id="14337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3368" name="Group 7"/>
          <p:cNvGrpSpPr>
            <a:grpSpLocks/>
          </p:cNvGrpSpPr>
          <p:nvPr/>
        </p:nvGrpSpPr>
        <p:grpSpPr bwMode="auto">
          <a:xfrm>
            <a:off x="8505825" y="6540500"/>
            <a:ext cx="257175" cy="277813"/>
            <a:chOff x="5904" y="4543"/>
            <a:chExt cx="178" cy="193"/>
          </a:xfrm>
        </p:grpSpPr>
        <p:sp>
          <p:nvSpPr>
            <p:cNvPr id="14337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3371" name="Group 9"/>
            <p:cNvGrpSpPr>
              <a:grpSpLocks/>
            </p:cNvGrpSpPr>
            <p:nvPr/>
          </p:nvGrpSpPr>
          <p:grpSpPr bwMode="auto">
            <a:xfrm>
              <a:off x="5904" y="4543"/>
              <a:ext cx="178" cy="193"/>
              <a:chOff x="5904" y="4543"/>
              <a:chExt cx="178" cy="193"/>
            </a:xfrm>
          </p:grpSpPr>
          <p:sp>
            <p:nvSpPr>
              <p:cNvPr id="14337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629DA01-E0A5-4844-B299-009ABD86AB0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168</a:t>
                </a:fld>
                <a:r>
                  <a:rPr lang="en-GB" b="1" dirty="0">
                    <a:solidFill>
                      <a:srgbClr val="282878"/>
                    </a:solidFill>
                    <a:cs typeface="+mn-cs"/>
                  </a:rPr>
                  <a:t> </a:t>
                </a:r>
              </a:p>
            </p:txBody>
          </p:sp>
        </p:grpSp>
      </p:gr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You’ll be taken to the project creation and registration page where you’ll enter your email, a title for, the type of, the approximate location of,  start date for and size of your project.</a:t>
            </a:r>
          </a:p>
        </p:txBody>
      </p:sp>
      <p:pic>
        <p:nvPicPr>
          <p:cNvPr id="3074" name="Picture 2"/>
          <p:cNvPicPr>
            <a:picLocks noChangeAspect="1" noChangeArrowheads="1"/>
          </p:cNvPicPr>
          <p:nvPr/>
        </p:nvPicPr>
        <p:blipFill>
          <a:blip r:embed="rId2" cstate="print"/>
          <a:srcRect/>
          <a:stretch>
            <a:fillRect/>
          </a:stretch>
        </p:blipFill>
        <p:spPr bwMode="auto">
          <a:xfrm>
            <a:off x="822325" y="914400"/>
            <a:ext cx="7499350" cy="3922713"/>
          </a:xfrm>
          <a:prstGeom prst="rect">
            <a:avLst/>
          </a:prstGeom>
          <a:noFill/>
          <a:ln w="9525">
            <a:solidFill>
              <a:schemeClr val="tx2">
                <a:lumMod val="60000"/>
                <a:lumOff val="40000"/>
              </a:schemeClr>
            </a:solidFill>
            <a:miter lim="800000"/>
            <a:headEnd/>
            <a:tailEnd/>
          </a:ln>
        </p:spPr>
      </p:pic>
      <p:grpSp>
        <p:nvGrpSpPr>
          <p:cNvPr id="144390" name="Group 2"/>
          <p:cNvGrpSpPr>
            <a:grpSpLocks/>
          </p:cNvGrpSpPr>
          <p:nvPr/>
        </p:nvGrpSpPr>
        <p:grpSpPr bwMode="auto">
          <a:xfrm>
            <a:off x="174625" y="6562725"/>
            <a:ext cx="1460500" cy="277813"/>
            <a:chOff x="121" y="4559"/>
            <a:chExt cx="1014" cy="193"/>
          </a:xfrm>
        </p:grpSpPr>
        <p:sp>
          <p:nvSpPr>
            <p:cNvPr id="14439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4397" name="Group 4"/>
            <p:cNvGrpSpPr>
              <a:grpSpLocks/>
            </p:cNvGrpSpPr>
            <p:nvPr/>
          </p:nvGrpSpPr>
          <p:grpSpPr bwMode="auto">
            <a:xfrm>
              <a:off x="121" y="4559"/>
              <a:ext cx="1014" cy="193"/>
              <a:chOff x="121" y="4559"/>
              <a:chExt cx="1014" cy="193"/>
            </a:xfrm>
          </p:grpSpPr>
          <p:sp>
            <p:nvSpPr>
              <p:cNvPr id="14439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4391" name="Group 7"/>
          <p:cNvGrpSpPr>
            <a:grpSpLocks/>
          </p:cNvGrpSpPr>
          <p:nvPr/>
        </p:nvGrpSpPr>
        <p:grpSpPr bwMode="auto">
          <a:xfrm>
            <a:off x="8505825" y="6540500"/>
            <a:ext cx="257175" cy="277813"/>
            <a:chOff x="5904" y="4543"/>
            <a:chExt cx="178" cy="193"/>
          </a:xfrm>
        </p:grpSpPr>
        <p:sp>
          <p:nvSpPr>
            <p:cNvPr id="14439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4393" name="Group 9"/>
            <p:cNvGrpSpPr>
              <a:grpSpLocks/>
            </p:cNvGrpSpPr>
            <p:nvPr/>
          </p:nvGrpSpPr>
          <p:grpSpPr bwMode="auto">
            <a:xfrm>
              <a:off x="5904" y="4543"/>
              <a:ext cx="178" cy="193"/>
              <a:chOff x="5904" y="4543"/>
              <a:chExt cx="178" cy="193"/>
            </a:xfrm>
          </p:grpSpPr>
          <p:sp>
            <p:nvSpPr>
              <p:cNvPr id="14439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EC18617-A86D-4581-AE38-CBD0027993E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169</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tint val="0"/>
                <a:invGamma/>
              </a:schemeClr>
            </a:gs>
          </a:gsLst>
          <a:lin ang="5400000" scaled="1"/>
        </a:gradFill>
        <a:effectLst/>
      </p:bgPr>
    </p:bg>
    <p:spTree>
      <p:nvGrpSpPr>
        <p:cNvPr id="1" name=""/>
        <p:cNvGrpSpPr/>
        <p:nvPr/>
      </p:nvGrpSpPr>
      <p:grpSpPr>
        <a:xfrm>
          <a:off x="0" y="0"/>
          <a:ext cx="0" cy="0"/>
          <a:chOff x="0" y="0"/>
          <a:chExt cx="0" cy="0"/>
        </a:xfrm>
      </p:grpSpPr>
      <p:pic>
        <p:nvPicPr>
          <p:cNvPr id="19458" name="Picture 20" descr="MCj04347380000[1]"/>
          <p:cNvPicPr>
            <a:picLocks noGrp="1" noChangeAspect="1" noChangeArrowheads="1"/>
          </p:cNvPicPr>
          <p:nvPr>
            <p:ph idx="1"/>
          </p:nvPr>
        </p:nvPicPr>
        <p:blipFill>
          <a:blip r:embed="rId3" cstate="print"/>
          <a:srcRect/>
          <a:stretch>
            <a:fillRect/>
          </a:stretch>
        </p:blipFill>
        <p:spPr>
          <a:xfrm>
            <a:off x="0" y="2239963"/>
            <a:ext cx="9144000" cy="4618037"/>
          </a:xfrm>
          <a:noFill/>
        </p:spPr>
      </p:pic>
      <p:sp>
        <p:nvSpPr>
          <p:cNvPr id="19459" name="AutoShape 3"/>
          <p:cNvSpPr>
            <a:spLocks noChangeArrowheads="1"/>
          </p:cNvSpPr>
          <p:nvPr/>
        </p:nvSpPr>
        <p:spPr bwMode="auto">
          <a:xfrm rot="1035962">
            <a:off x="4733925" y="3914775"/>
            <a:ext cx="522288" cy="195263"/>
          </a:xfrm>
          <a:prstGeom prst="triangle">
            <a:avLst>
              <a:gd name="adj" fmla="val 76056"/>
            </a:avLst>
          </a:prstGeom>
          <a:solidFill>
            <a:srgbClr val="CCFFCC"/>
          </a:solidFill>
          <a:ln w="9525">
            <a:solidFill>
              <a:srgbClr val="339966"/>
            </a:solidFill>
            <a:miter lim="800000"/>
            <a:headEnd/>
            <a:tailEnd/>
          </a:ln>
        </p:spPr>
        <p:txBody>
          <a:bodyPr wrap="none" anchor="ctr"/>
          <a:lstStyle/>
          <a:p>
            <a:endParaRPr lang="en-US">
              <a:solidFill>
                <a:srgbClr val="000000"/>
              </a:solidFill>
              <a:cs typeface="+mn-cs"/>
            </a:endParaRPr>
          </a:p>
        </p:txBody>
      </p:sp>
      <p:sp>
        <p:nvSpPr>
          <p:cNvPr id="84996" name="Line 4"/>
          <p:cNvSpPr>
            <a:spLocks noChangeShapeType="1"/>
          </p:cNvSpPr>
          <p:nvPr/>
        </p:nvSpPr>
        <p:spPr bwMode="auto">
          <a:xfrm flipV="1">
            <a:off x="1803400" y="4041775"/>
            <a:ext cx="3221038" cy="744538"/>
          </a:xfrm>
          <a:prstGeom prst="line">
            <a:avLst/>
          </a:prstGeom>
          <a:noFill/>
          <a:ln w="19050">
            <a:solidFill>
              <a:srgbClr val="FF0000"/>
            </a:solidFill>
            <a:round/>
            <a:headEnd/>
            <a:tailEnd type="triangle" w="med" len="med"/>
          </a:ln>
        </p:spPr>
        <p:txBody>
          <a:bodyPr/>
          <a:lstStyle/>
          <a:p>
            <a:endParaRPr lang="en-US">
              <a:solidFill>
                <a:srgbClr val="000000"/>
              </a:solidFill>
              <a:cs typeface="+mn-cs"/>
            </a:endParaRPr>
          </a:p>
        </p:txBody>
      </p:sp>
      <p:sp>
        <p:nvSpPr>
          <p:cNvPr id="84997" name="Line 5"/>
          <p:cNvSpPr>
            <a:spLocks noChangeShapeType="1"/>
          </p:cNvSpPr>
          <p:nvPr/>
        </p:nvSpPr>
        <p:spPr bwMode="auto">
          <a:xfrm flipH="1">
            <a:off x="5040313" y="3887788"/>
            <a:ext cx="1674812" cy="149225"/>
          </a:xfrm>
          <a:prstGeom prst="line">
            <a:avLst/>
          </a:prstGeom>
          <a:noFill/>
          <a:ln w="19050">
            <a:solidFill>
              <a:srgbClr val="FF0000"/>
            </a:solidFill>
            <a:round/>
            <a:headEnd/>
            <a:tailEnd type="triangle" w="med" len="med"/>
          </a:ln>
        </p:spPr>
        <p:txBody>
          <a:bodyPr/>
          <a:lstStyle/>
          <a:p>
            <a:endParaRPr lang="en-US">
              <a:solidFill>
                <a:srgbClr val="000000"/>
              </a:solidFill>
              <a:cs typeface="+mn-cs"/>
            </a:endParaRPr>
          </a:p>
        </p:txBody>
      </p:sp>
      <p:sp>
        <p:nvSpPr>
          <p:cNvPr id="84998" name="Line 6"/>
          <p:cNvSpPr>
            <a:spLocks noChangeShapeType="1"/>
          </p:cNvSpPr>
          <p:nvPr/>
        </p:nvSpPr>
        <p:spPr bwMode="auto">
          <a:xfrm flipH="1" flipV="1">
            <a:off x="5038725" y="4056063"/>
            <a:ext cx="1263650" cy="960437"/>
          </a:xfrm>
          <a:prstGeom prst="line">
            <a:avLst/>
          </a:prstGeom>
          <a:noFill/>
          <a:ln w="19050">
            <a:solidFill>
              <a:srgbClr val="FF0000"/>
            </a:solidFill>
            <a:round/>
            <a:headEnd/>
            <a:tailEnd type="triangle" w="med" len="med"/>
          </a:ln>
        </p:spPr>
        <p:txBody>
          <a:bodyPr/>
          <a:lstStyle/>
          <a:p>
            <a:endParaRPr lang="en-US">
              <a:solidFill>
                <a:srgbClr val="000000"/>
              </a:solidFill>
              <a:cs typeface="+mn-cs"/>
            </a:endParaRPr>
          </a:p>
        </p:txBody>
      </p:sp>
      <p:sp>
        <p:nvSpPr>
          <p:cNvPr id="84999" name="AutoShape 7"/>
          <p:cNvSpPr>
            <a:spLocks noChangeArrowheads="1"/>
          </p:cNvSpPr>
          <p:nvPr/>
        </p:nvSpPr>
        <p:spPr bwMode="auto">
          <a:xfrm rot="-1691938">
            <a:off x="1416050" y="4665663"/>
            <a:ext cx="623888" cy="274637"/>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5000" name="AutoShape 8"/>
          <p:cNvSpPr>
            <a:spLocks noChangeArrowheads="1"/>
          </p:cNvSpPr>
          <p:nvPr/>
        </p:nvSpPr>
        <p:spPr bwMode="auto">
          <a:xfrm rot="798520">
            <a:off x="5983288" y="4816475"/>
            <a:ext cx="623887" cy="37623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5001" name="AutoShape 9"/>
          <p:cNvSpPr>
            <a:spLocks noChangeArrowheads="1"/>
          </p:cNvSpPr>
          <p:nvPr/>
        </p:nvSpPr>
        <p:spPr bwMode="auto">
          <a:xfrm rot="1097357">
            <a:off x="6396038" y="3824288"/>
            <a:ext cx="623887" cy="1746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5002" name="Line 10"/>
          <p:cNvSpPr>
            <a:spLocks noChangeShapeType="1"/>
          </p:cNvSpPr>
          <p:nvPr/>
        </p:nvSpPr>
        <p:spPr bwMode="auto">
          <a:xfrm flipH="1">
            <a:off x="1735138" y="2460625"/>
            <a:ext cx="2513012" cy="2339975"/>
          </a:xfrm>
          <a:prstGeom prst="line">
            <a:avLst/>
          </a:prstGeom>
          <a:noFill/>
          <a:ln w="34925" cap="rnd">
            <a:solidFill>
              <a:srgbClr val="0000FF"/>
            </a:solidFill>
            <a:prstDash val="sysDot"/>
            <a:round/>
            <a:headEnd/>
            <a:tailEnd type="triangle" w="med" len="med"/>
          </a:ln>
        </p:spPr>
        <p:txBody>
          <a:bodyPr/>
          <a:lstStyle/>
          <a:p>
            <a:endParaRPr lang="en-US">
              <a:solidFill>
                <a:srgbClr val="000000"/>
              </a:solidFill>
              <a:cs typeface="+mn-cs"/>
            </a:endParaRPr>
          </a:p>
        </p:txBody>
      </p:sp>
      <p:sp>
        <p:nvSpPr>
          <p:cNvPr id="85003" name="Line 11"/>
          <p:cNvSpPr>
            <a:spLocks noChangeShapeType="1"/>
          </p:cNvSpPr>
          <p:nvPr/>
        </p:nvSpPr>
        <p:spPr bwMode="auto">
          <a:xfrm>
            <a:off x="4233863" y="2438400"/>
            <a:ext cx="812800" cy="1573213"/>
          </a:xfrm>
          <a:prstGeom prst="line">
            <a:avLst/>
          </a:prstGeom>
          <a:noFill/>
          <a:ln w="31750" cap="rnd">
            <a:solidFill>
              <a:srgbClr val="0000FF"/>
            </a:solidFill>
            <a:prstDash val="sysDot"/>
            <a:round/>
            <a:headEnd/>
            <a:tailEnd type="triangle" w="med" len="med"/>
          </a:ln>
        </p:spPr>
        <p:txBody>
          <a:bodyPr/>
          <a:lstStyle/>
          <a:p>
            <a:endParaRPr lang="en-US">
              <a:solidFill>
                <a:srgbClr val="000000"/>
              </a:solidFill>
              <a:cs typeface="+mn-cs"/>
            </a:endParaRPr>
          </a:p>
        </p:txBody>
      </p:sp>
      <p:sp>
        <p:nvSpPr>
          <p:cNvPr id="85004" name="Line 12"/>
          <p:cNvSpPr>
            <a:spLocks noChangeShapeType="1"/>
          </p:cNvSpPr>
          <p:nvPr/>
        </p:nvSpPr>
        <p:spPr bwMode="auto">
          <a:xfrm>
            <a:off x="4237038" y="2443163"/>
            <a:ext cx="2071687" cy="2560637"/>
          </a:xfrm>
          <a:prstGeom prst="line">
            <a:avLst/>
          </a:prstGeom>
          <a:noFill/>
          <a:ln w="38100" cap="rnd">
            <a:solidFill>
              <a:srgbClr val="0000FF"/>
            </a:solidFill>
            <a:prstDash val="sysDot"/>
            <a:round/>
            <a:headEnd/>
            <a:tailEnd type="triangle" w="med" len="med"/>
          </a:ln>
        </p:spPr>
        <p:txBody>
          <a:bodyPr/>
          <a:lstStyle/>
          <a:p>
            <a:endParaRPr lang="en-US">
              <a:solidFill>
                <a:srgbClr val="000000"/>
              </a:solidFill>
              <a:cs typeface="+mn-cs"/>
            </a:endParaRPr>
          </a:p>
        </p:txBody>
      </p:sp>
      <p:sp>
        <p:nvSpPr>
          <p:cNvPr id="85005" name="Line 13"/>
          <p:cNvSpPr>
            <a:spLocks noChangeShapeType="1"/>
          </p:cNvSpPr>
          <p:nvPr/>
        </p:nvSpPr>
        <p:spPr bwMode="auto">
          <a:xfrm>
            <a:off x="4229100" y="2446338"/>
            <a:ext cx="2468563" cy="1460500"/>
          </a:xfrm>
          <a:prstGeom prst="line">
            <a:avLst/>
          </a:prstGeom>
          <a:noFill/>
          <a:ln w="34925" cap="rnd">
            <a:solidFill>
              <a:srgbClr val="0000FF"/>
            </a:solidFill>
            <a:prstDash val="sysDot"/>
            <a:round/>
            <a:headEnd/>
            <a:tailEnd type="triangle" w="med" len="med"/>
          </a:ln>
        </p:spPr>
        <p:txBody>
          <a:bodyPr/>
          <a:lstStyle/>
          <a:p>
            <a:endParaRPr lang="en-US">
              <a:solidFill>
                <a:srgbClr val="000000"/>
              </a:solidFill>
              <a:cs typeface="+mn-cs"/>
            </a:endParaRPr>
          </a:p>
        </p:txBody>
      </p:sp>
      <p:sp>
        <p:nvSpPr>
          <p:cNvPr id="85006" name="Text Box 14"/>
          <p:cNvSpPr txBox="1">
            <a:spLocks noChangeArrowheads="1"/>
          </p:cNvSpPr>
          <p:nvPr/>
        </p:nvSpPr>
        <p:spPr bwMode="auto">
          <a:xfrm rot="-780000">
            <a:off x="2638425" y="4110038"/>
            <a:ext cx="1695450" cy="336550"/>
          </a:xfrm>
          <a:prstGeom prst="rect">
            <a:avLst/>
          </a:prstGeom>
          <a:noFill/>
          <a:ln w="9525">
            <a:noFill/>
            <a:miter lim="800000"/>
            <a:headEnd/>
            <a:tailEnd/>
          </a:ln>
        </p:spPr>
        <p:txBody>
          <a:bodyPr wrap="none">
            <a:spAutoFit/>
          </a:bodyPr>
          <a:lstStyle/>
          <a:p>
            <a:r>
              <a:rPr lang="en-US" sz="1600">
                <a:solidFill>
                  <a:srgbClr val="B20000"/>
                </a:solidFill>
                <a:cs typeface="+mn-cs"/>
              </a:rPr>
              <a:t>CORS solution 1</a:t>
            </a:r>
          </a:p>
        </p:txBody>
      </p:sp>
      <p:sp>
        <p:nvSpPr>
          <p:cNvPr id="85007" name="Text Box 15"/>
          <p:cNvSpPr txBox="1">
            <a:spLocks noChangeArrowheads="1"/>
          </p:cNvSpPr>
          <p:nvPr/>
        </p:nvSpPr>
        <p:spPr bwMode="auto">
          <a:xfrm rot="2310538">
            <a:off x="5011738" y="4395788"/>
            <a:ext cx="1052512" cy="336550"/>
          </a:xfrm>
          <a:prstGeom prst="rect">
            <a:avLst/>
          </a:prstGeom>
          <a:noFill/>
          <a:ln w="9525">
            <a:noFill/>
            <a:miter lim="800000"/>
            <a:headEnd/>
            <a:tailEnd/>
          </a:ln>
        </p:spPr>
        <p:txBody>
          <a:bodyPr wrap="none">
            <a:spAutoFit/>
          </a:bodyPr>
          <a:lstStyle/>
          <a:p>
            <a:r>
              <a:rPr lang="en-US" sz="1600">
                <a:solidFill>
                  <a:srgbClr val="B20000"/>
                </a:solidFill>
                <a:cs typeface="+mn-cs"/>
              </a:rPr>
              <a:t>solution 3</a:t>
            </a:r>
          </a:p>
        </p:txBody>
      </p:sp>
      <p:sp>
        <p:nvSpPr>
          <p:cNvPr id="85008" name="Text Box 16"/>
          <p:cNvSpPr txBox="1">
            <a:spLocks noChangeArrowheads="1"/>
          </p:cNvSpPr>
          <p:nvPr/>
        </p:nvSpPr>
        <p:spPr bwMode="auto">
          <a:xfrm rot="-300000">
            <a:off x="5391150" y="3684588"/>
            <a:ext cx="1052513" cy="336550"/>
          </a:xfrm>
          <a:prstGeom prst="rect">
            <a:avLst/>
          </a:prstGeom>
          <a:noFill/>
          <a:ln w="9525">
            <a:noFill/>
            <a:miter lim="800000"/>
            <a:headEnd/>
            <a:tailEnd/>
          </a:ln>
        </p:spPr>
        <p:txBody>
          <a:bodyPr wrap="none">
            <a:spAutoFit/>
          </a:bodyPr>
          <a:lstStyle/>
          <a:p>
            <a:r>
              <a:rPr lang="en-US" sz="1600">
                <a:solidFill>
                  <a:srgbClr val="B20000"/>
                </a:solidFill>
                <a:cs typeface="+mn-cs"/>
              </a:rPr>
              <a:t>solution 2</a:t>
            </a:r>
          </a:p>
        </p:txBody>
      </p:sp>
      <p:pic>
        <p:nvPicPr>
          <p:cNvPr id="85009" name="Picture 17" descr="MCj04348570000[1]"/>
          <p:cNvPicPr>
            <a:picLocks noChangeAspect="1" noChangeArrowheads="1"/>
          </p:cNvPicPr>
          <p:nvPr/>
        </p:nvPicPr>
        <p:blipFill>
          <a:blip r:embed="rId4" cstate="print"/>
          <a:srcRect/>
          <a:stretch>
            <a:fillRect/>
          </a:stretch>
        </p:blipFill>
        <p:spPr bwMode="auto">
          <a:xfrm rot="1742227">
            <a:off x="3721100" y="1878013"/>
            <a:ext cx="827088" cy="827087"/>
          </a:xfrm>
          <a:prstGeom prst="rect">
            <a:avLst/>
          </a:prstGeom>
          <a:noFill/>
          <a:ln w="9525">
            <a:noFill/>
            <a:miter lim="800000"/>
            <a:headEnd/>
            <a:tailEnd/>
          </a:ln>
        </p:spPr>
      </p:pic>
      <p:sp>
        <p:nvSpPr>
          <p:cNvPr id="19474" name="Text Box 18"/>
          <p:cNvSpPr txBox="1">
            <a:spLocks noChangeArrowheads="1"/>
          </p:cNvSpPr>
          <p:nvPr/>
        </p:nvSpPr>
        <p:spPr bwMode="auto">
          <a:xfrm>
            <a:off x="365125" y="163513"/>
            <a:ext cx="8302625" cy="944562"/>
          </a:xfrm>
          <a:prstGeom prst="rect">
            <a:avLst/>
          </a:prstGeom>
          <a:noFill/>
          <a:ln w="9525">
            <a:noFill/>
            <a:miter lim="800000"/>
            <a:headEnd/>
            <a:tailEnd/>
          </a:ln>
        </p:spPr>
        <p:txBody>
          <a:bodyPr>
            <a:spAutoFit/>
          </a:bodyPr>
          <a:lstStyle/>
          <a:p>
            <a:r>
              <a:rPr lang="en-US" sz="3200">
                <a:solidFill>
                  <a:srgbClr val="FFFFFF"/>
                </a:solidFill>
                <a:cs typeface="+mn-cs"/>
              </a:rPr>
              <a:t>Static: </a:t>
            </a:r>
            <a:r>
              <a:rPr lang="en-US" sz="2400">
                <a:solidFill>
                  <a:srgbClr val="FFFFFF"/>
                </a:solidFill>
                <a:cs typeface="+mn-cs"/>
              </a:rPr>
              <a:t>OPUS determines your position with a differential GPS static solution, using hours of data.</a:t>
            </a:r>
          </a:p>
        </p:txBody>
      </p:sp>
      <p:sp>
        <p:nvSpPr>
          <p:cNvPr id="85011" name="Text Box 19"/>
          <p:cNvSpPr txBox="1">
            <a:spLocks noChangeArrowheads="1"/>
          </p:cNvSpPr>
          <p:nvPr/>
        </p:nvSpPr>
        <p:spPr bwMode="auto">
          <a:xfrm>
            <a:off x="365125" y="1439863"/>
            <a:ext cx="8435975" cy="2074862"/>
          </a:xfrm>
          <a:prstGeom prst="rect">
            <a:avLst/>
          </a:prstGeom>
          <a:noFill/>
          <a:ln w="9525">
            <a:noFill/>
            <a:miter lim="800000"/>
            <a:headEnd/>
            <a:tailEnd/>
          </a:ln>
        </p:spPr>
        <p:txBody>
          <a:bodyPr/>
          <a:lstStyle/>
          <a:p>
            <a:r>
              <a:rPr lang="en-US" sz="2400">
                <a:solidFill>
                  <a:srgbClr val="FFFFFF"/>
                </a:solidFill>
                <a:cs typeface="+mn-cs"/>
              </a:rPr>
              <a:t>This process is repeated twice from other CORS.</a:t>
            </a:r>
          </a:p>
        </p:txBody>
      </p:sp>
      <p:sp>
        <p:nvSpPr>
          <p:cNvPr id="22" name="AutoShape 5"/>
          <p:cNvSpPr>
            <a:spLocks noChangeArrowheads="1"/>
          </p:cNvSpPr>
          <p:nvPr/>
        </p:nvSpPr>
        <p:spPr bwMode="auto">
          <a:xfrm rot="19324793">
            <a:off x="1568450" y="5527675"/>
            <a:ext cx="623888" cy="27463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23" name="AutoShape 5"/>
          <p:cNvSpPr>
            <a:spLocks noChangeArrowheads="1"/>
          </p:cNvSpPr>
          <p:nvPr/>
        </p:nvSpPr>
        <p:spPr bwMode="auto">
          <a:xfrm rot="767916">
            <a:off x="6364288" y="6005513"/>
            <a:ext cx="623887" cy="4540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5009"/>
                                        </p:tgtEl>
                                        <p:attrNameLst>
                                          <p:attrName>style.visibility</p:attrName>
                                        </p:attrNameLst>
                                      </p:cBhvr>
                                      <p:to>
                                        <p:strVal val="visible"/>
                                      </p:to>
                                    </p:set>
                                    <p:animScale>
                                      <p:cBhvr>
                                        <p:cTn id="7" dur="1000" decel="50000" fill="hold">
                                          <p:stCondLst>
                                            <p:cond delay="0"/>
                                          </p:stCondLst>
                                        </p:cTn>
                                        <p:tgtEl>
                                          <p:spTgt spid="850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5009"/>
                                        </p:tgtEl>
                                        <p:attrNameLst>
                                          <p:attrName>ppt_x</p:attrName>
                                          <p:attrName>ppt_y</p:attrName>
                                        </p:attrNameLst>
                                      </p:cBhvr>
                                    </p:animMotion>
                                    <p:animEffect transition="in" filter="fade">
                                      <p:cBhvr>
                                        <p:cTn id="9" dur="1000"/>
                                        <p:tgtEl>
                                          <p:spTgt spid="85009"/>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85003"/>
                                        </p:tgtEl>
                                        <p:attrNameLst>
                                          <p:attrName>style.visibility</p:attrName>
                                        </p:attrNameLst>
                                      </p:cBhvr>
                                      <p:to>
                                        <p:strVal val="visible"/>
                                      </p:to>
                                    </p:set>
                                    <p:animEffect transition="in" filter="wipe(up)">
                                      <p:cBhvr>
                                        <p:cTn id="13" dur="500"/>
                                        <p:tgtEl>
                                          <p:spTgt spid="8500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5002"/>
                                        </p:tgtEl>
                                        <p:attrNameLst>
                                          <p:attrName>style.visibility</p:attrName>
                                        </p:attrNameLst>
                                      </p:cBhvr>
                                      <p:to>
                                        <p:strVal val="visible"/>
                                      </p:to>
                                    </p:set>
                                    <p:animEffect transition="in" filter="wipe(up)">
                                      <p:cBhvr>
                                        <p:cTn id="16" dur="500"/>
                                        <p:tgtEl>
                                          <p:spTgt spid="85002"/>
                                        </p:tgtEl>
                                      </p:cBhvr>
                                    </p:animEffect>
                                  </p:childTnLst>
                                </p:cTn>
                              </p:par>
                              <p:par>
                                <p:cTn id="17" presetID="32" presetClass="emph" presetSubtype="0" fill="hold" grpId="1" nodeType="withEffect">
                                  <p:stCondLst>
                                    <p:cond delay="0"/>
                                  </p:stCondLst>
                                  <p:childTnLst>
                                    <p:animClr clrSpc="rgb" dir="cw">
                                      <p:cBhvr override="childStyle">
                                        <p:cTn id="18" dur="100" fill="hold"/>
                                        <p:tgtEl>
                                          <p:spTgt spid="85003"/>
                                        </p:tgtEl>
                                        <p:attrNameLst>
                                          <p:attrName>style.color</p:attrName>
                                        </p:attrNameLst>
                                      </p:cBhvr>
                                      <p:to>
                                        <a:schemeClr val="accent2"/>
                                      </p:to>
                                    </p:animClr>
                                    <p:animClr clrSpc="rgb" dir="cw">
                                      <p:cBhvr>
                                        <p:cTn id="19" dur="100" fill="hold"/>
                                        <p:tgtEl>
                                          <p:spTgt spid="85003"/>
                                        </p:tgtEl>
                                        <p:attrNameLst>
                                          <p:attrName>fillcolor</p:attrName>
                                        </p:attrNameLst>
                                      </p:cBhvr>
                                      <p:to>
                                        <a:schemeClr val="accent2"/>
                                      </p:to>
                                    </p:animClr>
                                    <p:set>
                                      <p:cBhvr>
                                        <p:cTn id="20" dur="100" fill="hold"/>
                                        <p:tgtEl>
                                          <p:spTgt spid="85003"/>
                                        </p:tgtEl>
                                        <p:attrNameLst>
                                          <p:attrName>fill.type</p:attrName>
                                        </p:attrNameLst>
                                      </p:cBhvr>
                                      <p:to>
                                        <p:strVal val="solid"/>
                                      </p:to>
                                    </p:set>
                                    <p:set>
                                      <p:cBhvr>
                                        <p:cTn id="21" dur="100" fill="hold"/>
                                        <p:tgtEl>
                                          <p:spTgt spid="85003"/>
                                        </p:tgtEl>
                                        <p:attrNameLst>
                                          <p:attrName>fill.on</p:attrName>
                                        </p:attrNameLst>
                                      </p:cBhvr>
                                      <p:to>
                                        <p:strVal val="true"/>
                                      </p:to>
                                    </p:set>
                                    <p:animRot by="120000">
                                      <p:cBhvr>
                                        <p:cTn id="22" dur="100" fill="hold">
                                          <p:stCondLst>
                                            <p:cond delay="0"/>
                                          </p:stCondLst>
                                        </p:cTn>
                                        <p:tgtEl>
                                          <p:spTgt spid="85003"/>
                                        </p:tgtEl>
                                        <p:attrNameLst>
                                          <p:attrName>r</p:attrName>
                                        </p:attrNameLst>
                                      </p:cBhvr>
                                    </p:animRot>
                                    <p:animRot by="-240000">
                                      <p:cBhvr>
                                        <p:cTn id="23" dur="200" fill="hold">
                                          <p:stCondLst>
                                            <p:cond delay="200"/>
                                          </p:stCondLst>
                                        </p:cTn>
                                        <p:tgtEl>
                                          <p:spTgt spid="85003"/>
                                        </p:tgtEl>
                                        <p:attrNameLst>
                                          <p:attrName>r</p:attrName>
                                        </p:attrNameLst>
                                      </p:cBhvr>
                                    </p:animRot>
                                    <p:animRot by="240000">
                                      <p:cBhvr>
                                        <p:cTn id="24" dur="200" fill="hold">
                                          <p:stCondLst>
                                            <p:cond delay="400"/>
                                          </p:stCondLst>
                                        </p:cTn>
                                        <p:tgtEl>
                                          <p:spTgt spid="85003"/>
                                        </p:tgtEl>
                                        <p:attrNameLst>
                                          <p:attrName>r</p:attrName>
                                        </p:attrNameLst>
                                      </p:cBhvr>
                                    </p:animRot>
                                    <p:animRot by="-240000">
                                      <p:cBhvr>
                                        <p:cTn id="25" dur="200" fill="hold">
                                          <p:stCondLst>
                                            <p:cond delay="600"/>
                                          </p:stCondLst>
                                        </p:cTn>
                                        <p:tgtEl>
                                          <p:spTgt spid="85003"/>
                                        </p:tgtEl>
                                        <p:attrNameLst>
                                          <p:attrName>r</p:attrName>
                                        </p:attrNameLst>
                                      </p:cBhvr>
                                    </p:animRot>
                                    <p:animRot by="120000">
                                      <p:cBhvr>
                                        <p:cTn id="26" dur="200" fill="hold">
                                          <p:stCondLst>
                                            <p:cond delay="800"/>
                                          </p:stCondLst>
                                        </p:cTn>
                                        <p:tgtEl>
                                          <p:spTgt spid="85003"/>
                                        </p:tgtEl>
                                        <p:attrNameLst>
                                          <p:attrName>r</p:attrName>
                                        </p:attrNameLst>
                                      </p:cBhvr>
                                    </p:animRot>
                                  </p:childTnLst>
                                </p:cTn>
                              </p:par>
                              <p:par>
                                <p:cTn id="27" presetID="32" presetClass="emph" presetSubtype="0" fill="hold" grpId="1" nodeType="withEffect">
                                  <p:stCondLst>
                                    <p:cond delay="0"/>
                                  </p:stCondLst>
                                  <p:childTnLst>
                                    <p:animClr clrSpc="rgb" dir="cw">
                                      <p:cBhvr override="childStyle">
                                        <p:cTn id="28" dur="100" fill="hold"/>
                                        <p:tgtEl>
                                          <p:spTgt spid="85002"/>
                                        </p:tgtEl>
                                        <p:attrNameLst>
                                          <p:attrName>style.color</p:attrName>
                                        </p:attrNameLst>
                                      </p:cBhvr>
                                      <p:to>
                                        <a:schemeClr val="accent2"/>
                                      </p:to>
                                    </p:animClr>
                                    <p:animClr clrSpc="rgb" dir="cw">
                                      <p:cBhvr>
                                        <p:cTn id="29" dur="100" fill="hold"/>
                                        <p:tgtEl>
                                          <p:spTgt spid="85002"/>
                                        </p:tgtEl>
                                        <p:attrNameLst>
                                          <p:attrName>fillcolor</p:attrName>
                                        </p:attrNameLst>
                                      </p:cBhvr>
                                      <p:to>
                                        <a:schemeClr val="accent2"/>
                                      </p:to>
                                    </p:animClr>
                                    <p:set>
                                      <p:cBhvr>
                                        <p:cTn id="30" dur="100" fill="hold"/>
                                        <p:tgtEl>
                                          <p:spTgt spid="85002"/>
                                        </p:tgtEl>
                                        <p:attrNameLst>
                                          <p:attrName>fill.type</p:attrName>
                                        </p:attrNameLst>
                                      </p:cBhvr>
                                      <p:to>
                                        <p:strVal val="solid"/>
                                      </p:to>
                                    </p:set>
                                    <p:set>
                                      <p:cBhvr>
                                        <p:cTn id="31" dur="100" fill="hold"/>
                                        <p:tgtEl>
                                          <p:spTgt spid="85002"/>
                                        </p:tgtEl>
                                        <p:attrNameLst>
                                          <p:attrName>fill.on</p:attrName>
                                        </p:attrNameLst>
                                      </p:cBhvr>
                                      <p:to>
                                        <p:strVal val="true"/>
                                      </p:to>
                                    </p:set>
                                    <p:animRot by="120000">
                                      <p:cBhvr>
                                        <p:cTn id="32" dur="100" fill="hold">
                                          <p:stCondLst>
                                            <p:cond delay="0"/>
                                          </p:stCondLst>
                                        </p:cTn>
                                        <p:tgtEl>
                                          <p:spTgt spid="85002"/>
                                        </p:tgtEl>
                                        <p:attrNameLst>
                                          <p:attrName>r</p:attrName>
                                        </p:attrNameLst>
                                      </p:cBhvr>
                                    </p:animRot>
                                    <p:animRot by="-240000">
                                      <p:cBhvr>
                                        <p:cTn id="33" dur="200" fill="hold">
                                          <p:stCondLst>
                                            <p:cond delay="200"/>
                                          </p:stCondLst>
                                        </p:cTn>
                                        <p:tgtEl>
                                          <p:spTgt spid="85002"/>
                                        </p:tgtEl>
                                        <p:attrNameLst>
                                          <p:attrName>r</p:attrName>
                                        </p:attrNameLst>
                                      </p:cBhvr>
                                    </p:animRot>
                                    <p:animRot by="240000">
                                      <p:cBhvr>
                                        <p:cTn id="34" dur="200" fill="hold">
                                          <p:stCondLst>
                                            <p:cond delay="400"/>
                                          </p:stCondLst>
                                        </p:cTn>
                                        <p:tgtEl>
                                          <p:spTgt spid="85002"/>
                                        </p:tgtEl>
                                        <p:attrNameLst>
                                          <p:attrName>r</p:attrName>
                                        </p:attrNameLst>
                                      </p:cBhvr>
                                    </p:animRot>
                                    <p:animRot by="-240000">
                                      <p:cBhvr>
                                        <p:cTn id="35" dur="200" fill="hold">
                                          <p:stCondLst>
                                            <p:cond delay="600"/>
                                          </p:stCondLst>
                                        </p:cTn>
                                        <p:tgtEl>
                                          <p:spTgt spid="85002"/>
                                        </p:tgtEl>
                                        <p:attrNameLst>
                                          <p:attrName>r</p:attrName>
                                        </p:attrNameLst>
                                      </p:cBhvr>
                                    </p:animRot>
                                    <p:animRot by="120000">
                                      <p:cBhvr>
                                        <p:cTn id="36" dur="200" fill="hold">
                                          <p:stCondLst>
                                            <p:cond delay="800"/>
                                          </p:stCondLst>
                                        </p:cTn>
                                        <p:tgtEl>
                                          <p:spTgt spid="85002"/>
                                        </p:tgtEl>
                                        <p:attrNameLst>
                                          <p:attrName>r</p:attrName>
                                        </p:attrNameLst>
                                      </p:cBhvr>
                                    </p:animRo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5006"/>
                                        </p:tgtEl>
                                        <p:attrNameLst>
                                          <p:attrName>style.visibility</p:attrName>
                                        </p:attrNameLst>
                                      </p:cBhvr>
                                      <p:to>
                                        <p:strVal val="visible"/>
                                      </p:to>
                                    </p:set>
                                    <p:animEffect transition="in" filter="wipe(left)">
                                      <p:cBhvr>
                                        <p:cTn id="40" dur="500"/>
                                        <p:tgtEl>
                                          <p:spTgt spid="8500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4996"/>
                                        </p:tgtEl>
                                        <p:attrNameLst>
                                          <p:attrName>style.visibility</p:attrName>
                                        </p:attrNameLst>
                                      </p:cBhvr>
                                      <p:to>
                                        <p:strVal val="visible"/>
                                      </p:to>
                                    </p:set>
                                    <p:animEffect transition="in" filter="wipe(left)">
                                      <p:cBhvr>
                                        <p:cTn id="43" dur="500"/>
                                        <p:tgtEl>
                                          <p:spTgt spid="8499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85005"/>
                                        </p:tgtEl>
                                        <p:attrNameLst>
                                          <p:attrName>style.visibility</p:attrName>
                                        </p:attrNameLst>
                                      </p:cBhvr>
                                      <p:to>
                                        <p:strVal val="visible"/>
                                      </p:to>
                                    </p:set>
                                    <p:animEffect transition="in" filter="wipe(up)">
                                      <p:cBhvr>
                                        <p:cTn id="48" dur="500"/>
                                        <p:tgtEl>
                                          <p:spTgt spid="85005"/>
                                        </p:tgtEl>
                                      </p:cBhvr>
                                    </p:animEffect>
                                  </p:childTnLst>
                                </p:cTn>
                              </p:par>
                              <p:par>
                                <p:cTn id="49" presetID="32" presetClass="emph" presetSubtype="0" fill="hold" grpId="2" nodeType="withEffect">
                                  <p:stCondLst>
                                    <p:cond delay="0"/>
                                  </p:stCondLst>
                                  <p:childTnLst>
                                    <p:animClr clrSpc="rgb" dir="cw">
                                      <p:cBhvr override="childStyle">
                                        <p:cTn id="50" dur="100" fill="hold"/>
                                        <p:tgtEl>
                                          <p:spTgt spid="85003"/>
                                        </p:tgtEl>
                                        <p:attrNameLst>
                                          <p:attrName>style.color</p:attrName>
                                        </p:attrNameLst>
                                      </p:cBhvr>
                                      <p:to>
                                        <a:schemeClr val="accent2"/>
                                      </p:to>
                                    </p:animClr>
                                    <p:animClr clrSpc="rgb" dir="cw">
                                      <p:cBhvr>
                                        <p:cTn id="51" dur="100" fill="hold"/>
                                        <p:tgtEl>
                                          <p:spTgt spid="85003"/>
                                        </p:tgtEl>
                                        <p:attrNameLst>
                                          <p:attrName>fillcolor</p:attrName>
                                        </p:attrNameLst>
                                      </p:cBhvr>
                                      <p:to>
                                        <a:schemeClr val="accent2"/>
                                      </p:to>
                                    </p:animClr>
                                    <p:set>
                                      <p:cBhvr>
                                        <p:cTn id="52" dur="100" fill="hold"/>
                                        <p:tgtEl>
                                          <p:spTgt spid="85003"/>
                                        </p:tgtEl>
                                        <p:attrNameLst>
                                          <p:attrName>fill.type</p:attrName>
                                        </p:attrNameLst>
                                      </p:cBhvr>
                                      <p:to>
                                        <p:strVal val="solid"/>
                                      </p:to>
                                    </p:set>
                                    <p:set>
                                      <p:cBhvr>
                                        <p:cTn id="53" dur="100" fill="hold"/>
                                        <p:tgtEl>
                                          <p:spTgt spid="85003"/>
                                        </p:tgtEl>
                                        <p:attrNameLst>
                                          <p:attrName>fill.on</p:attrName>
                                        </p:attrNameLst>
                                      </p:cBhvr>
                                      <p:to>
                                        <p:strVal val="true"/>
                                      </p:to>
                                    </p:set>
                                    <p:animRot by="120000">
                                      <p:cBhvr>
                                        <p:cTn id="54" dur="100" fill="hold">
                                          <p:stCondLst>
                                            <p:cond delay="0"/>
                                          </p:stCondLst>
                                        </p:cTn>
                                        <p:tgtEl>
                                          <p:spTgt spid="85003"/>
                                        </p:tgtEl>
                                        <p:attrNameLst>
                                          <p:attrName>r</p:attrName>
                                        </p:attrNameLst>
                                      </p:cBhvr>
                                    </p:animRot>
                                    <p:animRot by="-240000">
                                      <p:cBhvr>
                                        <p:cTn id="55" dur="200" fill="hold">
                                          <p:stCondLst>
                                            <p:cond delay="200"/>
                                          </p:stCondLst>
                                        </p:cTn>
                                        <p:tgtEl>
                                          <p:spTgt spid="85003"/>
                                        </p:tgtEl>
                                        <p:attrNameLst>
                                          <p:attrName>r</p:attrName>
                                        </p:attrNameLst>
                                      </p:cBhvr>
                                    </p:animRot>
                                    <p:animRot by="240000">
                                      <p:cBhvr>
                                        <p:cTn id="56" dur="200" fill="hold">
                                          <p:stCondLst>
                                            <p:cond delay="400"/>
                                          </p:stCondLst>
                                        </p:cTn>
                                        <p:tgtEl>
                                          <p:spTgt spid="85003"/>
                                        </p:tgtEl>
                                        <p:attrNameLst>
                                          <p:attrName>r</p:attrName>
                                        </p:attrNameLst>
                                      </p:cBhvr>
                                    </p:animRot>
                                    <p:animRot by="-240000">
                                      <p:cBhvr>
                                        <p:cTn id="57" dur="200" fill="hold">
                                          <p:stCondLst>
                                            <p:cond delay="600"/>
                                          </p:stCondLst>
                                        </p:cTn>
                                        <p:tgtEl>
                                          <p:spTgt spid="85003"/>
                                        </p:tgtEl>
                                        <p:attrNameLst>
                                          <p:attrName>r</p:attrName>
                                        </p:attrNameLst>
                                      </p:cBhvr>
                                    </p:animRot>
                                    <p:animRot by="120000">
                                      <p:cBhvr>
                                        <p:cTn id="58" dur="200" fill="hold">
                                          <p:stCondLst>
                                            <p:cond delay="800"/>
                                          </p:stCondLst>
                                        </p:cTn>
                                        <p:tgtEl>
                                          <p:spTgt spid="85003"/>
                                        </p:tgtEl>
                                        <p:attrNameLst>
                                          <p:attrName>r</p:attrName>
                                        </p:attrNameLst>
                                      </p:cBhvr>
                                    </p:animRot>
                                  </p:childTnLst>
                                </p:cTn>
                              </p:par>
                              <p:par>
                                <p:cTn id="59" presetID="32" presetClass="emph" presetSubtype="0" fill="hold" grpId="1" nodeType="withEffect">
                                  <p:stCondLst>
                                    <p:cond delay="0"/>
                                  </p:stCondLst>
                                  <p:childTnLst>
                                    <p:animClr clrSpc="rgb" dir="cw">
                                      <p:cBhvr override="childStyle">
                                        <p:cTn id="60" dur="100" fill="hold"/>
                                        <p:tgtEl>
                                          <p:spTgt spid="85005"/>
                                        </p:tgtEl>
                                        <p:attrNameLst>
                                          <p:attrName>style.color</p:attrName>
                                        </p:attrNameLst>
                                      </p:cBhvr>
                                      <p:to>
                                        <a:schemeClr val="accent2"/>
                                      </p:to>
                                    </p:animClr>
                                    <p:animClr clrSpc="rgb" dir="cw">
                                      <p:cBhvr>
                                        <p:cTn id="61" dur="100" fill="hold"/>
                                        <p:tgtEl>
                                          <p:spTgt spid="85005"/>
                                        </p:tgtEl>
                                        <p:attrNameLst>
                                          <p:attrName>fillcolor</p:attrName>
                                        </p:attrNameLst>
                                      </p:cBhvr>
                                      <p:to>
                                        <a:schemeClr val="accent2"/>
                                      </p:to>
                                    </p:animClr>
                                    <p:set>
                                      <p:cBhvr>
                                        <p:cTn id="62" dur="100" fill="hold"/>
                                        <p:tgtEl>
                                          <p:spTgt spid="85005"/>
                                        </p:tgtEl>
                                        <p:attrNameLst>
                                          <p:attrName>fill.type</p:attrName>
                                        </p:attrNameLst>
                                      </p:cBhvr>
                                      <p:to>
                                        <p:strVal val="solid"/>
                                      </p:to>
                                    </p:set>
                                    <p:set>
                                      <p:cBhvr>
                                        <p:cTn id="63" dur="100" fill="hold"/>
                                        <p:tgtEl>
                                          <p:spTgt spid="85005"/>
                                        </p:tgtEl>
                                        <p:attrNameLst>
                                          <p:attrName>fill.on</p:attrName>
                                        </p:attrNameLst>
                                      </p:cBhvr>
                                      <p:to>
                                        <p:strVal val="true"/>
                                      </p:to>
                                    </p:set>
                                    <p:animRot by="120000">
                                      <p:cBhvr>
                                        <p:cTn id="64" dur="100" fill="hold">
                                          <p:stCondLst>
                                            <p:cond delay="0"/>
                                          </p:stCondLst>
                                        </p:cTn>
                                        <p:tgtEl>
                                          <p:spTgt spid="85005"/>
                                        </p:tgtEl>
                                        <p:attrNameLst>
                                          <p:attrName>r</p:attrName>
                                        </p:attrNameLst>
                                      </p:cBhvr>
                                    </p:animRot>
                                    <p:animRot by="-240000">
                                      <p:cBhvr>
                                        <p:cTn id="65" dur="200" fill="hold">
                                          <p:stCondLst>
                                            <p:cond delay="200"/>
                                          </p:stCondLst>
                                        </p:cTn>
                                        <p:tgtEl>
                                          <p:spTgt spid="85005"/>
                                        </p:tgtEl>
                                        <p:attrNameLst>
                                          <p:attrName>r</p:attrName>
                                        </p:attrNameLst>
                                      </p:cBhvr>
                                    </p:animRot>
                                    <p:animRot by="240000">
                                      <p:cBhvr>
                                        <p:cTn id="66" dur="200" fill="hold">
                                          <p:stCondLst>
                                            <p:cond delay="400"/>
                                          </p:stCondLst>
                                        </p:cTn>
                                        <p:tgtEl>
                                          <p:spTgt spid="85005"/>
                                        </p:tgtEl>
                                        <p:attrNameLst>
                                          <p:attrName>r</p:attrName>
                                        </p:attrNameLst>
                                      </p:cBhvr>
                                    </p:animRot>
                                    <p:animRot by="-240000">
                                      <p:cBhvr>
                                        <p:cTn id="67" dur="200" fill="hold">
                                          <p:stCondLst>
                                            <p:cond delay="600"/>
                                          </p:stCondLst>
                                        </p:cTn>
                                        <p:tgtEl>
                                          <p:spTgt spid="85005"/>
                                        </p:tgtEl>
                                        <p:attrNameLst>
                                          <p:attrName>r</p:attrName>
                                        </p:attrNameLst>
                                      </p:cBhvr>
                                    </p:animRot>
                                    <p:animRot by="120000">
                                      <p:cBhvr>
                                        <p:cTn id="68" dur="200" fill="hold">
                                          <p:stCondLst>
                                            <p:cond delay="800"/>
                                          </p:stCondLst>
                                        </p:cTn>
                                        <p:tgtEl>
                                          <p:spTgt spid="85005"/>
                                        </p:tgtEl>
                                        <p:attrNameLst>
                                          <p:attrName>r</p:attrName>
                                        </p:attrNameLst>
                                      </p:cBhvr>
                                    </p:animRot>
                                  </p:childTnLst>
                                </p:cTn>
                              </p:par>
                            </p:childTnLst>
                          </p:cTn>
                        </p:par>
                        <p:par>
                          <p:cTn id="69" fill="hold">
                            <p:stCondLst>
                              <p:cond delay="1000"/>
                            </p:stCondLst>
                            <p:childTnLst>
                              <p:par>
                                <p:cTn id="70" presetID="22" presetClass="entr" presetSubtype="2" fill="hold" grpId="0" nodeType="afterEffect">
                                  <p:stCondLst>
                                    <p:cond delay="0"/>
                                  </p:stCondLst>
                                  <p:childTnLst>
                                    <p:set>
                                      <p:cBhvr>
                                        <p:cTn id="71" dur="1" fill="hold">
                                          <p:stCondLst>
                                            <p:cond delay="0"/>
                                          </p:stCondLst>
                                        </p:cTn>
                                        <p:tgtEl>
                                          <p:spTgt spid="85008"/>
                                        </p:tgtEl>
                                        <p:attrNameLst>
                                          <p:attrName>style.visibility</p:attrName>
                                        </p:attrNameLst>
                                      </p:cBhvr>
                                      <p:to>
                                        <p:strVal val="visible"/>
                                      </p:to>
                                    </p:set>
                                    <p:animEffect transition="in" filter="wipe(right)">
                                      <p:cBhvr>
                                        <p:cTn id="72" dur="500"/>
                                        <p:tgtEl>
                                          <p:spTgt spid="85008"/>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84997"/>
                                        </p:tgtEl>
                                        <p:attrNameLst>
                                          <p:attrName>style.visibility</p:attrName>
                                        </p:attrNameLst>
                                      </p:cBhvr>
                                      <p:to>
                                        <p:strVal val="visible"/>
                                      </p:to>
                                    </p:set>
                                    <p:animEffect transition="in" filter="wipe(right)">
                                      <p:cBhvr>
                                        <p:cTn id="75" dur="500"/>
                                        <p:tgtEl>
                                          <p:spTgt spid="84997"/>
                                        </p:tgtEl>
                                      </p:cBhvr>
                                    </p:animEffect>
                                  </p:childTnLst>
                                </p:cTn>
                              </p:par>
                            </p:childTnLst>
                          </p:cTn>
                        </p:par>
                        <p:par>
                          <p:cTn id="76" fill="hold">
                            <p:stCondLst>
                              <p:cond delay="1500"/>
                            </p:stCondLst>
                            <p:childTnLst>
                              <p:par>
                                <p:cTn id="77" presetID="22" presetClass="entr" presetSubtype="1" fill="hold" grpId="0" nodeType="afterEffect">
                                  <p:stCondLst>
                                    <p:cond delay="0"/>
                                  </p:stCondLst>
                                  <p:childTnLst>
                                    <p:set>
                                      <p:cBhvr>
                                        <p:cTn id="78" dur="1" fill="hold">
                                          <p:stCondLst>
                                            <p:cond delay="0"/>
                                          </p:stCondLst>
                                        </p:cTn>
                                        <p:tgtEl>
                                          <p:spTgt spid="85004"/>
                                        </p:tgtEl>
                                        <p:attrNameLst>
                                          <p:attrName>style.visibility</p:attrName>
                                        </p:attrNameLst>
                                      </p:cBhvr>
                                      <p:to>
                                        <p:strVal val="visible"/>
                                      </p:to>
                                    </p:set>
                                    <p:animEffect transition="in" filter="wipe(up)">
                                      <p:cBhvr>
                                        <p:cTn id="79" dur="500"/>
                                        <p:tgtEl>
                                          <p:spTgt spid="85004"/>
                                        </p:tgtEl>
                                      </p:cBhvr>
                                    </p:animEffect>
                                  </p:childTnLst>
                                </p:cTn>
                              </p:par>
                              <p:par>
                                <p:cTn id="80" presetID="32" presetClass="emph" presetSubtype="0" fill="hold" grpId="3" nodeType="withEffect">
                                  <p:stCondLst>
                                    <p:cond delay="0"/>
                                  </p:stCondLst>
                                  <p:childTnLst>
                                    <p:animClr clrSpc="rgb" dir="cw">
                                      <p:cBhvr override="childStyle">
                                        <p:cTn id="81" dur="100" fill="hold"/>
                                        <p:tgtEl>
                                          <p:spTgt spid="85003"/>
                                        </p:tgtEl>
                                        <p:attrNameLst>
                                          <p:attrName>style.color</p:attrName>
                                        </p:attrNameLst>
                                      </p:cBhvr>
                                      <p:to>
                                        <a:schemeClr val="accent2"/>
                                      </p:to>
                                    </p:animClr>
                                    <p:animClr clrSpc="rgb" dir="cw">
                                      <p:cBhvr>
                                        <p:cTn id="82" dur="100" fill="hold"/>
                                        <p:tgtEl>
                                          <p:spTgt spid="85003"/>
                                        </p:tgtEl>
                                        <p:attrNameLst>
                                          <p:attrName>fillcolor</p:attrName>
                                        </p:attrNameLst>
                                      </p:cBhvr>
                                      <p:to>
                                        <a:schemeClr val="accent2"/>
                                      </p:to>
                                    </p:animClr>
                                    <p:set>
                                      <p:cBhvr>
                                        <p:cTn id="83" dur="100" fill="hold"/>
                                        <p:tgtEl>
                                          <p:spTgt spid="85003"/>
                                        </p:tgtEl>
                                        <p:attrNameLst>
                                          <p:attrName>fill.type</p:attrName>
                                        </p:attrNameLst>
                                      </p:cBhvr>
                                      <p:to>
                                        <p:strVal val="solid"/>
                                      </p:to>
                                    </p:set>
                                    <p:set>
                                      <p:cBhvr>
                                        <p:cTn id="84" dur="100" fill="hold"/>
                                        <p:tgtEl>
                                          <p:spTgt spid="85003"/>
                                        </p:tgtEl>
                                        <p:attrNameLst>
                                          <p:attrName>fill.on</p:attrName>
                                        </p:attrNameLst>
                                      </p:cBhvr>
                                      <p:to>
                                        <p:strVal val="true"/>
                                      </p:to>
                                    </p:set>
                                    <p:animRot by="120000">
                                      <p:cBhvr>
                                        <p:cTn id="85" dur="100" fill="hold">
                                          <p:stCondLst>
                                            <p:cond delay="0"/>
                                          </p:stCondLst>
                                        </p:cTn>
                                        <p:tgtEl>
                                          <p:spTgt spid="85003"/>
                                        </p:tgtEl>
                                        <p:attrNameLst>
                                          <p:attrName>r</p:attrName>
                                        </p:attrNameLst>
                                      </p:cBhvr>
                                    </p:animRot>
                                    <p:animRot by="-240000">
                                      <p:cBhvr>
                                        <p:cTn id="86" dur="200" fill="hold">
                                          <p:stCondLst>
                                            <p:cond delay="200"/>
                                          </p:stCondLst>
                                        </p:cTn>
                                        <p:tgtEl>
                                          <p:spTgt spid="85003"/>
                                        </p:tgtEl>
                                        <p:attrNameLst>
                                          <p:attrName>r</p:attrName>
                                        </p:attrNameLst>
                                      </p:cBhvr>
                                    </p:animRot>
                                    <p:animRot by="240000">
                                      <p:cBhvr>
                                        <p:cTn id="87" dur="200" fill="hold">
                                          <p:stCondLst>
                                            <p:cond delay="400"/>
                                          </p:stCondLst>
                                        </p:cTn>
                                        <p:tgtEl>
                                          <p:spTgt spid="85003"/>
                                        </p:tgtEl>
                                        <p:attrNameLst>
                                          <p:attrName>r</p:attrName>
                                        </p:attrNameLst>
                                      </p:cBhvr>
                                    </p:animRot>
                                    <p:animRot by="-240000">
                                      <p:cBhvr>
                                        <p:cTn id="88" dur="200" fill="hold">
                                          <p:stCondLst>
                                            <p:cond delay="600"/>
                                          </p:stCondLst>
                                        </p:cTn>
                                        <p:tgtEl>
                                          <p:spTgt spid="85003"/>
                                        </p:tgtEl>
                                        <p:attrNameLst>
                                          <p:attrName>r</p:attrName>
                                        </p:attrNameLst>
                                      </p:cBhvr>
                                    </p:animRot>
                                    <p:animRot by="120000">
                                      <p:cBhvr>
                                        <p:cTn id="89" dur="200" fill="hold">
                                          <p:stCondLst>
                                            <p:cond delay="800"/>
                                          </p:stCondLst>
                                        </p:cTn>
                                        <p:tgtEl>
                                          <p:spTgt spid="85003"/>
                                        </p:tgtEl>
                                        <p:attrNameLst>
                                          <p:attrName>r</p:attrName>
                                        </p:attrNameLst>
                                      </p:cBhvr>
                                    </p:animRot>
                                  </p:childTnLst>
                                </p:cTn>
                              </p:par>
                              <p:par>
                                <p:cTn id="90" presetID="32" presetClass="emph" presetSubtype="0" fill="hold" grpId="1" nodeType="withEffect">
                                  <p:stCondLst>
                                    <p:cond delay="0"/>
                                  </p:stCondLst>
                                  <p:childTnLst>
                                    <p:animClr clrSpc="rgb" dir="cw">
                                      <p:cBhvr override="childStyle">
                                        <p:cTn id="91" dur="100" fill="hold"/>
                                        <p:tgtEl>
                                          <p:spTgt spid="85004"/>
                                        </p:tgtEl>
                                        <p:attrNameLst>
                                          <p:attrName>style.color</p:attrName>
                                        </p:attrNameLst>
                                      </p:cBhvr>
                                      <p:to>
                                        <a:schemeClr val="accent2"/>
                                      </p:to>
                                    </p:animClr>
                                    <p:animClr clrSpc="rgb" dir="cw">
                                      <p:cBhvr>
                                        <p:cTn id="92" dur="100" fill="hold"/>
                                        <p:tgtEl>
                                          <p:spTgt spid="85004"/>
                                        </p:tgtEl>
                                        <p:attrNameLst>
                                          <p:attrName>fillcolor</p:attrName>
                                        </p:attrNameLst>
                                      </p:cBhvr>
                                      <p:to>
                                        <a:schemeClr val="accent2"/>
                                      </p:to>
                                    </p:animClr>
                                    <p:set>
                                      <p:cBhvr>
                                        <p:cTn id="93" dur="100" fill="hold"/>
                                        <p:tgtEl>
                                          <p:spTgt spid="85004"/>
                                        </p:tgtEl>
                                        <p:attrNameLst>
                                          <p:attrName>fill.type</p:attrName>
                                        </p:attrNameLst>
                                      </p:cBhvr>
                                      <p:to>
                                        <p:strVal val="solid"/>
                                      </p:to>
                                    </p:set>
                                    <p:set>
                                      <p:cBhvr>
                                        <p:cTn id="94" dur="100" fill="hold"/>
                                        <p:tgtEl>
                                          <p:spTgt spid="85004"/>
                                        </p:tgtEl>
                                        <p:attrNameLst>
                                          <p:attrName>fill.on</p:attrName>
                                        </p:attrNameLst>
                                      </p:cBhvr>
                                      <p:to>
                                        <p:strVal val="true"/>
                                      </p:to>
                                    </p:set>
                                    <p:animRot by="120000">
                                      <p:cBhvr>
                                        <p:cTn id="95" dur="100" fill="hold">
                                          <p:stCondLst>
                                            <p:cond delay="0"/>
                                          </p:stCondLst>
                                        </p:cTn>
                                        <p:tgtEl>
                                          <p:spTgt spid="85004"/>
                                        </p:tgtEl>
                                        <p:attrNameLst>
                                          <p:attrName>r</p:attrName>
                                        </p:attrNameLst>
                                      </p:cBhvr>
                                    </p:animRot>
                                    <p:animRot by="-240000">
                                      <p:cBhvr>
                                        <p:cTn id="96" dur="200" fill="hold">
                                          <p:stCondLst>
                                            <p:cond delay="200"/>
                                          </p:stCondLst>
                                        </p:cTn>
                                        <p:tgtEl>
                                          <p:spTgt spid="85004"/>
                                        </p:tgtEl>
                                        <p:attrNameLst>
                                          <p:attrName>r</p:attrName>
                                        </p:attrNameLst>
                                      </p:cBhvr>
                                    </p:animRot>
                                    <p:animRot by="240000">
                                      <p:cBhvr>
                                        <p:cTn id="97" dur="200" fill="hold">
                                          <p:stCondLst>
                                            <p:cond delay="400"/>
                                          </p:stCondLst>
                                        </p:cTn>
                                        <p:tgtEl>
                                          <p:spTgt spid="85004"/>
                                        </p:tgtEl>
                                        <p:attrNameLst>
                                          <p:attrName>r</p:attrName>
                                        </p:attrNameLst>
                                      </p:cBhvr>
                                    </p:animRot>
                                    <p:animRot by="-240000">
                                      <p:cBhvr>
                                        <p:cTn id="98" dur="200" fill="hold">
                                          <p:stCondLst>
                                            <p:cond delay="600"/>
                                          </p:stCondLst>
                                        </p:cTn>
                                        <p:tgtEl>
                                          <p:spTgt spid="85004"/>
                                        </p:tgtEl>
                                        <p:attrNameLst>
                                          <p:attrName>r</p:attrName>
                                        </p:attrNameLst>
                                      </p:cBhvr>
                                    </p:animRot>
                                    <p:animRot by="120000">
                                      <p:cBhvr>
                                        <p:cTn id="99" dur="200" fill="hold">
                                          <p:stCondLst>
                                            <p:cond delay="800"/>
                                          </p:stCondLst>
                                        </p:cTn>
                                        <p:tgtEl>
                                          <p:spTgt spid="85004"/>
                                        </p:tgtEl>
                                        <p:attrNameLst>
                                          <p:attrName>r</p:attrName>
                                        </p:attrNameLst>
                                      </p:cBhvr>
                                    </p:animRot>
                                  </p:childTnLst>
                                </p:cTn>
                              </p:par>
                              <p:par>
                                <p:cTn id="100" presetID="22" presetClass="entr" presetSubtype="8" fill="hold" grpId="0" nodeType="withEffect">
                                  <p:stCondLst>
                                    <p:cond delay="0"/>
                                  </p:stCondLst>
                                  <p:childTnLst>
                                    <p:set>
                                      <p:cBhvr>
                                        <p:cTn id="101" dur="1" fill="hold">
                                          <p:stCondLst>
                                            <p:cond delay="0"/>
                                          </p:stCondLst>
                                        </p:cTn>
                                        <p:tgtEl>
                                          <p:spTgt spid="85011"/>
                                        </p:tgtEl>
                                        <p:attrNameLst>
                                          <p:attrName>style.visibility</p:attrName>
                                        </p:attrNameLst>
                                      </p:cBhvr>
                                      <p:to>
                                        <p:strVal val="visible"/>
                                      </p:to>
                                    </p:set>
                                    <p:animEffect transition="in" filter="wipe(left)">
                                      <p:cBhvr>
                                        <p:cTn id="102" dur="500"/>
                                        <p:tgtEl>
                                          <p:spTgt spid="85011"/>
                                        </p:tgtEl>
                                      </p:cBhvr>
                                    </p:animEffect>
                                  </p:childTnLst>
                                </p:cTn>
                              </p:par>
                            </p:childTnLst>
                          </p:cTn>
                        </p:par>
                        <p:par>
                          <p:cTn id="103" fill="hold">
                            <p:stCondLst>
                              <p:cond delay="2500"/>
                            </p:stCondLst>
                            <p:childTnLst>
                              <p:par>
                                <p:cTn id="104" presetID="22" presetClass="entr" presetSubtype="4" fill="hold" grpId="0" nodeType="afterEffect">
                                  <p:stCondLst>
                                    <p:cond delay="0"/>
                                  </p:stCondLst>
                                  <p:childTnLst>
                                    <p:set>
                                      <p:cBhvr>
                                        <p:cTn id="105" dur="1" fill="hold">
                                          <p:stCondLst>
                                            <p:cond delay="0"/>
                                          </p:stCondLst>
                                        </p:cTn>
                                        <p:tgtEl>
                                          <p:spTgt spid="85007"/>
                                        </p:tgtEl>
                                        <p:attrNameLst>
                                          <p:attrName>style.visibility</p:attrName>
                                        </p:attrNameLst>
                                      </p:cBhvr>
                                      <p:to>
                                        <p:strVal val="visible"/>
                                      </p:to>
                                    </p:set>
                                    <p:animEffect transition="in" filter="wipe(down)">
                                      <p:cBhvr>
                                        <p:cTn id="106" dur="500"/>
                                        <p:tgtEl>
                                          <p:spTgt spid="8500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84998"/>
                                        </p:tgtEl>
                                        <p:attrNameLst>
                                          <p:attrName>style.visibility</p:attrName>
                                        </p:attrNameLst>
                                      </p:cBhvr>
                                      <p:to>
                                        <p:strVal val="visible"/>
                                      </p:to>
                                    </p:set>
                                    <p:animEffect transition="in" filter="wipe(down)">
                                      <p:cBhvr>
                                        <p:cTn id="109"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7" grpId="0" animBg="1"/>
      <p:bldP spid="84998" grpId="0" animBg="1"/>
      <p:bldP spid="85002" grpId="0" animBg="1"/>
      <p:bldP spid="85002" grpId="1" animBg="1"/>
      <p:bldP spid="85003" grpId="0" animBg="1"/>
      <p:bldP spid="85003" grpId="1" animBg="1"/>
      <p:bldP spid="85003" grpId="2" animBg="1"/>
      <p:bldP spid="85003" grpId="3" animBg="1"/>
      <p:bldP spid="85004" grpId="0" animBg="1"/>
      <p:bldP spid="85004" grpId="1" animBg="1"/>
      <p:bldP spid="85005" grpId="0" animBg="1"/>
      <p:bldP spid="85005" grpId="1" animBg="1"/>
      <p:bldP spid="85006" grpId="0"/>
      <p:bldP spid="85007" grpId="0"/>
      <p:bldP spid="85008" grpId="0"/>
      <p:bldP spid="850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822325" y="914400"/>
            <a:ext cx="7499350" cy="3906838"/>
          </a:xfrm>
          <a:prstGeom prst="rect">
            <a:avLst/>
          </a:prstGeom>
          <a:noFill/>
          <a:ln w="9525">
            <a:solidFill>
              <a:schemeClr val="tx2">
                <a:lumMod val="60000"/>
                <a:lumOff val="40000"/>
              </a:schemeClr>
            </a:solidFill>
            <a:miter lim="800000"/>
            <a:headEnd/>
            <a:tailEnd/>
          </a:ln>
        </p:spPr>
      </p:pic>
      <p:sp>
        <p:nvSpPr>
          <p:cNvPr id="4" name="TextBox 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If you haven’t completed this training, you’ll be notified. Information about future training classes can be found at</a:t>
            </a:r>
          </a:p>
          <a:p>
            <a:pPr>
              <a:defRPr/>
            </a:pPr>
            <a:r>
              <a:rPr lang="en-US" sz="2400" dirty="0">
                <a:solidFill>
                  <a:schemeClr val="bg1"/>
                </a:solidFill>
              </a:rPr>
              <a:t>http</a:t>
            </a:r>
            <a:r>
              <a:rPr lang="en-US" sz="2400" dirty="0" smtClean="0">
                <a:solidFill>
                  <a:schemeClr val="bg1"/>
                </a:solidFill>
              </a:rPr>
              <a:t>://geodesy.noaa.gov/corbin/calendar.shtml</a:t>
            </a:r>
            <a:r>
              <a:rPr lang="en-US" sz="2400" dirty="0">
                <a:solidFill>
                  <a:schemeClr val="bg1"/>
                </a:solidFill>
              </a:rPr>
              <a:t>.</a:t>
            </a:r>
          </a:p>
        </p:txBody>
      </p:sp>
      <p:pic>
        <p:nvPicPr>
          <p:cNvPr id="145414" name="Picture 2"/>
          <p:cNvPicPr>
            <a:picLocks noChangeAspect="1" noChangeArrowheads="1"/>
          </p:cNvPicPr>
          <p:nvPr/>
        </p:nvPicPr>
        <p:blipFill>
          <a:blip r:embed="rId3" cstate="print"/>
          <a:srcRect/>
          <a:stretch>
            <a:fillRect/>
          </a:stretch>
        </p:blipFill>
        <p:spPr bwMode="auto">
          <a:xfrm>
            <a:off x="3019425" y="2895600"/>
            <a:ext cx="3105150" cy="1066800"/>
          </a:xfrm>
          <a:prstGeom prst="rect">
            <a:avLst/>
          </a:prstGeom>
          <a:noFill/>
          <a:ln w="9525">
            <a:noFill/>
            <a:miter lim="800000"/>
            <a:headEnd/>
            <a:tailEnd/>
          </a:ln>
        </p:spPr>
      </p:pic>
      <p:grpSp>
        <p:nvGrpSpPr>
          <p:cNvPr id="145415" name="Group 2"/>
          <p:cNvGrpSpPr>
            <a:grpSpLocks/>
          </p:cNvGrpSpPr>
          <p:nvPr/>
        </p:nvGrpSpPr>
        <p:grpSpPr bwMode="auto">
          <a:xfrm>
            <a:off x="174625" y="6562725"/>
            <a:ext cx="1460500" cy="277813"/>
            <a:chOff x="121" y="4559"/>
            <a:chExt cx="1014" cy="193"/>
          </a:xfrm>
        </p:grpSpPr>
        <p:sp>
          <p:nvSpPr>
            <p:cNvPr id="14542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5422" name="Group 4"/>
            <p:cNvGrpSpPr>
              <a:grpSpLocks/>
            </p:cNvGrpSpPr>
            <p:nvPr/>
          </p:nvGrpSpPr>
          <p:grpSpPr bwMode="auto">
            <a:xfrm>
              <a:off x="121" y="4559"/>
              <a:ext cx="1014" cy="193"/>
              <a:chOff x="121" y="4559"/>
              <a:chExt cx="1014" cy="193"/>
            </a:xfrm>
          </p:grpSpPr>
          <p:sp>
            <p:nvSpPr>
              <p:cNvPr id="14542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5416" name="Group 7"/>
          <p:cNvGrpSpPr>
            <a:grpSpLocks/>
          </p:cNvGrpSpPr>
          <p:nvPr/>
        </p:nvGrpSpPr>
        <p:grpSpPr bwMode="auto">
          <a:xfrm>
            <a:off x="8505825" y="6540500"/>
            <a:ext cx="257175" cy="277813"/>
            <a:chOff x="5904" y="4543"/>
            <a:chExt cx="178" cy="193"/>
          </a:xfrm>
        </p:grpSpPr>
        <p:sp>
          <p:nvSpPr>
            <p:cNvPr id="1454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5418" name="Group 9"/>
            <p:cNvGrpSpPr>
              <a:grpSpLocks/>
            </p:cNvGrpSpPr>
            <p:nvPr/>
          </p:nvGrpSpPr>
          <p:grpSpPr bwMode="auto">
            <a:xfrm>
              <a:off x="5904" y="4543"/>
              <a:ext cx="178" cy="193"/>
              <a:chOff x="5904" y="4543"/>
              <a:chExt cx="178" cy="193"/>
            </a:xfrm>
          </p:grpSpPr>
          <p:sp>
            <p:nvSpPr>
              <p:cNvPr id="1454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AEAB8E0-178F-422A-B757-CA408776CD2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170</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If you are registered, you can complete the form and click the (now enabled) Create button.</a:t>
            </a:r>
          </a:p>
        </p:txBody>
      </p:sp>
      <p:pic>
        <p:nvPicPr>
          <p:cNvPr id="5122" name="Picture 2"/>
          <p:cNvPicPr>
            <a:picLocks noChangeAspect="1" noChangeArrowheads="1"/>
          </p:cNvPicPr>
          <p:nvPr/>
        </p:nvPicPr>
        <p:blipFill>
          <a:blip r:embed="rId2" cstate="print"/>
          <a:srcRect/>
          <a:stretch>
            <a:fillRect/>
          </a:stretch>
        </p:blipFill>
        <p:spPr bwMode="auto">
          <a:xfrm>
            <a:off x="822325" y="914400"/>
            <a:ext cx="7499350" cy="3910013"/>
          </a:xfrm>
          <a:prstGeom prst="rect">
            <a:avLst/>
          </a:prstGeom>
          <a:noFill/>
          <a:ln w="9525">
            <a:solidFill>
              <a:schemeClr val="tx2">
                <a:lumMod val="60000"/>
                <a:lumOff val="40000"/>
              </a:schemeClr>
            </a:solidFill>
            <a:miter lim="800000"/>
            <a:headEnd/>
            <a:tailEnd/>
          </a:ln>
        </p:spPr>
      </p:pic>
      <p:pic>
        <p:nvPicPr>
          <p:cNvPr id="146438" name="Picture 3"/>
          <p:cNvPicPr>
            <a:picLocks noChangeAspect="1" noChangeArrowheads="1"/>
          </p:cNvPicPr>
          <p:nvPr/>
        </p:nvPicPr>
        <p:blipFill>
          <a:blip r:embed="rId3" cstate="print"/>
          <a:srcRect/>
          <a:stretch>
            <a:fillRect/>
          </a:stretch>
        </p:blipFill>
        <p:spPr bwMode="auto">
          <a:xfrm>
            <a:off x="3503613" y="2208213"/>
            <a:ext cx="2849562" cy="166687"/>
          </a:xfrm>
          <a:prstGeom prst="rect">
            <a:avLst/>
          </a:prstGeom>
          <a:noFill/>
          <a:ln w="9525">
            <a:noFill/>
            <a:miter lim="800000"/>
            <a:headEnd/>
            <a:tailEnd/>
          </a:ln>
        </p:spPr>
      </p:pic>
      <p:grpSp>
        <p:nvGrpSpPr>
          <p:cNvPr id="146439" name="Group 2"/>
          <p:cNvGrpSpPr>
            <a:grpSpLocks/>
          </p:cNvGrpSpPr>
          <p:nvPr/>
        </p:nvGrpSpPr>
        <p:grpSpPr bwMode="auto">
          <a:xfrm>
            <a:off x="174625" y="6562725"/>
            <a:ext cx="1460500" cy="277813"/>
            <a:chOff x="121" y="4559"/>
            <a:chExt cx="1014" cy="193"/>
          </a:xfrm>
        </p:grpSpPr>
        <p:sp>
          <p:nvSpPr>
            <p:cNvPr id="14644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6446" name="Group 4"/>
            <p:cNvGrpSpPr>
              <a:grpSpLocks/>
            </p:cNvGrpSpPr>
            <p:nvPr/>
          </p:nvGrpSpPr>
          <p:grpSpPr bwMode="auto">
            <a:xfrm>
              <a:off x="121" y="4559"/>
              <a:ext cx="1014" cy="193"/>
              <a:chOff x="121" y="4559"/>
              <a:chExt cx="1014" cy="193"/>
            </a:xfrm>
          </p:grpSpPr>
          <p:sp>
            <p:nvSpPr>
              <p:cNvPr id="14644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6440" name="Group 7"/>
          <p:cNvGrpSpPr>
            <a:grpSpLocks/>
          </p:cNvGrpSpPr>
          <p:nvPr/>
        </p:nvGrpSpPr>
        <p:grpSpPr bwMode="auto">
          <a:xfrm>
            <a:off x="8505825" y="6540500"/>
            <a:ext cx="257175" cy="277813"/>
            <a:chOff x="5904" y="4543"/>
            <a:chExt cx="178" cy="193"/>
          </a:xfrm>
        </p:grpSpPr>
        <p:sp>
          <p:nvSpPr>
            <p:cNvPr id="14644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6442" name="Group 9"/>
            <p:cNvGrpSpPr>
              <a:grpSpLocks/>
            </p:cNvGrpSpPr>
            <p:nvPr/>
          </p:nvGrpSpPr>
          <p:grpSpPr bwMode="auto">
            <a:xfrm>
              <a:off x="5904" y="4543"/>
              <a:ext cx="178" cy="193"/>
              <a:chOff x="5904" y="4543"/>
              <a:chExt cx="178" cy="193"/>
            </a:xfrm>
          </p:grpSpPr>
          <p:sp>
            <p:nvSpPr>
              <p:cNvPr id="14644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6E0E37B-0307-4E72-A0BC-B5E66A9AE29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After a moment, the introduction to your newly created project is displayed. You’ll also receive an email with this information.</a:t>
            </a:r>
          </a:p>
        </p:txBody>
      </p:sp>
      <p:pic>
        <p:nvPicPr>
          <p:cNvPr id="147461" name="Picture 2"/>
          <p:cNvPicPr>
            <a:picLocks noChangeAspect="1" noChangeArrowheads="1"/>
          </p:cNvPicPr>
          <p:nvPr/>
        </p:nvPicPr>
        <p:blipFill>
          <a:blip r:embed="rId2" cstate="print"/>
          <a:srcRect/>
          <a:stretch>
            <a:fillRect/>
          </a:stretch>
        </p:blipFill>
        <p:spPr bwMode="auto">
          <a:xfrm>
            <a:off x="1146175" y="639763"/>
            <a:ext cx="6851650" cy="3895725"/>
          </a:xfrm>
          <a:prstGeom prst="rect">
            <a:avLst/>
          </a:prstGeom>
          <a:noFill/>
          <a:ln w="9525">
            <a:solidFill>
              <a:schemeClr val="accent1"/>
            </a:solidFill>
            <a:miter lim="800000"/>
            <a:headEnd/>
            <a:tailEnd/>
          </a:ln>
        </p:spPr>
      </p:pic>
      <p:grpSp>
        <p:nvGrpSpPr>
          <p:cNvPr id="147462" name="Group 2"/>
          <p:cNvGrpSpPr>
            <a:grpSpLocks/>
          </p:cNvGrpSpPr>
          <p:nvPr/>
        </p:nvGrpSpPr>
        <p:grpSpPr bwMode="auto">
          <a:xfrm>
            <a:off x="174625" y="6562725"/>
            <a:ext cx="1460500" cy="277813"/>
            <a:chOff x="121" y="4559"/>
            <a:chExt cx="1014" cy="193"/>
          </a:xfrm>
        </p:grpSpPr>
        <p:sp>
          <p:nvSpPr>
            <p:cNvPr id="14746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7469" name="Group 4"/>
            <p:cNvGrpSpPr>
              <a:grpSpLocks/>
            </p:cNvGrpSpPr>
            <p:nvPr/>
          </p:nvGrpSpPr>
          <p:grpSpPr bwMode="auto">
            <a:xfrm>
              <a:off x="121" y="4559"/>
              <a:ext cx="1014" cy="193"/>
              <a:chOff x="121" y="4559"/>
              <a:chExt cx="1014" cy="193"/>
            </a:xfrm>
          </p:grpSpPr>
          <p:sp>
            <p:nvSpPr>
              <p:cNvPr id="14747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7463" name="Group 7"/>
          <p:cNvGrpSpPr>
            <a:grpSpLocks/>
          </p:cNvGrpSpPr>
          <p:nvPr/>
        </p:nvGrpSpPr>
        <p:grpSpPr bwMode="auto">
          <a:xfrm>
            <a:off x="8505825" y="6540500"/>
            <a:ext cx="257175" cy="277813"/>
            <a:chOff x="5904" y="4543"/>
            <a:chExt cx="178" cy="193"/>
          </a:xfrm>
        </p:grpSpPr>
        <p:sp>
          <p:nvSpPr>
            <p:cNvPr id="14746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7465" name="Group 9"/>
            <p:cNvGrpSpPr>
              <a:grpSpLocks/>
            </p:cNvGrpSpPr>
            <p:nvPr/>
          </p:nvGrpSpPr>
          <p:grpSpPr bwMode="auto">
            <a:xfrm>
              <a:off x="5904" y="4543"/>
              <a:ext cx="178" cy="193"/>
              <a:chOff x="5904" y="4543"/>
              <a:chExt cx="178" cy="193"/>
            </a:xfrm>
          </p:grpSpPr>
          <p:sp>
            <p:nvSpPr>
              <p:cNvPr id="14746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02C22BB-A352-4D3E-8351-F2D9BEBC681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457200"/>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Let’s take a few moments to highlight a few of the critical items.</a:t>
            </a:r>
          </a:p>
        </p:txBody>
      </p:sp>
      <p:pic>
        <p:nvPicPr>
          <p:cNvPr id="148485" name="Picture 2"/>
          <p:cNvPicPr>
            <a:picLocks noChangeAspect="1" noChangeArrowheads="1"/>
          </p:cNvPicPr>
          <p:nvPr/>
        </p:nvPicPr>
        <p:blipFill>
          <a:blip r:embed="rId2" cstate="print"/>
          <a:srcRect/>
          <a:stretch>
            <a:fillRect/>
          </a:stretch>
        </p:blipFill>
        <p:spPr bwMode="auto">
          <a:xfrm>
            <a:off x="1146175" y="639763"/>
            <a:ext cx="6851650" cy="3895725"/>
          </a:xfrm>
          <a:prstGeom prst="rect">
            <a:avLst/>
          </a:prstGeom>
          <a:noFill/>
          <a:ln w="9525">
            <a:solidFill>
              <a:schemeClr val="accent1"/>
            </a:solidFill>
            <a:miter lim="800000"/>
            <a:headEnd/>
            <a:tailEnd/>
          </a:ln>
        </p:spPr>
      </p:pic>
      <p:grpSp>
        <p:nvGrpSpPr>
          <p:cNvPr id="148486" name="Group 2"/>
          <p:cNvGrpSpPr>
            <a:grpSpLocks/>
          </p:cNvGrpSpPr>
          <p:nvPr/>
        </p:nvGrpSpPr>
        <p:grpSpPr bwMode="auto">
          <a:xfrm>
            <a:off x="174625" y="6562725"/>
            <a:ext cx="1460500" cy="277813"/>
            <a:chOff x="121" y="4559"/>
            <a:chExt cx="1014" cy="193"/>
          </a:xfrm>
        </p:grpSpPr>
        <p:sp>
          <p:nvSpPr>
            <p:cNvPr id="14849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8493" name="Group 4"/>
            <p:cNvGrpSpPr>
              <a:grpSpLocks/>
            </p:cNvGrpSpPr>
            <p:nvPr/>
          </p:nvGrpSpPr>
          <p:grpSpPr bwMode="auto">
            <a:xfrm>
              <a:off x="121" y="4559"/>
              <a:ext cx="1014" cy="193"/>
              <a:chOff x="121" y="4559"/>
              <a:chExt cx="1014" cy="193"/>
            </a:xfrm>
          </p:grpSpPr>
          <p:sp>
            <p:nvSpPr>
              <p:cNvPr id="14849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8487" name="Group 7"/>
          <p:cNvGrpSpPr>
            <a:grpSpLocks/>
          </p:cNvGrpSpPr>
          <p:nvPr/>
        </p:nvGrpSpPr>
        <p:grpSpPr bwMode="auto">
          <a:xfrm>
            <a:off x="8505825" y="6540500"/>
            <a:ext cx="257175" cy="277813"/>
            <a:chOff x="5904" y="4543"/>
            <a:chExt cx="178" cy="193"/>
          </a:xfrm>
        </p:grpSpPr>
        <p:sp>
          <p:nvSpPr>
            <p:cNvPr id="14848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8489" name="Group 9"/>
            <p:cNvGrpSpPr>
              <a:grpSpLocks/>
            </p:cNvGrpSpPr>
            <p:nvPr/>
          </p:nvGrpSpPr>
          <p:grpSpPr bwMode="auto">
            <a:xfrm>
              <a:off x="5904" y="4543"/>
              <a:ext cx="178" cy="193"/>
              <a:chOff x="5904" y="4543"/>
              <a:chExt cx="178" cy="193"/>
            </a:xfrm>
          </p:grpSpPr>
          <p:sp>
            <p:nvSpPr>
              <p:cNvPr id="14849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D58FD3A-C74F-422F-90F1-C7095D317A1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Project Identifier, and the Manager and Session Keywords enable all other access to your project.</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49510" name="Picture 2"/>
          <p:cNvPicPr>
            <a:picLocks noChangeAspect="1" noChangeArrowheads="1"/>
          </p:cNvPicPr>
          <p:nvPr/>
        </p:nvPicPr>
        <p:blipFill>
          <a:blip r:embed="rId3" cstate="print"/>
          <a:srcRect/>
          <a:stretch>
            <a:fillRect/>
          </a:stretch>
        </p:blipFill>
        <p:spPr bwMode="auto">
          <a:xfrm>
            <a:off x="1146175" y="2101850"/>
            <a:ext cx="6821488" cy="177800"/>
          </a:xfrm>
          <a:prstGeom prst="rect">
            <a:avLst/>
          </a:prstGeom>
          <a:noFill/>
          <a:ln w="9525">
            <a:noFill/>
            <a:miter lim="800000"/>
            <a:headEnd/>
            <a:tailEnd/>
          </a:ln>
        </p:spPr>
      </p:pic>
      <p:pic>
        <p:nvPicPr>
          <p:cNvPr id="149511" name="Picture 2"/>
          <p:cNvPicPr>
            <a:picLocks noChangeAspect="1" noChangeArrowheads="1"/>
          </p:cNvPicPr>
          <p:nvPr/>
        </p:nvPicPr>
        <p:blipFill>
          <a:blip r:embed="rId4" cstate="print"/>
          <a:srcRect/>
          <a:stretch>
            <a:fillRect/>
          </a:stretch>
        </p:blipFill>
        <p:spPr bwMode="auto">
          <a:xfrm>
            <a:off x="1146175" y="2589213"/>
            <a:ext cx="6851650" cy="177800"/>
          </a:xfrm>
          <a:prstGeom prst="rect">
            <a:avLst/>
          </a:prstGeom>
          <a:noFill/>
          <a:ln w="9525">
            <a:noFill/>
            <a:miter lim="800000"/>
            <a:headEnd/>
            <a:tailEnd/>
          </a:ln>
        </p:spPr>
      </p:pic>
      <p:pic>
        <p:nvPicPr>
          <p:cNvPr id="149512" name="Picture 2"/>
          <p:cNvPicPr>
            <a:picLocks noChangeAspect="1" noChangeArrowheads="1"/>
          </p:cNvPicPr>
          <p:nvPr/>
        </p:nvPicPr>
        <p:blipFill>
          <a:blip r:embed="rId5" cstate="print"/>
          <a:srcRect/>
          <a:stretch>
            <a:fillRect/>
          </a:stretch>
        </p:blipFill>
        <p:spPr bwMode="auto">
          <a:xfrm>
            <a:off x="1146175" y="3016250"/>
            <a:ext cx="6851650" cy="201613"/>
          </a:xfrm>
          <a:prstGeom prst="rect">
            <a:avLst/>
          </a:prstGeom>
          <a:noFill/>
          <a:ln w="9525">
            <a:noFill/>
            <a:miter lim="800000"/>
            <a:headEnd/>
            <a:tailEnd/>
          </a:ln>
        </p:spPr>
      </p:pic>
      <p:grpSp>
        <p:nvGrpSpPr>
          <p:cNvPr id="149513" name="Group 2"/>
          <p:cNvGrpSpPr>
            <a:grpSpLocks/>
          </p:cNvGrpSpPr>
          <p:nvPr/>
        </p:nvGrpSpPr>
        <p:grpSpPr bwMode="auto">
          <a:xfrm>
            <a:off x="174625" y="6562725"/>
            <a:ext cx="1460500" cy="277813"/>
            <a:chOff x="121" y="4559"/>
            <a:chExt cx="1014" cy="193"/>
          </a:xfrm>
        </p:grpSpPr>
        <p:sp>
          <p:nvSpPr>
            <p:cNvPr id="14951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9520" name="Group 4"/>
            <p:cNvGrpSpPr>
              <a:grpSpLocks/>
            </p:cNvGrpSpPr>
            <p:nvPr/>
          </p:nvGrpSpPr>
          <p:grpSpPr bwMode="auto">
            <a:xfrm>
              <a:off x="121" y="4559"/>
              <a:ext cx="1014" cy="193"/>
              <a:chOff x="121" y="4559"/>
              <a:chExt cx="1014" cy="193"/>
            </a:xfrm>
          </p:grpSpPr>
          <p:sp>
            <p:nvSpPr>
              <p:cNvPr id="14952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49514" name="Group 7"/>
          <p:cNvGrpSpPr>
            <a:grpSpLocks/>
          </p:cNvGrpSpPr>
          <p:nvPr/>
        </p:nvGrpSpPr>
        <p:grpSpPr bwMode="auto">
          <a:xfrm>
            <a:off x="8505825" y="6540500"/>
            <a:ext cx="257175" cy="277813"/>
            <a:chOff x="5904" y="4543"/>
            <a:chExt cx="178" cy="193"/>
          </a:xfrm>
        </p:grpSpPr>
        <p:sp>
          <p:nvSpPr>
            <p:cNvPr id="1495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9516" name="Group 9"/>
            <p:cNvGrpSpPr>
              <a:grpSpLocks/>
            </p:cNvGrpSpPr>
            <p:nvPr/>
          </p:nvGrpSpPr>
          <p:grpSpPr bwMode="auto">
            <a:xfrm>
              <a:off x="5904" y="4543"/>
              <a:ext cx="178" cy="193"/>
              <a:chOff x="5904" y="4543"/>
              <a:chExt cx="178" cy="193"/>
            </a:xfrm>
          </p:grpSpPr>
          <p:sp>
            <p:nvSpPr>
              <p:cNvPr id="1495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1F5B910-7AF3-4EBD-888F-7F8648CF453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Some find these randomly generated strings challenging, so they can be modified from the manager’s page.</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50534" name="Picture 2"/>
          <p:cNvPicPr>
            <a:picLocks noChangeAspect="1" noChangeArrowheads="1"/>
          </p:cNvPicPr>
          <p:nvPr/>
        </p:nvPicPr>
        <p:blipFill>
          <a:blip r:embed="rId3" cstate="print"/>
          <a:srcRect/>
          <a:stretch>
            <a:fillRect/>
          </a:stretch>
        </p:blipFill>
        <p:spPr bwMode="auto">
          <a:xfrm>
            <a:off x="1146175" y="3835400"/>
            <a:ext cx="6851650" cy="177800"/>
          </a:xfrm>
          <a:prstGeom prst="rect">
            <a:avLst/>
          </a:prstGeom>
          <a:noFill/>
          <a:ln w="9525">
            <a:noFill/>
            <a:miter lim="800000"/>
            <a:headEnd/>
            <a:tailEnd/>
          </a:ln>
        </p:spPr>
      </p:pic>
      <p:grpSp>
        <p:nvGrpSpPr>
          <p:cNvPr id="150535" name="Group 2"/>
          <p:cNvGrpSpPr>
            <a:grpSpLocks/>
          </p:cNvGrpSpPr>
          <p:nvPr/>
        </p:nvGrpSpPr>
        <p:grpSpPr bwMode="auto">
          <a:xfrm>
            <a:off x="174625" y="6562725"/>
            <a:ext cx="1460500" cy="277813"/>
            <a:chOff x="121" y="4559"/>
            <a:chExt cx="1014" cy="193"/>
          </a:xfrm>
        </p:grpSpPr>
        <p:sp>
          <p:nvSpPr>
            <p:cNvPr id="15054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0542" name="Group 4"/>
            <p:cNvGrpSpPr>
              <a:grpSpLocks/>
            </p:cNvGrpSpPr>
            <p:nvPr/>
          </p:nvGrpSpPr>
          <p:grpSpPr bwMode="auto">
            <a:xfrm>
              <a:off x="121" y="4559"/>
              <a:ext cx="1014" cy="193"/>
              <a:chOff x="121" y="4559"/>
              <a:chExt cx="1014" cy="193"/>
            </a:xfrm>
          </p:grpSpPr>
          <p:sp>
            <p:nvSpPr>
              <p:cNvPr id="15054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0536" name="Group 7"/>
          <p:cNvGrpSpPr>
            <a:grpSpLocks/>
          </p:cNvGrpSpPr>
          <p:nvPr/>
        </p:nvGrpSpPr>
        <p:grpSpPr bwMode="auto">
          <a:xfrm>
            <a:off x="8505825" y="6540500"/>
            <a:ext cx="257175" cy="277813"/>
            <a:chOff x="5904" y="4543"/>
            <a:chExt cx="178" cy="193"/>
          </a:xfrm>
        </p:grpSpPr>
        <p:sp>
          <p:nvSpPr>
            <p:cNvPr id="15053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0538" name="Group 9"/>
            <p:cNvGrpSpPr>
              <a:grpSpLocks/>
            </p:cNvGrpSpPr>
            <p:nvPr/>
          </p:nvGrpSpPr>
          <p:grpSpPr bwMode="auto">
            <a:xfrm>
              <a:off x="5904" y="4543"/>
              <a:ext cx="178" cy="193"/>
              <a:chOff x="5904" y="4543"/>
              <a:chExt cx="178" cy="193"/>
            </a:xfrm>
          </p:grpSpPr>
          <p:sp>
            <p:nvSpPr>
              <p:cNvPr id="15053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C329221-1E81-4FD7-AE91-C65236755CA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Your Project Identifier can be shared thereby permitting others to contribute data to your project.</a:t>
            </a:r>
          </a:p>
        </p:txBody>
      </p:sp>
      <p:pic>
        <p:nvPicPr>
          <p:cNvPr id="151557" name="Picture 2"/>
          <p:cNvPicPr>
            <a:picLocks noChangeAspect="1" noChangeArrowheads="1"/>
          </p:cNvPicPr>
          <p:nvPr/>
        </p:nvPicPr>
        <p:blipFill>
          <a:blip r:embed="rId2" cstate="print"/>
          <a:srcRect/>
          <a:stretch>
            <a:fillRect/>
          </a:stretch>
        </p:blipFill>
        <p:spPr bwMode="auto">
          <a:xfrm>
            <a:off x="1146175" y="639763"/>
            <a:ext cx="6851650" cy="3895725"/>
          </a:xfrm>
          <a:prstGeom prst="rect">
            <a:avLst/>
          </a:prstGeom>
          <a:noFill/>
          <a:ln w="9525">
            <a:solidFill>
              <a:schemeClr val="accent1"/>
            </a:solidFill>
            <a:miter lim="800000"/>
            <a:headEnd/>
            <a:tailEnd/>
          </a:ln>
        </p:spPr>
      </p:pic>
      <p:grpSp>
        <p:nvGrpSpPr>
          <p:cNvPr id="151558" name="Group 2"/>
          <p:cNvGrpSpPr>
            <a:grpSpLocks/>
          </p:cNvGrpSpPr>
          <p:nvPr/>
        </p:nvGrpSpPr>
        <p:grpSpPr bwMode="auto">
          <a:xfrm>
            <a:off x="174625" y="6562725"/>
            <a:ext cx="1460500" cy="277813"/>
            <a:chOff x="121" y="4559"/>
            <a:chExt cx="1014" cy="193"/>
          </a:xfrm>
        </p:grpSpPr>
        <p:sp>
          <p:nvSpPr>
            <p:cNvPr id="15156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1565" name="Group 4"/>
            <p:cNvGrpSpPr>
              <a:grpSpLocks/>
            </p:cNvGrpSpPr>
            <p:nvPr/>
          </p:nvGrpSpPr>
          <p:grpSpPr bwMode="auto">
            <a:xfrm>
              <a:off x="121" y="4559"/>
              <a:ext cx="1014" cy="193"/>
              <a:chOff x="121" y="4559"/>
              <a:chExt cx="1014" cy="193"/>
            </a:xfrm>
          </p:grpSpPr>
          <p:sp>
            <p:nvSpPr>
              <p:cNvPr id="15156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1559" name="Group 7"/>
          <p:cNvGrpSpPr>
            <a:grpSpLocks/>
          </p:cNvGrpSpPr>
          <p:nvPr/>
        </p:nvGrpSpPr>
        <p:grpSpPr bwMode="auto">
          <a:xfrm>
            <a:off x="8505825" y="6540500"/>
            <a:ext cx="257175" cy="277813"/>
            <a:chOff x="5904" y="4543"/>
            <a:chExt cx="178" cy="193"/>
          </a:xfrm>
        </p:grpSpPr>
        <p:sp>
          <p:nvSpPr>
            <p:cNvPr id="15156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1561" name="Group 9"/>
            <p:cNvGrpSpPr>
              <a:grpSpLocks/>
            </p:cNvGrpSpPr>
            <p:nvPr/>
          </p:nvGrpSpPr>
          <p:grpSpPr bwMode="auto">
            <a:xfrm>
              <a:off x="5904" y="4543"/>
              <a:ext cx="178" cy="193"/>
              <a:chOff x="5904" y="4543"/>
              <a:chExt cx="178" cy="193"/>
            </a:xfrm>
          </p:grpSpPr>
          <p:sp>
            <p:nvSpPr>
              <p:cNvPr id="15156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8CBB6A6-3E56-4FCE-9D88-EE05C26DCF6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defRPr/>
            </a:pPr>
            <a:r>
              <a:rPr lang="en-US" dirty="0" smtClean="0"/>
              <a:t>Uploading Data to a project</a:t>
            </a:r>
            <a:endParaRPr lang="en-US" dirty="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52579" name="Group 2"/>
          <p:cNvGrpSpPr>
            <a:grpSpLocks/>
          </p:cNvGrpSpPr>
          <p:nvPr/>
        </p:nvGrpSpPr>
        <p:grpSpPr bwMode="auto">
          <a:xfrm>
            <a:off x="174625" y="6562725"/>
            <a:ext cx="1460500" cy="277813"/>
            <a:chOff x="121" y="4559"/>
            <a:chExt cx="1014" cy="193"/>
          </a:xfrm>
        </p:grpSpPr>
        <p:sp>
          <p:nvSpPr>
            <p:cNvPr id="15258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2587" name="Group 4"/>
            <p:cNvGrpSpPr>
              <a:grpSpLocks/>
            </p:cNvGrpSpPr>
            <p:nvPr/>
          </p:nvGrpSpPr>
          <p:grpSpPr bwMode="auto">
            <a:xfrm>
              <a:off x="121" y="4559"/>
              <a:ext cx="1014" cy="193"/>
              <a:chOff x="121" y="4559"/>
              <a:chExt cx="1014" cy="193"/>
            </a:xfrm>
          </p:grpSpPr>
          <p:sp>
            <p:nvSpPr>
              <p:cNvPr id="15258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2580" name="Group 7"/>
          <p:cNvGrpSpPr>
            <a:grpSpLocks/>
          </p:cNvGrpSpPr>
          <p:nvPr/>
        </p:nvGrpSpPr>
        <p:grpSpPr bwMode="auto">
          <a:xfrm>
            <a:off x="8505825" y="6540500"/>
            <a:ext cx="257175" cy="277813"/>
            <a:chOff x="5904" y="4543"/>
            <a:chExt cx="178" cy="193"/>
          </a:xfrm>
        </p:grpSpPr>
        <p:sp>
          <p:nvSpPr>
            <p:cNvPr id="15258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2583" name="Group 9"/>
            <p:cNvGrpSpPr>
              <a:grpSpLocks/>
            </p:cNvGrpSpPr>
            <p:nvPr/>
          </p:nvGrpSpPr>
          <p:grpSpPr bwMode="auto">
            <a:xfrm>
              <a:off x="5904" y="4543"/>
              <a:ext cx="178" cy="193"/>
              <a:chOff x="5904" y="4543"/>
              <a:chExt cx="178" cy="193"/>
            </a:xfrm>
          </p:grpSpPr>
          <p:sp>
            <p:nvSpPr>
              <p:cNvPr id="15258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54C31D0-7A77-4D21-A3CE-6A87DB19522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1958197" y="1604513"/>
            <a:ext cx="7039154" cy="4524315"/>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a:spAutoFit/>
          </a:bodyPr>
          <a:lstStyle/>
          <a:p>
            <a:pPr marL="3175" indent="-3175">
              <a:spcBef>
                <a:spcPct val="50000"/>
              </a:spcBef>
              <a:defRPr/>
            </a:pPr>
            <a:r>
              <a:rPr lang="en-US" sz="2400" dirty="0">
                <a:solidFill>
                  <a:schemeClr val="tx1"/>
                </a:solidFill>
                <a:latin typeface="Arial" pitchFamily="34" charset="0"/>
                <a:cs typeface="Arial" pitchFamily="34" charset="0"/>
              </a:rPr>
              <a:t>The second step is to “Upload” data files to your project.</a:t>
            </a:r>
          </a:p>
          <a:p>
            <a:pPr marL="3175" indent="-3175">
              <a:spcBef>
                <a:spcPct val="50000"/>
              </a:spcBef>
              <a:defRPr/>
            </a:pPr>
            <a:r>
              <a:rPr lang="en-US" sz="2400" dirty="0">
                <a:solidFill>
                  <a:schemeClr val="tx1"/>
                </a:solidFill>
                <a:latin typeface="Arial" pitchFamily="34" charset="0"/>
                <a:cs typeface="Arial" pitchFamily="34" charset="0"/>
              </a:rPr>
              <a:t>At this time, this is done through OPUS-S implying the same restrictions:</a:t>
            </a:r>
          </a:p>
          <a:p>
            <a:pPr marL="406400" indent="-177800">
              <a:spcBef>
                <a:spcPct val="50000"/>
              </a:spcBef>
              <a:buFont typeface="Arial" pitchFamily="34" charset="0"/>
              <a:buChar char="•"/>
              <a:defRPr/>
            </a:pPr>
            <a:r>
              <a:rPr lang="en-US" sz="2400" dirty="0">
                <a:solidFill>
                  <a:schemeClr val="tx1"/>
                </a:solidFill>
                <a:latin typeface="Arial" pitchFamily="34" charset="0"/>
                <a:cs typeface="Arial" pitchFamily="34" charset="0"/>
              </a:rPr>
              <a:t>Your data must be dual frequency </a:t>
            </a:r>
            <a:r>
              <a:rPr lang="en-US" sz="2400" dirty="0" err="1">
                <a:solidFill>
                  <a:schemeClr val="tx1"/>
                </a:solidFill>
                <a:latin typeface="Arial" pitchFamily="34" charset="0"/>
                <a:cs typeface="Arial" pitchFamily="34" charset="0"/>
              </a:rPr>
              <a:t>pseudorange</a:t>
            </a:r>
            <a:r>
              <a:rPr lang="en-US" sz="2400" dirty="0">
                <a:solidFill>
                  <a:schemeClr val="tx1"/>
                </a:solidFill>
                <a:latin typeface="Arial" pitchFamily="34" charset="0"/>
                <a:cs typeface="Arial" pitchFamily="34" charset="0"/>
              </a:rPr>
              <a:t> and phase P1 (or C1), P2, L1 and L2.</a:t>
            </a:r>
          </a:p>
          <a:p>
            <a:pPr marL="406400" indent="-177800">
              <a:spcBef>
                <a:spcPct val="50000"/>
              </a:spcBef>
              <a:buFont typeface="Arial" pitchFamily="34" charset="0"/>
              <a:buChar char="•"/>
              <a:defRPr/>
            </a:pPr>
            <a:r>
              <a:rPr lang="en-US" sz="2400" dirty="0">
                <a:solidFill>
                  <a:schemeClr val="tx1"/>
                </a:solidFill>
                <a:latin typeface="Arial" pitchFamily="34" charset="0"/>
                <a:cs typeface="Arial" pitchFamily="34" charset="0"/>
              </a:rPr>
              <a:t>A minimum 2-hours data span for each submission.</a:t>
            </a:r>
          </a:p>
          <a:p>
            <a:pPr marL="406400" indent="-177800">
              <a:spcBef>
                <a:spcPct val="50000"/>
              </a:spcBef>
              <a:buFont typeface="Arial" pitchFamily="34" charset="0"/>
              <a:buChar char="•"/>
              <a:defRPr/>
            </a:pPr>
            <a:r>
              <a:rPr lang="en-US" sz="2400" dirty="0">
                <a:solidFill>
                  <a:schemeClr val="tx1"/>
                </a:solidFill>
                <a:latin typeface="Arial" pitchFamily="34" charset="0"/>
                <a:cs typeface="Arial" pitchFamily="34" charset="0"/>
              </a:rPr>
              <a:t>A collection rate of 1, 2, 3, 5, 10, 15 or 30 seconds.</a:t>
            </a:r>
          </a:p>
        </p:txBody>
      </p:sp>
      <p:grpSp>
        <p:nvGrpSpPr>
          <p:cNvPr id="153605" name="Group 13"/>
          <p:cNvGrpSpPr>
            <a:grpSpLocks/>
          </p:cNvGrpSpPr>
          <p:nvPr/>
        </p:nvGrpSpPr>
        <p:grpSpPr bwMode="auto">
          <a:xfrm>
            <a:off x="174625" y="6562725"/>
            <a:ext cx="1460500" cy="277813"/>
            <a:chOff x="121" y="4559"/>
            <a:chExt cx="1014" cy="193"/>
          </a:xfrm>
        </p:grpSpPr>
        <p:sp>
          <p:nvSpPr>
            <p:cNvPr id="1536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3613" name="Group 4"/>
            <p:cNvGrpSpPr>
              <a:grpSpLocks/>
            </p:cNvGrpSpPr>
            <p:nvPr/>
          </p:nvGrpSpPr>
          <p:grpSpPr bwMode="auto">
            <a:xfrm>
              <a:off x="121" y="4559"/>
              <a:ext cx="1014" cy="193"/>
              <a:chOff x="121" y="4559"/>
              <a:chExt cx="1014" cy="193"/>
            </a:xfrm>
          </p:grpSpPr>
          <p:sp>
            <p:nvSpPr>
              <p:cNvPr id="1536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3606" name="Group 7"/>
          <p:cNvGrpSpPr>
            <a:grpSpLocks/>
          </p:cNvGrpSpPr>
          <p:nvPr/>
        </p:nvGrpSpPr>
        <p:grpSpPr bwMode="auto">
          <a:xfrm>
            <a:off x="8505825" y="6540500"/>
            <a:ext cx="257175" cy="277813"/>
            <a:chOff x="5904" y="4543"/>
            <a:chExt cx="178" cy="193"/>
          </a:xfrm>
        </p:grpSpPr>
        <p:sp>
          <p:nvSpPr>
            <p:cNvPr id="15360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3609" name="Group 9"/>
            <p:cNvGrpSpPr>
              <a:grpSpLocks/>
            </p:cNvGrpSpPr>
            <p:nvPr/>
          </p:nvGrpSpPr>
          <p:grpSpPr bwMode="auto">
            <a:xfrm>
              <a:off x="5904" y="4543"/>
              <a:ext cx="178" cy="193"/>
              <a:chOff x="5904" y="4543"/>
              <a:chExt cx="178" cy="193"/>
            </a:xfrm>
          </p:grpSpPr>
          <p:sp>
            <p:nvSpPr>
              <p:cNvPr id="15361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BDB4AC9-706A-498A-846F-3A05141BAC9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178</a:t>
                </a:fld>
                <a:r>
                  <a:rPr lang="en-GB" b="1" dirty="0">
                    <a:solidFill>
                      <a:srgbClr val="282878"/>
                    </a:solidFill>
                    <a:cs typeface="+mn-cs"/>
                  </a:rPr>
                  <a:t> </a:t>
                </a:r>
              </a:p>
            </p:txBody>
          </p:sp>
        </p:grpSp>
      </p:grpSp>
      <p:sp>
        <p:nvSpPr>
          <p:cNvPr id="4" name="TextBox 3"/>
          <p:cNvSpPr txBox="1"/>
          <p:nvPr/>
        </p:nvSpPr>
        <p:spPr>
          <a:xfrm>
            <a:off x="2147888" y="733425"/>
            <a:ext cx="7219950" cy="708025"/>
          </a:xfrm>
          <a:prstGeom prst="rect">
            <a:avLst/>
          </a:prstGeom>
          <a:noFill/>
        </p:spPr>
        <p:txBody>
          <a:bodyPr>
            <a:spAutoFit/>
          </a:bodyPr>
          <a:lstStyle/>
          <a:p>
            <a:pPr>
              <a:defRPr/>
            </a:pPr>
            <a:r>
              <a:rPr lang="en-US" sz="4000" dirty="0">
                <a:latin typeface="+mj-lt"/>
                <a:cs typeface="+mn-cs"/>
              </a:rPr>
              <a:t>UPLOADING DATA TO A PROJECT</a:t>
            </a:r>
          </a:p>
        </p:txBody>
      </p:sp>
    </p:spTree>
  </p:cSld>
  <p:clrMapOvr>
    <a:masterClrMapping/>
  </p:clrMapOvr>
  <p:transition spd="med">
    <p:fade thruBlk="1"/>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srcRect/>
          <a:stretch>
            <a:fillRect/>
          </a:stretch>
        </p:blipFill>
        <p:spPr bwMode="auto">
          <a:xfrm>
            <a:off x="831850" y="574675"/>
            <a:ext cx="7480300" cy="5708650"/>
          </a:xfrm>
          <a:prstGeom prst="rect">
            <a:avLst/>
          </a:prstGeom>
          <a:noFill/>
          <a:ln w="9525">
            <a:solidFill>
              <a:schemeClr val="accent1"/>
            </a:solidFill>
            <a:miter lim="800000"/>
            <a:headEnd/>
            <a:tailEnd/>
          </a:ln>
        </p:spPr>
      </p:pic>
      <p:grpSp>
        <p:nvGrpSpPr>
          <p:cNvPr id="154627" name="Group 2"/>
          <p:cNvGrpSpPr>
            <a:grpSpLocks/>
          </p:cNvGrpSpPr>
          <p:nvPr/>
        </p:nvGrpSpPr>
        <p:grpSpPr bwMode="auto">
          <a:xfrm>
            <a:off x="174625" y="6562725"/>
            <a:ext cx="1460500" cy="277813"/>
            <a:chOff x="121" y="4559"/>
            <a:chExt cx="1014" cy="193"/>
          </a:xfrm>
        </p:grpSpPr>
        <p:sp>
          <p:nvSpPr>
            <p:cNvPr id="15463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4635" name="Group 4"/>
            <p:cNvGrpSpPr>
              <a:grpSpLocks/>
            </p:cNvGrpSpPr>
            <p:nvPr/>
          </p:nvGrpSpPr>
          <p:grpSpPr bwMode="auto">
            <a:xfrm>
              <a:off x="121" y="4559"/>
              <a:ext cx="1014" cy="193"/>
              <a:chOff x="121" y="4559"/>
              <a:chExt cx="1014" cy="193"/>
            </a:xfrm>
          </p:grpSpPr>
          <p:sp>
            <p:nvSpPr>
              <p:cNvPr id="15463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4628" name="Group 7"/>
          <p:cNvGrpSpPr>
            <a:grpSpLocks/>
          </p:cNvGrpSpPr>
          <p:nvPr/>
        </p:nvGrpSpPr>
        <p:grpSpPr bwMode="auto">
          <a:xfrm>
            <a:off x="8505825" y="6540500"/>
            <a:ext cx="257175" cy="277813"/>
            <a:chOff x="5904" y="4543"/>
            <a:chExt cx="178" cy="193"/>
          </a:xfrm>
        </p:grpSpPr>
        <p:sp>
          <p:nvSpPr>
            <p:cNvPr id="15463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4631" name="Group 9"/>
            <p:cNvGrpSpPr>
              <a:grpSpLocks/>
            </p:cNvGrpSpPr>
            <p:nvPr/>
          </p:nvGrpSpPr>
          <p:grpSpPr bwMode="auto">
            <a:xfrm>
              <a:off x="5904" y="4543"/>
              <a:ext cx="178" cy="193"/>
              <a:chOff x="5904" y="4543"/>
              <a:chExt cx="178" cy="193"/>
            </a:xfrm>
          </p:grpSpPr>
          <p:sp>
            <p:nvSpPr>
              <p:cNvPr id="15463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407326F-F77D-433B-A750-486AC8DC8BD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179</a:t>
                </a:fld>
                <a:r>
                  <a:rPr lang="en-GB" b="1" dirty="0">
                    <a:solidFill>
                      <a:srgbClr val="282878"/>
                    </a:solidFill>
                    <a:cs typeface="+mn-cs"/>
                  </a:rPr>
                  <a:t> </a:t>
                </a:r>
              </a:p>
            </p:txBody>
          </p:sp>
        </p:grpSp>
      </p:gr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a:xfrm>
            <a:off x="2382838" y="525463"/>
            <a:ext cx="6137275" cy="595312"/>
          </a:xfrm>
        </p:spPr>
        <p:txBody>
          <a:bodyPr/>
          <a:lstStyle/>
          <a:p>
            <a:pPr algn="l"/>
            <a:r>
              <a:rPr lang="en-US" sz="4000" smtClean="0"/>
              <a:t>How Does OPUS-S Work?</a:t>
            </a:r>
          </a:p>
        </p:txBody>
      </p:sp>
      <p:sp>
        <p:nvSpPr>
          <p:cNvPr id="16" name="Date Placeholder 15"/>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sp>
        <p:nvSpPr>
          <p:cNvPr id="49155" name="TextBox 6"/>
          <p:cNvSpPr txBox="1">
            <a:spLocks noChangeArrowheads="1"/>
          </p:cNvSpPr>
          <p:nvPr/>
        </p:nvSpPr>
        <p:spPr bwMode="auto">
          <a:xfrm>
            <a:off x="228600" y="1189038"/>
            <a:ext cx="8656638" cy="4892675"/>
          </a:xfrm>
          <a:prstGeom prst="rect">
            <a:avLst/>
          </a:prstGeom>
          <a:noFill/>
          <a:ln w="9525">
            <a:noFill/>
            <a:miter lim="800000"/>
            <a:headEnd/>
            <a:tailEnd/>
          </a:ln>
        </p:spPr>
        <p:txBody>
          <a:bodyPr>
            <a:spAutoFit/>
          </a:bodyPr>
          <a:lstStyle/>
          <a:p>
            <a:pPr marL="463550" indent="-463550"/>
            <a:r>
              <a:rPr lang="en-US" sz="2400">
                <a:solidFill>
                  <a:prstClr val="black"/>
                </a:solidFill>
              </a:rPr>
              <a:t>The primary steps of OPUS-S processing are:</a:t>
            </a:r>
          </a:p>
          <a:p>
            <a:pPr marL="463550" indent="-463550"/>
            <a:endParaRPr lang="en-US" sz="2400">
              <a:solidFill>
                <a:prstClr val="black"/>
              </a:solidFill>
            </a:endParaRPr>
          </a:p>
          <a:p>
            <a:pPr marL="463550" indent="-463550">
              <a:buFont typeface="Calibri" pitchFamily="34" charset="0"/>
              <a:buAutoNum type="arabicPeriod"/>
            </a:pPr>
            <a:r>
              <a:rPr lang="en-US" sz="2400">
                <a:solidFill>
                  <a:prstClr val="black"/>
                </a:solidFill>
              </a:rPr>
              <a:t>Prepare and quality control the submitted data.</a:t>
            </a:r>
          </a:p>
          <a:p>
            <a:pPr marL="463550" indent="-463550">
              <a:buFontTx/>
              <a:buAutoNum type="arabicPeriod"/>
            </a:pPr>
            <a:r>
              <a:rPr lang="en-US" sz="2400">
                <a:solidFill>
                  <a:prstClr val="black"/>
                </a:solidFill>
              </a:rPr>
              <a:t>Estimate a crude point-position using TEQC.</a:t>
            </a:r>
          </a:p>
          <a:p>
            <a:pPr marL="463550" indent="-463550">
              <a:buFontTx/>
              <a:buAutoNum type="arabicPeriod"/>
            </a:pPr>
            <a:r>
              <a:rPr lang="en-US" sz="2400">
                <a:solidFill>
                  <a:prstClr val="black"/>
                </a:solidFill>
              </a:rPr>
              <a:t>Compute distances to every available CORS.</a:t>
            </a:r>
          </a:p>
          <a:p>
            <a:pPr marL="463550" indent="-463550">
              <a:buFontTx/>
              <a:buAutoNum type="arabicPeriod"/>
            </a:pPr>
            <a:r>
              <a:rPr lang="en-US" sz="2400">
                <a:solidFill>
                  <a:prstClr val="black"/>
                </a:solidFill>
              </a:rPr>
              <a:t>Select the three “best” CORS based upon:</a:t>
            </a:r>
          </a:p>
          <a:p>
            <a:pPr marL="920750" lvl="2" indent="-463550">
              <a:buFont typeface="Arial" pitchFamily="34" charset="0"/>
              <a:buChar char="•"/>
            </a:pPr>
            <a:r>
              <a:rPr lang="en-US" sz="2400">
                <a:solidFill>
                  <a:prstClr val="black"/>
                </a:solidFill>
              </a:rPr>
              <a:t>Being closest to the user’s site.</a:t>
            </a:r>
          </a:p>
          <a:p>
            <a:pPr marL="920750" lvl="2" indent="-463550">
              <a:buFont typeface="Arial" pitchFamily="34" charset="0"/>
              <a:buChar char="•"/>
            </a:pPr>
            <a:r>
              <a:rPr lang="en-US" sz="2400">
                <a:solidFill>
                  <a:prstClr val="black"/>
                </a:solidFill>
              </a:rPr>
              <a:t>Having common satellite visibility with the user data.</a:t>
            </a:r>
          </a:p>
          <a:p>
            <a:pPr marL="920750" lvl="2" indent="-463550">
              <a:buFont typeface="Arial" pitchFamily="34" charset="0"/>
              <a:buChar char="•"/>
            </a:pPr>
            <a:r>
              <a:rPr lang="en-US" sz="2400">
                <a:solidFill>
                  <a:prstClr val="black"/>
                </a:solidFill>
              </a:rPr>
              <a:t>Having more than 80% of the possible data available.</a:t>
            </a:r>
          </a:p>
          <a:p>
            <a:pPr marL="920750" lvl="2" indent="-463550">
              <a:buFont typeface="Arial" pitchFamily="34" charset="0"/>
              <a:buChar char="•"/>
            </a:pPr>
            <a:r>
              <a:rPr lang="en-US" sz="2400">
                <a:solidFill>
                  <a:prstClr val="black"/>
                </a:solidFill>
              </a:rPr>
              <a:t>Having low multipath measures.</a:t>
            </a:r>
          </a:p>
          <a:p>
            <a:pPr marL="463550" lvl="1" indent="-463550">
              <a:buFont typeface="Calibri" pitchFamily="34" charset="0"/>
              <a:buAutoNum type="arabicPeriod" startAt="5"/>
            </a:pPr>
            <a:r>
              <a:rPr lang="en-US" sz="2400">
                <a:solidFill>
                  <a:prstClr val="black"/>
                </a:solidFill>
              </a:rPr>
              <a:t>Complete the single-baseline processing using PAGES.</a:t>
            </a:r>
          </a:p>
          <a:p>
            <a:pPr marL="463550" lvl="1" indent="-463550">
              <a:buFont typeface="Calibri" pitchFamily="34" charset="0"/>
              <a:buAutoNum type="arabicPeriod" startAt="6"/>
            </a:pPr>
            <a:r>
              <a:rPr lang="en-US" sz="2400">
                <a:solidFill>
                  <a:prstClr val="black"/>
                </a:solidFill>
              </a:rPr>
              <a:t>Check the solution quality and replace a CORS if needed.</a:t>
            </a:r>
          </a:p>
          <a:p>
            <a:pPr marL="463550" lvl="1" indent="-463550">
              <a:buFont typeface="Calibri" pitchFamily="34" charset="0"/>
              <a:buAutoNum type="arabicPeriod" startAt="6"/>
            </a:pPr>
            <a:r>
              <a:rPr lang="en-US" sz="2400">
                <a:solidFill>
                  <a:prstClr val="black"/>
                </a:solidFill>
              </a:rPr>
              <a:t>Generate and email the report to the user.</a:t>
            </a:r>
          </a:p>
        </p:txBody>
      </p:sp>
      <p:grpSp>
        <p:nvGrpSpPr>
          <p:cNvPr id="2" name="Group 2"/>
          <p:cNvGrpSpPr>
            <a:grpSpLocks/>
          </p:cNvGrpSpPr>
          <p:nvPr/>
        </p:nvGrpSpPr>
        <p:grpSpPr bwMode="auto">
          <a:xfrm>
            <a:off x="174625" y="6562725"/>
            <a:ext cx="1460500" cy="277813"/>
            <a:chOff x="121" y="4559"/>
            <a:chExt cx="1014" cy="193"/>
          </a:xfrm>
        </p:grpSpPr>
        <p:sp>
          <p:nvSpPr>
            <p:cNvPr id="4916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4916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4915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4916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65C705E0-800B-453C-82FB-9645B531A0BA}"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a:t>
                </a:fld>
                <a:r>
                  <a:rPr lang="en-GB" b="1" dirty="0">
                    <a:solidFill>
                      <a:srgbClr val="282878"/>
                    </a:solidFill>
                  </a:rPr>
                  <a:t> </a:t>
                </a:r>
              </a:p>
            </p:txBody>
          </p:sp>
        </p:grpSp>
      </p:grpSp>
    </p:spTree>
  </p:cSld>
  <p:clrMapOvr>
    <a:masterClrMapping/>
  </p:clrMapOvr>
  <p:transition spd="med">
    <p:fade thruBlk="1"/>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822325" y="665163"/>
            <a:ext cx="7499350" cy="5527675"/>
          </a:xfrm>
          <a:prstGeom prst="rect">
            <a:avLst/>
          </a:prstGeom>
          <a:noFill/>
          <a:ln w="9525">
            <a:solidFill>
              <a:schemeClr val="tx2">
                <a:lumMod val="60000"/>
                <a:lumOff val="40000"/>
              </a:schemeClr>
            </a:solidFill>
            <a:miter lim="800000"/>
            <a:headEnd/>
            <a:tailEnd/>
          </a:ln>
        </p:spPr>
      </p:pic>
      <p:grpSp>
        <p:nvGrpSpPr>
          <p:cNvPr id="155651" name="Group 2"/>
          <p:cNvGrpSpPr>
            <a:grpSpLocks/>
          </p:cNvGrpSpPr>
          <p:nvPr/>
        </p:nvGrpSpPr>
        <p:grpSpPr bwMode="auto">
          <a:xfrm>
            <a:off x="174625" y="6562725"/>
            <a:ext cx="1460500" cy="277813"/>
            <a:chOff x="121" y="4559"/>
            <a:chExt cx="1014" cy="193"/>
          </a:xfrm>
        </p:grpSpPr>
        <p:sp>
          <p:nvSpPr>
            <p:cNvPr id="15565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5659" name="Group 4"/>
            <p:cNvGrpSpPr>
              <a:grpSpLocks/>
            </p:cNvGrpSpPr>
            <p:nvPr/>
          </p:nvGrpSpPr>
          <p:grpSpPr bwMode="auto">
            <a:xfrm>
              <a:off x="121" y="4559"/>
              <a:ext cx="1014" cy="193"/>
              <a:chOff x="121" y="4559"/>
              <a:chExt cx="1014" cy="193"/>
            </a:xfrm>
          </p:grpSpPr>
          <p:sp>
            <p:nvSpPr>
              <p:cNvPr id="15566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5652" name="Group 7"/>
          <p:cNvGrpSpPr>
            <a:grpSpLocks/>
          </p:cNvGrpSpPr>
          <p:nvPr/>
        </p:nvGrpSpPr>
        <p:grpSpPr bwMode="auto">
          <a:xfrm>
            <a:off x="8505825" y="6540500"/>
            <a:ext cx="257175" cy="277813"/>
            <a:chOff x="5904" y="4543"/>
            <a:chExt cx="178" cy="193"/>
          </a:xfrm>
        </p:grpSpPr>
        <p:sp>
          <p:nvSpPr>
            <p:cNvPr id="15565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5655" name="Group 9"/>
            <p:cNvGrpSpPr>
              <a:grpSpLocks/>
            </p:cNvGrpSpPr>
            <p:nvPr/>
          </p:nvGrpSpPr>
          <p:grpSpPr bwMode="auto">
            <a:xfrm>
              <a:off x="5904" y="4543"/>
              <a:ext cx="178" cy="193"/>
              <a:chOff x="5904" y="4543"/>
              <a:chExt cx="178" cy="193"/>
            </a:xfrm>
          </p:grpSpPr>
          <p:sp>
            <p:nvSpPr>
              <p:cNvPr id="15565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6D5237E-560F-402E-B9ED-42203220D19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180</a:t>
                </a:fld>
                <a:r>
                  <a:rPr lang="en-GB" b="1" dirty="0">
                    <a:solidFill>
                      <a:srgbClr val="282878"/>
                    </a:solidFill>
                    <a:cs typeface="+mn-cs"/>
                  </a:rPr>
                  <a:t> </a:t>
                </a:r>
              </a:p>
            </p:txBody>
          </p:sp>
        </p:grpSp>
      </p:gr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pic>
        <p:nvPicPr>
          <p:cNvPr id="156675" name="Picture 2"/>
          <p:cNvPicPr>
            <a:picLocks noChangeAspect="1" noChangeArrowheads="1"/>
          </p:cNvPicPr>
          <p:nvPr/>
        </p:nvPicPr>
        <p:blipFill>
          <a:blip r:embed="rId4" cstate="print"/>
          <a:srcRect/>
          <a:stretch>
            <a:fillRect/>
          </a:stretch>
        </p:blipFill>
        <p:spPr bwMode="auto">
          <a:xfrm>
            <a:off x="822325" y="4700588"/>
            <a:ext cx="7499350" cy="633412"/>
          </a:xfrm>
          <a:prstGeom prst="rect">
            <a:avLst/>
          </a:prstGeom>
          <a:noFill/>
          <a:ln w="9525">
            <a:noFill/>
            <a:miter lim="800000"/>
            <a:headEnd/>
            <a:tailEnd/>
          </a:ln>
        </p:spPr>
      </p:pic>
      <p:pic>
        <p:nvPicPr>
          <p:cNvPr id="156676" name="Picture 2"/>
          <p:cNvPicPr>
            <a:picLocks noChangeAspect="1" noChangeArrowheads="1"/>
          </p:cNvPicPr>
          <p:nvPr/>
        </p:nvPicPr>
        <p:blipFill>
          <a:blip r:embed="rId5" cstate="print"/>
          <a:srcRect/>
          <a:stretch>
            <a:fillRect/>
          </a:stretch>
        </p:blipFill>
        <p:spPr bwMode="auto">
          <a:xfrm>
            <a:off x="822325" y="2719388"/>
            <a:ext cx="7499350" cy="352425"/>
          </a:xfrm>
          <a:prstGeom prst="rect">
            <a:avLst/>
          </a:prstGeom>
          <a:noFill/>
          <a:ln w="9525">
            <a:noFill/>
            <a:miter lim="800000"/>
            <a:headEnd/>
            <a:tailEnd/>
          </a:ln>
        </p:spPr>
      </p:pic>
      <p:grpSp>
        <p:nvGrpSpPr>
          <p:cNvPr id="156677" name="Group 2"/>
          <p:cNvGrpSpPr>
            <a:grpSpLocks/>
          </p:cNvGrpSpPr>
          <p:nvPr/>
        </p:nvGrpSpPr>
        <p:grpSpPr bwMode="auto">
          <a:xfrm>
            <a:off x="174625" y="6562725"/>
            <a:ext cx="1460500" cy="277813"/>
            <a:chOff x="121" y="4559"/>
            <a:chExt cx="1014" cy="193"/>
          </a:xfrm>
        </p:grpSpPr>
        <p:sp>
          <p:nvSpPr>
            <p:cNvPr id="15668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6685" name="Group 4"/>
            <p:cNvGrpSpPr>
              <a:grpSpLocks/>
            </p:cNvGrpSpPr>
            <p:nvPr/>
          </p:nvGrpSpPr>
          <p:grpSpPr bwMode="auto">
            <a:xfrm>
              <a:off x="121" y="4559"/>
              <a:ext cx="1014" cy="193"/>
              <a:chOff x="121" y="4559"/>
              <a:chExt cx="1014" cy="193"/>
            </a:xfrm>
          </p:grpSpPr>
          <p:sp>
            <p:nvSpPr>
              <p:cNvPr id="15668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6678" name="Group 7"/>
          <p:cNvGrpSpPr>
            <a:grpSpLocks/>
          </p:cNvGrpSpPr>
          <p:nvPr/>
        </p:nvGrpSpPr>
        <p:grpSpPr bwMode="auto">
          <a:xfrm>
            <a:off x="8505825" y="6540500"/>
            <a:ext cx="257175" cy="277813"/>
            <a:chOff x="5904" y="4543"/>
            <a:chExt cx="178" cy="193"/>
          </a:xfrm>
        </p:grpSpPr>
        <p:sp>
          <p:nvSpPr>
            <p:cNvPr id="15668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6681" name="Group 9"/>
            <p:cNvGrpSpPr>
              <a:grpSpLocks/>
            </p:cNvGrpSpPr>
            <p:nvPr/>
          </p:nvGrpSpPr>
          <p:grpSpPr bwMode="auto">
            <a:xfrm>
              <a:off x="5904" y="4543"/>
              <a:ext cx="178" cy="193"/>
              <a:chOff x="5904" y="4543"/>
              <a:chExt cx="178" cy="193"/>
            </a:xfrm>
          </p:grpSpPr>
          <p:sp>
            <p:nvSpPr>
              <p:cNvPr id="15668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1E9C19A-1E36-42AF-BCBD-637B7B021A0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181</a:t>
                </a:fld>
                <a:r>
                  <a:rPr lang="en-GB" b="1" dirty="0">
                    <a:solidFill>
                      <a:srgbClr val="282878"/>
                    </a:solidFill>
                    <a:cs typeface="+mn-cs"/>
                  </a:rPr>
                  <a:t> </a:t>
                </a:r>
              </a:p>
            </p:txBody>
          </p:sp>
        </p:grpSp>
      </p:grpSp>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825500" y="709613"/>
            <a:ext cx="7493000" cy="5438775"/>
          </a:xfrm>
          <a:prstGeom prst="rect">
            <a:avLst/>
          </a:prstGeom>
          <a:noFill/>
          <a:ln w="9525">
            <a:solidFill>
              <a:schemeClr val="tx2">
                <a:lumMod val="60000"/>
                <a:lumOff val="40000"/>
              </a:schemeClr>
            </a:solidFill>
            <a:miter lim="800000"/>
            <a:headEnd/>
            <a:tailEnd/>
          </a:ln>
        </p:spPr>
      </p:pic>
      <p:grpSp>
        <p:nvGrpSpPr>
          <p:cNvPr id="157699" name="Group 2"/>
          <p:cNvGrpSpPr>
            <a:grpSpLocks/>
          </p:cNvGrpSpPr>
          <p:nvPr/>
        </p:nvGrpSpPr>
        <p:grpSpPr bwMode="auto">
          <a:xfrm>
            <a:off x="174625" y="6562725"/>
            <a:ext cx="1460500" cy="277813"/>
            <a:chOff x="121" y="4559"/>
            <a:chExt cx="1014" cy="193"/>
          </a:xfrm>
        </p:grpSpPr>
        <p:sp>
          <p:nvSpPr>
            <p:cNvPr id="15770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7706" name="Group 4"/>
            <p:cNvGrpSpPr>
              <a:grpSpLocks/>
            </p:cNvGrpSpPr>
            <p:nvPr/>
          </p:nvGrpSpPr>
          <p:grpSpPr bwMode="auto">
            <a:xfrm>
              <a:off x="121" y="4559"/>
              <a:ext cx="1014" cy="193"/>
              <a:chOff x="121" y="4559"/>
              <a:chExt cx="1014" cy="193"/>
            </a:xfrm>
          </p:grpSpPr>
          <p:sp>
            <p:nvSpPr>
              <p:cNvPr id="15770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7700" name="Group 7"/>
          <p:cNvGrpSpPr>
            <a:grpSpLocks/>
          </p:cNvGrpSpPr>
          <p:nvPr/>
        </p:nvGrpSpPr>
        <p:grpSpPr bwMode="auto">
          <a:xfrm>
            <a:off x="8505825" y="6540500"/>
            <a:ext cx="257175" cy="277813"/>
            <a:chOff x="5904" y="4543"/>
            <a:chExt cx="178" cy="193"/>
          </a:xfrm>
        </p:grpSpPr>
        <p:sp>
          <p:nvSpPr>
            <p:cNvPr id="15770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7702" name="Group 9"/>
            <p:cNvGrpSpPr>
              <a:grpSpLocks/>
            </p:cNvGrpSpPr>
            <p:nvPr/>
          </p:nvGrpSpPr>
          <p:grpSpPr bwMode="auto">
            <a:xfrm>
              <a:off x="5904" y="4543"/>
              <a:ext cx="178" cy="193"/>
              <a:chOff x="5904" y="4543"/>
              <a:chExt cx="178" cy="193"/>
            </a:xfrm>
          </p:grpSpPr>
          <p:sp>
            <p:nvSpPr>
              <p:cNvPr id="15770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039E2CE-BF72-4C9F-8DF5-1DD3A6756EB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pic>
        <p:nvPicPr>
          <p:cNvPr id="158723" name="Picture 2"/>
          <p:cNvPicPr>
            <a:picLocks noChangeAspect="1" noChangeArrowheads="1"/>
          </p:cNvPicPr>
          <p:nvPr/>
        </p:nvPicPr>
        <p:blipFill>
          <a:blip r:embed="rId4" cstate="print"/>
          <a:srcRect/>
          <a:stretch>
            <a:fillRect/>
          </a:stretch>
        </p:blipFill>
        <p:spPr bwMode="auto">
          <a:xfrm>
            <a:off x="825500" y="2208213"/>
            <a:ext cx="7493000" cy="439737"/>
          </a:xfrm>
          <a:prstGeom prst="rect">
            <a:avLst/>
          </a:prstGeom>
          <a:noFill/>
          <a:ln w="9525">
            <a:noFill/>
            <a:miter lim="800000"/>
            <a:headEnd/>
            <a:tailEnd/>
          </a:ln>
        </p:spPr>
      </p:pic>
      <p:grpSp>
        <p:nvGrpSpPr>
          <p:cNvPr id="158724" name="Group 2"/>
          <p:cNvGrpSpPr>
            <a:grpSpLocks/>
          </p:cNvGrpSpPr>
          <p:nvPr/>
        </p:nvGrpSpPr>
        <p:grpSpPr bwMode="auto">
          <a:xfrm>
            <a:off x="174625" y="6562725"/>
            <a:ext cx="1460500" cy="277813"/>
            <a:chOff x="121" y="4559"/>
            <a:chExt cx="1014" cy="193"/>
          </a:xfrm>
        </p:grpSpPr>
        <p:sp>
          <p:nvSpPr>
            <p:cNvPr id="15873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8731" name="Group 4"/>
            <p:cNvGrpSpPr>
              <a:grpSpLocks/>
            </p:cNvGrpSpPr>
            <p:nvPr/>
          </p:nvGrpSpPr>
          <p:grpSpPr bwMode="auto">
            <a:xfrm>
              <a:off x="121" y="4559"/>
              <a:ext cx="1014" cy="193"/>
              <a:chOff x="121" y="4559"/>
              <a:chExt cx="1014" cy="193"/>
            </a:xfrm>
          </p:grpSpPr>
          <p:sp>
            <p:nvSpPr>
              <p:cNvPr id="15873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8725" name="Group 7"/>
          <p:cNvGrpSpPr>
            <a:grpSpLocks/>
          </p:cNvGrpSpPr>
          <p:nvPr/>
        </p:nvGrpSpPr>
        <p:grpSpPr bwMode="auto">
          <a:xfrm>
            <a:off x="8505825" y="6540500"/>
            <a:ext cx="257175" cy="277813"/>
            <a:chOff x="5904" y="4543"/>
            <a:chExt cx="178" cy="193"/>
          </a:xfrm>
        </p:grpSpPr>
        <p:sp>
          <p:nvSpPr>
            <p:cNvPr id="15872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8727" name="Group 9"/>
            <p:cNvGrpSpPr>
              <a:grpSpLocks/>
            </p:cNvGrpSpPr>
            <p:nvPr/>
          </p:nvGrpSpPr>
          <p:grpSpPr bwMode="auto">
            <a:xfrm>
              <a:off x="5904" y="4543"/>
              <a:ext cx="178" cy="193"/>
              <a:chOff x="5904" y="4543"/>
              <a:chExt cx="178" cy="193"/>
            </a:xfrm>
          </p:grpSpPr>
          <p:sp>
            <p:nvSpPr>
              <p:cNvPr id="15872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1F9732F-8BAE-4B8C-8601-AD402478100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822325" y="609600"/>
            <a:ext cx="7499350" cy="5638800"/>
          </a:xfrm>
          <a:prstGeom prst="rect">
            <a:avLst/>
          </a:prstGeom>
          <a:noFill/>
          <a:ln w="9525">
            <a:solidFill>
              <a:schemeClr val="tx2">
                <a:lumMod val="60000"/>
                <a:lumOff val="40000"/>
              </a:schemeClr>
            </a:solidFill>
            <a:miter lim="800000"/>
            <a:headEnd/>
            <a:tailEnd/>
          </a:ln>
        </p:spPr>
      </p:pic>
      <p:grpSp>
        <p:nvGrpSpPr>
          <p:cNvPr id="159747" name="Group 2"/>
          <p:cNvGrpSpPr>
            <a:grpSpLocks/>
          </p:cNvGrpSpPr>
          <p:nvPr/>
        </p:nvGrpSpPr>
        <p:grpSpPr bwMode="auto">
          <a:xfrm>
            <a:off x="174625" y="6562725"/>
            <a:ext cx="1460500" cy="277813"/>
            <a:chOff x="121" y="4559"/>
            <a:chExt cx="1014" cy="193"/>
          </a:xfrm>
        </p:grpSpPr>
        <p:sp>
          <p:nvSpPr>
            <p:cNvPr id="15975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9754" name="Group 4"/>
            <p:cNvGrpSpPr>
              <a:grpSpLocks/>
            </p:cNvGrpSpPr>
            <p:nvPr/>
          </p:nvGrpSpPr>
          <p:grpSpPr bwMode="auto">
            <a:xfrm>
              <a:off x="121" y="4559"/>
              <a:ext cx="1014" cy="193"/>
              <a:chOff x="121" y="4559"/>
              <a:chExt cx="1014" cy="193"/>
            </a:xfrm>
          </p:grpSpPr>
          <p:sp>
            <p:nvSpPr>
              <p:cNvPr id="15975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59748" name="Group 7"/>
          <p:cNvGrpSpPr>
            <a:grpSpLocks/>
          </p:cNvGrpSpPr>
          <p:nvPr/>
        </p:nvGrpSpPr>
        <p:grpSpPr bwMode="auto">
          <a:xfrm>
            <a:off x="8505825" y="6540500"/>
            <a:ext cx="257175" cy="277813"/>
            <a:chOff x="5904" y="4543"/>
            <a:chExt cx="178" cy="193"/>
          </a:xfrm>
        </p:grpSpPr>
        <p:sp>
          <p:nvSpPr>
            <p:cNvPr id="15974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9750" name="Group 9"/>
            <p:cNvGrpSpPr>
              <a:grpSpLocks/>
            </p:cNvGrpSpPr>
            <p:nvPr/>
          </p:nvGrpSpPr>
          <p:grpSpPr bwMode="auto">
            <a:xfrm>
              <a:off x="5904" y="4543"/>
              <a:ext cx="178" cy="193"/>
              <a:chOff x="5904" y="4543"/>
              <a:chExt cx="178" cy="193"/>
            </a:xfrm>
          </p:grpSpPr>
          <p:sp>
            <p:nvSpPr>
              <p:cNvPr id="15975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74D70FD-6CC7-469D-AC58-24A7CEBC667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822325" y="596900"/>
            <a:ext cx="7499350" cy="5664200"/>
          </a:xfrm>
          <a:prstGeom prst="rect">
            <a:avLst/>
          </a:prstGeom>
          <a:noFill/>
          <a:ln w="9525">
            <a:solidFill>
              <a:schemeClr val="tx2">
                <a:lumMod val="60000"/>
                <a:lumOff val="40000"/>
              </a:schemeClr>
            </a:solidFill>
            <a:miter lim="800000"/>
            <a:headEnd/>
            <a:tailEnd/>
          </a:ln>
        </p:spPr>
      </p:pic>
      <p:grpSp>
        <p:nvGrpSpPr>
          <p:cNvPr id="160771" name="Group 2"/>
          <p:cNvGrpSpPr>
            <a:grpSpLocks/>
          </p:cNvGrpSpPr>
          <p:nvPr/>
        </p:nvGrpSpPr>
        <p:grpSpPr bwMode="auto">
          <a:xfrm>
            <a:off x="174625" y="6562725"/>
            <a:ext cx="1460500" cy="277813"/>
            <a:chOff x="121" y="4559"/>
            <a:chExt cx="1014" cy="193"/>
          </a:xfrm>
        </p:grpSpPr>
        <p:sp>
          <p:nvSpPr>
            <p:cNvPr id="16077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0778" name="Group 4"/>
            <p:cNvGrpSpPr>
              <a:grpSpLocks/>
            </p:cNvGrpSpPr>
            <p:nvPr/>
          </p:nvGrpSpPr>
          <p:grpSpPr bwMode="auto">
            <a:xfrm>
              <a:off x="121" y="4559"/>
              <a:ext cx="1014" cy="193"/>
              <a:chOff x="121" y="4559"/>
              <a:chExt cx="1014" cy="193"/>
            </a:xfrm>
          </p:grpSpPr>
          <p:sp>
            <p:nvSpPr>
              <p:cNvPr id="16077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0772" name="Group 7"/>
          <p:cNvGrpSpPr>
            <a:grpSpLocks/>
          </p:cNvGrpSpPr>
          <p:nvPr/>
        </p:nvGrpSpPr>
        <p:grpSpPr bwMode="auto">
          <a:xfrm>
            <a:off x="8505825" y="6540500"/>
            <a:ext cx="257175" cy="277813"/>
            <a:chOff x="5904" y="4543"/>
            <a:chExt cx="178" cy="193"/>
          </a:xfrm>
        </p:grpSpPr>
        <p:sp>
          <p:nvSpPr>
            <p:cNvPr id="16077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0774" name="Group 9"/>
            <p:cNvGrpSpPr>
              <a:grpSpLocks/>
            </p:cNvGrpSpPr>
            <p:nvPr/>
          </p:nvGrpSpPr>
          <p:grpSpPr bwMode="auto">
            <a:xfrm>
              <a:off x="5904" y="4543"/>
              <a:ext cx="178" cy="193"/>
              <a:chOff x="5904" y="4543"/>
              <a:chExt cx="178" cy="193"/>
            </a:xfrm>
          </p:grpSpPr>
          <p:sp>
            <p:nvSpPr>
              <p:cNvPr id="16077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B690C11-0403-457D-8F07-263C6C9FA42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688975" y="1541463"/>
            <a:ext cx="7766050" cy="3775075"/>
          </a:xfrm>
          <a:prstGeom prst="rect">
            <a:avLst/>
          </a:prstGeom>
          <a:noFill/>
          <a:ln w="9525">
            <a:solidFill>
              <a:schemeClr val="tx2">
                <a:lumMod val="60000"/>
                <a:lumOff val="40000"/>
              </a:schemeClr>
            </a:solidFill>
            <a:miter lim="800000"/>
            <a:headEnd/>
            <a:tailEnd/>
          </a:ln>
        </p:spPr>
      </p:pic>
      <p:grpSp>
        <p:nvGrpSpPr>
          <p:cNvPr id="161795" name="Group 2"/>
          <p:cNvGrpSpPr>
            <a:grpSpLocks/>
          </p:cNvGrpSpPr>
          <p:nvPr/>
        </p:nvGrpSpPr>
        <p:grpSpPr bwMode="auto">
          <a:xfrm>
            <a:off x="174625" y="6562725"/>
            <a:ext cx="1460500" cy="277813"/>
            <a:chOff x="121" y="4559"/>
            <a:chExt cx="1014" cy="193"/>
          </a:xfrm>
        </p:grpSpPr>
        <p:sp>
          <p:nvSpPr>
            <p:cNvPr id="16180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1802" name="Group 4"/>
            <p:cNvGrpSpPr>
              <a:grpSpLocks/>
            </p:cNvGrpSpPr>
            <p:nvPr/>
          </p:nvGrpSpPr>
          <p:grpSpPr bwMode="auto">
            <a:xfrm>
              <a:off x="121" y="4559"/>
              <a:ext cx="1014" cy="193"/>
              <a:chOff x="121" y="4559"/>
              <a:chExt cx="1014" cy="193"/>
            </a:xfrm>
          </p:grpSpPr>
          <p:sp>
            <p:nvSpPr>
              <p:cNvPr id="16180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1796" name="Group 7"/>
          <p:cNvGrpSpPr>
            <a:grpSpLocks/>
          </p:cNvGrpSpPr>
          <p:nvPr/>
        </p:nvGrpSpPr>
        <p:grpSpPr bwMode="auto">
          <a:xfrm>
            <a:off x="8505825" y="6540500"/>
            <a:ext cx="257175" cy="277813"/>
            <a:chOff x="5904" y="4543"/>
            <a:chExt cx="178" cy="193"/>
          </a:xfrm>
        </p:grpSpPr>
        <p:sp>
          <p:nvSpPr>
            <p:cNvPr id="16179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1798" name="Group 9"/>
            <p:cNvGrpSpPr>
              <a:grpSpLocks/>
            </p:cNvGrpSpPr>
            <p:nvPr/>
          </p:nvGrpSpPr>
          <p:grpSpPr bwMode="auto">
            <a:xfrm>
              <a:off x="5904" y="4543"/>
              <a:ext cx="178" cy="193"/>
              <a:chOff x="5904" y="4543"/>
              <a:chExt cx="178" cy="193"/>
            </a:xfrm>
          </p:grpSpPr>
          <p:sp>
            <p:nvSpPr>
              <p:cNvPr id="16179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4A882D6-AC33-4A50-8D81-8AE3B3B4C9B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844550" y="517525"/>
            <a:ext cx="7477125" cy="5822950"/>
          </a:xfrm>
          <a:prstGeom prst="rect">
            <a:avLst/>
          </a:prstGeom>
          <a:noFill/>
          <a:ln w="9525">
            <a:solidFill>
              <a:schemeClr val="tx2">
                <a:lumMod val="60000"/>
                <a:lumOff val="40000"/>
              </a:schemeClr>
            </a:solidFill>
            <a:miter lim="800000"/>
            <a:headEnd/>
            <a:tailEnd/>
          </a:ln>
        </p:spPr>
      </p:pic>
      <p:grpSp>
        <p:nvGrpSpPr>
          <p:cNvPr id="162819" name="Group 2"/>
          <p:cNvGrpSpPr>
            <a:grpSpLocks/>
          </p:cNvGrpSpPr>
          <p:nvPr/>
        </p:nvGrpSpPr>
        <p:grpSpPr bwMode="auto">
          <a:xfrm>
            <a:off x="174625" y="6562725"/>
            <a:ext cx="1460500" cy="277813"/>
            <a:chOff x="121" y="4559"/>
            <a:chExt cx="1014" cy="193"/>
          </a:xfrm>
        </p:grpSpPr>
        <p:sp>
          <p:nvSpPr>
            <p:cNvPr id="16282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2826" name="Group 4"/>
            <p:cNvGrpSpPr>
              <a:grpSpLocks/>
            </p:cNvGrpSpPr>
            <p:nvPr/>
          </p:nvGrpSpPr>
          <p:grpSpPr bwMode="auto">
            <a:xfrm>
              <a:off x="121" y="4559"/>
              <a:ext cx="1014" cy="193"/>
              <a:chOff x="121" y="4559"/>
              <a:chExt cx="1014" cy="193"/>
            </a:xfrm>
          </p:grpSpPr>
          <p:sp>
            <p:nvSpPr>
              <p:cNvPr id="16282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2820" name="Group 7"/>
          <p:cNvGrpSpPr>
            <a:grpSpLocks/>
          </p:cNvGrpSpPr>
          <p:nvPr/>
        </p:nvGrpSpPr>
        <p:grpSpPr bwMode="auto">
          <a:xfrm>
            <a:off x="8505825" y="6540500"/>
            <a:ext cx="257175" cy="277813"/>
            <a:chOff x="5904" y="4543"/>
            <a:chExt cx="178" cy="193"/>
          </a:xfrm>
        </p:grpSpPr>
        <p:sp>
          <p:nvSpPr>
            <p:cNvPr id="1628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2822" name="Group 9"/>
            <p:cNvGrpSpPr>
              <a:grpSpLocks/>
            </p:cNvGrpSpPr>
            <p:nvPr/>
          </p:nvGrpSpPr>
          <p:grpSpPr bwMode="auto">
            <a:xfrm>
              <a:off x="5904" y="4543"/>
              <a:ext cx="178" cy="193"/>
              <a:chOff x="5904" y="4543"/>
              <a:chExt cx="178" cy="193"/>
            </a:xfrm>
          </p:grpSpPr>
          <p:sp>
            <p:nvSpPr>
              <p:cNvPr id="1628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53612BE-E321-4FC8-BDA6-FBCF44ACAC0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1915064" y="1533777"/>
            <a:ext cx="7125419" cy="4154984"/>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a:spAutoFit/>
            <a:sp3d/>
          </a:bodyPr>
          <a:lstStyle/>
          <a:p>
            <a:pPr marL="3175" indent="-3175">
              <a:spcBef>
                <a:spcPct val="50000"/>
              </a:spcBef>
              <a:defRPr/>
            </a:pPr>
            <a:r>
              <a:rPr lang="en-US" sz="2400" dirty="0">
                <a:solidFill>
                  <a:schemeClr val="tx1"/>
                </a:solidFill>
                <a:latin typeface="Arial" pitchFamily="34" charset="0"/>
                <a:cs typeface="Arial" pitchFamily="34" charset="0"/>
              </a:rPr>
              <a:t>When data are submitted to a project, the OPUS-S results are “quality controlled” using </a:t>
            </a:r>
            <a:r>
              <a:rPr lang="en-US" sz="2400" i="1" dirty="0">
                <a:solidFill>
                  <a:schemeClr val="tx1"/>
                </a:solidFill>
                <a:latin typeface="Arial" pitchFamily="34" charset="0"/>
                <a:cs typeface="Arial" pitchFamily="34" charset="0"/>
              </a:rPr>
              <a:t>thresholds</a:t>
            </a:r>
            <a:r>
              <a:rPr lang="en-US" sz="2400" dirty="0">
                <a:solidFill>
                  <a:schemeClr val="tx1"/>
                </a:solidFill>
                <a:latin typeface="Arial" pitchFamily="34" charset="0"/>
                <a:cs typeface="Arial" pitchFamily="34" charset="0"/>
              </a:rPr>
              <a:t> specified by the project manager.</a:t>
            </a:r>
          </a:p>
          <a:p>
            <a:pPr marL="3175" indent="-3175">
              <a:spcBef>
                <a:spcPct val="50000"/>
              </a:spcBef>
              <a:defRPr/>
            </a:pPr>
            <a:r>
              <a:rPr lang="en-US" sz="2400" dirty="0">
                <a:solidFill>
                  <a:schemeClr val="tx1"/>
                </a:solidFill>
                <a:latin typeface="Arial" pitchFamily="34" charset="0"/>
                <a:cs typeface="Arial" pitchFamily="34" charset="0"/>
              </a:rPr>
              <a:t>If the results from a data file exceed any of the thresholds, a warning message is sent to the email address entered when the data were submitted. </a:t>
            </a:r>
          </a:p>
          <a:p>
            <a:pPr marL="3175" indent="-3175">
              <a:spcBef>
                <a:spcPct val="50000"/>
              </a:spcBef>
              <a:defRPr/>
            </a:pPr>
            <a:r>
              <a:rPr lang="en-US" sz="2400" dirty="0">
                <a:solidFill>
                  <a:schemeClr val="tx1"/>
                </a:solidFill>
                <a:latin typeface="Arial" pitchFamily="34" charset="0"/>
                <a:cs typeface="Arial" pitchFamily="34" charset="0"/>
              </a:rPr>
              <a:t>Receiving a warning message does </a:t>
            </a:r>
            <a:r>
              <a:rPr lang="en-US" sz="2400" i="1" u="sng" dirty="0">
                <a:solidFill>
                  <a:schemeClr val="tx1"/>
                </a:solidFill>
                <a:latin typeface="Arial" pitchFamily="34" charset="0"/>
                <a:cs typeface="Arial" pitchFamily="34" charset="0"/>
              </a:rPr>
              <a:t>not</a:t>
            </a:r>
            <a:r>
              <a:rPr lang="en-US" sz="2400" dirty="0">
                <a:solidFill>
                  <a:schemeClr val="tx1"/>
                </a:solidFill>
                <a:latin typeface="Arial" pitchFamily="34" charset="0"/>
                <a:cs typeface="Arial" pitchFamily="34" charset="0"/>
              </a:rPr>
              <a:t> mean the data will be excluded from your project. That is the project’s decision. However, the data are flagged for easy identification by the project.</a:t>
            </a:r>
          </a:p>
        </p:txBody>
      </p:sp>
      <p:grpSp>
        <p:nvGrpSpPr>
          <p:cNvPr id="163843" name="Group 25"/>
          <p:cNvGrpSpPr>
            <a:grpSpLocks/>
          </p:cNvGrpSpPr>
          <p:nvPr/>
        </p:nvGrpSpPr>
        <p:grpSpPr bwMode="auto">
          <a:xfrm>
            <a:off x="174625" y="6562725"/>
            <a:ext cx="1460500" cy="277813"/>
            <a:chOff x="121" y="4559"/>
            <a:chExt cx="1014" cy="193"/>
          </a:xfrm>
        </p:grpSpPr>
        <p:sp>
          <p:nvSpPr>
            <p:cNvPr id="16385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3851" name="Group 4"/>
            <p:cNvGrpSpPr>
              <a:grpSpLocks/>
            </p:cNvGrpSpPr>
            <p:nvPr/>
          </p:nvGrpSpPr>
          <p:grpSpPr bwMode="auto">
            <a:xfrm>
              <a:off x="121" y="4559"/>
              <a:ext cx="1014" cy="193"/>
              <a:chOff x="121" y="4559"/>
              <a:chExt cx="1014" cy="193"/>
            </a:xfrm>
          </p:grpSpPr>
          <p:sp>
            <p:nvSpPr>
              <p:cNvPr id="16385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3844" name="Group 7"/>
          <p:cNvGrpSpPr>
            <a:grpSpLocks/>
          </p:cNvGrpSpPr>
          <p:nvPr/>
        </p:nvGrpSpPr>
        <p:grpSpPr bwMode="auto">
          <a:xfrm>
            <a:off x="8505825" y="6540500"/>
            <a:ext cx="257175" cy="277813"/>
            <a:chOff x="5904" y="4543"/>
            <a:chExt cx="178" cy="193"/>
          </a:xfrm>
        </p:grpSpPr>
        <p:sp>
          <p:nvSpPr>
            <p:cNvPr id="16384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3847" name="Group 9"/>
            <p:cNvGrpSpPr>
              <a:grpSpLocks/>
            </p:cNvGrpSpPr>
            <p:nvPr/>
          </p:nvGrpSpPr>
          <p:grpSpPr bwMode="auto">
            <a:xfrm>
              <a:off x="5904" y="4543"/>
              <a:ext cx="178" cy="193"/>
              <a:chOff x="5904" y="4543"/>
              <a:chExt cx="178" cy="193"/>
            </a:xfrm>
          </p:grpSpPr>
          <p:sp>
            <p:nvSpPr>
              <p:cNvPr id="16384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0011269-16D7-4BE6-B209-4733EBE3696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188</a:t>
                </a:fld>
                <a:r>
                  <a:rPr lang="en-GB" b="1" dirty="0">
                    <a:solidFill>
                      <a:srgbClr val="282878"/>
                    </a:solidFill>
                    <a:cs typeface="+mn-cs"/>
                  </a:rPr>
                  <a:t> </a:t>
                </a:r>
              </a:p>
            </p:txBody>
          </p:sp>
        </p:grpSp>
      </p:grpSp>
      <p:sp>
        <p:nvSpPr>
          <p:cNvPr id="15" name="TextBox 14"/>
          <p:cNvSpPr txBox="1"/>
          <p:nvPr/>
        </p:nvSpPr>
        <p:spPr>
          <a:xfrm>
            <a:off x="2147888" y="733425"/>
            <a:ext cx="7219950" cy="708025"/>
          </a:xfrm>
          <a:prstGeom prst="rect">
            <a:avLst/>
          </a:prstGeom>
          <a:noFill/>
        </p:spPr>
        <p:txBody>
          <a:bodyPr>
            <a:spAutoFit/>
          </a:bodyPr>
          <a:lstStyle/>
          <a:p>
            <a:pPr>
              <a:defRPr/>
            </a:pPr>
            <a:r>
              <a:rPr lang="en-US" sz="4000" dirty="0">
                <a:latin typeface="+mj-lt"/>
                <a:cs typeface="+mn-cs"/>
              </a:rPr>
              <a:t>UPLOADING DATA TO A PROJECT</a:t>
            </a:r>
          </a:p>
        </p:txBody>
      </p:sp>
    </p:spTree>
  </p:cSld>
  <p:clrMapOvr>
    <a:masterClrMapping/>
  </p:clrMapOvr>
  <p:transition spd="med">
    <p:fade thruBlk="1"/>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822325" y="1973263"/>
            <a:ext cx="7499350" cy="2911475"/>
          </a:xfrm>
          <a:prstGeom prst="rect">
            <a:avLst/>
          </a:prstGeom>
          <a:noFill/>
          <a:ln w="9525">
            <a:solidFill>
              <a:schemeClr val="tx2">
                <a:lumMod val="60000"/>
                <a:lumOff val="40000"/>
              </a:schemeClr>
            </a:solidFill>
            <a:miter lim="800000"/>
            <a:headEnd/>
            <a:tailEnd/>
          </a:ln>
        </p:spPr>
      </p:pic>
      <p:sp>
        <p:nvSpPr>
          <p:cNvPr id="10" name="TextBox 9"/>
          <p:cNvSpPr txBox="1"/>
          <p:nvPr/>
        </p:nvSpPr>
        <p:spPr>
          <a:xfrm>
            <a:off x="6053138" y="4457700"/>
            <a:ext cx="2184400" cy="369888"/>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dirty="0"/>
              <a:t>The highlight is mine.</a:t>
            </a:r>
          </a:p>
        </p:txBody>
      </p:sp>
      <p:cxnSp>
        <p:nvCxnSpPr>
          <p:cNvPr id="11" name="Straight Arrow Connector 10"/>
          <p:cNvCxnSpPr/>
          <p:nvPr/>
        </p:nvCxnSpPr>
        <p:spPr>
          <a:xfrm rot="10800000" flipV="1">
            <a:off x="5043488" y="4624388"/>
            <a:ext cx="962025" cy="111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822960" y="4548851"/>
            <a:ext cx="4212027" cy="208344"/>
          </a:xfrm>
          <a:prstGeom prst="rect">
            <a:avLst/>
          </a:prstGeom>
          <a:noFill/>
          <a:ln w="9525">
            <a:noFill/>
            <a:miter lim="800000"/>
            <a:headEnd/>
            <a:tailEnd/>
          </a:ln>
        </p:spPr>
      </p:pic>
      <p:grpSp>
        <p:nvGrpSpPr>
          <p:cNvPr id="164870" name="Group 2"/>
          <p:cNvGrpSpPr>
            <a:grpSpLocks/>
          </p:cNvGrpSpPr>
          <p:nvPr/>
        </p:nvGrpSpPr>
        <p:grpSpPr bwMode="auto">
          <a:xfrm>
            <a:off x="174625" y="6562725"/>
            <a:ext cx="1460500" cy="277813"/>
            <a:chOff x="121" y="4559"/>
            <a:chExt cx="1014" cy="193"/>
          </a:xfrm>
        </p:grpSpPr>
        <p:sp>
          <p:nvSpPr>
            <p:cNvPr id="16488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4881" name="Group 4"/>
            <p:cNvGrpSpPr>
              <a:grpSpLocks/>
            </p:cNvGrpSpPr>
            <p:nvPr/>
          </p:nvGrpSpPr>
          <p:grpSpPr bwMode="auto">
            <a:xfrm>
              <a:off x="121" y="4559"/>
              <a:ext cx="1014" cy="193"/>
              <a:chOff x="121" y="4559"/>
              <a:chExt cx="1014" cy="193"/>
            </a:xfrm>
          </p:grpSpPr>
          <p:sp>
            <p:nvSpPr>
              <p:cNvPr id="16488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4871" name="Group 7"/>
          <p:cNvGrpSpPr>
            <a:grpSpLocks/>
          </p:cNvGrpSpPr>
          <p:nvPr/>
        </p:nvGrpSpPr>
        <p:grpSpPr bwMode="auto">
          <a:xfrm>
            <a:off x="8505825" y="6540500"/>
            <a:ext cx="257175" cy="277813"/>
            <a:chOff x="5904" y="4543"/>
            <a:chExt cx="178" cy="193"/>
          </a:xfrm>
        </p:grpSpPr>
        <p:sp>
          <p:nvSpPr>
            <p:cNvPr id="16487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4877" name="Group 9"/>
            <p:cNvGrpSpPr>
              <a:grpSpLocks/>
            </p:cNvGrpSpPr>
            <p:nvPr/>
          </p:nvGrpSpPr>
          <p:grpSpPr bwMode="auto">
            <a:xfrm>
              <a:off x="5904" y="4543"/>
              <a:ext cx="178" cy="193"/>
              <a:chOff x="5904" y="4543"/>
              <a:chExt cx="178" cy="193"/>
            </a:xfrm>
          </p:grpSpPr>
          <p:sp>
            <p:nvSpPr>
              <p:cNvPr id="16487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7D00906-82D5-47B4-BA47-201AC5184E2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189</a:t>
                </a:fld>
                <a:r>
                  <a:rPr lang="en-GB" b="1" dirty="0">
                    <a:solidFill>
                      <a:srgbClr val="282878"/>
                    </a:solidFill>
                    <a:cs typeface="+mn-cs"/>
                  </a:rPr>
                  <a:t> </a:t>
                </a:r>
              </a:p>
            </p:txBody>
          </p:sp>
        </p:grpSp>
      </p:grpSp>
      <p:sp>
        <p:nvSpPr>
          <p:cNvPr id="23" name="TextBox 22"/>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These preferences can be modified by the project manager.</a:t>
            </a:r>
          </a:p>
        </p:txBody>
      </p:sp>
      <p:sp>
        <p:nvSpPr>
          <p:cNvPr id="24" name="TextBox 23"/>
          <p:cNvSpPr txBox="1"/>
          <p:nvPr/>
        </p:nvSpPr>
        <p:spPr>
          <a:xfrm>
            <a:off x="2147888" y="733425"/>
            <a:ext cx="7219950" cy="708025"/>
          </a:xfrm>
          <a:prstGeom prst="rect">
            <a:avLst/>
          </a:prstGeom>
          <a:noFill/>
        </p:spPr>
        <p:txBody>
          <a:bodyPr>
            <a:spAutoFit/>
          </a:bodyPr>
          <a:lstStyle/>
          <a:p>
            <a:pPr>
              <a:defRPr/>
            </a:pPr>
            <a:r>
              <a:rPr lang="en-US" sz="4000" dirty="0">
                <a:latin typeface="+mj-lt"/>
                <a:cs typeface="+mn-cs"/>
              </a:rPr>
              <a:t>UPLOADING DATA TO A PROJECT</a:t>
            </a:r>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p:nvPr>
        </p:nvSpPr>
        <p:spPr>
          <a:xfrm>
            <a:off x="2273300" y="593725"/>
            <a:ext cx="5964238" cy="595313"/>
          </a:xfrm>
        </p:spPr>
        <p:txBody>
          <a:bodyPr/>
          <a:lstStyle/>
          <a:p>
            <a:pPr algn="l"/>
            <a:r>
              <a:rPr lang="en-US" sz="4000" smtClean="0"/>
              <a:t>How Does OPUS-S Work?</a:t>
            </a:r>
          </a:p>
        </p:txBody>
      </p:sp>
      <p:sp>
        <p:nvSpPr>
          <p:cNvPr id="16" name="Date Placeholder 15"/>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sp>
        <p:nvSpPr>
          <p:cNvPr id="50179" name="TextBox 6"/>
          <p:cNvSpPr txBox="1">
            <a:spLocks noChangeArrowheads="1"/>
          </p:cNvSpPr>
          <p:nvPr/>
        </p:nvSpPr>
        <p:spPr bwMode="auto">
          <a:xfrm>
            <a:off x="2195513" y="1619250"/>
            <a:ext cx="6784975" cy="4217988"/>
          </a:xfrm>
          <a:prstGeom prst="rect">
            <a:avLst/>
          </a:prstGeom>
          <a:noFill/>
          <a:ln w="9525">
            <a:noFill/>
            <a:miter lim="800000"/>
            <a:headEnd/>
            <a:tailEnd/>
          </a:ln>
        </p:spPr>
        <p:txBody>
          <a:bodyPr>
            <a:spAutoFit/>
          </a:bodyPr>
          <a:lstStyle/>
          <a:p>
            <a:pPr marL="6350" indent="-6350"/>
            <a:r>
              <a:rPr lang="en-US" sz="2400" dirty="0">
                <a:solidFill>
                  <a:prstClr val="black"/>
                </a:solidFill>
              </a:rPr>
              <a:t>OPUS-S uses PAGES for data processing.</a:t>
            </a:r>
          </a:p>
          <a:p>
            <a:pPr marL="6350" indent="-6350"/>
            <a:endParaRPr lang="en-US" sz="2400" dirty="0">
              <a:solidFill>
                <a:prstClr val="black"/>
              </a:solidFill>
            </a:endParaRPr>
          </a:p>
          <a:p>
            <a:pPr marL="6350" indent="-6350"/>
            <a:r>
              <a:rPr lang="en-US" sz="2400" dirty="0">
                <a:solidFill>
                  <a:prstClr val="black"/>
                </a:solidFill>
              </a:rPr>
              <a:t>PAGES is a state-of-the-art processing engine developed by the NGS.</a:t>
            </a:r>
          </a:p>
          <a:p>
            <a:pPr marL="6350" indent="-6350"/>
            <a:endParaRPr lang="en-US" sz="2400" dirty="0">
              <a:solidFill>
                <a:prstClr val="black"/>
              </a:solidFill>
            </a:endParaRPr>
          </a:p>
          <a:p>
            <a:pPr marL="6350" indent="-6350"/>
            <a:r>
              <a:rPr lang="en-US" sz="2400" dirty="0">
                <a:solidFill>
                  <a:prstClr val="black"/>
                </a:solidFill>
              </a:rPr>
              <a:t>Besides OPUS-S, PAGES is used for orbit production, reference frame definition, network monitoring and many other GPS data processing tasks.</a:t>
            </a:r>
          </a:p>
          <a:p>
            <a:pPr marL="6350" indent="-6350"/>
            <a:endParaRPr lang="en-US" sz="2400" dirty="0">
              <a:solidFill>
                <a:prstClr val="black"/>
              </a:solidFill>
            </a:endParaRPr>
          </a:p>
          <a:p>
            <a:pPr marL="6350" indent="-6350"/>
            <a:r>
              <a:rPr lang="en-US" sz="1400" dirty="0">
                <a:solidFill>
                  <a:prstClr val="black"/>
                </a:solidFill>
              </a:rPr>
              <a:t>http://geodesy.noaa.gov/GRD/GPS/DOC/toc.html</a:t>
            </a:r>
          </a:p>
          <a:p>
            <a:pPr marL="6350" indent="-6350"/>
            <a:r>
              <a:rPr lang="en-US" sz="1400" dirty="0">
                <a:solidFill>
                  <a:prstClr val="black"/>
                </a:solidFill>
              </a:rPr>
              <a:t>http://igscb.jpl.nasa.gov/igscb/center/analysis/noaa.acn</a:t>
            </a:r>
          </a:p>
        </p:txBody>
      </p:sp>
      <p:grpSp>
        <p:nvGrpSpPr>
          <p:cNvPr id="2" name="Group 2"/>
          <p:cNvGrpSpPr>
            <a:grpSpLocks/>
          </p:cNvGrpSpPr>
          <p:nvPr/>
        </p:nvGrpSpPr>
        <p:grpSpPr bwMode="auto">
          <a:xfrm>
            <a:off x="174625" y="6562725"/>
            <a:ext cx="1460500" cy="277813"/>
            <a:chOff x="121" y="4559"/>
            <a:chExt cx="1014" cy="193"/>
          </a:xfrm>
        </p:grpSpPr>
        <p:sp>
          <p:nvSpPr>
            <p:cNvPr id="5018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5018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018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5018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E0CDA216-1C53-4EB1-8A66-0F62C9109C9D}"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a:t>
                </a:fld>
                <a:r>
                  <a:rPr lang="en-GB" b="1" dirty="0">
                    <a:solidFill>
                      <a:srgbClr val="282878"/>
                    </a:solidFill>
                  </a:rPr>
                  <a:t> </a:t>
                </a:r>
              </a:p>
            </p:txBody>
          </p:sp>
        </p:grpSp>
      </p:grpSp>
    </p:spTree>
  </p:cSld>
  <p:clrMapOvr>
    <a:masterClrMapping/>
  </p:clrMapOvr>
  <p:transition spd="med">
    <p:fade thruBlk="1"/>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822325" y="1973263"/>
            <a:ext cx="7499350" cy="2911475"/>
          </a:xfrm>
          <a:prstGeom prst="rect">
            <a:avLst/>
          </a:prstGeom>
          <a:noFill/>
          <a:ln w="9525">
            <a:solidFill>
              <a:schemeClr val="tx2">
                <a:lumMod val="60000"/>
                <a:lumOff val="40000"/>
              </a:schemeClr>
            </a:solidFill>
            <a:miter lim="800000"/>
            <a:headEnd/>
            <a:tailEnd/>
          </a:ln>
        </p:spPr>
      </p:pic>
      <p:sp>
        <p:nvSpPr>
          <p:cNvPr id="3" name="TextBox 2"/>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Again, receiving a warning does not mean that the uploaded file is rejected. It only means the file will be flagged. It is still copied to the project and is available for processing.</a:t>
            </a:r>
          </a:p>
        </p:txBody>
      </p:sp>
      <p:grpSp>
        <p:nvGrpSpPr>
          <p:cNvPr id="165894" name="Group 2"/>
          <p:cNvGrpSpPr>
            <a:grpSpLocks/>
          </p:cNvGrpSpPr>
          <p:nvPr/>
        </p:nvGrpSpPr>
        <p:grpSpPr bwMode="auto">
          <a:xfrm>
            <a:off x="174625" y="6562725"/>
            <a:ext cx="1460500" cy="277813"/>
            <a:chOff x="121" y="4559"/>
            <a:chExt cx="1014" cy="193"/>
          </a:xfrm>
        </p:grpSpPr>
        <p:sp>
          <p:nvSpPr>
            <p:cNvPr id="16590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5902" name="Group 4"/>
            <p:cNvGrpSpPr>
              <a:grpSpLocks/>
            </p:cNvGrpSpPr>
            <p:nvPr/>
          </p:nvGrpSpPr>
          <p:grpSpPr bwMode="auto">
            <a:xfrm>
              <a:off x="121" y="4559"/>
              <a:ext cx="1014" cy="193"/>
              <a:chOff x="121" y="4559"/>
              <a:chExt cx="1014" cy="193"/>
            </a:xfrm>
          </p:grpSpPr>
          <p:sp>
            <p:nvSpPr>
              <p:cNvPr id="16590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5895" name="Group 7"/>
          <p:cNvGrpSpPr>
            <a:grpSpLocks/>
          </p:cNvGrpSpPr>
          <p:nvPr/>
        </p:nvGrpSpPr>
        <p:grpSpPr bwMode="auto">
          <a:xfrm>
            <a:off x="8505825" y="6540500"/>
            <a:ext cx="257175" cy="277813"/>
            <a:chOff x="5904" y="4543"/>
            <a:chExt cx="178" cy="193"/>
          </a:xfrm>
        </p:grpSpPr>
        <p:sp>
          <p:nvSpPr>
            <p:cNvPr id="16589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5898" name="Group 9"/>
            <p:cNvGrpSpPr>
              <a:grpSpLocks/>
            </p:cNvGrpSpPr>
            <p:nvPr/>
          </p:nvGrpSpPr>
          <p:grpSpPr bwMode="auto">
            <a:xfrm>
              <a:off x="5904" y="4543"/>
              <a:ext cx="178" cy="193"/>
              <a:chOff x="5904" y="4543"/>
              <a:chExt cx="178" cy="193"/>
            </a:xfrm>
          </p:grpSpPr>
          <p:sp>
            <p:nvSpPr>
              <p:cNvPr id="16589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510AA3D-96A0-477B-AB09-CF437A79802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190</a:t>
                </a:fld>
                <a:r>
                  <a:rPr lang="en-GB" b="1" dirty="0">
                    <a:solidFill>
                      <a:srgbClr val="282878"/>
                    </a:solidFill>
                    <a:cs typeface="+mn-cs"/>
                  </a:rPr>
                  <a:t> </a:t>
                </a:r>
              </a:p>
            </p:txBody>
          </p:sp>
        </p:grpSp>
      </p:grpSp>
      <p:sp>
        <p:nvSpPr>
          <p:cNvPr id="17" name="TextBox 16"/>
          <p:cNvSpPr txBox="1"/>
          <p:nvPr/>
        </p:nvSpPr>
        <p:spPr>
          <a:xfrm>
            <a:off x="2147888" y="733425"/>
            <a:ext cx="7219950" cy="708025"/>
          </a:xfrm>
          <a:prstGeom prst="rect">
            <a:avLst/>
          </a:prstGeom>
          <a:noFill/>
        </p:spPr>
        <p:txBody>
          <a:bodyPr>
            <a:spAutoFit/>
          </a:bodyPr>
          <a:lstStyle/>
          <a:p>
            <a:pPr>
              <a:defRPr/>
            </a:pPr>
            <a:r>
              <a:rPr lang="en-US" sz="4000" dirty="0">
                <a:latin typeface="+mj-lt"/>
                <a:cs typeface="+mn-cs"/>
              </a:rPr>
              <a:t>UPLOADING DATA TO A PROJECT</a:t>
            </a:r>
          </a:p>
        </p:txBody>
      </p:sp>
    </p:spTree>
  </p:cSld>
  <p:clrMapOvr>
    <a:masterClrMapping/>
  </p:clrMapOvr>
  <p:transition spd="med">
    <p:fade thruBlk="1"/>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defRPr/>
            </a:pPr>
            <a:r>
              <a:rPr lang="en-US" dirty="0" smtClean="0"/>
              <a:t>View and Process A Session</a:t>
            </a:r>
            <a:endParaRPr lang="en-US" dirty="0"/>
          </a:p>
        </p:txBody>
      </p:sp>
      <p:sp>
        <p:nvSpPr>
          <p:cNvPr id="12" name="Date Placeholder 11"/>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66915" name="Group 2"/>
          <p:cNvGrpSpPr>
            <a:grpSpLocks/>
          </p:cNvGrpSpPr>
          <p:nvPr/>
        </p:nvGrpSpPr>
        <p:grpSpPr bwMode="auto">
          <a:xfrm>
            <a:off x="174625" y="6562725"/>
            <a:ext cx="1460500" cy="277813"/>
            <a:chOff x="121" y="4559"/>
            <a:chExt cx="1014" cy="193"/>
          </a:xfrm>
        </p:grpSpPr>
        <p:sp>
          <p:nvSpPr>
            <p:cNvPr id="16692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6923" name="Group 4"/>
            <p:cNvGrpSpPr>
              <a:grpSpLocks/>
            </p:cNvGrpSpPr>
            <p:nvPr/>
          </p:nvGrpSpPr>
          <p:grpSpPr bwMode="auto">
            <a:xfrm>
              <a:off x="121" y="4559"/>
              <a:ext cx="1014" cy="193"/>
              <a:chOff x="121" y="4559"/>
              <a:chExt cx="1014" cy="193"/>
            </a:xfrm>
          </p:grpSpPr>
          <p:sp>
            <p:nvSpPr>
              <p:cNvPr id="16692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6916" name="Group 7"/>
          <p:cNvGrpSpPr>
            <a:grpSpLocks/>
          </p:cNvGrpSpPr>
          <p:nvPr/>
        </p:nvGrpSpPr>
        <p:grpSpPr bwMode="auto">
          <a:xfrm>
            <a:off x="8505825" y="6540500"/>
            <a:ext cx="257175" cy="277813"/>
            <a:chOff x="5904" y="4543"/>
            <a:chExt cx="178" cy="193"/>
          </a:xfrm>
        </p:grpSpPr>
        <p:sp>
          <p:nvSpPr>
            <p:cNvPr id="1669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6919" name="Group 9"/>
            <p:cNvGrpSpPr>
              <a:grpSpLocks/>
            </p:cNvGrpSpPr>
            <p:nvPr/>
          </p:nvGrpSpPr>
          <p:grpSpPr bwMode="auto">
            <a:xfrm>
              <a:off x="5904" y="4543"/>
              <a:ext cx="178" cy="193"/>
              <a:chOff x="5904" y="4543"/>
              <a:chExt cx="178" cy="193"/>
            </a:xfrm>
          </p:grpSpPr>
          <p:sp>
            <p:nvSpPr>
              <p:cNvPr id="1669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A6E9DD4-5479-4E3E-9FFB-72044036EC6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1859412" y="2078966"/>
            <a:ext cx="7284588"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solidFill>
                  <a:schemeClr val="tx1"/>
                </a:solidFill>
                <a:latin typeface="Arial" pitchFamily="34" charset="0"/>
                <a:cs typeface="Arial" pitchFamily="34" charset="0"/>
              </a:rPr>
              <a:t>OPUS-Projects groups the data into </a:t>
            </a:r>
            <a:r>
              <a:rPr lang="en-US" sz="2400" i="1" dirty="0">
                <a:solidFill>
                  <a:schemeClr val="tx1"/>
                </a:solidFill>
                <a:latin typeface="Arial" pitchFamily="34" charset="0"/>
                <a:cs typeface="Arial" pitchFamily="34" charset="0"/>
              </a:rPr>
              <a:t>sessions</a:t>
            </a:r>
            <a:r>
              <a:rPr lang="en-US" sz="2400" dirty="0">
                <a:solidFill>
                  <a:schemeClr val="tx1"/>
                </a:solidFill>
                <a:latin typeface="Arial" pitchFamily="34" charset="0"/>
                <a:cs typeface="Arial" pitchFamily="34" charset="0"/>
              </a:rPr>
              <a:t>.</a:t>
            </a:r>
          </a:p>
          <a:p>
            <a:pPr marL="3175" indent="-3175">
              <a:spcBef>
                <a:spcPct val="50000"/>
              </a:spcBef>
              <a:defRPr/>
            </a:pPr>
            <a:r>
              <a:rPr lang="en-US" sz="2400" dirty="0">
                <a:solidFill>
                  <a:schemeClr val="tx1"/>
                </a:solidFill>
                <a:latin typeface="Arial" pitchFamily="34" charset="0"/>
                <a:cs typeface="Arial" pitchFamily="34" charset="0"/>
              </a:rPr>
              <a:t>Sessions are groups of site occupations that overlap significantly in time. Note that</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 site may appear in more than one session.</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as new data are submitted, the definitions of the sessions may change.</a:t>
            </a:r>
          </a:p>
          <a:p>
            <a:pPr marL="3175" indent="-3175">
              <a:spcBef>
                <a:spcPct val="50000"/>
              </a:spcBef>
              <a:defRPr/>
            </a:pPr>
            <a:r>
              <a:rPr lang="en-US" sz="2400" dirty="0">
                <a:solidFill>
                  <a:schemeClr val="tx1"/>
                </a:solidFill>
                <a:latin typeface="Arial" pitchFamily="34" charset="0"/>
                <a:cs typeface="Arial" pitchFamily="34" charset="0"/>
              </a:rPr>
              <a:t>Now that some data has been submitted to the project, processing can begin.</a:t>
            </a:r>
          </a:p>
        </p:txBody>
      </p:sp>
      <p:grpSp>
        <p:nvGrpSpPr>
          <p:cNvPr id="167941" name="Group 13"/>
          <p:cNvGrpSpPr>
            <a:grpSpLocks/>
          </p:cNvGrpSpPr>
          <p:nvPr/>
        </p:nvGrpSpPr>
        <p:grpSpPr bwMode="auto">
          <a:xfrm>
            <a:off x="174625" y="6562725"/>
            <a:ext cx="1460500" cy="277813"/>
            <a:chOff x="121" y="4559"/>
            <a:chExt cx="1014" cy="193"/>
          </a:xfrm>
        </p:grpSpPr>
        <p:sp>
          <p:nvSpPr>
            <p:cNvPr id="16794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7949" name="Group 4"/>
            <p:cNvGrpSpPr>
              <a:grpSpLocks/>
            </p:cNvGrpSpPr>
            <p:nvPr/>
          </p:nvGrpSpPr>
          <p:grpSpPr bwMode="auto">
            <a:xfrm>
              <a:off x="121" y="4559"/>
              <a:ext cx="1014" cy="193"/>
              <a:chOff x="121" y="4559"/>
              <a:chExt cx="1014" cy="193"/>
            </a:xfrm>
          </p:grpSpPr>
          <p:sp>
            <p:nvSpPr>
              <p:cNvPr id="16795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7942" name="Group 7"/>
          <p:cNvGrpSpPr>
            <a:grpSpLocks/>
          </p:cNvGrpSpPr>
          <p:nvPr/>
        </p:nvGrpSpPr>
        <p:grpSpPr bwMode="auto">
          <a:xfrm>
            <a:off x="8505825" y="6540500"/>
            <a:ext cx="257175" cy="277813"/>
            <a:chOff x="5904" y="4543"/>
            <a:chExt cx="178" cy="193"/>
          </a:xfrm>
        </p:grpSpPr>
        <p:sp>
          <p:nvSpPr>
            <p:cNvPr id="16794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7945" name="Group 9"/>
            <p:cNvGrpSpPr>
              <a:grpSpLocks/>
            </p:cNvGrpSpPr>
            <p:nvPr/>
          </p:nvGrpSpPr>
          <p:grpSpPr bwMode="auto">
            <a:xfrm>
              <a:off x="5904" y="4543"/>
              <a:ext cx="178" cy="193"/>
              <a:chOff x="5904" y="4543"/>
              <a:chExt cx="178" cy="193"/>
            </a:xfrm>
          </p:grpSpPr>
          <p:sp>
            <p:nvSpPr>
              <p:cNvPr id="16794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1DC312B-5BD5-4BE6-96D3-1979867238E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192</a:t>
                </a:fld>
                <a:r>
                  <a:rPr lang="en-GB" b="1" dirty="0">
                    <a:solidFill>
                      <a:srgbClr val="282878"/>
                    </a:solidFill>
                    <a:cs typeface="+mn-cs"/>
                  </a:rPr>
                  <a:t> </a:t>
                </a:r>
              </a:p>
            </p:txBody>
          </p:sp>
        </p:grpSp>
      </p:grpSp>
      <p:sp>
        <p:nvSpPr>
          <p:cNvPr id="25" name="TextBox 24"/>
          <p:cNvSpPr txBox="1"/>
          <p:nvPr/>
        </p:nvSpPr>
        <p:spPr>
          <a:xfrm>
            <a:off x="2147888" y="733425"/>
            <a:ext cx="7219950" cy="708025"/>
          </a:xfrm>
          <a:prstGeom prst="rect">
            <a:avLst/>
          </a:prstGeom>
          <a:noFill/>
        </p:spPr>
        <p:txBody>
          <a:bodyPr>
            <a:spAutoFit/>
          </a:bodyPr>
          <a:lstStyle/>
          <a:p>
            <a:pPr>
              <a:defRPr/>
            </a:pPr>
            <a:r>
              <a:rPr lang="en-US" sz="4000" dirty="0">
                <a:latin typeface="+mj-lt"/>
                <a:cs typeface="+mn-cs"/>
              </a:rPr>
              <a:t>VIEW &amp; PROCESS A SESSION</a:t>
            </a:r>
          </a:p>
        </p:txBody>
      </p:sp>
    </p:spTree>
  </p:cSld>
  <p:clrMapOvr>
    <a:masterClrMapping/>
  </p:clrMapOvr>
  <p:transition spd="med">
    <p:fade thruBlk="1"/>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900724" y="1533776"/>
            <a:ext cx="6924099" cy="4524315"/>
          </a:xfrm>
          <a:prstGeom prst="rect">
            <a:avLst/>
          </a:prstGeom>
          <a:noFill/>
          <a:effectLst/>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solidFill>
                  <a:schemeClr val="tx1"/>
                </a:solidFill>
                <a:latin typeface="Arial" pitchFamily="34" charset="0"/>
                <a:cs typeface="Arial" pitchFamily="34" charset="0"/>
              </a:rPr>
              <a:t>Let’s switch to a project already loaded with data. </a:t>
            </a:r>
            <a:br>
              <a:rPr lang="en-US" sz="2400" dirty="0">
                <a:solidFill>
                  <a:schemeClr val="tx1"/>
                </a:solidFill>
                <a:latin typeface="Arial" pitchFamily="34" charset="0"/>
                <a:cs typeface="Arial" pitchFamily="34" charset="0"/>
              </a:rPr>
            </a:br>
            <a:r>
              <a:rPr lang="en-US" sz="2400" dirty="0">
                <a:solidFill>
                  <a:schemeClr val="tx1"/>
                </a:solidFill>
                <a:latin typeface="Arial" pitchFamily="34" charset="0"/>
                <a:cs typeface="Arial" pitchFamily="34" charset="0"/>
              </a:rPr>
              <a:t>The project title is:</a:t>
            </a:r>
            <a:r>
              <a:rPr lang="en-US" sz="2400" dirty="0">
                <a:solidFill>
                  <a:schemeClr val="tx1"/>
                </a:solidFill>
              </a:rPr>
              <a:t/>
            </a:r>
            <a:br>
              <a:rPr lang="en-US" sz="2400" dirty="0">
                <a:solidFill>
                  <a:schemeClr val="tx1"/>
                </a:solidFill>
              </a:rPr>
            </a:br>
            <a:r>
              <a:rPr lang="en-US" sz="2400" dirty="0">
                <a:solidFill>
                  <a:schemeClr val="tx1"/>
                </a:solidFill>
              </a:rPr>
              <a:t>		 “</a:t>
            </a:r>
            <a:r>
              <a:rPr lang="en-US" sz="2400" b="1" dirty="0">
                <a:solidFill>
                  <a:schemeClr val="tx1"/>
                </a:solidFill>
                <a:latin typeface="Courier New" pitchFamily="49" charset="0"/>
                <a:cs typeface="Courier New" pitchFamily="49" charset="0"/>
              </a:rPr>
              <a:t>Training data set 1</a:t>
            </a:r>
            <a:r>
              <a:rPr lang="en-US" sz="2400" dirty="0">
                <a:solidFill>
                  <a:schemeClr val="tx1"/>
                </a:solidFill>
              </a:rPr>
              <a:t>”</a:t>
            </a:r>
            <a:br>
              <a:rPr lang="en-US" sz="2400" dirty="0">
                <a:solidFill>
                  <a:schemeClr val="tx1"/>
                </a:solidFill>
              </a:rPr>
            </a:br>
            <a:r>
              <a:rPr lang="en-US" sz="2400" dirty="0">
                <a:solidFill>
                  <a:schemeClr val="tx1"/>
                </a:solidFill>
                <a:latin typeface="Arial" pitchFamily="34" charset="0"/>
                <a:cs typeface="Arial" pitchFamily="34" charset="0"/>
              </a:rPr>
              <a:t>The project keywords are:</a:t>
            </a:r>
          </a:p>
          <a:p>
            <a:pPr marL="1885950" indent="-3175">
              <a:spcBef>
                <a:spcPct val="50000"/>
              </a:spcBef>
              <a:defRPr/>
            </a:pPr>
            <a:r>
              <a:rPr lang="en-US" sz="2400" b="1" dirty="0">
                <a:solidFill>
                  <a:schemeClr val="tx1"/>
                </a:solidFill>
                <a:latin typeface="Courier New" pitchFamily="49" charset="0"/>
                <a:cs typeface="Courier New" pitchFamily="49" charset="0"/>
              </a:rPr>
              <a:t>PROJECT :	hrdb86fc</a:t>
            </a:r>
          </a:p>
          <a:p>
            <a:pPr marL="1885950" indent="-3175">
              <a:spcBef>
                <a:spcPct val="50000"/>
              </a:spcBef>
              <a:defRPr/>
            </a:pPr>
            <a:r>
              <a:rPr lang="en-US" sz="2400" b="1" dirty="0">
                <a:solidFill>
                  <a:schemeClr val="tx1"/>
                </a:solidFill>
                <a:latin typeface="Courier New" pitchFamily="49" charset="0"/>
                <a:cs typeface="Courier New" pitchFamily="49" charset="0"/>
              </a:rPr>
              <a:t>MANAGER :	ff5d3zmu</a:t>
            </a:r>
          </a:p>
          <a:p>
            <a:pPr marL="1885950" indent="-3175">
              <a:spcBef>
                <a:spcPct val="50000"/>
              </a:spcBef>
              <a:defRPr/>
            </a:pPr>
            <a:r>
              <a:rPr lang="en-US" sz="2400" b="1" dirty="0">
                <a:solidFill>
                  <a:schemeClr val="tx1"/>
                </a:solidFill>
                <a:latin typeface="Courier New" pitchFamily="49" charset="0"/>
                <a:cs typeface="Courier New" pitchFamily="49" charset="0"/>
              </a:rPr>
              <a:t>PROCESS :	d_ssvk68</a:t>
            </a:r>
          </a:p>
          <a:p>
            <a:pPr marL="3175" indent="-3175">
              <a:spcBef>
                <a:spcPct val="50000"/>
              </a:spcBef>
              <a:defRPr/>
            </a:pPr>
            <a:r>
              <a:rPr lang="en-US" sz="2400" dirty="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p>
        </p:txBody>
      </p:sp>
      <p:grpSp>
        <p:nvGrpSpPr>
          <p:cNvPr id="168965" name="Group 15"/>
          <p:cNvGrpSpPr>
            <a:grpSpLocks/>
          </p:cNvGrpSpPr>
          <p:nvPr/>
        </p:nvGrpSpPr>
        <p:grpSpPr bwMode="auto">
          <a:xfrm>
            <a:off x="174625" y="6562725"/>
            <a:ext cx="1460500" cy="277813"/>
            <a:chOff x="121" y="4559"/>
            <a:chExt cx="1014" cy="193"/>
          </a:xfrm>
        </p:grpSpPr>
        <p:sp>
          <p:nvSpPr>
            <p:cNvPr id="16897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8973" name="Group 4"/>
            <p:cNvGrpSpPr>
              <a:grpSpLocks/>
            </p:cNvGrpSpPr>
            <p:nvPr/>
          </p:nvGrpSpPr>
          <p:grpSpPr bwMode="auto">
            <a:xfrm>
              <a:off x="121" y="4559"/>
              <a:ext cx="1014" cy="193"/>
              <a:chOff x="121" y="4559"/>
              <a:chExt cx="1014" cy="193"/>
            </a:xfrm>
          </p:grpSpPr>
          <p:sp>
            <p:nvSpPr>
              <p:cNvPr id="16897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8966" name="Group 7"/>
          <p:cNvGrpSpPr>
            <a:grpSpLocks/>
          </p:cNvGrpSpPr>
          <p:nvPr/>
        </p:nvGrpSpPr>
        <p:grpSpPr bwMode="auto">
          <a:xfrm>
            <a:off x="8505825" y="6540500"/>
            <a:ext cx="257175" cy="277813"/>
            <a:chOff x="5904" y="4543"/>
            <a:chExt cx="178" cy="193"/>
          </a:xfrm>
        </p:grpSpPr>
        <p:sp>
          <p:nvSpPr>
            <p:cNvPr id="16896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8969" name="Group 9"/>
            <p:cNvGrpSpPr>
              <a:grpSpLocks/>
            </p:cNvGrpSpPr>
            <p:nvPr/>
          </p:nvGrpSpPr>
          <p:grpSpPr bwMode="auto">
            <a:xfrm>
              <a:off x="5904" y="4543"/>
              <a:ext cx="178" cy="193"/>
              <a:chOff x="5904" y="4543"/>
              <a:chExt cx="178" cy="193"/>
            </a:xfrm>
          </p:grpSpPr>
          <p:sp>
            <p:nvSpPr>
              <p:cNvPr id="16897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B5D4F7E-C6FB-4659-8F29-D3C0F4C268C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193</a:t>
                </a:fld>
                <a:r>
                  <a:rPr lang="en-GB" b="1" dirty="0">
                    <a:solidFill>
                      <a:srgbClr val="282878"/>
                    </a:solidFill>
                    <a:cs typeface="+mn-cs"/>
                  </a:rPr>
                  <a:t> </a:t>
                </a:r>
              </a:p>
            </p:txBody>
          </p:sp>
        </p:grpSp>
      </p:grpSp>
      <p:sp>
        <p:nvSpPr>
          <p:cNvPr id="15" name="TextBox 14"/>
          <p:cNvSpPr txBox="1"/>
          <p:nvPr/>
        </p:nvSpPr>
        <p:spPr>
          <a:xfrm>
            <a:off x="2147888" y="733425"/>
            <a:ext cx="7219950" cy="708025"/>
          </a:xfrm>
          <a:prstGeom prst="rect">
            <a:avLst/>
          </a:prstGeom>
          <a:noFill/>
        </p:spPr>
        <p:txBody>
          <a:bodyPr>
            <a:spAutoFit/>
          </a:bodyPr>
          <a:lstStyle/>
          <a:p>
            <a:pPr>
              <a:defRPr/>
            </a:pPr>
            <a:r>
              <a:rPr lang="en-US" sz="4000" dirty="0">
                <a:latin typeface="+mj-lt"/>
                <a:cs typeface="+mn-cs"/>
              </a:rPr>
              <a:t>VIEW &amp; PROCESS A SESSION</a:t>
            </a:r>
          </a:p>
        </p:txBody>
      </p:sp>
    </p:spTree>
  </p:cSld>
  <p:clrMapOvr>
    <a:masterClrMapping/>
  </p:clrMapOvr>
  <p:transition spd="med">
    <p:fade thruBlk="1"/>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1165539"/>
            <a:ext cx="7498080" cy="4526922"/>
          </a:xfrm>
          <a:prstGeom prst="rect">
            <a:avLst/>
          </a:prstGeom>
          <a:noFill/>
          <a:ln w="9525">
            <a:solidFill>
              <a:schemeClr val="tx2">
                <a:lumMod val="60000"/>
                <a:lumOff val="40000"/>
              </a:schemeClr>
            </a:solidFill>
            <a:miter lim="800000"/>
            <a:headEnd/>
            <a:tailEnd/>
          </a:ln>
        </p:spPr>
      </p:pic>
      <p:pic>
        <p:nvPicPr>
          <p:cNvPr id="169987" name="Picture 2"/>
          <p:cNvPicPr>
            <a:picLocks noChangeAspect="1" noChangeArrowheads="1"/>
          </p:cNvPicPr>
          <p:nvPr/>
        </p:nvPicPr>
        <p:blipFill>
          <a:blip r:embed="rId4" cstate="print"/>
          <a:srcRect/>
          <a:stretch>
            <a:fillRect/>
          </a:stretch>
        </p:blipFill>
        <p:spPr bwMode="auto">
          <a:xfrm>
            <a:off x="822325" y="3443288"/>
            <a:ext cx="7499350" cy="938212"/>
          </a:xfrm>
          <a:prstGeom prst="rect">
            <a:avLst/>
          </a:prstGeom>
          <a:noFill/>
          <a:ln w="9525">
            <a:noFill/>
            <a:miter lim="800000"/>
            <a:headEnd/>
            <a:tailEnd/>
          </a:ln>
        </p:spPr>
      </p:pic>
      <p:sp>
        <p:nvSpPr>
          <p:cNvPr id="7" name="TextBox 6"/>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This time we’ll enter through the Session login on the OPUS-Projects gateway page</a:t>
            </a:r>
            <a:r>
              <a:rPr lang="en-US" sz="2400" dirty="0">
                <a:solidFill>
                  <a:schemeClr val="bg1"/>
                </a:solidFill>
              </a:rPr>
              <a:t>.</a:t>
            </a:r>
          </a:p>
        </p:txBody>
      </p:sp>
      <p:grpSp>
        <p:nvGrpSpPr>
          <p:cNvPr id="169991" name="Group 7"/>
          <p:cNvGrpSpPr>
            <a:grpSpLocks/>
          </p:cNvGrpSpPr>
          <p:nvPr/>
        </p:nvGrpSpPr>
        <p:grpSpPr bwMode="auto">
          <a:xfrm>
            <a:off x="174625" y="6562725"/>
            <a:ext cx="1460500" cy="277813"/>
            <a:chOff x="121" y="4559"/>
            <a:chExt cx="1014" cy="193"/>
          </a:xfrm>
        </p:grpSpPr>
        <p:sp>
          <p:nvSpPr>
            <p:cNvPr id="16999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9998" name="Group 4"/>
            <p:cNvGrpSpPr>
              <a:grpSpLocks/>
            </p:cNvGrpSpPr>
            <p:nvPr/>
          </p:nvGrpSpPr>
          <p:grpSpPr bwMode="auto">
            <a:xfrm>
              <a:off x="121" y="4559"/>
              <a:ext cx="1014" cy="193"/>
              <a:chOff x="121" y="4559"/>
              <a:chExt cx="1014" cy="193"/>
            </a:xfrm>
          </p:grpSpPr>
          <p:sp>
            <p:nvSpPr>
              <p:cNvPr id="16999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69992" name="Group 7"/>
          <p:cNvGrpSpPr>
            <a:grpSpLocks/>
          </p:cNvGrpSpPr>
          <p:nvPr/>
        </p:nvGrpSpPr>
        <p:grpSpPr bwMode="auto">
          <a:xfrm>
            <a:off x="8505825" y="6540500"/>
            <a:ext cx="257175" cy="277813"/>
            <a:chOff x="5904" y="4543"/>
            <a:chExt cx="178" cy="193"/>
          </a:xfrm>
        </p:grpSpPr>
        <p:sp>
          <p:nvSpPr>
            <p:cNvPr id="16999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9994" name="Group 9"/>
            <p:cNvGrpSpPr>
              <a:grpSpLocks/>
            </p:cNvGrpSpPr>
            <p:nvPr/>
          </p:nvGrpSpPr>
          <p:grpSpPr bwMode="auto">
            <a:xfrm>
              <a:off x="5904" y="4543"/>
              <a:ext cx="178" cy="193"/>
              <a:chOff x="5904" y="4543"/>
              <a:chExt cx="178" cy="193"/>
            </a:xfrm>
          </p:grpSpPr>
          <p:sp>
            <p:nvSpPr>
              <p:cNvPr id="16999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B0AB0FA-3536-4FCC-820A-EC2BE40D95C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822325" y="595313"/>
            <a:ext cx="7499350" cy="5667375"/>
          </a:xfrm>
          <a:prstGeom prst="rect">
            <a:avLst/>
          </a:prstGeom>
          <a:noFill/>
          <a:ln w="9525">
            <a:solidFill>
              <a:schemeClr val="tx2">
                <a:lumMod val="60000"/>
                <a:lumOff val="40000"/>
              </a:schemeClr>
            </a:solidFill>
            <a:miter lim="800000"/>
            <a:headEnd/>
            <a:tailEnd/>
          </a:ln>
        </p:spPr>
      </p:pic>
      <p:grpSp>
        <p:nvGrpSpPr>
          <p:cNvPr id="171011" name="Group 6"/>
          <p:cNvGrpSpPr>
            <a:grpSpLocks/>
          </p:cNvGrpSpPr>
          <p:nvPr/>
        </p:nvGrpSpPr>
        <p:grpSpPr bwMode="auto">
          <a:xfrm>
            <a:off x="174625" y="6562725"/>
            <a:ext cx="1460500" cy="277813"/>
            <a:chOff x="121" y="4559"/>
            <a:chExt cx="1014" cy="193"/>
          </a:xfrm>
        </p:grpSpPr>
        <p:sp>
          <p:nvSpPr>
            <p:cNvPr id="1710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1018" name="Group 4"/>
            <p:cNvGrpSpPr>
              <a:grpSpLocks/>
            </p:cNvGrpSpPr>
            <p:nvPr/>
          </p:nvGrpSpPr>
          <p:grpSpPr bwMode="auto">
            <a:xfrm>
              <a:off x="121" y="4559"/>
              <a:ext cx="1014" cy="193"/>
              <a:chOff x="121" y="4559"/>
              <a:chExt cx="1014" cy="193"/>
            </a:xfrm>
          </p:grpSpPr>
          <p:sp>
            <p:nvSpPr>
              <p:cNvPr id="1710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1012" name="Group 7"/>
          <p:cNvGrpSpPr>
            <a:grpSpLocks/>
          </p:cNvGrpSpPr>
          <p:nvPr/>
        </p:nvGrpSpPr>
        <p:grpSpPr bwMode="auto">
          <a:xfrm>
            <a:off x="8505825" y="6540500"/>
            <a:ext cx="257175" cy="277813"/>
            <a:chOff x="5904" y="4543"/>
            <a:chExt cx="178" cy="193"/>
          </a:xfrm>
        </p:grpSpPr>
        <p:sp>
          <p:nvSpPr>
            <p:cNvPr id="1710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1014" name="Group 9"/>
            <p:cNvGrpSpPr>
              <a:grpSpLocks/>
            </p:cNvGrpSpPr>
            <p:nvPr/>
          </p:nvGrpSpPr>
          <p:grpSpPr bwMode="auto">
            <a:xfrm>
              <a:off x="5904" y="4543"/>
              <a:ext cx="178" cy="193"/>
              <a:chOff x="5904" y="4543"/>
              <a:chExt cx="178" cy="193"/>
            </a:xfrm>
          </p:grpSpPr>
          <p:sp>
            <p:nvSpPr>
              <p:cNvPr id="1710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D277330-0578-4291-BC14-54608A9731E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72035" name="Picture 2"/>
          <p:cNvPicPr>
            <a:picLocks noChangeAspect="1" noChangeArrowheads="1"/>
          </p:cNvPicPr>
          <p:nvPr/>
        </p:nvPicPr>
        <p:blipFill>
          <a:blip r:embed="rId4" cstate="print"/>
          <a:srcRect/>
          <a:stretch>
            <a:fillRect/>
          </a:stretch>
        </p:blipFill>
        <p:spPr bwMode="auto">
          <a:xfrm>
            <a:off x="822325" y="1406525"/>
            <a:ext cx="7499350" cy="258763"/>
          </a:xfrm>
          <a:prstGeom prst="rect">
            <a:avLst/>
          </a:prstGeom>
          <a:noFill/>
          <a:ln w="9525">
            <a:noFill/>
            <a:miter lim="800000"/>
            <a:headEnd/>
            <a:tailEnd/>
          </a:ln>
        </p:spPr>
      </p:pic>
      <p:sp>
        <p:nvSpPr>
          <p:cNvPr id="7" name="TextBox 6"/>
          <p:cNvSpPr txBox="1"/>
          <p:nvPr/>
        </p:nvSpPr>
        <p:spPr>
          <a:xfrm>
            <a:off x="457200" y="19050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banner shows the project’s title and session. The session pull-down menu can be used to select another session to view/work with.</a:t>
            </a:r>
          </a:p>
        </p:txBody>
      </p:sp>
      <p:grpSp>
        <p:nvGrpSpPr>
          <p:cNvPr id="172039" name="Group 9"/>
          <p:cNvGrpSpPr>
            <a:grpSpLocks/>
          </p:cNvGrpSpPr>
          <p:nvPr/>
        </p:nvGrpSpPr>
        <p:grpSpPr bwMode="auto">
          <a:xfrm>
            <a:off x="174625" y="6562725"/>
            <a:ext cx="1460500" cy="277813"/>
            <a:chOff x="121" y="4559"/>
            <a:chExt cx="1014" cy="193"/>
          </a:xfrm>
        </p:grpSpPr>
        <p:sp>
          <p:nvSpPr>
            <p:cNvPr id="17204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2046" name="Group 4"/>
            <p:cNvGrpSpPr>
              <a:grpSpLocks/>
            </p:cNvGrpSpPr>
            <p:nvPr/>
          </p:nvGrpSpPr>
          <p:grpSpPr bwMode="auto">
            <a:xfrm>
              <a:off x="121" y="4559"/>
              <a:ext cx="1014" cy="193"/>
              <a:chOff x="121" y="4559"/>
              <a:chExt cx="1014" cy="193"/>
            </a:xfrm>
          </p:grpSpPr>
          <p:sp>
            <p:nvSpPr>
              <p:cNvPr id="17204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2040" name="Group 7"/>
          <p:cNvGrpSpPr>
            <a:grpSpLocks/>
          </p:cNvGrpSpPr>
          <p:nvPr/>
        </p:nvGrpSpPr>
        <p:grpSpPr bwMode="auto">
          <a:xfrm>
            <a:off x="8505825" y="6540500"/>
            <a:ext cx="257175" cy="277813"/>
            <a:chOff x="5904" y="4543"/>
            <a:chExt cx="178" cy="193"/>
          </a:xfrm>
        </p:grpSpPr>
        <p:sp>
          <p:nvSpPr>
            <p:cNvPr id="17204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2042" name="Group 9"/>
            <p:cNvGrpSpPr>
              <a:grpSpLocks/>
            </p:cNvGrpSpPr>
            <p:nvPr/>
          </p:nvGrpSpPr>
          <p:grpSpPr bwMode="auto">
            <a:xfrm>
              <a:off x="5904" y="4543"/>
              <a:ext cx="178" cy="193"/>
              <a:chOff x="5904" y="4543"/>
              <a:chExt cx="178" cy="193"/>
            </a:xfrm>
          </p:grpSpPr>
          <p:sp>
            <p:nvSpPr>
              <p:cNvPr id="17204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09140C2-6104-4D8F-A1B9-56FF4ECEA4B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73059" name="Picture 2"/>
          <p:cNvPicPr>
            <a:picLocks noChangeAspect="1" noChangeArrowheads="1"/>
          </p:cNvPicPr>
          <p:nvPr/>
        </p:nvPicPr>
        <p:blipFill>
          <a:blip r:embed="rId4" cstate="print"/>
          <a:srcRect/>
          <a:stretch>
            <a:fillRect/>
          </a:stretch>
        </p:blipFill>
        <p:spPr bwMode="auto">
          <a:xfrm>
            <a:off x="925513" y="1652588"/>
            <a:ext cx="1055687" cy="4114800"/>
          </a:xfrm>
          <a:prstGeom prst="rect">
            <a:avLst/>
          </a:prstGeom>
          <a:noFill/>
          <a:ln w="9525">
            <a:noFill/>
            <a:miter lim="800000"/>
            <a:headEnd/>
            <a:tailEnd/>
          </a:ln>
        </p:spPr>
      </p:pic>
      <p:sp>
        <p:nvSpPr>
          <p:cNvPr id="7" name="TextBox 6"/>
          <p:cNvSpPr txBox="1"/>
          <p:nvPr/>
        </p:nvSpPr>
        <p:spPr>
          <a:xfrm>
            <a:off x="2042932" y="1685081"/>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left sidebar holds the controls.</a:t>
            </a:r>
          </a:p>
        </p:txBody>
      </p:sp>
      <p:grpSp>
        <p:nvGrpSpPr>
          <p:cNvPr id="173063" name="Group 9"/>
          <p:cNvGrpSpPr>
            <a:grpSpLocks/>
          </p:cNvGrpSpPr>
          <p:nvPr/>
        </p:nvGrpSpPr>
        <p:grpSpPr bwMode="auto">
          <a:xfrm>
            <a:off x="174625" y="6562725"/>
            <a:ext cx="1460500" cy="277813"/>
            <a:chOff x="121" y="4559"/>
            <a:chExt cx="1014" cy="193"/>
          </a:xfrm>
        </p:grpSpPr>
        <p:sp>
          <p:nvSpPr>
            <p:cNvPr id="17306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3070" name="Group 4"/>
            <p:cNvGrpSpPr>
              <a:grpSpLocks/>
            </p:cNvGrpSpPr>
            <p:nvPr/>
          </p:nvGrpSpPr>
          <p:grpSpPr bwMode="auto">
            <a:xfrm>
              <a:off x="121" y="4559"/>
              <a:ext cx="1014" cy="193"/>
              <a:chOff x="121" y="4559"/>
              <a:chExt cx="1014" cy="193"/>
            </a:xfrm>
          </p:grpSpPr>
          <p:sp>
            <p:nvSpPr>
              <p:cNvPr id="17307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3064" name="Group 7"/>
          <p:cNvGrpSpPr>
            <a:grpSpLocks/>
          </p:cNvGrpSpPr>
          <p:nvPr/>
        </p:nvGrpSpPr>
        <p:grpSpPr bwMode="auto">
          <a:xfrm>
            <a:off x="8505825" y="6540500"/>
            <a:ext cx="257175" cy="277813"/>
            <a:chOff x="5904" y="4543"/>
            <a:chExt cx="178" cy="193"/>
          </a:xfrm>
        </p:grpSpPr>
        <p:sp>
          <p:nvSpPr>
            <p:cNvPr id="17306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3066" name="Group 9"/>
            <p:cNvGrpSpPr>
              <a:grpSpLocks/>
            </p:cNvGrpSpPr>
            <p:nvPr/>
          </p:nvGrpSpPr>
          <p:grpSpPr bwMode="auto">
            <a:xfrm>
              <a:off x="5904" y="4543"/>
              <a:ext cx="178" cy="193"/>
              <a:chOff x="5904" y="4543"/>
              <a:chExt cx="178" cy="193"/>
            </a:xfrm>
          </p:grpSpPr>
          <p:sp>
            <p:nvSpPr>
              <p:cNvPr id="17306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5C87717-83CF-452A-9584-023F18F0CEEA}"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74083" name="Picture 2"/>
          <p:cNvPicPr>
            <a:picLocks noChangeAspect="1" noChangeArrowheads="1"/>
          </p:cNvPicPr>
          <p:nvPr/>
        </p:nvPicPr>
        <p:blipFill>
          <a:blip r:embed="rId4" cstate="print"/>
          <a:srcRect/>
          <a:stretch>
            <a:fillRect/>
          </a:stretch>
        </p:blipFill>
        <p:spPr bwMode="auto">
          <a:xfrm>
            <a:off x="1933575" y="1652588"/>
            <a:ext cx="4138613" cy="4114800"/>
          </a:xfrm>
          <a:prstGeom prst="rect">
            <a:avLst/>
          </a:prstGeom>
          <a:noFill/>
          <a:ln w="9525">
            <a:noFill/>
            <a:miter lim="800000"/>
            <a:headEnd/>
            <a:tailEnd/>
          </a:ln>
        </p:spPr>
      </p:pic>
      <p:sp>
        <p:nvSpPr>
          <p:cNvPr id="7" name="TextBox 6"/>
          <p:cNvSpPr txBox="1"/>
          <p:nvPr/>
        </p:nvSpPr>
        <p:spPr>
          <a:xfrm>
            <a:off x="6151945" y="1661931"/>
            <a:ext cx="2147104"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map shows the relative location of the marks in this session or solution, and their status.</a:t>
            </a:r>
          </a:p>
        </p:txBody>
      </p:sp>
      <p:grpSp>
        <p:nvGrpSpPr>
          <p:cNvPr id="174087" name="Group 9"/>
          <p:cNvGrpSpPr>
            <a:grpSpLocks/>
          </p:cNvGrpSpPr>
          <p:nvPr/>
        </p:nvGrpSpPr>
        <p:grpSpPr bwMode="auto">
          <a:xfrm>
            <a:off x="174625" y="6562725"/>
            <a:ext cx="1460500" cy="277813"/>
            <a:chOff x="121" y="4559"/>
            <a:chExt cx="1014" cy="193"/>
          </a:xfrm>
        </p:grpSpPr>
        <p:sp>
          <p:nvSpPr>
            <p:cNvPr id="17409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4094" name="Group 4"/>
            <p:cNvGrpSpPr>
              <a:grpSpLocks/>
            </p:cNvGrpSpPr>
            <p:nvPr/>
          </p:nvGrpSpPr>
          <p:grpSpPr bwMode="auto">
            <a:xfrm>
              <a:off x="121" y="4559"/>
              <a:ext cx="1014" cy="193"/>
              <a:chOff x="121" y="4559"/>
              <a:chExt cx="1014" cy="193"/>
            </a:xfrm>
          </p:grpSpPr>
          <p:sp>
            <p:nvSpPr>
              <p:cNvPr id="17409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4088" name="Group 7"/>
          <p:cNvGrpSpPr>
            <a:grpSpLocks/>
          </p:cNvGrpSpPr>
          <p:nvPr/>
        </p:nvGrpSpPr>
        <p:grpSpPr bwMode="auto">
          <a:xfrm>
            <a:off x="8505825" y="6540500"/>
            <a:ext cx="257175" cy="277813"/>
            <a:chOff x="5904" y="4543"/>
            <a:chExt cx="178" cy="193"/>
          </a:xfrm>
        </p:grpSpPr>
        <p:sp>
          <p:nvSpPr>
            <p:cNvPr id="17408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4090" name="Group 9"/>
            <p:cNvGrpSpPr>
              <a:grpSpLocks/>
            </p:cNvGrpSpPr>
            <p:nvPr/>
          </p:nvGrpSpPr>
          <p:grpSpPr bwMode="auto">
            <a:xfrm>
              <a:off x="5904" y="4543"/>
              <a:ext cx="178" cy="193"/>
              <a:chOff x="5904" y="4543"/>
              <a:chExt cx="178" cy="193"/>
            </a:xfrm>
          </p:grpSpPr>
          <p:sp>
            <p:nvSpPr>
              <p:cNvPr id="17409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D0510D8-5F52-4605-9782-1591A44A73E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198</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75107" name="Picture 2"/>
          <p:cNvPicPr>
            <a:picLocks noChangeAspect="1" noChangeArrowheads="1"/>
          </p:cNvPicPr>
          <p:nvPr/>
        </p:nvPicPr>
        <p:blipFill>
          <a:blip r:embed="rId4" cstate="print"/>
          <a:srcRect/>
          <a:stretch>
            <a:fillRect/>
          </a:stretch>
        </p:blipFill>
        <p:spPr bwMode="auto">
          <a:xfrm>
            <a:off x="6061075" y="1652588"/>
            <a:ext cx="727075" cy="4127500"/>
          </a:xfrm>
          <a:prstGeom prst="rect">
            <a:avLst/>
          </a:prstGeom>
          <a:noFill/>
          <a:ln w="9525">
            <a:noFill/>
            <a:miter lim="800000"/>
            <a:headEnd/>
            <a:tailEnd/>
          </a:ln>
        </p:spPr>
      </p:pic>
      <p:sp>
        <p:nvSpPr>
          <p:cNvPr id="10" name="TextBox 9"/>
          <p:cNvSpPr txBox="1"/>
          <p:nvPr/>
        </p:nvSpPr>
        <p:spPr>
          <a:xfrm>
            <a:off x="1475772" y="1696656"/>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right sidebar lists the marks.</a:t>
            </a:r>
          </a:p>
        </p:txBody>
      </p:sp>
      <p:grpSp>
        <p:nvGrpSpPr>
          <p:cNvPr id="175111" name="Group 11"/>
          <p:cNvGrpSpPr>
            <a:grpSpLocks/>
          </p:cNvGrpSpPr>
          <p:nvPr/>
        </p:nvGrpSpPr>
        <p:grpSpPr bwMode="auto">
          <a:xfrm>
            <a:off x="174625" y="6562725"/>
            <a:ext cx="1460500" cy="277813"/>
            <a:chOff x="121" y="4559"/>
            <a:chExt cx="1014" cy="193"/>
          </a:xfrm>
        </p:grpSpPr>
        <p:sp>
          <p:nvSpPr>
            <p:cNvPr id="1751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5118" name="Group 4"/>
            <p:cNvGrpSpPr>
              <a:grpSpLocks/>
            </p:cNvGrpSpPr>
            <p:nvPr/>
          </p:nvGrpSpPr>
          <p:grpSpPr bwMode="auto">
            <a:xfrm>
              <a:off x="121" y="4559"/>
              <a:ext cx="1014" cy="193"/>
              <a:chOff x="121" y="4559"/>
              <a:chExt cx="1014" cy="193"/>
            </a:xfrm>
          </p:grpSpPr>
          <p:sp>
            <p:nvSpPr>
              <p:cNvPr id="1751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6"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5112" name="Group 7"/>
          <p:cNvGrpSpPr>
            <a:grpSpLocks/>
          </p:cNvGrpSpPr>
          <p:nvPr/>
        </p:nvGrpSpPr>
        <p:grpSpPr bwMode="auto">
          <a:xfrm>
            <a:off x="8505825" y="6540500"/>
            <a:ext cx="257175" cy="277813"/>
            <a:chOff x="5904" y="4543"/>
            <a:chExt cx="178" cy="193"/>
          </a:xfrm>
        </p:grpSpPr>
        <p:sp>
          <p:nvSpPr>
            <p:cNvPr id="1751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5114" name="Group 9"/>
            <p:cNvGrpSpPr>
              <a:grpSpLocks/>
            </p:cNvGrpSpPr>
            <p:nvPr/>
          </p:nvGrpSpPr>
          <p:grpSpPr bwMode="auto">
            <a:xfrm>
              <a:off x="5904" y="4543"/>
              <a:ext cx="178" cy="193"/>
              <a:chOff x="5904" y="4543"/>
              <a:chExt cx="178" cy="193"/>
            </a:xfrm>
          </p:grpSpPr>
          <p:sp>
            <p:nvSpPr>
              <p:cNvPr id="1751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A0697D4-39D1-4573-BE4D-12DE53FDE89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199</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smtClean="0"/>
              <a:t>Description: The Online Positioning User Service (OPUS) is a National Geodetic Survey tool that provides you with National Spatial Reference System coordinates via email using your own GPS data file. Several recent improvements will be discussed, including new processing strategies, publishing options, and OPUS-Projects, a new BETA option providing tools to handle GPS projects involving several sites occupied over several days. Underlying these enhancements are new CORS coordinates derived from a recently completed global GNSS network solution.</a:t>
            </a:r>
            <a:endParaRPr lang="en-US" sz="2400" dirty="0"/>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a:xfrm>
            <a:off x="2524125" y="455613"/>
            <a:ext cx="5981700" cy="595312"/>
          </a:xfrm>
        </p:spPr>
        <p:txBody>
          <a:bodyPr/>
          <a:lstStyle/>
          <a:p>
            <a:pPr algn="l"/>
            <a:r>
              <a:rPr lang="en-US" sz="4000" smtClean="0"/>
              <a:t>How Does OPUS-S Work?</a:t>
            </a:r>
          </a:p>
        </p:txBody>
      </p:sp>
      <p:sp>
        <p:nvSpPr>
          <p:cNvPr id="16" name="Date Placeholder 15"/>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sp>
        <p:nvSpPr>
          <p:cNvPr id="7" name="TextBox 6"/>
          <p:cNvSpPr txBox="1"/>
          <p:nvPr/>
        </p:nvSpPr>
        <p:spPr>
          <a:xfrm>
            <a:off x="228600" y="1189038"/>
            <a:ext cx="8656638" cy="5600700"/>
          </a:xfrm>
          <a:prstGeom prst="rect">
            <a:avLst/>
          </a:prstGeom>
          <a:noFill/>
        </p:spPr>
        <p:txBody>
          <a:bodyPr>
            <a:spAutoFit/>
          </a:bodyPr>
          <a:lstStyle/>
          <a:p>
            <a:pPr marL="6350" indent="-6350">
              <a:defRPr/>
            </a:pPr>
            <a:r>
              <a:rPr lang="en-US" sz="2400" dirty="0">
                <a:solidFill>
                  <a:prstClr val="black"/>
                </a:solidFill>
              </a:rPr>
              <a:t>			OPUS-S modeling highlights:</a:t>
            </a:r>
          </a:p>
          <a:p>
            <a:pPr marL="6350" indent="-6350">
              <a:defRPr/>
            </a:pPr>
            <a:endParaRPr lang="en-US" sz="2400" dirty="0">
              <a:solidFill>
                <a:prstClr val="black"/>
              </a:solidFill>
            </a:endParaRPr>
          </a:p>
          <a:p>
            <a:pPr marL="352425" indent="-352425">
              <a:buFont typeface="Arial" pitchFamily="34" charset="0"/>
              <a:buChar char="•"/>
              <a:defRPr/>
            </a:pPr>
            <a:r>
              <a:rPr lang="en-US" sz="2400" dirty="0">
                <a:solidFill>
                  <a:prstClr val="black"/>
                </a:solidFill>
              </a:rPr>
              <a:t>Satellite coordinates from the </a:t>
            </a:r>
            <a:r>
              <a:rPr lang="en-US" sz="2400" b="1" dirty="0">
                <a:solidFill>
                  <a:prstClr val="black"/>
                </a:solidFill>
              </a:rPr>
              <a:t>International GNSS Service </a:t>
            </a:r>
            <a:r>
              <a:rPr lang="en-US" sz="2400" dirty="0">
                <a:solidFill>
                  <a:prstClr val="black"/>
                </a:solidFill>
              </a:rPr>
              <a:t>(IGS) precise ephemerides.</a:t>
            </a:r>
            <a:r>
              <a:rPr lang="en-US" sz="1200" dirty="0">
                <a:solidFill>
                  <a:prstClr val="black"/>
                </a:solidFill>
              </a:rPr>
              <a:t/>
            </a:r>
            <a:br>
              <a:rPr lang="en-US" sz="1200" dirty="0">
                <a:solidFill>
                  <a:prstClr val="black"/>
                </a:solidFill>
              </a:rPr>
            </a:br>
            <a:r>
              <a:rPr lang="en-US" sz="1200" dirty="0">
                <a:solidFill>
                  <a:prstClr val="black"/>
                </a:solidFill>
              </a:rPr>
              <a:t> </a:t>
            </a:r>
            <a:r>
              <a:rPr lang="en-US" sz="1400" dirty="0">
                <a:solidFill>
                  <a:prstClr val="black"/>
                </a:solidFill>
              </a:rPr>
              <a:t>http://igscb.jpl.nasa.gov/components/usage.html.</a:t>
            </a:r>
          </a:p>
          <a:p>
            <a:pPr marL="352425" indent="-352425">
              <a:buFont typeface="Arial" pitchFamily="34" charset="0"/>
              <a:buChar char="•"/>
              <a:defRPr/>
            </a:pPr>
            <a:r>
              <a:rPr lang="en-US" sz="2400" dirty="0">
                <a:solidFill>
                  <a:prstClr val="black"/>
                </a:solidFill>
              </a:rPr>
              <a:t>CORS coordinates and hardware histories from the NGS site information data base.</a:t>
            </a:r>
          </a:p>
          <a:p>
            <a:pPr marL="352425" indent="-352425">
              <a:buFont typeface="Arial" pitchFamily="34" charset="0"/>
              <a:buChar char="•"/>
              <a:defRPr/>
            </a:pPr>
            <a:r>
              <a:rPr lang="en-US" sz="2400" dirty="0">
                <a:solidFill>
                  <a:prstClr val="black"/>
                </a:solidFill>
              </a:rPr>
              <a:t>Receiver antenna phase center offsets and variations from the NGS absolute antenna model data base.</a:t>
            </a:r>
            <a:r>
              <a:rPr lang="en-US" sz="1200" dirty="0">
                <a:solidFill>
                  <a:prstClr val="black"/>
                </a:solidFill>
              </a:rPr>
              <a:t/>
            </a:r>
            <a:br>
              <a:rPr lang="en-US" sz="1200" dirty="0">
                <a:solidFill>
                  <a:prstClr val="black"/>
                </a:solidFill>
              </a:rPr>
            </a:br>
            <a:r>
              <a:rPr lang="en-US" sz="1400" dirty="0">
                <a:solidFill>
                  <a:prstClr val="black"/>
                </a:solidFill>
              </a:rPr>
              <a:t> http://geodesy.noaa.gov/ANTCAL/.</a:t>
            </a:r>
          </a:p>
          <a:p>
            <a:pPr marL="352425" indent="-352425">
              <a:buFont typeface="Arial" pitchFamily="34" charset="0"/>
              <a:buChar char="•"/>
              <a:defRPr/>
            </a:pPr>
            <a:r>
              <a:rPr lang="en-US" sz="2400" b="1" dirty="0">
                <a:solidFill>
                  <a:prstClr val="black"/>
                </a:solidFill>
              </a:rPr>
              <a:t>International Earth Rotation Service </a:t>
            </a:r>
            <a:r>
              <a:rPr lang="en-US" sz="2400" dirty="0">
                <a:solidFill>
                  <a:prstClr val="black"/>
                </a:solidFill>
              </a:rPr>
              <a:t>(IERS) 2003 solid Earth tide model.</a:t>
            </a:r>
            <a:r>
              <a:rPr lang="en-US" sz="1200" dirty="0">
                <a:solidFill>
                  <a:prstClr val="black"/>
                </a:solidFill>
              </a:rPr>
              <a:t/>
            </a:r>
            <a:br>
              <a:rPr lang="en-US" sz="1200" dirty="0">
                <a:solidFill>
                  <a:prstClr val="black"/>
                </a:solidFill>
              </a:rPr>
            </a:br>
            <a:r>
              <a:rPr lang="en-US" sz="1400" dirty="0">
                <a:solidFill>
                  <a:prstClr val="black"/>
                </a:solidFill>
              </a:rPr>
              <a:t>http://www.iers.org/nn_11216/IERS/EN/Publications/TechnicalNotes/tn32.html.</a:t>
            </a:r>
          </a:p>
          <a:p>
            <a:pPr marL="352425" indent="-352425">
              <a:buFont typeface="Arial" pitchFamily="34" charset="0"/>
              <a:buChar char="•"/>
              <a:defRPr/>
            </a:pPr>
            <a:r>
              <a:rPr lang="en-US" sz="2400" dirty="0">
                <a:solidFill>
                  <a:prstClr val="black"/>
                </a:solidFill>
              </a:rPr>
              <a:t>Surface met from a climatological model.</a:t>
            </a:r>
            <a:br>
              <a:rPr lang="en-US" sz="2400" dirty="0">
                <a:solidFill>
                  <a:prstClr val="black"/>
                </a:solidFill>
              </a:rPr>
            </a:br>
            <a:r>
              <a:rPr lang="en-US" sz="1400" dirty="0">
                <a:solidFill>
                  <a:prstClr val="black"/>
                </a:solidFill>
              </a:rPr>
              <a:t>Boehm et al., “Short Note: A global model of pressure and temperature for geodetic applications”,</a:t>
            </a:r>
            <a:br>
              <a:rPr lang="en-US" sz="1400" dirty="0">
                <a:solidFill>
                  <a:prstClr val="black"/>
                </a:solidFill>
              </a:rPr>
            </a:br>
            <a:r>
              <a:rPr lang="en-US" sz="1400" dirty="0">
                <a:solidFill>
                  <a:prstClr val="black"/>
                </a:solidFill>
              </a:rPr>
              <a:t>J. </a:t>
            </a:r>
            <a:r>
              <a:rPr lang="en-US" sz="1400" dirty="0" err="1">
                <a:solidFill>
                  <a:prstClr val="black"/>
                </a:solidFill>
              </a:rPr>
              <a:t>Geod</a:t>
            </a:r>
            <a:r>
              <a:rPr lang="en-US" sz="1400" dirty="0">
                <a:solidFill>
                  <a:prstClr val="black"/>
                </a:solidFill>
              </a:rPr>
              <a:t>., 2007.</a:t>
            </a:r>
          </a:p>
          <a:p>
            <a:pPr marL="352425" indent="-352425">
              <a:buFont typeface="Arial" pitchFamily="34" charset="0"/>
              <a:buChar char="•"/>
              <a:defRPr/>
            </a:pPr>
            <a:endParaRPr lang="en-US" sz="2400" dirty="0">
              <a:solidFill>
                <a:prstClr val="black"/>
              </a:solidFill>
            </a:endParaRPr>
          </a:p>
        </p:txBody>
      </p:sp>
      <p:grpSp>
        <p:nvGrpSpPr>
          <p:cNvPr id="2" name="Group 2"/>
          <p:cNvGrpSpPr>
            <a:grpSpLocks/>
          </p:cNvGrpSpPr>
          <p:nvPr/>
        </p:nvGrpSpPr>
        <p:grpSpPr bwMode="auto">
          <a:xfrm>
            <a:off x="174625" y="6562725"/>
            <a:ext cx="1460500" cy="277813"/>
            <a:chOff x="121" y="4559"/>
            <a:chExt cx="1014" cy="193"/>
          </a:xfrm>
        </p:grpSpPr>
        <p:sp>
          <p:nvSpPr>
            <p:cNvPr id="512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512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120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5120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2B55491B-0CBC-4C7C-97E3-D50EAD337FED}"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a:t>
                </a:fld>
                <a:r>
                  <a:rPr lang="en-GB" b="1" dirty="0">
                    <a:solidFill>
                      <a:srgbClr val="282878"/>
                    </a:solidFill>
                  </a:rPr>
                  <a:t> </a:t>
                </a:r>
              </a:p>
            </p:txBody>
          </p:sp>
        </p:grpSp>
      </p:grpSp>
    </p:spTree>
  </p:cSld>
  <p:clrMapOvr>
    <a:masterClrMapping/>
  </p:clrMapOvr>
  <p:transition spd="med">
    <p:fade thruBlk="1"/>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76131" name="Picture 2"/>
          <p:cNvPicPr>
            <a:picLocks noChangeAspect="1" noChangeArrowheads="1"/>
          </p:cNvPicPr>
          <p:nvPr/>
        </p:nvPicPr>
        <p:blipFill>
          <a:blip r:embed="rId4" cstate="print"/>
          <a:srcRect/>
          <a:stretch>
            <a:fillRect/>
          </a:stretch>
        </p:blipFill>
        <p:spPr bwMode="auto">
          <a:xfrm>
            <a:off x="822325" y="3857625"/>
            <a:ext cx="7499350" cy="949325"/>
          </a:xfrm>
          <a:prstGeom prst="rect">
            <a:avLst/>
          </a:prstGeom>
          <a:noFill/>
          <a:ln w="9525">
            <a:noFill/>
            <a:miter lim="800000"/>
            <a:headEnd/>
            <a:tailEnd/>
          </a:ln>
        </p:spPr>
      </p:pic>
      <p:sp>
        <p:nvSpPr>
          <p:cNvPr id="7" name="TextBox 6"/>
          <p:cNvSpPr txBox="1"/>
          <p:nvPr/>
        </p:nvSpPr>
        <p:spPr>
          <a:xfrm>
            <a:off x="1605988" y="2842550"/>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table below the map summarizes the status for each mark.</a:t>
            </a:r>
          </a:p>
        </p:txBody>
      </p:sp>
      <p:grpSp>
        <p:nvGrpSpPr>
          <p:cNvPr id="176135" name="Group 7"/>
          <p:cNvGrpSpPr>
            <a:grpSpLocks/>
          </p:cNvGrpSpPr>
          <p:nvPr/>
        </p:nvGrpSpPr>
        <p:grpSpPr bwMode="auto">
          <a:xfrm>
            <a:off x="174625" y="6562725"/>
            <a:ext cx="1460500" cy="277813"/>
            <a:chOff x="121" y="4559"/>
            <a:chExt cx="1014" cy="193"/>
          </a:xfrm>
        </p:grpSpPr>
        <p:sp>
          <p:nvSpPr>
            <p:cNvPr id="17614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6142" name="Group 4"/>
            <p:cNvGrpSpPr>
              <a:grpSpLocks/>
            </p:cNvGrpSpPr>
            <p:nvPr/>
          </p:nvGrpSpPr>
          <p:grpSpPr bwMode="auto">
            <a:xfrm>
              <a:off x="121" y="4559"/>
              <a:ext cx="1014" cy="193"/>
              <a:chOff x="121" y="4559"/>
              <a:chExt cx="1014" cy="193"/>
            </a:xfrm>
          </p:grpSpPr>
          <p:sp>
            <p:nvSpPr>
              <p:cNvPr id="17614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6136" name="Group 7"/>
          <p:cNvGrpSpPr>
            <a:grpSpLocks/>
          </p:cNvGrpSpPr>
          <p:nvPr/>
        </p:nvGrpSpPr>
        <p:grpSpPr bwMode="auto">
          <a:xfrm>
            <a:off x="8505825" y="6540500"/>
            <a:ext cx="257175" cy="277813"/>
            <a:chOff x="5904" y="4543"/>
            <a:chExt cx="178" cy="193"/>
          </a:xfrm>
        </p:grpSpPr>
        <p:sp>
          <p:nvSpPr>
            <p:cNvPr id="17613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6138" name="Group 9"/>
            <p:cNvGrpSpPr>
              <a:grpSpLocks/>
            </p:cNvGrpSpPr>
            <p:nvPr/>
          </p:nvGrpSpPr>
          <p:grpSpPr bwMode="auto">
            <a:xfrm>
              <a:off x="5904" y="4543"/>
              <a:ext cx="178" cy="193"/>
              <a:chOff x="5904" y="4543"/>
              <a:chExt cx="178" cy="193"/>
            </a:xfrm>
          </p:grpSpPr>
          <p:sp>
            <p:nvSpPr>
              <p:cNvPr id="17613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4ABF0C1D-E469-4A7D-B2C6-EA468029BBE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200</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77155" name="Picture 2"/>
          <p:cNvPicPr>
            <a:picLocks noChangeAspect="1" noChangeArrowheads="1"/>
          </p:cNvPicPr>
          <p:nvPr/>
        </p:nvPicPr>
        <p:blipFill>
          <a:blip r:embed="rId4" cstate="print"/>
          <a:srcRect/>
          <a:stretch>
            <a:fillRect/>
          </a:stretch>
        </p:blipFill>
        <p:spPr bwMode="auto">
          <a:xfrm>
            <a:off x="822325" y="4946650"/>
            <a:ext cx="7499350" cy="1008063"/>
          </a:xfrm>
          <a:prstGeom prst="rect">
            <a:avLst/>
          </a:prstGeom>
          <a:noFill/>
          <a:ln w="9525">
            <a:noFill/>
            <a:miter lim="800000"/>
            <a:headEnd/>
            <a:tailEnd/>
          </a:ln>
        </p:spPr>
      </p:pic>
      <p:sp>
        <p:nvSpPr>
          <p:cNvPr id="7" name="TextBox 6"/>
          <p:cNvSpPr txBox="1"/>
          <p:nvPr/>
        </p:nvSpPr>
        <p:spPr>
          <a:xfrm>
            <a:off x="1605988" y="3942145"/>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table below at the bottom of the page graphically represents the data availability.</a:t>
            </a:r>
          </a:p>
        </p:txBody>
      </p:sp>
      <p:grpSp>
        <p:nvGrpSpPr>
          <p:cNvPr id="177159" name="Group 7"/>
          <p:cNvGrpSpPr>
            <a:grpSpLocks/>
          </p:cNvGrpSpPr>
          <p:nvPr/>
        </p:nvGrpSpPr>
        <p:grpSpPr bwMode="auto">
          <a:xfrm>
            <a:off x="174625" y="6562725"/>
            <a:ext cx="1460500" cy="277813"/>
            <a:chOff x="121" y="4559"/>
            <a:chExt cx="1014" cy="193"/>
          </a:xfrm>
        </p:grpSpPr>
        <p:sp>
          <p:nvSpPr>
            <p:cNvPr id="17716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7166" name="Group 4"/>
            <p:cNvGrpSpPr>
              <a:grpSpLocks/>
            </p:cNvGrpSpPr>
            <p:nvPr/>
          </p:nvGrpSpPr>
          <p:grpSpPr bwMode="auto">
            <a:xfrm>
              <a:off x="121" y="4559"/>
              <a:ext cx="1014" cy="193"/>
              <a:chOff x="121" y="4559"/>
              <a:chExt cx="1014" cy="193"/>
            </a:xfrm>
          </p:grpSpPr>
          <p:sp>
            <p:nvSpPr>
              <p:cNvPr id="17716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7160" name="Group 7"/>
          <p:cNvGrpSpPr>
            <a:grpSpLocks/>
          </p:cNvGrpSpPr>
          <p:nvPr/>
        </p:nvGrpSpPr>
        <p:grpSpPr bwMode="auto">
          <a:xfrm>
            <a:off x="8505825" y="6540500"/>
            <a:ext cx="257175" cy="277813"/>
            <a:chOff x="5904" y="4543"/>
            <a:chExt cx="178" cy="193"/>
          </a:xfrm>
        </p:grpSpPr>
        <p:sp>
          <p:nvSpPr>
            <p:cNvPr id="17716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7162" name="Group 9"/>
            <p:cNvGrpSpPr>
              <a:grpSpLocks/>
            </p:cNvGrpSpPr>
            <p:nvPr/>
          </p:nvGrpSpPr>
          <p:grpSpPr bwMode="auto">
            <a:xfrm>
              <a:off x="5904" y="4543"/>
              <a:ext cx="178" cy="193"/>
              <a:chOff x="5904" y="4543"/>
              <a:chExt cx="178" cy="193"/>
            </a:xfrm>
          </p:grpSpPr>
          <p:sp>
            <p:nvSpPr>
              <p:cNvPr id="17716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2D7C4D1-FEE1-4525-92D9-B3FF664D9A0A}"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78179" name="Picture 2"/>
          <p:cNvPicPr>
            <a:picLocks noChangeAspect="1" noChangeArrowheads="1"/>
          </p:cNvPicPr>
          <p:nvPr/>
        </p:nvPicPr>
        <p:blipFill>
          <a:blip r:embed="rId4" cstate="print"/>
          <a:srcRect/>
          <a:stretch>
            <a:fillRect/>
          </a:stretch>
        </p:blipFill>
        <p:spPr bwMode="auto">
          <a:xfrm>
            <a:off x="822325" y="2565400"/>
            <a:ext cx="1231900" cy="320675"/>
          </a:xfrm>
          <a:prstGeom prst="rect">
            <a:avLst/>
          </a:prstGeom>
          <a:noFill/>
          <a:ln w="9525">
            <a:noFill/>
            <a:miter lim="800000"/>
            <a:headEnd/>
            <a:tailEnd/>
          </a:ln>
        </p:spPr>
      </p:pic>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Someone working with a session can email other members of the project</a:t>
            </a:r>
            <a:r>
              <a:rPr lang="en-US" sz="2400" dirty="0">
                <a:solidFill>
                  <a:schemeClr val="bg1"/>
                </a:solidFill>
              </a:rPr>
              <a:t>.</a:t>
            </a:r>
          </a:p>
        </p:txBody>
      </p:sp>
      <p:pic>
        <p:nvPicPr>
          <p:cNvPr id="178183" name="Picture 2"/>
          <p:cNvPicPr>
            <a:picLocks noChangeAspect="1" noChangeArrowheads="1"/>
          </p:cNvPicPr>
          <p:nvPr/>
        </p:nvPicPr>
        <p:blipFill>
          <a:blip r:embed="rId5" cstate="print"/>
          <a:srcRect/>
          <a:stretch>
            <a:fillRect/>
          </a:stretch>
        </p:blipFill>
        <p:spPr bwMode="auto">
          <a:xfrm>
            <a:off x="2103438" y="731838"/>
            <a:ext cx="6126162" cy="3371850"/>
          </a:xfrm>
          <a:prstGeom prst="rect">
            <a:avLst/>
          </a:prstGeom>
          <a:noFill/>
          <a:ln w="9525">
            <a:noFill/>
            <a:miter lim="800000"/>
            <a:headEnd/>
            <a:tailEnd/>
          </a:ln>
        </p:spPr>
      </p:pic>
      <p:grpSp>
        <p:nvGrpSpPr>
          <p:cNvPr id="178184" name="Group 10"/>
          <p:cNvGrpSpPr>
            <a:grpSpLocks/>
          </p:cNvGrpSpPr>
          <p:nvPr/>
        </p:nvGrpSpPr>
        <p:grpSpPr bwMode="auto">
          <a:xfrm>
            <a:off x="174625" y="6562725"/>
            <a:ext cx="1460500" cy="277813"/>
            <a:chOff x="121" y="4559"/>
            <a:chExt cx="1014" cy="193"/>
          </a:xfrm>
        </p:grpSpPr>
        <p:sp>
          <p:nvSpPr>
            <p:cNvPr id="17819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8191" name="Group 4"/>
            <p:cNvGrpSpPr>
              <a:grpSpLocks/>
            </p:cNvGrpSpPr>
            <p:nvPr/>
          </p:nvGrpSpPr>
          <p:grpSpPr bwMode="auto">
            <a:xfrm>
              <a:off x="121" y="4559"/>
              <a:ext cx="1014" cy="193"/>
              <a:chOff x="121" y="4559"/>
              <a:chExt cx="1014" cy="193"/>
            </a:xfrm>
          </p:grpSpPr>
          <p:sp>
            <p:nvSpPr>
              <p:cNvPr id="17819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8185" name="Group 7"/>
          <p:cNvGrpSpPr>
            <a:grpSpLocks/>
          </p:cNvGrpSpPr>
          <p:nvPr/>
        </p:nvGrpSpPr>
        <p:grpSpPr bwMode="auto">
          <a:xfrm>
            <a:off x="8505825" y="6540500"/>
            <a:ext cx="257175" cy="277813"/>
            <a:chOff x="5904" y="4543"/>
            <a:chExt cx="178" cy="193"/>
          </a:xfrm>
        </p:grpSpPr>
        <p:sp>
          <p:nvSpPr>
            <p:cNvPr id="17818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8187" name="Group 9"/>
            <p:cNvGrpSpPr>
              <a:grpSpLocks/>
            </p:cNvGrpSpPr>
            <p:nvPr/>
          </p:nvGrpSpPr>
          <p:grpSpPr bwMode="auto">
            <a:xfrm>
              <a:off x="5904" y="4543"/>
              <a:ext cx="178" cy="193"/>
              <a:chOff x="5904" y="4543"/>
              <a:chExt cx="178" cy="193"/>
            </a:xfrm>
          </p:grpSpPr>
          <p:sp>
            <p:nvSpPr>
              <p:cNvPr id="17818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E98A06E-C875-4398-8690-44BB2A41FEF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79203" name="Picture 2"/>
          <p:cNvPicPr>
            <a:picLocks noChangeAspect="1" noChangeArrowheads="1"/>
          </p:cNvPicPr>
          <p:nvPr/>
        </p:nvPicPr>
        <p:blipFill>
          <a:blip r:embed="rId4" cstate="print"/>
          <a:srcRect/>
          <a:stretch>
            <a:fillRect/>
          </a:stretch>
        </p:blipFill>
        <p:spPr bwMode="auto">
          <a:xfrm>
            <a:off x="822325" y="2790825"/>
            <a:ext cx="1231900" cy="617538"/>
          </a:xfrm>
          <a:prstGeom prst="rect">
            <a:avLst/>
          </a:prstGeom>
          <a:noFill/>
          <a:ln w="9525">
            <a:noFill/>
            <a:miter lim="800000"/>
            <a:headEnd/>
            <a:tailEnd/>
          </a:ln>
        </p:spPr>
      </p:pic>
      <p:pic>
        <p:nvPicPr>
          <p:cNvPr id="179204" name="Picture 2"/>
          <p:cNvPicPr>
            <a:picLocks noChangeAspect="1" noChangeArrowheads="1"/>
          </p:cNvPicPr>
          <p:nvPr/>
        </p:nvPicPr>
        <p:blipFill>
          <a:blip r:embed="rId5" cstate="print"/>
          <a:srcRect/>
          <a:stretch>
            <a:fillRect/>
          </a:stretch>
        </p:blipFill>
        <p:spPr bwMode="auto">
          <a:xfrm>
            <a:off x="2286000" y="731838"/>
            <a:ext cx="5943600" cy="4651375"/>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Review copies of the reports associated with the session</a:t>
            </a:r>
            <a:r>
              <a:rPr lang="en-US" sz="2400" dirty="0">
                <a:solidFill>
                  <a:schemeClr val="bg1"/>
                </a:solidFill>
              </a:rPr>
              <a:t>.</a:t>
            </a:r>
          </a:p>
        </p:txBody>
      </p:sp>
      <p:grpSp>
        <p:nvGrpSpPr>
          <p:cNvPr id="179208" name="Group 10"/>
          <p:cNvGrpSpPr>
            <a:grpSpLocks/>
          </p:cNvGrpSpPr>
          <p:nvPr/>
        </p:nvGrpSpPr>
        <p:grpSpPr bwMode="auto">
          <a:xfrm>
            <a:off x="174625" y="6562725"/>
            <a:ext cx="1460500" cy="277813"/>
            <a:chOff x="121" y="4559"/>
            <a:chExt cx="1014" cy="193"/>
          </a:xfrm>
        </p:grpSpPr>
        <p:sp>
          <p:nvSpPr>
            <p:cNvPr id="1792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9215" name="Group 4"/>
            <p:cNvGrpSpPr>
              <a:grpSpLocks/>
            </p:cNvGrpSpPr>
            <p:nvPr/>
          </p:nvGrpSpPr>
          <p:grpSpPr bwMode="auto">
            <a:xfrm>
              <a:off x="121" y="4559"/>
              <a:ext cx="1014" cy="193"/>
              <a:chOff x="121" y="4559"/>
              <a:chExt cx="1014" cy="193"/>
            </a:xfrm>
          </p:grpSpPr>
          <p:sp>
            <p:nvSpPr>
              <p:cNvPr id="1792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79209" name="Group 7"/>
          <p:cNvGrpSpPr>
            <a:grpSpLocks/>
          </p:cNvGrpSpPr>
          <p:nvPr/>
        </p:nvGrpSpPr>
        <p:grpSpPr bwMode="auto">
          <a:xfrm>
            <a:off x="8505825" y="6540500"/>
            <a:ext cx="257175" cy="277813"/>
            <a:chOff x="5904" y="4543"/>
            <a:chExt cx="178" cy="193"/>
          </a:xfrm>
        </p:grpSpPr>
        <p:sp>
          <p:nvSpPr>
            <p:cNvPr id="1792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9211" name="Group 9"/>
            <p:cNvGrpSpPr>
              <a:grpSpLocks/>
            </p:cNvGrpSpPr>
            <p:nvPr/>
          </p:nvGrpSpPr>
          <p:grpSpPr bwMode="auto">
            <a:xfrm>
              <a:off x="5904" y="4543"/>
              <a:ext cx="178" cy="193"/>
              <a:chOff x="5904" y="4543"/>
              <a:chExt cx="178" cy="193"/>
            </a:xfrm>
          </p:grpSpPr>
          <p:sp>
            <p:nvSpPr>
              <p:cNvPr id="1792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6895E77-05F0-4910-A527-3A48A8A20CF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80227" name="Picture 3"/>
          <p:cNvPicPr>
            <a:picLocks noChangeAspect="1" noChangeArrowheads="1"/>
          </p:cNvPicPr>
          <p:nvPr/>
        </p:nvPicPr>
        <p:blipFill>
          <a:blip r:embed="rId4" cstate="print"/>
          <a:srcRect/>
          <a:stretch>
            <a:fillRect/>
          </a:stretch>
        </p:blipFill>
        <p:spPr bwMode="auto">
          <a:xfrm>
            <a:off x="1971675" y="1698625"/>
            <a:ext cx="4049713" cy="4049713"/>
          </a:xfrm>
          <a:prstGeom prst="rect">
            <a:avLst/>
          </a:prstGeom>
          <a:noFill/>
          <a:ln w="9525">
            <a:noFill/>
            <a:miter lim="800000"/>
            <a:headEnd/>
            <a:tailEnd/>
          </a:ln>
        </p:spPr>
      </p:pic>
      <p:pic>
        <p:nvPicPr>
          <p:cNvPr id="180228" name="Picture 2"/>
          <p:cNvPicPr>
            <a:picLocks noChangeAspect="1" noChangeArrowheads="1"/>
          </p:cNvPicPr>
          <p:nvPr/>
        </p:nvPicPr>
        <p:blipFill>
          <a:blip r:embed="rId5" cstate="print"/>
          <a:srcRect/>
          <a:stretch>
            <a:fillRect/>
          </a:stretch>
        </p:blipFill>
        <p:spPr bwMode="auto">
          <a:xfrm>
            <a:off x="822325" y="3349625"/>
            <a:ext cx="1231900" cy="273050"/>
          </a:xfrm>
          <a:prstGeom prst="rect">
            <a:avLst/>
          </a:prstGeom>
          <a:noFill/>
          <a:ln w="9525">
            <a:noFill/>
            <a:miter lim="800000"/>
            <a:headEnd/>
            <a:tailEnd/>
          </a:ln>
        </p:spPr>
      </p:pic>
      <p:pic>
        <p:nvPicPr>
          <p:cNvPr id="180229" name="Picture 2"/>
          <p:cNvPicPr>
            <a:picLocks noChangeAspect="1" noChangeArrowheads="1"/>
          </p:cNvPicPr>
          <p:nvPr/>
        </p:nvPicPr>
        <p:blipFill>
          <a:blip r:embed="rId6" cstate="print"/>
          <a:srcRect/>
          <a:stretch>
            <a:fillRect/>
          </a:stretch>
        </p:blipFill>
        <p:spPr bwMode="auto">
          <a:xfrm>
            <a:off x="3243263" y="355600"/>
            <a:ext cx="5486400" cy="5983288"/>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Or process the session’s data</a:t>
            </a:r>
            <a:r>
              <a:rPr lang="en-US" sz="2400" dirty="0">
                <a:solidFill>
                  <a:schemeClr val="bg1"/>
                </a:solidFill>
              </a:rPr>
              <a:t>.</a:t>
            </a:r>
          </a:p>
        </p:txBody>
      </p:sp>
      <p:grpSp>
        <p:nvGrpSpPr>
          <p:cNvPr id="180233" name="Group 10"/>
          <p:cNvGrpSpPr>
            <a:grpSpLocks/>
          </p:cNvGrpSpPr>
          <p:nvPr/>
        </p:nvGrpSpPr>
        <p:grpSpPr bwMode="auto">
          <a:xfrm>
            <a:off x="174625" y="6562725"/>
            <a:ext cx="1460500" cy="277813"/>
            <a:chOff x="121" y="4559"/>
            <a:chExt cx="1014" cy="193"/>
          </a:xfrm>
        </p:grpSpPr>
        <p:sp>
          <p:nvSpPr>
            <p:cNvPr id="18023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0240" name="Group 4"/>
            <p:cNvGrpSpPr>
              <a:grpSpLocks/>
            </p:cNvGrpSpPr>
            <p:nvPr/>
          </p:nvGrpSpPr>
          <p:grpSpPr bwMode="auto">
            <a:xfrm>
              <a:off x="121" y="4559"/>
              <a:ext cx="1014" cy="193"/>
              <a:chOff x="121" y="4559"/>
              <a:chExt cx="1014" cy="193"/>
            </a:xfrm>
          </p:grpSpPr>
          <p:sp>
            <p:nvSpPr>
              <p:cNvPr id="18024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0234" name="Group 7"/>
          <p:cNvGrpSpPr>
            <a:grpSpLocks/>
          </p:cNvGrpSpPr>
          <p:nvPr/>
        </p:nvGrpSpPr>
        <p:grpSpPr bwMode="auto">
          <a:xfrm>
            <a:off x="8505825" y="6540500"/>
            <a:ext cx="257175" cy="277813"/>
            <a:chOff x="5904" y="4543"/>
            <a:chExt cx="178" cy="193"/>
          </a:xfrm>
        </p:grpSpPr>
        <p:sp>
          <p:nvSpPr>
            <p:cNvPr id="18023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0236" name="Group 9"/>
            <p:cNvGrpSpPr>
              <a:grpSpLocks/>
            </p:cNvGrpSpPr>
            <p:nvPr/>
          </p:nvGrpSpPr>
          <p:grpSpPr bwMode="auto">
            <a:xfrm>
              <a:off x="5904" y="4543"/>
              <a:ext cx="178" cy="193"/>
              <a:chOff x="5904" y="4543"/>
              <a:chExt cx="178" cy="193"/>
            </a:xfrm>
          </p:grpSpPr>
          <p:sp>
            <p:nvSpPr>
              <p:cNvPr id="18023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D0574D8-9B21-4A29-AEDA-627E222974D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cstate="print"/>
          <a:srcRect/>
          <a:stretch>
            <a:fillRect/>
          </a:stretch>
        </p:blipFill>
        <p:spPr bwMode="auto">
          <a:xfrm>
            <a:off x="1039813" y="914400"/>
            <a:ext cx="7037387" cy="3830638"/>
          </a:xfrm>
          <a:prstGeom prst="rect">
            <a:avLst/>
          </a:prstGeom>
          <a:noFill/>
          <a:ln w="9525">
            <a:noFill/>
            <a:miter lim="800000"/>
            <a:headEnd/>
            <a:tailEnd/>
          </a:ln>
        </p:spPr>
      </p:pic>
      <p:sp>
        <p:nvSpPr>
          <p:cNvPr id="3" name="TextBox 2"/>
          <p:cNvSpPr txBox="1"/>
          <p:nvPr/>
        </p:nvSpPr>
        <p:spPr>
          <a:xfrm>
            <a:off x="1447800" y="4953000"/>
            <a:ext cx="6400800" cy="1477963"/>
          </a:xfrm>
          <a:prstGeom prst="rect">
            <a:avLst/>
          </a:prstGeom>
          <a:noFill/>
        </p:spPr>
        <p:txBody>
          <a:bodyPr>
            <a:spAutoFit/>
          </a:bodyPr>
          <a:lstStyle/>
          <a:p>
            <a:pPr>
              <a:defRPr/>
            </a:pPr>
            <a:r>
              <a:rPr lang="en-US" b="1" dirty="0">
                <a:latin typeface="+mj-lt"/>
                <a:cs typeface="+mn-cs"/>
              </a:rPr>
              <a:t>Distant IGS sites </a:t>
            </a:r>
          </a:p>
          <a:p>
            <a:pPr lvl="1">
              <a:buFont typeface="Arial" pitchFamily="34" charset="0"/>
              <a:buChar char="•"/>
              <a:defRPr/>
            </a:pPr>
            <a:r>
              <a:rPr lang="en-US" b="1" dirty="0">
                <a:latin typeface="+mj-lt"/>
                <a:cs typeface="+mn-cs"/>
              </a:rPr>
              <a:t>Provide accurate reference frame</a:t>
            </a:r>
          </a:p>
          <a:p>
            <a:pPr lvl="1">
              <a:buFont typeface="Arial" pitchFamily="34" charset="0"/>
              <a:buChar char="•"/>
              <a:defRPr/>
            </a:pPr>
            <a:r>
              <a:rPr lang="en-US" b="1" dirty="0">
                <a:latin typeface="+mj-lt"/>
                <a:cs typeface="+mn-cs"/>
              </a:rPr>
              <a:t>Transfer IGS(NSRS) frame to local area</a:t>
            </a:r>
          </a:p>
          <a:p>
            <a:pPr lvl="1">
              <a:buFont typeface="Arial" pitchFamily="34" charset="0"/>
              <a:buChar char="•"/>
              <a:defRPr/>
            </a:pPr>
            <a:r>
              <a:rPr lang="en-US" b="1" dirty="0">
                <a:latin typeface="+mj-lt"/>
                <a:cs typeface="+mn-cs"/>
              </a:rPr>
              <a:t>Improve troposphere determination and heights</a:t>
            </a:r>
          </a:p>
          <a:p>
            <a:pPr lvl="1">
              <a:buFont typeface="Arial" pitchFamily="34" charset="0"/>
              <a:buChar char="•"/>
              <a:defRPr/>
            </a:pPr>
            <a:endParaRPr lang="en-US" dirty="0">
              <a:latin typeface="+mj-lt"/>
              <a:cs typeface="+mn-cs"/>
            </a:endParaRPr>
          </a:p>
        </p:txBody>
      </p:sp>
      <p:sp>
        <p:nvSpPr>
          <p:cNvPr id="4" name="TextBox 3"/>
          <p:cNvSpPr txBox="1"/>
          <p:nvPr/>
        </p:nvSpPr>
        <p:spPr>
          <a:xfrm>
            <a:off x="1752600" y="228600"/>
            <a:ext cx="6096000" cy="584200"/>
          </a:xfrm>
          <a:prstGeom prst="rect">
            <a:avLst/>
          </a:prstGeom>
          <a:noFill/>
        </p:spPr>
        <p:txBody>
          <a:bodyPr>
            <a:spAutoFit/>
          </a:bodyPr>
          <a:lstStyle/>
          <a:p>
            <a:pPr>
              <a:defRPr/>
            </a:pPr>
            <a:r>
              <a:rPr lang="en-US" sz="3200" b="1" dirty="0">
                <a:latin typeface="+mj-lt"/>
                <a:cs typeface="+mn-cs"/>
              </a:rPr>
              <a:t>INCLUSION OF IGS SITES</a:t>
            </a:r>
          </a:p>
        </p:txBody>
      </p:sp>
    </p:spTree>
  </p:cSld>
  <p:clrMapOvr>
    <a:masterClrMapping/>
  </p:clrMapOvr>
  <p:transition spd="med">
    <p:fade thruBlk="1"/>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990600" y="914400"/>
            <a:ext cx="7231063" cy="3962400"/>
          </a:xfrm>
          <a:prstGeom prst="rect">
            <a:avLst/>
          </a:prstGeom>
          <a:noFill/>
          <a:ln w="9525">
            <a:noFill/>
            <a:miter lim="800000"/>
            <a:headEnd/>
            <a:tailEnd/>
          </a:ln>
        </p:spPr>
      </p:pic>
      <p:sp>
        <p:nvSpPr>
          <p:cNvPr id="3" name="TextBox 2"/>
          <p:cNvSpPr txBox="1"/>
          <p:nvPr/>
        </p:nvSpPr>
        <p:spPr>
          <a:xfrm>
            <a:off x="1219200" y="4953000"/>
            <a:ext cx="7315200" cy="1754188"/>
          </a:xfrm>
          <a:prstGeom prst="rect">
            <a:avLst/>
          </a:prstGeom>
          <a:noFill/>
        </p:spPr>
        <p:txBody>
          <a:bodyPr>
            <a:spAutoFit/>
          </a:bodyPr>
          <a:lstStyle/>
          <a:p>
            <a:pPr>
              <a:defRPr/>
            </a:pPr>
            <a:r>
              <a:rPr lang="en-US" b="1" dirty="0">
                <a:latin typeface="+mj-lt"/>
                <a:cs typeface="+mn-cs"/>
              </a:rPr>
              <a:t>Single 24hr Hub station</a:t>
            </a:r>
          </a:p>
          <a:p>
            <a:pPr lvl="1">
              <a:buFont typeface="Arial" pitchFamily="34" charset="0"/>
              <a:buChar char="•"/>
              <a:defRPr/>
            </a:pPr>
            <a:r>
              <a:rPr lang="en-US" b="1" dirty="0">
                <a:latin typeface="+mj-lt"/>
                <a:cs typeface="+mn-cs"/>
              </a:rPr>
              <a:t>Is connected to each IGS station</a:t>
            </a:r>
          </a:p>
          <a:p>
            <a:pPr lvl="1">
              <a:buFont typeface="Arial" pitchFamily="34" charset="0"/>
              <a:buChar char="•"/>
              <a:defRPr/>
            </a:pPr>
            <a:r>
              <a:rPr lang="en-US" b="1" dirty="0">
                <a:latin typeface="+mj-lt"/>
                <a:cs typeface="+mn-cs"/>
              </a:rPr>
              <a:t>Gets placed accurately in IGS frame</a:t>
            </a:r>
          </a:p>
          <a:p>
            <a:pPr lvl="1">
              <a:buFont typeface="Arial" pitchFamily="34" charset="0"/>
              <a:buChar char="•"/>
              <a:defRPr/>
            </a:pPr>
            <a:r>
              <a:rPr lang="en-US" b="1" dirty="0">
                <a:latin typeface="+mj-lt"/>
                <a:cs typeface="+mn-cs"/>
              </a:rPr>
              <a:t>Provides consistent reference for each remote station</a:t>
            </a:r>
          </a:p>
          <a:p>
            <a:pPr lvl="1">
              <a:buFont typeface="Arial" pitchFamily="34" charset="0"/>
              <a:buChar char="•"/>
              <a:defRPr/>
            </a:pPr>
            <a:r>
              <a:rPr lang="en-US" b="1" dirty="0">
                <a:latin typeface="+mj-lt"/>
                <a:cs typeface="+mn-cs"/>
              </a:rPr>
              <a:t>Is suitable for projects up to several hundred km with &gt; 2-4hr of data</a:t>
            </a:r>
          </a:p>
          <a:p>
            <a:pPr lvl="1">
              <a:buFont typeface="Arial" pitchFamily="34" charset="0"/>
              <a:buChar char="•"/>
              <a:defRPr/>
            </a:pPr>
            <a:r>
              <a:rPr lang="en-US" b="1" dirty="0">
                <a:latin typeface="+mj-lt"/>
                <a:cs typeface="+mn-cs"/>
              </a:rPr>
              <a:t>Tightly constrain IGS, loosely constrain hub</a:t>
            </a:r>
          </a:p>
        </p:txBody>
      </p:sp>
      <p:sp>
        <p:nvSpPr>
          <p:cNvPr id="4" name="TextBox 3"/>
          <p:cNvSpPr txBox="1"/>
          <p:nvPr/>
        </p:nvSpPr>
        <p:spPr>
          <a:xfrm>
            <a:off x="1241425" y="228600"/>
            <a:ext cx="6149975" cy="584200"/>
          </a:xfrm>
          <a:prstGeom prst="rect">
            <a:avLst/>
          </a:prstGeom>
          <a:noFill/>
        </p:spPr>
        <p:txBody>
          <a:bodyPr>
            <a:spAutoFit/>
          </a:bodyPr>
          <a:lstStyle/>
          <a:p>
            <a:pPr>
              <a:defRPr/>
            </a:pPr>
            <a:r>
              <a:rPr lang="en-US" sz="3200" b="1" dirty="0">
                <a:latin typeface="+mj-lt"/>
                <a:cs typeface="+mn-cs"/>
              </a:rPr>
              <a:t>BASIC HUB SITE STRATEGY</a:t>
            </a:r>
          </a:p>
        </p:txBody>
      </p:sp>
    </p:spTree>
  </p:cSld>
  <p:clrMapOvr>
    <a:masterClrMapping/>
  </p:clrMapOvr>
  <p:transition spd="med">
    <p:fade thruBlk="1"/>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1143000" y="914400"/>
            <a:ext cx="6935788" cy="3810000"/>
          </a:xfrm>
          <a:prstGeom prst="rect">
            <a:avLst/>
          </a:prstGeom>
          <a:noFill/>
          <a:ln w="9525">
            <a:noFill/>
            <a:miter lim="800000"/>
            <a:headEnd/>
            <a:tailEnd/>
          </a:ln>
        </p:spPr>
      </p:pic>
      <p:sp>
        <p:nvSpPr>
          <p:cNvPr id="3" name="TextBox 2"/>
          <p:cNvSpPr txBox="1"/>
          <p:nvPr/>
        </p:nvSpPr>
        <p:spPr>
          <a:xfrm>
            <a:off x="163513" y="228600"/>
            <a:ext cx="8980487" cy="584200"/>
          </a:xfrm>
          <a:prstGeom prst="rect">
            <a:avLst/>
          </a:prstGeom>
          <a:noFill/>
        </p:spPr>
        <p:txBody>
          <a:bodyPr>
            <a:spAutoFit/>
          </a:bodyPr>
          <a:lstStyle/>
          <a:p>
            <a:pPr>
              <a:defRPr/>
            </a:pPr>
            <a:r>
              <a:rPr lang="en-US" sz="3200" b="1" dirty="0">
                <a:latin typeface="+mj-lt"/>
                <a:cs typeface="+mn-cs"/>
              </a:rPr>
              <a:t>BASIC HUB SITE STRATEGY – HGTMOD &amp; FAA</a:t>
            </a:r>
          </a:p>
        </p:txBody>
      </p:sp>
      <p:sp>
        <p:nvSpPr>
          <p:cNvPr id="4" name="TextBox 3"/>
          <p:cNvSpPr txBox="1"/>
          <p:nvPr/>
        </p:nvSpPr>
        <p:spPr>
          <a:xfrm>
            <a:off x="1219200" y="4953000"/>
            <a:ext cx="5029200" cy="923925"/>
          </a:xfrm>
          <a:prstGeom prst="rect">
            <a:avLst/>
          </a:prstGeom>
          <a:noFill/>
        </p:spPr>
        <p:txBody>
          <a:bodyPr>
            <a:spAutoFit/>
          </a:bodyPr>
          <a:lstStyle/>
          <a:p>
            <a:pPr>
              <a:defRPr/>
            </a:pPr>
            <a:r>
              <a:rPr lang="en-US" b="1" dirty="0">
                <a:latin typeface="+mj-lt"/>
                <a:cs typeface="+mn-cs"/>
              </a:rPr>
              <a:t>Stations with &lt; 1hr of data</a:t>
            </a:r>
          </a:p>
          <a:p>
            <a:pPr lvl="1">
              <a:buFont typeface="Arial" pitchFamily="34" charset="0"/>
              <a:buChar char="•"/>
              <a:defRPr/>
            </a:pPr>
            <a:r>
              <a:rPr lang="en-US" b="1" dirty="0">
                <a:latin typeface="+mj-lt"/>
                <a:cs typeface="+mn-cs"/>
              </a:rPr>
              <a:t>Use multiple hub sites</a:t>
            </a:r>
          </a:p>
          <a:p>
            <a:pPr lvl="1">
              <a:buFont typeface="Arial" pitchFamily="34" charset="0"/>
              <a:buChar char="•"/>
              <a:defRPr/>
            </a:pPr>
            <a:r>
              <a:rPr lang="en-US" b="1" dirty="0">
                <a:latin typeface="+mj-lt"/>
                <a:cs typeface="+mn-cs"/>
              </a:rPr>
              <a:t>Keep baselines &lt; 20km</a:t>
            </a:r>
          </a:p>
        </p:txBody>
      </p:sp>
    </p:spTree>
  </p:cSld>
  <p:clrMapOvr>
    <a:masterClrMapping/>
  </p:clrMapOvr>
  <p:transition spd="med">
    <p:fade thruBlk="1"/>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defRPr/>
            </a:pPr>
            <a:r>
              <a:rPr lang="en-US" dirty="0" smtClean="0"/>
              <a:t>Manage a project</a:t>
            </a:r>
            <a:endParaRPr lang="en-US" dirty="0"/>
          </a:p>
        </p:txBody>
      </p:sp>
      <p:sp>
        <p:nvSpPr>
          <p:cNvPr id="12" name="Date Placeholder 11"/>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184323" name="Group 2"/>
          <p:cNvGrpSpPr>
            <a:grpSpLocks/>
          </p:cNvGrpSpPr>
          <p:nvPr/>
        </p:nvGrpSpPr>
        <p:grpSpPr bwMode="auto">
          <a:xfrm>
            <a:off x="174625" y="6562725"/>
            <a:ext cx="1460500" cy="277813"/>
            <a:chOff x="121" y="4559"/>
            <a:chExt cx="1014" cy="193"/>
          </a:xfrm>
        </p:grpSpPr>
        <p:sp>
          <p:nvSpPr>
            <p:cNvPr id="18433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4331" name="Group 4"/>
            <p:cNvGrpSpPr>
              <a:grpSpLocks/>
            </p:cNvGrpSpPr>
            <p:nvPr/>
          </p:nvGrpSpPr>
          <p:grpSpPr bwMode="auto">
            <a:xfrm>
              <a:off x="121" y="4559"/>
              <a:ext cx="1014" cy="193"/>
              <a:chOff x="121" y="4559"/>
              <a:chExt cx="1014" cy="193"/>
            </a:xfrm>
          </p:grpSpPr>
          <p:sp>
            <p:nvSpPr>
              <p:cNvPr id="18433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4324" name="Group 7"/>
          <p:cNvGrpSpPr>
            <a:grpSpLocks/>
          </p:cNvGrpSpPr>
          <p:nvPr/>
        </p:nvGrpSpPr>
        <p:grpSpPr bwMode="auto">
          <a:xfrm>
            <a:off x="8505825" y="6540500"/>
            <a:ext cx="257175" cy="277813"/>
            <a:chOff x="5904" y="4543"/>
            <a:chExt cx="178" cy="193"/>
          </a:xfrm>
        </p:grpSpPr>
        <p:sp>
          <p:nvSpPr>
            <p:cNvPr id="18432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4327" name="Group 9"/>
            <p:cNvGrpSpPr>
              <a:grpSpLocks/>
            </p:cNvGrpSpPr>
            <p:nvPr/>
          </p:nvGrpSpPr>
          <p:grpSpPr bwMode="auto">
            <a:xfrm>
              <a:off x="5904" y="4543"/>
              <a:ext cx="178" cy="193"/>
              <a:chOff x="5904" y="4543"/>
              <a:chExt cx="178" cy="193"/>
            </a:xfrm>
          </p:grpSpPr>
          <p:sp>
            <p:nvSpPr>
              <p:cNvPr id="18432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B2699AD-6C5B-4A4B-9479-4604ABB91F7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208</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2062163" y="1631950"/>
            <a:ext cx="6951662" cy="4938713"/>
          </a:xfrm>
          <a:prstGeom prst="rect">
            <a:avLst/>
          </a:prstGeom>
          <a:noFill/>
          <a:ln w="9525">
            <a:noFill/>
            <a:miter lim="800000"/>
            <a:headEnd/>
            <a:tailEnd/>
          </a:ln>
          <a:effectLst/>
        </p:spPr>
        <p:txBody>
          <a:bodyPr>
            <a:spAutoFit/>
          </a:bodyPr>
          <a:lstStyle/>
          <a:p>
            <a:pPr marL="3175" indent="-3175">
              <a:spcBef>
                <a:spcPct val="50000"/>
              </a:spcBef>
              <a:defRPr/>
            </a:pPr>
            <a:r>
              <a:rPr lang="en-US" sz="2400" dirty="0">
                <a:cs typeface="+mn-cs"/>
              </a:rPr>
              <a:t>At any time during its lifetime, the manager can review the project’s status and modify details. Once again we’ll use the more interesting project, </a:t>
            </a:r>
            <a:br>
              <a:rPr lang="en-US" sz="2400" dirty="0">
                <a:cs typeface="+mn-cs"/>
              </a:rPr>
            </a:br>
            <a:r>
              <a:rPr lang="en-US" sz="2400" dirty="0">
                <a:cs typeface="+mn-cs"/>
              </a:rPr>
              <a:t>		 “</a:t>
            </a:r>
            <a:r>
              <a:rPr lang="en-US" sz="2400" b="1" dirty="0">
                <a:latin typeface="Courier New" pitchFamily="49" charset="0"/>
                <a:cs typeface="Courier New" pitchFamily="49" charset="0"/>
              </a:rPr>
              <a:t>Training data set 1</a:t>
            </a:r>
            <a:r>
              <a:rPr lang="en-US" sz="2400" dirty="0">
                <a:cs typeface="+mn-cs"/>
              </a:rPr>
              <a:t>”</a:t>
            </a:r>
            <a:br>
              <a:rPr lang="en-US" sz="2400" dirty="0">
                <a:cs typeface="+mn-cs"/>
              </a:rPr>
            </a:br>
            <a:r>
              <a:rPr lang="en-US" sz="2400" dirty="0"/>
              <a:t>The project keywords are:</a:t>
            </a:r>
          </a:p>
          <a:p>
            <a:pPr marL="1885950" indent="-3175">
              <a:spcBef>
                <a:spcPct val="50000"/>
              </a:spcBef>
              <a:defRPr/>
            </a:pPr>
            <a:r>
              <a:rPr lang="en-US" sz="2400" b="1" dirty="0">
                <a:latin typeface="Courier New" pitchFamily="49" charset="0"/>
                <a:cs typeface="Courier New" pitchFamily="49" charset="0"/>
              </a:rPr>
              <a:t>PROJECT :	hrdb86fc</a:t>
            </a:r>
          </a:p>
          <a:p>
            <a:pPr marL="1885950" indent="-3175">
              <a:spcBef>
                <a:spcPct val="50000"/>
              </a:spcBef>
              <a:defRPr/>
            </a:pPr>
            <a:r>
              <a:rPr lang="en-US" sz="2400" b="1" dirty="0">
                <a:latin typeface="Courier New" pitchFamily="49" charset="0"/>
                <a:cs typeface="Courier New" pitchFamily="49" charset="0"/>
              </a:rPr>
              <a:t>MANAGER :	ff5d3zmu</a:t>
            </a:r>
          </a:p>
          <a:p>
            <a:pPr marL="1885950" indent="-3175">
              <a:spcBef>
                <a:spcPct val="50000"/>
              </a:spcBef>
              <a:defRPr/>
            </a:pPr>
            <a:r>
              <a:rPr lang="en-US" sz="2400" b="1" dirty="0">
                <a:latin typeface="Courier New" pitchFamily="49" charset="0"/>
                <a:cs typeface="Courier New" pitchFamily="49" charset="0"/>
              </a:rPr>
              <a:t>PROCESS :	d_ssvk68</a:t>
            </a:r>
          </a:p>
          <a:p>
            <a:pPr marL="3175" indent="-3175">
              <a:spcBef>
                <a:spcPct val="50000"/>
              </a:spcBef>
              <a:defRPr/>
            </a:pPr>
            <a:r>
              <a:rPr lang="en-US" sz="2400" dirty="0">
                <a:cs typeface="+mn-cs"/>
              </a:rPr>
              <a:t>Recall that this is an active test project and, so, may not always be in this exact state</a:t>
            </a:r>
          </a:p>
          <a:p>
            <a:pPr marL="3175" indent="-3175">
              <a:spcBef>
                <a:spcPct val="50000"/>
              </a:spcBef>
              <a:defRPr/>
            </a:pPr>
            <a:endParaRPr lang="en-US" dirty="0">
              <a:cs typeface="+mn-cs"/>
            </a:endParaRPr>
          </a:p>
        </p:txBody>
      </p:sp>
      <p:grpSp>
        <p:nvGrpSpPr>
          <p:cNvPr id="185347" name="Group 13"/>
          <p:cNvGrpSpPr>
            <a:grpSpLocks/>
          </p:cNvGrpSpPr>
          <p:nvPr/>
        </p:nvGrpSpPr>
        <p:grpSpPr bwMode="auto">
          <a:xfrm>
            <a:off x="174625" y="6562725"/>
            <a:ext cx="1460500" cy="277813"/>
            <a:chOff x="121" y="4559"/>
            <a:chExt cx="1014" cy="193"/>
          </a:xfrm>
        </p:grpSpPr>
        <p:sp>
          <p:nvSpPr>
            <p:cNvPr id="18535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5355" name="Group 4"/>
            <p:cNvGrpSpPr>
              <a:grpSpLocks/>
            </p:cNvGrpSpPr>
            <p:nvPr/>
          </p:nvGrpSpPr>
          <p:grpSpPr bwMode="auto">
            <a:xfrm>
              <a:off x="121" y="4559"/>
              <a:ext cx="1014" cy="193"/>
              <a:chOff x="121" y="4559"/>
              <a:chExt cx="1014" cy="193"/>
            </a:xfrm>
          </p:grpSpPr>
          <p:sp>
            <p:nvSpPr>
              <p:cNvPr id="18535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5348" name="Group 7"/>
          <p:cNvGrpSpPr>
            <a:grpSpLocks/>
          </p:cNvGrpSpPr>
          <p:nvPr/>
        </p:nvGrpSpPr>
        <p:grpSpPr bwMode="auto">
          <a:xfrm>
            <a:off x="8505825" y="6540500"/>
            <a:ext cx="257175" cy="277813"/>
            <a:chOff x="5904" y="4543"/>
            <a:chExt cx="178" cy="193"/>
          </a:xfrm>
        </p:grpSpPr>
        <p:sp>
          <p:nvSpPr>
            <p:cNvPr id="18535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5351" name="Group 16"/>
            <p:cNvGrpSpPr>
              <a:grpSpLocks/>
            </p:cNvGrpSpPr>
            <p:nvPr/>
          </p:nvGrpSpPr>
          <p:grpSpPr bwMode="auto">
            <a:xfrm>
              <a:off x="5904" y="4543"/>
              <a:ext cx="178" cy="193"/>
              <a:chOff x="5904" y="4543"/>
              <a:chExt cx="178" cy="193"/>
            </a:xfrm>
          </p:grpSpPr>
          <p:sp>
            <p:nvSpPr>
              <p:cNvPr id="18535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C21C618-FF65-4FC8-B3B9-FF688B0C059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209</a:t>
                </a:fld>
                <a:r>
                  <a:rPr lang="en-GB" b="1" dirty="0">
                    <a:solidFill>
                      <a:srgbClr val="282878"/>
                    </a:solidFill>
                    <a:cs typeface="+mn-cs"/>
                  </a:rPr>
                  <a:t> </a:t>
                </a:r>
              </a:p>
            </p:txBody>
          </p:sp>
        </p:grpSp>
      </p:grpSp>
      <p:sp>
        <p:nvSpPr>
          <p:cNvPr id="25" name="TextBox 24"/>
          <p:cNvSpPr txBox="1"/>
          <p:nvPr/>
        </p:nvSpPr>
        <p:spPr>
          <a:xfrm>
            <a:off x="2147888" y="733425"/>
            <a:ext cx="7219950" cy="708025"/>
          </a:xfrm>
          <a:prstGeom prst="rect">
            <a:avLst/>
          </a:prstGeom>
          <a:noFill/>
        </p:spPr>
        <p:txBody>
          <a:bodyPr>
            <a:spAutoFit/>
          </a:bodyPr>
          <a:lstStyle/>
          <a:p>
            <a:pPr>
              <a:defRPr/>
            </a:pPr>
            <a:r>
              <a:rPr lang="en-US" sz="4000" dirty="0">
                <a:latin typeface="+mj-lt"/>
                <a:cs typeface="+mn-cs"/>
              </a:rPr>
              <a:t>MANAGE A PROJECT</a:t>
            </a:r>
          </a:p>
        </p:txBody>
      </p:sp>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a:xfrm>
            <a:off x="2100263" y="465138"/>
            <a:ext cx="5878512" cy="595312"/>
          </a:xfrm>
        </p:spPr>
        <p:txBody>
          <a:bodyPr/>
          <a:lstStyle/>
          <a:p>
            <a:pPr algn="l"/>
            <a:r>
              <a:rPr lang="en-US" sz="4000" smtClean="0"/>
              <a:t>How Does OPUS-S Work?</a:t>
            </a:r>
          </a:p>
        </p:txBody>
      </p:sp>
      <p:sp>
        <p:nvSpPr>
          <p:cNvPr id="16" name="Date Placeholder 15"/>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sp>
        <p:nvSpPr>
          <p:cNvPr id="7" name="TextBox 6"/>
          <p:cNvSpPr txBox="1"/>
          <p:nvPr/>
        </p:nvSpPr>
        <p:spPr>
          <a:xfrm>
            <a:off x="228600" y="1189038"/>
            <a:ext cx="8656638" cy="5262562"/>
          </a:xfrm>
          <a:prstGeom prst="rect">
            <a:avLst/>
          </a:prstGeom>
          <a:noFill/>
        </p:spPr>
        <p:txBody>
          <a:bodyPr>
            <a:spAutoFit/>
          </a:bodyPr>
          <a:lstStyle/>
          <a:p>
            <a:pPr marL="6350" indent="-6350">
              <a:defRPr/>
            </a:pPr>
            <a:r>
              <a:rPr lang="en-US" sz="2400" dirty="0">
                <a:solidFill>
                  <a:prstClr val="black"/>
                </a:solidFill>
              </a:rPr>
              <a:t>			OPUS-S processing highlights:</a:t>
            </a:r>
          </a:p>
          <a:p>
            <a:pPr marL="6350" indent="-6350">
              <a:defRPr/>
            </a:pPr>
            <a:endParaRPr lang="en-US" sz="2400" dirty="0">
              <a:solidFill>
                <a:prstClr val="black"/>
              </a:solidFill>
            </a:endParaRPr>
          </a:p>
          <a:p>
            <a:pPr marL="352425" indent="-352425">
              <a:buFont typeface="Arial" pitchFamily="34" charset="0"/>
              <a:buChar char="•"/>
              <a:defRPr/>
            </a:pPr>
            <a:r>
              <a:rPr lang="en-US" sz="2400" dirty="0">
                <a:solidFill>
                  <a:prstClr val="black"/>
                </a:solidFill>
              </a:rPr>
              <a:t>Everything is “done” in the </a:t>
            </a:r>
            <a:r>
              <a:rPr lang="en-US" sz="2400" b="1" dirty="0">
                <a:solidFill>
                  <a:prstClr val="black"/>
                </a:solidFill>
              </a:rPr>
              <a:t>International Terrestrial Reference Frame</a:t>
            </a:r>
            <a:r>
              <a:rPr lang="en-US" sz="2400" dirty="0">
                <a:solidFill>
                  <a:prstClr val="black"/>
                </a:solidFill>
              </a:rPr>
              <a:t> (ITRF).</a:t>
            </a:r>
          </a:p>
          <a:p>
            <a:pPr marL="352425" indent="-352425">
              <a:buFont typeface="Arial" pitchFamily="34" charset="0"/>
              <a:buChar char="•"/>
              <a:defRPr/>
            </a:pPr>
            <a:r>
              <a:rPr lang="en-US" sz="2400" dirty="0">
                <a:solidFill>
                  <a:prstClr val="black"/>
                </a:solidFill>
              </a:rPr>
              <a:t>SV coordinates are held rigidly fixed.</a:t>
            </a:r>
          </a:p>
          <a:p>
            <a:pPr marL="352425" indent="-352425">
              <a:buFont typeface="Arial" pitchFamily="34" charset="0"/>
              <a:buChar char="•"/>
              <a:defRPr/>
            </a:pPr>
            <a:r>
              <a:rPr lang="en-US" sz="2400" dirty="0">
                <a:solidFill>
                  <a:prstClr val="black"/>
                </a:solidFill>
              </a:rPr>
              <a:t>CORS coordinates are heavily constrained.</a:t>
            </a:r>
          </a:p>
          <a:p>
            <a:pPr marL="352425" indent="-352425">
              <a:buFont typeface="Arial" pitchFamily="34" charset="0"/>
              <a:buChar char="•"/>
              <a:defRPr/>
            </a:pPr>
            <a:r>
              <a:rPr lang="en-US" sz="2400" dirty="0">
                <a:solidFill>
                  <a:prstClr val="black"/>
                </a:solidFill>
              </a:rPr>
              <a:t>Neutral atmosphere (</a:t>
            </a:r>
            <a:r>
              <a:rPr lang="en-US" sz="2400" dirty="0" err="1">
                <a:solidFill>
                  <a:prstClr val="black"/>
                </a:solidFill>
              </a:rPr>
              <a:t>tropo</a:t>
            </a:r>
            <a:r>
              <a:rPr lang="en-US" sz="2400" dirty="0">
                <a:solidFill>
                  <a:prstClr val="black"/>
                </a:solidFill>
              </a:rPr>
              <a:t>) dry component modeled.</a:t>
            </a:r>
          </a:p>
          <a:p>
            <a:pPr marL="352425" indent="-352425">
              <a:buFont typeface="Arial" pitchFamily="34" charset="0"/>
              <a:buChar char="•"/>
              <a:defRPr/>
            </a:pPr>
            <a:r>
              <a:rPr lang="en-US" sz="2400" dirty="0">
                <a:solidFill>
                  <a:prstClr val="black"/>
                </a:solidFill>
              </a:rPr>
              <a:t>Neutral atmosphere (</a:t>
            </a:r>
            <a:r>
              <a:rPr lang="en-US" sz="2400" dirty="0" err="1">
                <a:solidFill>
                  <a:prstClr val="black"/>
                </a:solidFill>
              </a:rPr>
              <a:t>tropo</a:t>
            </a:r>
            <a:r>
              <a:rPr lang="en-US" sz="2400" dirty="0">
                <a:solidFill>
                  <a:prstClr val="black"/>
                </a:solidFill>
              </a:rPr>
              <a:t>) wet component estimated.</a:t>
            </a:r>
          </a:p>
          <a:p>
            <a:pPr marL="352425" indent="-352425">
              <a:buFont typeface="Arial" pitchFamily="34" charset="0"/>
              <a:buChar char="•"/>
              <a:defRPr/>
            </a:pPr>
            <a:r>
              <a:rPr lang="en-US" sz="2400" dirty="0">
                <a:solidFill>
                  <a:prstClr val="black"/>
                </a:solidFill>
              </a:rPr>
              <a:t>Double-differenced, ion-free carrier phase observable.</a:t>
            </a:r>
          </a:p>
          <a:p>
            <a:pPr marL="352425" indent="-352425">
              <a:buFont typeface="Arial" pitchFamily="34" charset="0"/>
              <a:buChar char="•"/>
              <a:defRPr/>
            </a:pPr>
            <a:r>
              <a:rPr lang="en-US" sz="2400" dirty="0">
                <a:solidFill>
                  <a:prstClr val="black"/>
                </a:solidFill>
              </a:rPr>
              <a:t>Carrier phase ambiguities are fixed to their integer values where possible; float ambiguities are estimated otherwise.</a:t>
            </a:r>
          </a:p>
          <a:p>
            <a:pPr marL="352425" indent="-352425">
              <a:buFont typeface="Arial" pitchFamily="34" charset="0"/>
              <a:buChar char="•"/>
              <a:defRPr/>
            </a:pPr>
            <a:r>
              <a:rPr lang="en-US" sz="2400" dirty="0">
                <a:solidFill>
                  <a:prstClr val="black"/>
                </a:solidFill>
              </a:rPr>
              <a:t>Individual baselines are processed and the results combined generating mean coordinates and peak-to-peak uncertainties.</a:t>
            </a:r>
          </a:p>
        </p:txBody>
      </p:sp>
      <p:grpSp>
        <p:nvGrpSpPr>
          <p:cNvPr id="2" name="Group 2"/>
          <p:cNvGrpSpPr>
            <a:grpSpLocks/>
          </p:cNvGrpSpPr>
          <p:nvPr/>
        </p:nvGrpSpPr>
        <p:grpSpPr bwMode="auto">
          <a:xfrm>
            <a:off x="174625" y="6562725"/>
            <a:ext cx="1460500" cy="277813"/>
            <a:chOff x="121" y="4559"/>
            <a:chExt cx="1014" cy="193"/>
          </a:xfrm>
        </p:grpSpPr>
        <p:sp>
          <p:nvSpPr>
            <p:cNvPr id="5223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5223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223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5223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806A2EF2-F670-46CB-B2B6-F88FBB0AF4E6}"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a:t>
                </a:fld>
                <a:r>
                  <a:rPr lang="en-GB" b="1" dirty="0">
                    <a:solidFill>
                      <a:srgbClr val="282878"/>
                    </a:solidFill>
                  </a:rPr>
                  <a:t> </a:t>
                </a:r>
              </a:p>
            </p:txBody>
          </p:sp>
        </p:grpSp>
      </p:grpSp>
    </p:spTree>
  </p:cSld>
  <p:clrMapOvr>
    <a:masterClrMapping/>
  </p:clrMapOvr>
  <p:transition spd="med">
    <p:fade thruBlk="1"/>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370" name="Group 3"/>
          <p:cNvGrpSpPr>
            <a:grpSpLocks/>
          </p:cNvGrpSpPr>
          <p:nvPr/>
        </p:nvGrpSpPr>
        <p:grpSpPr bwMode="auto">
          <a:xfrm>
            <a:off x="174625" y="6562725"/>
            <a:ext cx="1460500" cy="277813"/>
            <a:chOff x="121" y="4559"/>
            <a:chExt cx="1014" cy="193"/>
          </a:xfrm>
        </p:grpSpPr>
        <p:sp>
          <p:nvSpPr>
            <p:cNvPr id="18638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6382" name="Group 4"/>
            <p:cNvGrpSpPr>
              <a:grpSpLocks/>
            </p:cNvGrpSpPr>
            <p:nvPr/>
          </p:nvGrpSpPr>
          <p:grpSpPr bwMode="auto">
            <a:xfrm>
              <a:off x="121" y="4559"/>
              <a:ext cx="1014" cy="193"/>
              <a:chOff x="121" y="4559"/>
              <a:chExt cx="1014" cy="193"/>
            </a:xfrm>
          </p:grpSpPr>
          <p:sp>
            <p:nvSpPr>
              <p:cNvPr id="18638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6371" name="Group 7"/>
          <p:cNvGrpSpPr>
            <a:grpSpLocks/>
          </p:cNvGrpSpPr>
          <p:nvPr/>
        </p:nvGrpSpPr>
        <p:grpSpPr bwMode="auto">
          <a:xfrm>
            <a:off x="8505825" y="6540500"/>
            <a:ext cx="257175" cy="277813"/>
            <a:chOff x="5904" y="4543"/>
            <a:chExt cx="178" cy="193"/>
          </a:xfrm>
        </p:grpSpPr>
        <p:sp>
          <p:nvSpPr>
            <p:cNvPr id="18637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6378" name="Group 16"/>
            <p:cNvGrpSpPr>
              <a:grpSpLocks/>
            </p:cNvGrpSpPr>
            <p:nvPr/>
          </p:nvGrpSpPr>
          <p:grpSpPr bwMode="auto">
            <a:xfrm>
              <a:off x="5904" y="4543"/>
              <a:ext cx="178" cy="193"/>
              <a:chOff x="5904" y="4543"/>
              <a:chExt cx="178" cy="193"/>
            </a:xfrm>
          </p:grpSpPr>
          <p:sp>
            <p:nvSpPr>
              <p:cNvPr id="18637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3C13279-E530-4F67-8601-DA8AEC835C6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210</a:t>
                </a:fld>
                <a:r>
                  <a:rPr lang="en-GB" b="1" dirty="0">
                    <a:solidFill>
                      <a:srgbClr val="282878"/>
                    </a:solidFill>
                    <a:cs typeface="+mn-cs"/>
                  </a:rPr>
                  <a:t> </a:t>
                </a:r>
              </a:p>
            </p:txBody>
          </p:sp>
        </p:grpSp>
      </p:grpSp>
      <p:pic>
        <p:nvPicPr>
          <p:cNvPr id="14" name="Picture 2"/>
          <p:cNvPicPr>
            <a:picLocks noChangeAspect="1" noChangeArrowheads="1"/>
          </p:cNvPicPr>
          <p:nvPr/>
        </p:nvPicPr>
        <p:blipFill>
          <a:blip r:embed="rId2" cstate="print">
            <a:duotone>
              <a:prstClr val="black"/>
              <a:schemeClr val="tx1">
                <a:tint val="45000"/>
                <a:satMod val="400000"/>
              </a:schemeClr>
            </a:duotone>
          </a:blip>
          <a:srcRect/>
          <a:stretch>
            <a:fillRect/>
          </a:stretch>
        </p:blipFill>
        <p:spPr bwMode="auto">
          <a:xfrm>
            <a:off x="822960" y="1203264"/>
            <a:ext cx="7498080" cy="4451473"/>
          </a:xfrm>
          <a:prstGeom prst="rect">
            <a:avLst/>
          </a:prstGeom>
          <a:noFill/>
          <a:ln w="9525">
            <a:solidFill>
              <a:schemeClr val="tx2">
                <a:lumMod val="60000"/>
                <a:lumOff val="40000"/>
              </a:schemeClr>
            </a:solidFill>
            <a:miter lim="800000"/>
            <a:headEnd/>
            <a:tailEnd/>
          </a:ln>
        </p:spPr>
      </p:pic>
      <p:pic>
        <p:nvPicPr>
          <p:cNvPr id="186373" name="Picture 2"/>
          <p:cNvPicPr>
            <a:picLocks noChangeAspect="1" noChangeArrowheads="1"/>
          </p:cNvPicPr>
          <p:nvPr/>
        </p:nvPicPr>
        <p:blipFill>
          <a:blip r:embed="rId3" cstate="print"/>
          <a:srcRect/>
          <a:stretch>
            <a:fillRect/>
          </a:stretch>
        </p:blipFill>
        <p:spPr bwMode="auto">
          <a:xfrm>
            <a:off x="822325" y="4394200"/>
            <a:ext cx="7499350" cy="819150"/>
          </a:xfrm>
          <a:prstGeom prst="rect">
            <a:avLst/>
          </a:prstGeom>
          <a:noFill/>
          <a:ln w="9525">
            <a:noFill/>
            <a:miter lim="800000"/>
            <a:headEnd/>
            <a:tailEnd/>
          </a:ln>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marL="3175" indent="-3175">
              <a:spcBef>
                <a:spcPct val="50000"/>
              </a:spcBef>
              <a:defRPr/>
            </a:pPr>
            <a:r>
              <a:rPr lang="en-US" sz="2400" dirty="0">
                <a:solidFill>
                  <a:schemeClr val="bg1"/>
                </a:solidFill>
              </a:rPr>
              <a:t>The manager’s tasks are sufficiently numerous and varied to warrant a separate login.</a:t>
            </a:r>
          </a:p>
          <a:p>
            <a:pPr marL="3175" indent="-3175">
              <a:spcBef>
                <a:spcPct val="50000"/>
              </a:spcBef>
              <a:defRPr/>
            </a:pPr>
            <a:r>
              <a:rPr lang="en-US" sz="2400" dirty="0">
                <a:solidFill>
                  <a:schemeClr val="bg1"/>
                </a:solidFill>
              </a:rPr>
              <a:t>To begin, enter the project and manager keyword, then click the “Manage” button.</a:t>
            </a:r>
          </a:p>
        </p:txBody>
      </p:sp>
    </p:spTree>
  </p:cSld>
  <p:clrMapOvr>
    <a:masterClrMapping/>
  </p:clrMapOvr>
  <p:transition spd="med">
    <p:fade thruBlk="1"/>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822325" y="438150"/>
            <a:ext cx="7499350" cy="5981700"/>
          </a:xfrm>
          <a:prstGeom prst="rect">
            <a:avLst/>
          </a:prstGeom>
          <a:noFill/>
          <a:ln w="9525">
            <a:solidFill>
              <a:schemeClr val="tx2">
                <a:lumMod val="60000"/>
                <a:lumOff val="40000"/>
              </a:schemeClr>
            </a:solidFill>
            <a:miter lim="800000"/>
            <a:headEnd/>
            <a:tailEnd/>
          </a:ln>
        </p:spPr>
      </p:pic>
      <p:grpSp>
        <p:nvGrpSpPr>
          <p:cNvPr id="187395" name="Group 5"/>
          <p:cNvGrpSpPr>
            <a:grpSpLocks/>
          </p:cNvGrpSpPr>
          <p:nvPr/>
        </p:nvGrpSpPr>
        <p:grpSpPr bwMode="auto">
          <a:xfrm>
            <a:off x="174625" y="6562725"/>
            <a:ext cx="1460500" cy="277813"/>
            <a:chOff x="121" y="4559"/>
            <a:chExt cx="1014" cy="193"/>
          </a:xfrm>
        </p:grpSpPr>
        <p:sp>
          <p:nvSpPr>
            <p:cNvPr id="18740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7402" name="Group 4"/>
            <p:cNvGrpSpPr>
              <a:grpSpLocks/>
            </p:cNvGrpSpPr>
            <p:nvPr/>
          </p:nvGrpSpPr>
          <p:grpSpPr bwMode="auto">
            <a:xfrm>
              <a:off x="121" y="4559"/>
              <a:ext cx="1014" cy="193"/>
              <a:chOff x="121" y="4559"/>
              <a:chExt cx="1014" cy="193"/>
            </a:xfrm>
          </p:grpSpPr>
          <p:sp>
            <p:nvSpPr>
              <p:cNvPr id="18740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7396" name="Group 7"/>
          <p:cNvGrpSpPr>
            <a:grpSpLocks/>
          </p:cNvGrpSpPr>
          <p:nvPr/>
        </p:nvGrpSpPr>
        <p:grpSpPr bwMode="auto">
          <a:xfrm>
            <a:off x="8505825" y="6540500"/>
            <a:ext cx="257175" cy="277813"/>
            <a:chOff x="5904" y="4543"/>
            <a:chExt cx="178" cy="193"/>
          </a:xfrm>
        </p:grpSpPr>
        <p:sp>
          <p:nvSpPr>
            <p:cNvPr id="18739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7398" name="Group 16"/>
            <p:cNvGrpSpPr>
              <a:grpSpLocks/>
            </p:cNvGrpSpPr>
            <p:nvPr/>
          </p:nvGrpSpPr>
          <p:grpSpPr bwMode="auto">
            <a:xfrm>
              <a:off x="5904" y="4543"/>
              <a:ext cx="178" cy="193"/>
              <a:chOff x="5904" y="4543"/>
              <a:chExt cx="178" cy="193"/>
            </a:xfrm>
          </p:grpSpPr>
          <p:sp>
            <p:nvSpPr>
              <p:cNvPr id="18739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45CEEE27-1353-4445-8FCB-08749108703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88419" name="Picture 2"/>
          <p:cNvPicPr>
            <a:picLocks noChangeAspect="1" noChangeArrowheads="1"/>
          </p:cNvPicPr>
          <p:nvPr/>
        </p:nvPicPr>
        <p:blipFill>
          <a:blip r:embed="rId4" cstate="print"/>
          <a:srcRect/>
          <a:stretch>
            <a:fillRect/>
          </a:stretch>
        </p:blipFill>
        <p:spPr bwMode="auto">
          <a:xfrm>
            <a:off x="822325" y="1258888"/>
            <a:ext cx="7499350" cy="238125"/>
          </a:xfrm>
          <a:prstGeom prst="rect">
            <a:avLst/>
          </a:prstGeom>
          <a:noFill/>
          <a:ln w="9525">
            <a:noFill/>
            <a:miter lim="800000"/>
            <a:headEnd/>
            <a:tailEnd/>
          </a:ln>
        </p:spPr>
      </p:pic>
      <p:sp>
        <p:nvSpPr>
          <p:cNvPr id="7" name="TextBox 6"/>
          <p:cNvSpPr txBox="1"/>
          <p:nvPr/>
        </p:nvSpPr>
        <p:spPr>
          <a:xfrm>
            <a:off x="457200" y="201168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menu at the top of the page selects the type of solution or solutions.</a:t>
            </a:r>
          </a:p>
        </p:txBody>
      </p:sp>
      <p:grpSp>
        <p:nvGrpSpPr>
          <p:cNvPr id="188423" name="Group 9"/>
          <p:cNvGrpSpPr>
            <a:grpSpLocks/>
          </p:cNvGrpSpPr>
          <p:nvPr/>
        </p:nvGrpSpPr>
        <p:grpSpPr bwMode="auto">
          <a:xfrm>
            <a:off x="174625" y="6562725"/>
            <a:ext cx="1460500" cy="277813"/>
            <a:chOff x="121" y="4559"/>
            <a:chExt cx="1014" cy="193"/>
          </a:xfrm>
        </p:grpSpPr>
        <p:sp>
          <p:nvSpPr>
            <p:cNvPr id="18842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8430" name="Group 4"/>
            <p:cNvGrpSpPr>
              <a:grpSpLocks/>
            </p:cNvGrpSpPr>
            <p:nvPr/>
          </p:nvGrpSpPr>
          <p:grpSpPr bwMode="auto">
            <a:xfrm>
              <a:off x="121" y="4559"/>
              <a:ext cx="1014" cy="193"/>
              <a:chOff x="121" y="4559"/>
              <a:chExt cx="1014" cy="193"/>
            </a:xfrm>
          </p:grpSpPr>
          <p:sp>
            <p:nvSpPr>
              <p:cNvPr id="18843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8424" name="Group 7"/>
          <p:cNvGrpSpPr>
            <a:grpSpLocks/>
          </p:cNvGrpSpPr>
          <p:nvPr/>
        </p:nvGrpSpPr>
        <p:grpSpPr bwMode="auto">
          <a:xfrm>
            <a:off x="8505825" y="6540500"/>
            <a:ext cx="257175" cy="277813"/>
            <a:chOff x="5904" y="4543"/>
            <a:chExt cx="178" cy="193"/>
          </a:xfrm>
        </p:grpSpPr>
        <p:sp>
          <p:nvSpPr>
            <p:cNvPr id="1884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8426" name="Group 16"/>
            <p:cNvGrpSpPr>
              <a:grpSpLocks/>
            </p:cNvGrpSpPr>
            <p:nvPr/>
          </p:nvGrpSpPr>
          <p:grpSpPr bwMode="auto">
            <a:xfrm>
              <a:off x="5904" y="4543"/>
              <a:ext cx="178" cy="193"/>
              <a:chOff x="5904" y="4543"/>
              <a:chExt cx="178" cy="193"/>
            </a:xfrm>
          </p:grpSpPr>
          <p:sp>
            <p:nvSpPr>
              <p:cNvPr id="1884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683BDD1-CF80-4D7E-91EC-C59EB43B908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50791"/>
            <a:ext cx="7498080" cy="5956418"/>
          </a:xfrm>
          <a:prstGeom prst="rect">
            <a:avLst/>
          </a:prstGeom>
          <a:noFill/>
          <a:ln w="9525">
            <a:solidFill>
              <a:schemeClr val="tx2">
                <a:lumMod val="60000"/>
                <a:lumOff val="40000"/>
              </a:schemeClr>
            </a:solidFill>
            <a:miter lim="800000"/>
            <a:headEnd/>
            <a:tailEnd/>
          </a:ln>
        </p:spPr>
      </p:pic>
      <p:pic>
        <p:nvPicPr>
          <p:cNvPr id="189443" name="Picture 2"/>
          <p:cNvPicPr>
            <a:picLocks noChangeAspect="1" noChangeArrowheads="1"/>
          </p:cNvPicPr>
          <p:nvPr/>
        </p:nvPicPr>
        <p:blipFill>
          <a:blip r:embed="rId4" cstate="print"/>
          <a:srcRect/>
          <a:stretch>
            <a:fillRect/>
          </a:stretch>
        </p:blipFill>
        <p:spPr bwMode="auto">
          <a:xfrm>
            <a:off x="1531938" y="1293813"/>
            <a:ext cx="1211262" cy="985837"/>
          </a:xfrm>
          <a:prstGeom prst="rect">
            <a:avLst/>
          </a:prstGeom>
          <a:noFill/>
          <a:ln w="9525">
            <a:noFill/>
            <a:miter lim="800000"/>
            <a:headEnd/>
            <a:tailEnd/>
          </a:ln>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Because Session processing has been completed, Session and OPUS solutions are now available. Eventually, network adjustments will be available too.</a:t>
            </a:r>
          </a:p>
        </p:txBody>
      </p:sp>
      <p:grpSp>
        <p:nvGrpSpPr>
          <p:cNvPr id="189447" name="Group 7"/>
          <p:cNvGrpSpPr>
            <a:grpSpLocks/>
          </p:cNvGrpSpPr>
          <p:nvPr/>
        </p:nvGrpSpPr>
        <p:grpSpPr bwMode="auto">
          <a:xfrm>
            <a:off x="174625" y="6562725"/>
            <a:ext cx="1460500" cy="277813"/>
            <a:chOff x="121" y="4559"/>
            <a:chExt cx="1014" cy="193"/>
          </a:xfrm>
        </p:grpSpPr>
        <p:sp>
          <p:nvSpPr>
            <p:cNvPr id="18945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9454" name="Group 4"/>
            <p:cNvGrpSpPr>
              <a:grpSpLocks/>
            </p:cNvGrpSpPr>
            <p:nvPr/>
          </p:nvGrpSpPr>
          <p:grpSpPr bwMode="auto">
            <a:xfrm>
              <a:off x="121" y="4559"/>
              <a:ext cx="1014" cy="193"/>
              <a:chOff x="121" y="4559"/>
              <a:chExt cx="1014" cy="193"/>
            </a:xfrm>
          </p:grpSpPr>
          <p:sp>
            <p:nvSpPr>
              <p:cNvPr id="18945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9448" name="Group 7"/>
          <p:cNvGrpSpPr>
            <a:grpSpLocks/>
          </p:cNvGrpSpPr>
          <p:nvPr/>
        </p:nvGrpSpPr>
        <p:grpSpPr bwMode="auto">
          <a:xfrm>
            <a:off x="8505825" y="6540500"/>
            <a:ext cx="257175" cy="277813"/>
            <a:chOff x="5904" y="4543"/>
            <a:chExt cx="178" cy="193"/>
          </a:xfrm>
        </p:grpSpPr>
        <p:sp>
          <p:nvSpPr>
            <p:cNvPr id="18944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9450" name="Group 16"/>
            <p:cNvGrpSpPr>
              <a:grpSpLocks/>
            </p:cNvGrpSpPr>
            <p:nvPr/>
          </p:nvGrpSpPr>
          <p:grpSpPr bwMode="auto">
            <a:xfrm>
              <a:off x="5904" y="4543"/>
              <a:ext cx="178" cy="193"/>
              <a:chOff x="5904" y="4543"/>
              <a:chExt cx="178" cy="193"/>
            </a:xfrm>
          </p:grpSpPr>
          <p:sp>
            <p:nvSpPr>
              <p:cNvPr id="18945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16FFBB5-D0DB-4361-BCB4-F5875824A40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90467" name="Picture 2"/>
          <p:cNvPicPr>
            <a:picLocks noChangeAspect="1" noChangeArrowheads="1"/>
          </p:cNvPicPr>
          <p:nvPr/>
        </p:nvPicPr>
        <p:blipFill>
          <a:blip r:embed="rId4" cstate="print"/>
          <a:srcRect/>
          <a:stretch>
            <a:fillRect/>
          </a:stretch>
        </p:blipFill>
        <p:spPr bwMode="auto">
          <a:xfrm>
            <a:off x="903288" y="1449388"/>
            <a:ext cx="1103312" cy="4167187"/>
          </a:xfrm>
          <a:prstGeom prst="rect">
            <a:avLst/>
          </a:prstGeom>
          <a:noFill/>
          <a:ln w="9525">
            <a:noFill/>
            <a:miter lim="800000"/>
            <a:headEnd/>
            <a:tailEnd/>
          </a:ln>
        </p:spPr>
      </p:pic>
      <p:sp>
        <p:nvSpPr>
          <p:cNvPr id="7" name="TextBox 6"/>
          <p:cNvSpPr txBox="1"/>
          <p:nvPr/>
        </p:nvSpPr>
        <p:spPr>
          <a:xfrm>
            <a:off x="2095018" y="1398221"/>
            <a:ext cx="480349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sidebar on the left contains the controls for the manager’s page.</a:t>
            </a:r>
          </a:p>
        </p:txBody>
      </p:sp>
      <p:grpSp>
        <p:nvGrpSpPr>
          <p:cNvPr id="190471" name="Group 9"/>
          <p:cNvGrpSpPr>
            <a:grpSpLocks/>
          </p:cNvGrpSpPr>
          <p:nvPr/>
        </p:nvGrpSpPr>
        <p:grpSpPr bwMode="auto">
          <a:xfrm>
            <a:off x="174625" y="6562725"/>
            <a:ext cx="1460500" cy="277813"/>
            <a:chOff x="121" y="4559"/>
            <a:chExt cx="1014" cy="193"/>
          </a:xfrm>
        </p:grpSpPr>
        <p:sp>
          <p:nvSpPr>
            <p:cNvPr id="19047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0478" name="Group 4"/>
            <p:cNvGrpSpPr>
              <a:grpSpLocks/>
            </p:cNvGrpSpPr>
            <p:nvPr/>
          </p:nvGrpSpPr>
          <p:grpSpPr bwMode="auto">
            <a:xfrm>
              <a:off x="121" y="4559"/>
              <a:ext cx="1014" cy="193"/>
              <a:chOff x="121" y="4559"/>
              <a:chExt cx="1014" cy="193"/>
            </a:xfrm>
          </p:grpSpPr>
          <p:sp>
            <p:nvSpPr>
              <p:cNvPr id="19047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0472" name="Group 7"/>
          <p:cNvGrpSpPr>
            <a:grpSpLocks/>
          </p:cNvGrpSpPr>
          <p:nvPr/>
        </p:nvGrpSpPr>
        <p:grpSpPr bwMode="auto">
          <a:xfrm>
            <a:off x="8505825" y="6540500"/>
            <a:ext cx="257175" cy="277813"/>
            <a:chOff x="5904" y="4543"/>
            <a:chExt cx="178" cy="193"/>
          </a:xfrm>
        </p:grpSpPr>
        <p:sp>
          <p:nvSpPr>
            <p:cNvPr id="19047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0474" name="Group 16"/>
            <p:cNvGrpSpPr>
              <a:grpSpLocks/>
            </p:cNvGrpSpPr>
            <p:nvPr/>
          </p:nvGrpSpPr>
          <p:grpSpPr bwMode="auto">
            <a:xfrm>
              <a:off x="5904" y="4543"/>
              <a:ext cx="178" cy="193"/>
              <a:chOff x="5904" y="4543"/>
              <a:chExt cx="178" cy="193"/>
            </a:xfrm>
          </p:grpSpPr>
          <p:sp>
            <p:nvSpPr>
              <p:cNvPr id="19047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4D452727-CF2F-4190-851F-E4C836D464E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91491" name="Picture 2"/>
          <p:cNvPicPr>
            <a:picLocks noChangeAspect="1" noChangeArrowheads="1"/>
          </p:cNvPicPr>
          <p:nvPr/>
        </p:nvPicPr>
        <p:blipFill>
          <a:blip r:embed="rId4" cstate="print"/>
          <a:srcRect/>
          <a:stretch>
            <a:fillRect/>
          </a:stretch>
        </p:blipFill>
        <p:spPr bwMode="auto">
          <a:xfrm>
            <a:off x="1947863" y="1449388"/>
            <a:ext cx="4167187" cy="4167187"/>
          </a:xfrm>
          <a:prstGeom prst="rect">
            <a:avLst/>
          </a:prstGeom>
          <a:noFill/>
          <a:ln w="9525">
            <a:noFill/>
            <a:miter lim="800000"/>
            <a:headEnd/>
            <a:tailEnd/>
          </a:ln>
        </p:spPr>
      </p:pic>
      <p:sp>
        <p:nvSpPr>
          <p:cNvPr id="7" name="TextBox 6"/>
          <p:cNvSpPr txBox="1"/>
          <p:nvPr/>
        </p:nvSpPr>
        <p:spPr>
          <a:xfrm>
            <a:off x="6186670" y="1247752"/>
            <a:ext cx="2378596" cy="489364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map shows the relative location of the project’s marks. Here, again, the Session solution results are shown, but the OPUS solution results could be selected and displayed instead.</a:t>
            </a:r>
          </a:p>
        </p:txBody>
      </p:sp>
      <p:grpSp>
        <p:nvGrpSpPr>
          <p:cNvPr id="191495" name="Group 7"/>
          <p:cNvGrpSpPr>
            <a:grpSpLocks/>
          </p:cNvGrpSpPr>
          <p:nvPr/>
        </p:nvGrpSpPr>
        <p:grpSpPr bwMode="auto">
          <a:xfrm>
            <a:off x="174625" y="6562725"/>
            <a:ext cx="1460500" cy="277813"/>
            <a:chOff x="121" y="4559"/>
            <a:chExt cx="1014" cy="193"/>
          </a:xfrm>
        </p:grpSpPr>
        <p:sp>
          <p:nvSpPr>
            <p:cNvPr id="19150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1502" name="Group 4"/>
            <p:cNvGrpSpPr>
              <a:grpSpLocks/>
            </p:cNvGrpSpPr>
            <p:nvPr/>
          </p:nvGrpSpPr>
          <p:grpSpPr bwMode="auto">
            <a:xfrm>
              <a:off x="121" y="4559"/>
              <a:ext cx="1014" cy="193"/>
              <a:chOff x="121" y="4559"/>
              <a:chExt cx="1014" cy="193"/>
            </a:xfrm>
          </p:grpSpPr>
          <p:sp>
            <p:nvSpPr>
              <p:cNvPr id="19150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1496" name="Group 7"/>
          <p:cNvGrpSpPr>
            <a:grpSpLocks/>
          </p:cNvGrpSpPr>
          <p:nvPr/>
        </p:nvGrpSpPr>
        <p:grpSpPr bwMode="auto">
          <a:xfrm>
            <a:off x="8505825" y="6540500"/>
            <a:ext cx="257175" cy="277813"/>
            <a:chOff x="5904" y="4543"/>
            <a:chExt cx="178" cy="193"/>
          </a:xfrm>
        </p:grpSpPr>
        <p:sp>
          <p:nvSpPr>
            <p:cNvPr id="19149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1498" name="Group 16"/>
            <p:cNvGrpSpPr>
              <a:grpSpLocks/>
            </p:cNvGrpSpPr>
            <p:nvPr/>
          </p:nvGrpSpPr>
          <p:grpSpPr bwMode="auto">
            <a:xfrm>
              <a:off x="5904" y="4543"/>
              <a:ext cx="178" cy="193"/>
              <a:chOff x="5904" y="4543"/>
              <a:chExt cx="178" cy="193"/>
            </a:xfrm>
          </p:grpSpPr>
          <p:sp>
            <p:nvSpPr>
              <p:cNvPr id="19149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A2D57B7-A9EF-4913-BC05-84DA739E64D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92515" name="Picture 2"/>
          <p:cNvPicPr>
            <a:picLocks noChangeAspect="1" noChangeArrowheads="1"/>
          </p:cNvPicPr>
          <p:nvPr/>
        </p:nvPicPr>
        <p:blipFill>
          <a:blip r:embed="rId4" cstate="print"/>
          <a:srcRect/>
          <a:stretch>
            <a:fillRect/>
          </a:stretch>
        </p:blipFill>
        <p:spPr bwMode="auto">
          <a:xfrm>
            <a:off x="6056313" y="1449388"/>
            <a:ext cx="795337" cy="4167187"/>
          </a:xfrm>
          <a:prstGeom prst="rect">
            <a:avLst/>
          </a:prstGeom>
          <a:noFill/>
          <a:ln w="9525">
            <a:noFill/>
            <a:miter lim="800000"/>
            <a:headEnd/>
            <a:tailEnd/>
          </a:ln>
        </p:spPr>
      </p:pic>
      <p:sp>
        <p:nvSpPr>
          <p:cNvPr id="7" name="TextBox 6"/>
          <p:cNvSpPr txBox="1"/>
          <p:nvPr/>
        </p:nvSpPr>
        <p:spPr>
          <a:xfrm>
            <a:off x="987787" y="1409796"/>
            <a:ext cx="4973073"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sidebar on the right lists the sites alphanumerically but segregated by project and CORS marks.</a:t>
            </a:r>
          </a:p>
        </p:txBody>
      </p:sp>
      <p:grpSp>
        <p:nvGrpSpPr>
          <p:cNvPr id="192519" name="Group 7"/>
          <p:cNvGrpSpPr>
            <a:grpSpLocks/>
          </p:cNvGrpSpPr>
          <p:nvPr/>
        </p:nvGrpSpPr>
        <p:grpSpPr bwMode="auto">
          <a:xfrm>
            <a:off x="174625" y="6562725"/>
            <a:ext cx="1460500" cy="277813"/>
            <a:chOff x="121" y="4559"/>
            <a:chExt cx="1014" cy="193"/>
          </a:xfrm>
        </p:grpSpPr>
        <p:sp>
          <p:nvSpPr>
            <p:cNvPr id="19252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2526" name="Group 4"/>
            <p:cNvGrpSpPr>
              <a:grpSpLocks/>
            </p:cNvGrpSpPr>
            <p:nvPr/>
          </p:nvGrpSpPr>
          <p:grpSpPr bwMode="auto">
            <a:xfrm>
              <a:off x="121" y="4559"/>
              <a:ext cx="1014" cy="193"/>
              <a:chOff x="121" y="4559"/>
              <a:chExt cx="1014" cy="193"/>
            </a:xfrm>
          </p:grpSpPr>
          <p:sp>
            <p:nvSpPr>
              <p:cNvPr id="19252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2520" name="Group 7"/>
          <p:cNvGrpSpPr>
            <a:grpSpLocks/>
          </p:cNvGrpSpPr>
          <p:nvPr/>
        </p:nvGrpSpPr>
        <p:grpSpPr bwMode="auto">
          <a:xfrm>
            <a:off x="8505825" y="6540500"/>
            <a:ext cx="257175" cy="277813"/>
            <a:chOff x="5904" y="4543"/>
            <a:chExt cx="178" cy="193"/>
          </a:xfrm>
        </p:grpSpPr>
        <p:sp>
          <p:nvSpPr>
            <p:cNvPr id="1925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2522" name="Group 16"/>
            <p:cNvGrpSpPr>
              <a:grpSpLocks/>
            </p:cNvGrpSpPr>
            <p:nvPr/>
          </p:nvGrpSpPr>
          <p:grpSpPr bwMode="auto">
            <a:xfrm>
              <a:off x="5904" y="4543"/>
              <a:ext cx="178" cy="193"/>
              <a:chOff x="5904" y="4543"/>
              <a:chExt cx="178" cy="193"/>
            </a:xfrm>
          </p:grpSpPr>
          <p:sp>
            <p:nvSpPr>
              <p:cNvPr id="1925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E9873A3-D054-4046-9697-0F7A2FE0824A}"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193539" name="Picture 2"/>
          <p:cNvPicPr>
            <a:picLocks noChangeAspect="1" noChangeArrowheads="1"/>
          </p:cNvPicPr>
          <p:nvPr/>
        </p:nvPicPr>
        <p:blipFill>
          <a:blip r:embed="rId4" cstate="print"/>
          <a:srcRect/>
          <a:stretch>
            <a:fillRect/>
          </a:stretch>
        </p:blipFill>
        <p:spPr bwMode="auto">
          <a:xfrm>
            <a:off x="822325" y="4725988"/>
            <a:ext cx="7499350" cy="1295400"/>
          </a:xfrm>
          <a:prstGeom prst="rect">
            <a:avLst/>
          </a:prstGeom>
          <a:noFill/>
          <a:ln w="9525">
            <a:noFill/>
            <a:miter lim="800000"/>
            <a:headEnd/>
            <a:tailEnd/>
          </a:ln>
        </p:spPr>
      </p:pic>
      <p:sp>
        <p:nvSpPr>
          <p:cNvPr id="7" name="TextBox 6"/>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summary table at the bottom of the page also provided convenience links to other pages for the project.</a:t>
            </a:r>
          </a:p>
        </p:txBody>
      </p:sp>
      <p:grpSp>
        <p:nvGrpSpPr>
          <p:cNvPr id="193543" name="Group 8"/>
          <p:cNvGrpSpPr>
            <a:grpSpLocks/>
          </p:cNvGrpSpPr>
          <p:nvPr/>
        </p:nvGrpSpPr>
        <p:grpSpPr bwMode="auto">
          <a:xfrm>
            <a:off x="174625" y="6562725"/>
            <a:ext cx="1460500" cy="277813"/>
            <a:chOff x="121" y="4559"/>
            <a:chExt cx="1014" cy="193"/>
          </a:xfrm>
        </p:grpSpPr>
        <p:sp>
          <p:nvSpPr>
            <p:cNvPr id="19354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3550" name="Group 4"/>
            <p:cNvGrpSpPr>
              <a:grpSpLocks/>
            </p:cNvGrpSpPr>
            <p:nvPr/>
          </p:nvGrpSpPr>
          <p:grpSpPr bwMode="auto">
            <a:xfrm>
              <a:off x="121" y="4559"/>
              <a:ext cx="1014" cy="193"/>
              <a:chOff x="121" y="4559"/>
              <a:chExt cx="1014" cy="193"/>
            </a:xfrm>
          </p:grpSpPr>
          <p:sp>
            <p:nvSpPr>
              <p:cNvPr id="19355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3544" name="Group 7"/>
          <p:cNvGrpSpPr>
            <a:grpSpLocks/>
          </p:cNvGrpSpPr>
          <p:nvPr/>
        </p:nvGrpSpPr>
        <p:grpSpPr bwMode="auto">
          <a:xfrm>
            <a:off x="8505825" y="6540500"/>
            <a:ext cx="257175" cy="277813"/>
            <a:chOff x="5904" y="4543"/>
            <a:chExt cx="178" cy="193"/>
          </a:xfrm>
        </p:grpSpPr>
        <p:sp>
          <p:nvSpPr>
            <p:cNvPr id="19354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3546" name="Group 16"/>
            <p:cNvGrpSpPr>
              <a:grpSpLocks/>
            </p:cNvGrpSpPr>
            <p:nvPr/>
          </p:nvGrpSpPr>
          <p:grpSpPr bwMode="auto">
            <a:xfrm>
              <a:off x="5904" y="4543"/>
              <a:ext cx="178" cy="193"/>
              <a:chOff x="5904" y="4543"/>
              <a:chExt cx="178" cy="193"/>
            </a:xfrm>
          </p:grpSpPr>
          <p:sp>
            <p:nvSpPr>
              <p:cNvPr id="19354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1ED41DE-3A84-410F-B92A-3CA6A02EBB4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194563" name="Picture 2"/>
          <p:cNvPicPr>
            <a:picLocks noChangeAspect="1" noChangeArrowheads="1"/>
          </p:cNvPicPr>
          <p:nvPr/>
        </p:nvPicPr>
        <p:blipFill>
          <a:blip r:embed="rId4" cstate="print"/>
          <a:srcRect/>
          <a:stretch>
            <a:fillRect/>
          </a:stretch>
        </p:blipFill>
        <p:spPr bwMode="auto">
          <a:xfrm>
            <a:off x="1222375" y="4903788"/>
            <a:ext cx="2613025" cy="296862"/>
          </a:xfrm>
          <a:prstGeom prst="rect">
            <a:avLst/>
          </a:prstGeom>
          <a:noFill/>
          <a:ln w="9525">
            <a:noFill/>
            <a:miter lim="800000"/>
            <a:headEnd/>
            <a:tailEnd/>
          </a:ln>
        </p:spPr>
      </p:pic>
      <p:sp>
        <p:nvSpPr>
          <p:cNvPr id="9" name="TextBox 8"/>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column headers are links to individual Sessions (and later, solutions).</a:t>
            </a:r>
          </a:p>
        </p:txBody>
      </p:sp>
      <p:grpSp>
        <p:nvGrpSpPr>
          <p:cNvPr id="194567" name="Group 9"/>
          <p:cNvGrpSpPr>
            <a:grpSpLocks/>
          </p:cNvGrpSpPr>
          <p:nvPr/>
        </p:nvGrpSpPr>
        <p:grpSpPr bwMode="auto">
          <a:xfrm>
            <a:off x="174625" y="6562725"/>
            <a:ext cx="1460500" cy="277813"/>
            <a:chOff x="121" y="4559"/>
            <a:chExt cx="1014" cy="193"/>
          </a:xfrm>
        </p:grpSpPr>
        <p:sp>
          <p:nvSpPr>
            <p:cNvPr id="19457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4574" name="Group 4"/>
            <p:cNvGrpSpPr>
              <a:grpSpLocks/>
            </p:cNvGrpSpPr>
            <p:nvPr/>
          </p:nvGrpSpPr>
          <p:grpSpPr bwMode="auto">
            <a:xfrm>
              <a:off x="121" y="4559"/>
              <a:ext cx="1014" cy="193"/>
              <a:chOff x="121" y="4559"/>
              <a:chExt cx="1014" cy="193"/>
            </a:xfrm>
          </p:grpSpPr>
          <p:sp>
            <p:nvSpPr>
              <p:cNvPr id="19457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4568" name="Group 7"/>
          <p:cNvGrpSpPr>
            <a:grpSpLocks/>
          </p:cNvGrpSpPr>
          <p:nvPr/>
        </p:nvGrpSpPr>
        <p:grpSpPr bwMode="auto">
          <a:xfrm>
            <a:off x="8505825" y="6540500"/>
            <a:ext cx="257175" cy="277813"/>
            <a:chOff x="5904" y="4543"/>
            <a:chExt cx="178" cy="193"/>
          </a:xfrm>
        </p:grpSpPr>
        <p:sp>
          <p:nvSpPr>
            <p:cNvPr id="19456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4570" name="Group 16"/>
            <p:cNvGrpSpPr>
              <a:grpSpLocks/>
            </p:cNvGrpSpPr>
            <p:nvPr/>
          </p:nvGrpSpPr>
          <p:grpSpPr bwMode="auto">
            <a:xfrm>
              <a:off x="5904" y="4543"/>
              <a:ext cx="178" cy="193"/>
              <a:chOff x="5904" y="4543"/>
              <a:chExt cx="178" cy="193"/>
            </a:xfrm>
          </p:grpSpPr>
          <p:sp>
            <p:nvSpPr>
              <p:cNvPr id="19457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E24084B-F0DB-497A-BE1E-1B201437F16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218</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195587" name="Picture 2"/>
          <p:cNvPicPr>
            <a:picLocks noChangeAspect="1" noChangeArrowheads="1"/>
          </p:cNvPicPr>
          <p:nvPr/>
        </p:nvPicPr>
        <p:blipFill>
          <a:blip r:embed="rId4" cstate="print"/>
          <a:srcRect/>
          <a:stretch>
            <a:fillRect/>
          </a:stretch>
        </p:blipFill>
        <p:spPr bwMode="auto">
          <a:xfrm>
            <a:off x="925513" y="5141913"/>
            <a:ext cx="357187" cy="866775"/>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3787775" y="5154613"/>
            <a:ext cx="344488" cy="842962"/>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457200" y="365760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row headers are links to individual sites.</a:t>
            </a:r>
          </a:p>
        </p:txBody>
      </p:sp>
      <p:grpSp>
        <p:nvGrpSpPr>
          <p:cNvPr id="195592" name="Group 9"/>
          <p:cNvGrpSpPr>
            <a:grpSpLocks/>
          </p:cNvGrpSpPr>
          <p:nvPr/>
        </p:nvGrpSpPr>
        <p:grpSpPr bwMode="auto">
          <a:xfrm>
            <a:off x="174625" y="6562725"/>
            <a:ext cx="1460500" cy="277813"/>
            <a:chOff x="121" y="4559"/>
            <a:chExt cx="1014" cy="193"/>
          </a:xfrm>
        </p:grpSpPr>
        <p:sp>
          <p:nvSpPr>
            <p:cNvPr id="19559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5599" name="Group 4"/>
            <p:cNvGrpSpPr>
              <a:grpSpLocks/>
            </p:cNvGrpSpPr>
            <p:nvPr/>
          </p:nvGrpSpPr>
          <p:grpSpPr bwMode="auto">
            <a:xfrm>
              <a:off x="121" y="4559"/>
              <a:ext cx="1014" cy="193"/>
              <a:chOff x="121" y="4559"/>
              <a:chExt cx="1014" cy="193"/>
            </a:xfrm>
          </p:grpSpPr>
          <p:sp>
            <p:nvSpPr>
              <p:cNvPr id="19560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5593" name="Group 7"/>
          <p:cNvGrpSpPr>
            <a:grpSpLocks/>
          </p:cNvGrpSpPr>
          <p:nvPr/>
        </p:nvGrpSpPr>
        <p:grpSpPr bwMode="auto">
          <a:xfrm>
            <a:off x="8505825" y="6540500"/>
            <a:ext cx="257175" cy="277813"/>
            <a:chOff x="5904" y="4543"/>
            <a:chExt cx="178" cy="193"/>
          </a:xfrm>
        </p:grpSpPr>
        <p:sp>
          <p:nvSpPr>
            <p:cNvPr id="19559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5595" name="Group 16"/>
            <p:cNvGrpSpPr>
              <a:grpSpLocks/>
            </p:cNvGrpSpPr>
            <p:nvPr/>
          </p:nvGrpSpPr>
          <p:grpSpPr bwMode="auto">
            <a:xfrm>
              <a:off x="5904" y="4543"/>
              <a:ext cx="178" cy="193"/>
              <a:chOff x="5904" y="4543"/>
              <a:chExt cx="178" cy="193"/>
            </a:xfrm>
          </p:grpSpPr>
          <p:sp>
            <p:nvSpPr>
              <p:cNvPr id="19559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8B0D0DD-D7F4-4D10-8B74-0B04313BD1D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219</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title"/>
          </p:nvPr>
        </p:nvSpPr>
        <p:spPr>
          <a:xfrm>
            <a:off x="2160588" y="492125"/>
            <a:ext cx="5878512" cy="593725"/>
          </a:xfrm>
        </p:spPr>
        <p:txBody>
          <a:bodyPr/>
          <a:lstStyle/>
          <a:p>
            <a:pPr algn="l"/>
            <a:r>
              <a:rPr lang="en-US" sz="4000" smtClean="0"/>
              <a:t>How Does OPUS-S Work?</a:t>
            </a:r>
          </a:p>
        </p:txBody>
      </p:sp>
      <p:sp>
        <p:nvSpPr>
          <p:cNvPr id="16" name="Date Placeholder 15"/>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sp>
        <p:nvSpPr>
          <p:cNvPr id="7" name="TextBox 6"/>
          <p:cNvSpPr txBox="1"/>
          <p:nvPr/>
        </p:nvSpPr>
        <p:spPr>
          <a:xfrm>
            <a:off x="1760538" y="1930400"/>
            <a:ext cx="7177087" cy="3786188"/>
          </a:xfrm>
          <a:prstGeom prst="rect">
            <a:avLst/>
          </a:prstGeom>
          <a:noFill/>
        </p:spPr>
        <p:txBody>
          <a:bodyPr>
            <a:spAutoFit/>
          </a:bodyPr>
          <a:lstStyle/>
          <a:p>
            <a:pPr marL="6350" indent="-6350">
              <a:defRPr/>
            </a:pPr>
            <a:r>
              <a:rPr lang="en-US" sz="2400" dirty="0">
                <a:solidFill>
                  <a:prstClr val="black"/>
                </a:solidFill>
              </a:rPr>
              <a:t>Some thoughts on phase ambiguity integer fixing.</a:t>
            </a:r>
          </a:p>
          <a:p>
            <a:pPr marL="6350" indent="-6350">
              <a:defRPr/>
            </a:pPr>
            <a:endParaRPr lang="en-US" sz="2400" dirty="0">
              <a:solidFill>
                <a:prstClr val="black"/>
              </a:solidFill>
            </a:endParaRPr>
          </a:p>
          <a:p>
            <a:pPr marL="6350" indent="-6350">
              <a:defRPr/>
            </a:pPr>
            <a:r>
              <a:rPr lang="en-US" sz="2400" dirty="0">
                <a:solidFill>
                  <a:prstClr val="black"/>
                </a:solidFill>
              </a:rPr>
              <a:t>The ambiguities, (charged and neutral) atmosphere delays and station heights strongly alias into each other.</a:t>
            </a:r>
          </a:p>
          <a:p>
            <a:pPr marL="6350" indent="-6350">
              <a:defRPr/>
            </a:pPr>
            <a:endParaRPr lang="en-US" sz="2400" dirty="0">
              <a:solidFill>
                <a:prstClr val="black"/>
              </a:solidFill>
            </a:endParaRPr>
          </a:p>
          <a:p>
            <a:pPr marL="6350" indent="-6350">
              <a:defRPr/>
            </a:pPr>
            <a:r>
              <a:rPr lang="en-US" sz="2400" dirty="0">
                <a:solidFill>
                  <a:prstClr val="black"/>
                </a:solidFill>
              </a:rPr>
              <a:t>There are really only two ways to “break” this aliasing:</a:t>
            </a:r>
          </a:p>
          <a:p>
            <a:pPr marL="914400" indent="-457200">
              <a:buFont typeface="+mj-lt"/>
              <a:buAutoNum type="arabicPeriod"/>
              <a:defRPr/>
            </a:pPr>
            <a:r>
              <a:rPr lang="en-US" sz="2400" dirty="0">
                <a:solidFill>
                  <a:prstClr val="black"/>
                </a:solidFill>
              </a:rPr>
              <a:t>Introduce more data.</a:t>
            </a:r>
          </a:p>
          <a:p>
            <a:pPr marL="914400" indent="-457200">
              <a:buFont typeface="+mj-lt"/>
              <a:buAutoNum type="arabicPeriod"/>
              <a:defRPr/>
            </a:pPr>
            <a:r>
              <a:rPr lang="en-US" sz="2400" dirty="0">
                <a:solidFill>
                  <a:prstClr val="black"/>
                </a:solidFill>
              </a:rPr>
              <a:t>Introduce additional information.</a:t>
            </a:r>
          </a:p>
        </p:txBody>
      </p:sp>
      <p:grpSp>
        <p:nvGrpSpPr>
          <p:cNvPr id="2" name="Group 2"/>
          <p:cNvGrpSpPr>
            <a:grpSpLocks/>
          </p:cNvGrpSpPr>
          <p:nvPr/>
        </p:nvGrpSpPr>
        <p:grpSpPr bwMode="auto">
          <a:xfrm>
            <a:off x="174625" y="6562725"/>
            <a:ext cx="1460500" cy="277813"/>
            <a:chOff x="121" y="4559"/>
            <a:chExt cx="1014" cy="193"/>
          </a:xfrm>
        </p:grpSpPr>
        <p:sp>
          <p:nvSpPr>
            <p:cNvPr id="5325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5326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325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5325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751A71E9-827D-4313-B990-09964022302A}"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a:t>
                </a:fld>
                <a:r>
                  <a:rPr lang="en-GB" b="1" dirty="0">
                    <a:solidFill>
                      <a:srgbClr val="282878"/>
                    </a:solidFill>
                  </a:rPr>
                  <a:t> </a:t>
                </a:r>
              </a:p>
            </p:txBody>
          </p:sp>
        </p:grpSp>
      </p:grpSp>
    </p:spTree>
  </p:cSld>
  <p:clrMapOvr>
    <a:masterClrMapping/>
  </p:clrMapOvr>
  <p:transition spd="med">
    <p:fade thruBlk="1"/>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96611" name="Picture 2"/>
          <p:cNvPicPr>
            <a:picLocks noChangeAspect="1" noChangeArrowheads="1"/>
          </p:cNvPicPr>
          <p:nvPr/>
        </p:nvPicPr>
        <p:blipFill>
          <a:blip r:embed="rId4" cstate="print"/>
          <a:srcRect/>
          <a:stretch>
            <a:fillRect/>
          </a:stretch>
        </p:blipFill>
        <p:spPr bwMode="auto">
          <a:xfrm>
            <a:off x="903288" y="2374900"/>
            <a:ext cx="1103312" cy="296863"/>
          </a:xfrm>
          <a:prstGeom prst="rect">
            <a:avLst/>
          </a:prstGeom>
          <a:noFill/>
          <a:ln w="9525">
            <a:noFill/>
            <a:miter lim="800000"/>
            <a:headEnd/>
            <a:tailEnd/>
          </a:ln>
        </p:spPr>
      </p:pic>
      <p:pic>
        <p:nvPicPr>
          <p:cNvPr id="196612" name="Picture 2"/>
          <p:cNvPicPr>
            <a:picLocks noChangeAspect="1" noChangeArrowheads="1"/>
          </p:cNvPicPr>
          <p:nvPr/>
        </p:nvPicPr>
        <p:blipFill>
          <a:blip r:embed="rId5" cstate="print"/>
          <a:srcRect/>
          <a:stretch>
            <a:fillRect/>
          </a:stretch>
        </p:blipFill>
        <p:spPr bwMode="auto">
          <a:xfrm>
            <a:off x="3382963" y="822325"/>
            <a:ext cx="4846637" cy="5037138"/>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Keywords button opens a window with controls to change the project title, project identifier, the manager keyword or the Session keyword.</a:t>
            </a:r>
          </a:p>
        </p:txBody>
      </p:sp>
      <p:grpSp>
        <p:nvGrpSpPr>
          <p:cNvPr id="196616" name="Group 10"/>
          <p:cNvGrpSpPr>
            <a:grpSpLocks/>
          </p:cNvGrpSpPr>
          <p:nvPr/>
        </p:nvGrpSpPr>
        <p:grpSpPr bwMode="auto">
          <a:xfrm>
            <a:off x="174625" y="6562725"/>
            <a:ext cx="1460500" cy="277813"/>
            <a:chOff x="121" y="4559"/>
            <a:chExt cx="1014" cy="193"/>
          </a:xfrm>
        </p:grpSpPr>
        <p:sp>
          <p:nvSpPr>
            <p:cNvPr id="19662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6623" name="Group 4"/>
            <p:cNvGrpSpPr>
              <a:grpSpLocks/>
            </p:cNvGrpSpPr>
            <p:nvPr/>
          </p:nvGrpSpPr>
          <p:grpSpPr bwMode="auto">
            <a:xfrm>
              <a:off x="121" y="4559"/>
              <a:ext cx="1014" cy="193"/>
              <a:chOff x="121" y="4559"/>
              <a:chExt cx="1014" cy="193"/>
            </a:xfrm>
          </p:grpSpPr>
          <p:sp>
            <p:nvSpPr>
              <p:cNvPr id="19662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6617" name="Group 7"/>
          <p:cNvGrpSpPr>
            <a:grpSpLocks/>
          </p:cNvGrpSpPr>
          <p:nvPr/>
        </p:nvGrpSpPr>
        <p:grpSpPr bwMode="auto">
          <a:xfrm>
            <a:off x="8505825" y="6540500"/>
            <a:ext cx="257175" cy="277813"/>
            <a:chOff x="5904" y="4543"/>
            <a:chExt cx="178" cy="193"/>
          </a:xfrm>
        </p:grpSpPr>
        <p:sp>
          <p:nvSpPr>
            <p:cNvPr id="1966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6619" name="Group 16"/>
            <p:cNvGrpSpPr>
              <a:grpSpLocks/>
            </p:cNvGrpSpPr>
            <p:nvPr/>
          </p:nvGrpSpPr>
          <p:grpSpPr bwMode="auto">
            <a:xfrm>
              <a:off x="5904" y="4543"/>
              <a:ext cx="178" cy="193"/>
              <a:chOff x="5904" y="4543"/>
              <a:chExt cx="178" cy="193"/>
            </a:xfrm>
          </p:grpSpPr>
          <p:sp>
            <p:nvSpPr>
              <p:cNvPr id="1966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8893197-B4F9-4E38-803B-D05D871C80FA}"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220</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97635" name="Picture 2"/>
          <p:cNvPicPr>
            <a:picLocks noChangeAspect="1" noChangeArrowheads="1"/>
          </p:cNvPicPr>
          <p:nvPr/>
        </p:nvPicPr>
        <p:blipFill>
          <a:blip r:embed="rId4" cstate="print"/>
          <a:srcRect/>
          <a:stretch>
            <a:fillRect/>
          </a:stretch>
        </p:blipFill>
        <p:spPr bwMode="auto">
          <a:xfrm>
            <a:off x="903288" y="2541588"/>
            <a:ext cx="1103312" cy="273050"/>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Email Lists opens a window with controls instructing OPUS-Projects to carbon copy (CC) the manager’s email to others.</a:t>
            </a:r>
          </a:p>
        </p:txBody>
      </p:sp>
      <p:pic>
        <p:nvPicPr>
          <p:cNvPr id="197639" name="Picture 2"/>
          <p:cNvPicPr>
            <a:picLocks noChangeAspect="1" noChangeArrowheads="1"/>
          </p:cNvPicPr>
          <p:nvPr/>
        </p:nvPicPr>
        <p:blipFill>
          <a:blip r:embed="rId5" cstate="print"/>
          <a:srcRect/>
          <a:stretch>
            <a:fillRect/>
          </a:stretch>
        </p:blipFill>
        <p:spPr bwMode="auto">
          <a:xfrm>
            <a:off x="3565525" y="825500"/>
            <a:ext cx="4664075" cy="3902075"/>
          </a:xfrm>
          <a:prstGeom prst="rect">
            <a:avLst/>
          </a:prstGeom>
          <a:noFill/>
          <a:ln w="9525">
            <a:noFill/>
            <a:miter lim="800000"/>
            <a:headEnd/>
            <a:tailEnd/>
          </a:ln>
        </p:spPr>
      </p:pic>
      <p:grpSp>
        <p:nvGrpSpPr>
          <p:cNvPr id="197640" name="Group 10"/>
          <p:cNvGrpSpPr>
            <a:grpSpLocks/>
          </p:cNvGrpSpPr>
          <p:nvPr/>
        </p:nvGrpSpPr>
        <p:grpSpPr bwMode="auto">
          <a:xfrm>
            <a:off x="174625" y="6562725"/>
            <a:ext cx="1460500" cy="277813"/>
            <a:chOff x="121" y="4559"/>
            <a:chExt cx="1014" cy="193"/>
          </a:xfrm>
        </p:grpSpPr>
        <p:sp>
          <p:nvSpPr>
            <p:cNvPr id="19764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7647" name="Group 4"/>
            <p:cNvGrpSpPr>
              <a:grpSpLocks/>
            </p:cNvGrpSpPr>
            <p:nvPr/>
          </p:nvGrpSpPr>
          <p:grpSpPr bwMode="auto">
            <a:xfrm>
              <a:off x="121" y="4559"/>
              <a:ext cx="1014" cy="193"/>
              <a:chOff x="121" y="4559"/>
              <a:chExt cx="1014" cy="193"/>
            </a:xfrm>
          </p:grpSpPr>
          <p:sp>
            <p:nvSpPr>
              <p:cNvPr id="19764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7641" name="Group 7"/>
          <p:cNvGrpSpPr>
            <a:grpSpLocks/>
          </p:cNvGrpSpPr>
          <p:nvPr/>
        </p:nvGrpSpPr>
        <p:grpSpPr bwMode="auto">
          <a:xfrm>
            <a:off x="8505825" y="6540500"/>
            <a:ext cx="257175" cy="277813"/>
            <a:chOff x="5904" y="4543"/>
            <a:chExt cx="178" cy="193"/>
          </a:xfrm>
        </p:grpSpPr>
        <p:sp>
          <p:nvSpPr>
            <p:cNvPr id="19764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7643" name="Group 16"/>
            <p:cNvGrpSpPr>
              <a:grpSpLocks/>
            </p:cNvGrpSpPr>
            <p:nvPr/>
          </p:nvGrpSpPr>
          <p:grpSpPr bwMode="auto">
            <a:xfrm>
              <a:off x="5904" y="4543"/>
              <a:ext cx="178" cy="193"/>
              <a:chOff x="5904" y="4543"/>
              <a:chExt cx="178" cy="193"/>
            </a:xfrm>
          </p:grpSpPr>
          <p:sp>
            <p:nvSpPr>
              <p:cNvPr id="19764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7E8E874-3793-4D1A-92DC-39CB4E97734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221</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98659" name="Picture 2"/>
          <p:cNvPicPr>
            <a:picLocks noChangeAspect="1" noChangeArrowheads="1"/>
          </p:cNvPicPr>
          <p:nvPr/>
        </p:nvPicPr>
        <p:blipFill>
          <a:blip r:embed="rId4" cstate="print"/>
          <a:srcRect/>
          <a:stretch>
            <a:fillRect/>
          </a:stretch>
        </p:blipFill>
        <p:spPr bwMode="auto">
          <a:xfrm>
            <a:off x="903288" y="2732088"/>
            <a:ext cx="1103312" cy="260350"/>
          </a:xfrm>
          <a:prstGeom prst="rect">
            <a:avLst/>
          </a:prstGeom>
          <a:noFill/>
          <a:ln w="9525">
            <a:noFill/>
            <a:miter lim="800000"/>
            <a:headEnd/>
            <a:tailEnd/>
          </a:ln>
        </p:spPr>
      </p:pic>
      <p:pic>
        <p:nvPicPr>
          <p:cNvPr id="198660" name="Picture 2"/>
          <p:cNvPicPr>
            <a:picLocks noChangeAspect="1" noChangeArrowheads="1"/>
          </p:cNvPicPr>
          <p:nvPr/>
        </p:nvPicPr>
        <p:blipFill>
          <a:blip r:embed="rId5" cstate="print"/>
          <a:srcRect/>
          <a:stretch>
            <a:fillRect/>
          </a:stretch>
        </p:blipFill>
        <p:spPr bwMode="auto">
          <a:xfrm>
            <a:off x="2193925" y="822325"/>
            <a:ext cx="6035675" cy="4957763"/>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Preferences allows the manager to customize the defaults for his or her project.</a:t>
            </a:r>
          </a:p>
        </p:txBody>
      </p:sp>
      <p:grpSp>
        <p:nvGrpSpPr>
          <p:cNvPr id="198664" name="Group 10"/>
          <p:cNvGrpSpPr>
            <a:grpSpLocks/>
          </p:cNvGrpSpPr>
          <p:nvPr/>
        </p:nvGrpSpPr>
        <p:grpSpPr bwMode="auto">
          <a:xfrm>
            <a:off x="174625" y="6562725"/>
            <a:ext cx="1460500" cy="277813"/>
            <a:chOff x="121" y="4559"/>
            <a:chExt cx="1014" cy="193"/>
          </a:xfrm>
        </p:grpSpPr>
        <p:sp>
          <p:nvSpPr>
            <p:cNvPr id="19867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8671" name="Group 4"/>
            <p:cNvGrpSpPr>
              <a:grpSpLocks/>
            </p:cNvGrpSpPr>
            <p:nvPr/>
          </p:nvGrpSpPr>
          <p:grpSpPr bwMode="auto">
            <a:xfrm>
              <a:off x="121" y="4559"/>
              <a:ext cx="1014" cy="193"/>
              <a:chOff x="121" y="4559"/>
              <a:chExt cx="1014" cy="193"/>
            </a:xfrm>
          </p:grpSpPr>
          <p:sp>
            <p:nvSpPr>
              <p:cNvPr id="19867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8665" name="Group 7"/>
          <p:cNvGrpSpPr>
            <a:grpSpLocks/>
          </p:cNvGrpSpPr>
          <p:nvPr/>
        </p:nvGrpSpPr>
        <p:grpSpPr bwMode="auto">
          <a:xfrm>
            <a:off x="8505825" y="6540500"/>
            <a:ext cx="257175" cy="277813"/>
            <a:chOff x="5904" y="4543"/>
            <a:chExt cx="178" cy="193"/>
          </a:xfrm>
        </p:grpSpPr>
        <p:sp>
          <p:nvSpPr>
            <p:cNvPr id="19866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8667" name="Group 16"/>
            <p:cNvGrpSpPr>
              <a:grpSpLocks/>
            </p:cNvGrpSpPr>
            <p:nvPr/>
          </p:nvGrpSpPr>
          <p:grpSpPr bwMode="auto">
            <a:xfrm>
              <a:off x="5904" y="4543"/>
              <a:ext cx="178" cy="193"/>
              <a:chOff x="5904" y="4543"/>
              <a:chExt cx="178" cy="193"/>
            </a:xfrm>
          </p:grpSpPr>
          <p:sp>
            <p:nvSpPr>
              <p:cNvPr id="19866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918345C-29F7-44DF-BB8D-1C7512CDA24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99683" name="Picture 2"/>
          <p:cNvPicPr>
            <a:picLocks noChangeAspect="1" noChangeArrowheads="1"/>
          </p:cNvPicPr>
          <p:nvPr/>
        </p:nvPicPr>
        <p:blipFill>
          <a:blip r:embed="rId4" cstate="print"/>
          <a:srcRect/>
          <a:stretch>
            <a:fillRect/>
          </a:stretch>
        </p:blipFill>
        <p:spPr bwMode="auto">
          <a:xfrm>
            <a:off x="903288" y="2886075"/>
            <a:ext cx="1103312" cy="260350"/>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 future enhancements will offer tools to design a project, e.g. create hardware lists and deployment schedules, and communicate that information to other project participants.</a:t>
            </a:r>
          </a:p>
        </p:txBody>
      </p:sp>
      <p:grpSp>
        <p:nvGrpSpPr>
          <p:cNvPr id="199687" name="Group 10"/>
          <p:cNvGrpSpPr>
            <a:grpSpLocks/>
          </p:cNvGrpSpPr>
          <p:nvPr/>
        </p:nvGrpSpPr>
        <p:grpSpPr bwMode="auto">
          <a:xfrm>
            <a:off x="174625" y="6562725"/>
            <a:ext cx="1460500" cy="277813"/>
            <a:chOff x="121" y="4559"/>
            <a:chExt cx="1014" cy="193"/>
          </a:xfrm>
        </p:grpSpPr>
        <p:sp>
          <p:nvSpPr>
            <p:cNvPr id="19969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9694" name="Group 4"/>
            <p:cNvGrpSpPr>
              <a:grpSpLocks/>
            </p:cNvGrpSpPr>
            <p:nvPr/>
          </p:nvGrpSpPr>
          <p:grpSpPr bwMode="auto">
            <a:xfrm>
              <a:off x="121" y="4559"/>
              <a:ext cx="1014" cy="193"/>
              <a:chOff x="121" y="4559"/>
              <a:chExt cx="1014" cy="193"/>
            </a:xfrm>
          </p:grpSpPr>
          <p:sp>
            <p:nvSpPr>
              <p:cNvPr id="19969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9688" name="Group 7"/>
          <p:cNvGrpSpPr>
            <a:grpSpLocks/>
          </p:cNvGrpSpPr>
          <p:nvPr/>
        </p:nvGrpSpPr>
        <p:grpSpPr bwMode="auto">
          <a:xfrm>
            <a:off x="8505825" y="6540500"/>
            <a:ext cx="257175" cy="277813"/>
            <a:chOff x="5904" y="4543"/>
            <a:chExt cx="178" cy="193"/>
          </a:xfrm>
        </p:grpSpPr>
        <p:sp>
          <p:nvSpPr>
            <p:cNvPr id="19968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9690" name="Group 16"/>
            <p:cNvGrpSpPr>
              <a:grpSpLocks/>
            </p:cNvGrpSpPr>
            <p:nvPr/>
          </p:nvGrpSpPr>
          <p:grpSpPr bwMode="auto">
            <a:xfrm>
              <a:off x="5904" y="4543"/>
              <a:ext cx="178" cy="193"/>
              <a:chOff x="5904" y="4543"/>
              <a:chExt cx="178" cy="193"/>
            </a:xfrm>
          </p:grpSpPr>
          <p:sp>
            <p:nvSpPr>
              <p:cNvPr id="19969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84FD550-8570-470E-84AF-B451AE01FDEA}"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0707" name="Picture 2"/>
          <p:cNvPicPr>
            <a:picLocks noChangeAspect="1" noChangeArrowheads="1"/>
          </p:cNvPicPr>
          <p:nvPr/>
        </p:nvPicPr>
        <p:blipFill>
          <a:blip r:embed="rId4" cstate="print"/>
          <a:srcRect/>
          <a:stretch>
            <a:fillRect/>
          </a:stretch>
        </p:blipFill>
        <p:spPr bwMode="auto">
          <a:xfrm>
            <a:off x="903288" y="3063875"/>
            <a:ext cx="1103312" cy="285750"/>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a:t>
            </a:r>
            <a:r>
              <a:rPr lang="en-US" sz="2400" dirty="0" err="1">
                <a:solidFill>
                  <a:schemeClr val="bg1"/>
                </a:solidFill>
              </a:rPr>
              <a:t>Serfil</a:t>
            </a:r>
            <a:r>
              <a:rPr lang="en-US" sz="2400" dirty="0">
                <a:solidFill>
                  <a:schemeClr val="bg1"/>
                </a:solidFill>
              </a:rPr>
              <a:t> button is a placeholder for pending B-, D- and G-record manipulation. These records comprise part of a “bluebook” submission for publication to the integrated database.</a:t>
            </a:r>
          </a:p>
        </p:txBody>
      </p:sp>
      <p:grpSp>
        <p:nvGrpSpPr>
          <p:cNvPr id="200711" name="Group 10"/>
          <p:cNvGrpSpPr>
            <a:grpSpLocks/>
          </p:cNvGrpSpPr>
          <p:nvPr/>
        </p:nvGrpSpPr>
        <p:grpSpPr bwMode="auto">
          <a:xfrm>
            <a:off x="174625" y="6562725"/>
            <a:ext cx="1460500" cy="277813"/>
            <a:chOff x="121" y="4559"/>
            <a:chExt cx="1014" cy="193"/>
          </a:xfrm>
        </p:grpSpPr>
        <p:sp>
          <p:nvSpPr>
            <p:cNvPr id="2007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0718" name="Group 4"/>
            <p:cNvGrpSpPr>
              <a:grpSpLocks/>
            </p:cNvGrpSpPr>
            <p:nvPr/>
          </p:nvGrpSpPr>
          <p:grpSpPr bwMode="auto">
            <a:xfrm>
              <a:off x="121" y="4559"/>
              <a:ext cx="1014" cy="193"/>
              <a:chOff x="121" y="4559"/>
              <a:chExt cx="1014" cy="193"/>
            </a:xfrm>
          </p:grpSpPr>
          <p:sp>
            <p:nvSpPr>
              <p:cNvPr id="2007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0712" name="Group 7"/>
          <p:cNvGrpSpPr>
            <a:grpSpLocks/>
          </p:cNvGrpSpPr>
          <p:nvPr/>
        </p:nvGrpSpPr>
        <p:grpSpPr bwMode="auto">
          <a:xfrm>
            <a:off x="8505825" y="6540500"/>
            <a:ext cx="257175" cy="277813"/>
            <a:chOff x="5904" y="4543"/>
            <a:chExt cx="178" cy="193"/>
          </a:xfrm>
        </p:grpSpPr>
        <p:sp>
          <p:nvSpPr>
            <p:cNvPr id="2007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0714" name="Group 16"/>
            <p:cNvGrpSpPr>
              <a:grpSpLocks/>
            </p:cNvGrpSpPr>
            <p:nvPr/>
          </p:nvGrpSpPr>
          <p:grpSpPr bwMode="auto">
            <a:xfrm>
              <a:off x="5904" y="4543"/>
              <a:ext cx="178" cy="193"/>
              <a:chOff x="5904" y="4543"/>
              <a:chExt cx="178" cy="193"/>
            </a:xfrm>
          </p:grpSpPr>
          <p:sp>
            <p:nvSpPr>
              <p:cNvPr id="2007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2235E83-FAA5-4459-A5C0-2DA3BEC9244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1731" name="Picture 2"/>
          <p:cNvPicPr>
            <a:picLocks noChangeAspect="1" noChangeArrowheads="1"/>
          </p:cNvPicPr>
          <p:nvPr/>
        </p:nvPicPr>
        <p:blipFill>
          <a:blip r:embed="rId4" cstate="print"/>
          <a:srcRect/>
          <a:stretch>
            <a:fillRect/>
          </a:stretch>
        </p:blipFill>
        <p:spPr bwMode="auto">
          <a:xfrm>
            <a:off x="903288" y="3278188"/>
            <a:ext cx="1103312" cy="641350"/>
          </a:xfrm>
          <a:prstGeom prst="rect">
            <a:avLst/>
          </a:prstGeom>
          <a:noFill/>
          <a:ln w="9525">
            <a:noFill/>
            <a:miter lim="800000"/>
            <a:headEnd/>
            <a:tailEnd/>
          </a:ln>
        </p:spPr>
      </p:pic>
      <p:pic>
        <p:nvPicPr>
          <p:cNvPr id="201732" name="Picture 2"/>
          <p:cNvPicPr>
            <a:picLocks noChangeAspect="1" noChangeArrowheads="1"/>
          </p:cNvPicPr>
          <p:nvPr/>
        </p:nvPicPr>
        <p:blipFill>
          <a:blip r:embed="rId5" cstate="print"/>
          <a:srcRect/>
          <a:stretch>
            <a:fillRect/>
          </a:stretch>
        </p:blipFill>
        <p:spPr bwMode="auto">
          <a:xfrm>
            <a:off x="2360613" y="563563"/>
            <a:ext cx="5759450" cy="4479925"/>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reports created during OPUS, Session or Network processing are available through the Show A File controls. The selected files are display in a separate window for printing or saving locally.</a:t>
            </a:r>
          </a:p>
        </p:txBody>
      </p:sp>
      <p:grpSp>
        <p:nvGrpSpPr>
          <p:cNvPr id="201736" name="Group 10"/>
          <p:cNvGrpSpPr>
            <a:grpSpLocks/>
          </p:cNvGrpSpPr>
          <p:nvPr/>
        </p:nvGrpSpPr>
        <p:grpSpPr bwMode="auto">
          <a:xfrm>
            <a:off x="174625" y="6562725"/>
            <a:ext cx="1460500" cy="277813"/>
            <a:chOff x="121" y="4559"/>
            <a:chExt cx="1014" cy="193"/>
          </a:xfrm>
        </p:grpSpPr>
        <p:sp>
          <p:nvSpPr>
            <p:cNvPr id="20174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1743" name="Group 4"/>
            <p:cNvGrpSpPr>
              <a:grpSpLocks/>
            </p:cNvGrpSpPr>
            <p:nvPr/>
          </p:nvGrpSpPr>
          <p:grpSpPr bwMode="auto">
            <a:xfrm>
              <a:off x="121" y="4559"/>
              <a:ext cx="1014" cy="193"/>
              <a:chOff x="121" y="4559"/>
              <a:chExt cx="1014" cy="193"/>
            </a:xfrm>
          </p:grpSpPr>
          <p:sp>
            <p:nvSpPr>
              <p:cNvPr id="20174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1737" name="Group 7"/>
          <p:cNvGrpSpPr>
            <a:grpSpLocks/>
          </p:cNvGrpSpPr>
          <p:nvPr/>
        </p:nvGrpSpPr>
        <p:grpSpPr bwMode="auto">
          <a:xfrm>
            <a:off x="8505825" y="6540500"/>
            <a:ext cx="257175" cy="277813"/>
            <a:chOff x="5904" y="4543"/>
            <a:chExt cx="178" cy="193"/>
          </a:xfrm>
        </p:grpSpPr>
        <p:sp>
          <p:nvSpPr>
            <p:cNvPr id="20173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1739" name="Group 16"/>
            <p:cNvGrpSpPr>
              <a:grpSpLocks/>
            </p:cNvGrpSpPr>
            <p:nvPr/>
          </p:nvGrpSpPr>
          <p:grpSpPr bwMode="auto">
            <a:xfrm>
              <a:off x="5904" y="4543"/>
              <a:ext cx="178" cy="193"/>
              <a:chOff x="5904" y="4543"/>
              <a:chExt cx="178" cy="193"/>
            </a:xfrm>
          </p:grpSpPr>
          <p:sp>
            <p:nvSpPr>
              <p:cNvPr id="20174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E5815BB-95A8-4468-AFE6-196C72CFC03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2755" name="Picture 2"/>
          <p:cNvPicPr>
            <a:picLocks noChangeAspect="1" noChangeArrowheads="1"/>
          </p:cNvPicPr>
          <p:nvPr/>
        </p:nvPicPr>
        <p:blipFill>
          <a:blip r:embed="rId4" cstate="print"/>
          <a:srcRect/>
          <a:stretch>
            <a:fillRect/>
          </a:stretch>
        </p:blipFill>
        <p:spPr bwMode="auto">
          <a:xfrm>
            <a:off x="903288" y="3848100"/>
            <a:ext cx="1103312" cy="260350"/>
          </a:xfrm>
          <a:prstGeom prst="rect">
            <a:avLst/>
          </a:prstGeom>
          <a:noFill/>
          <a:ln w="9525">
            <a:noFill/>
            <a:miter lim="800000"/>
            <a:headEnd/>
            <a:tailEnd/>
          </a:ln>
        </p:spPr>
      </p:pic>
      <p:pic>
        <p:nvPicPr>
          <p:cNvPr id="202756" name="Picture 2"/>
          <p:cNvPicPr>
            <a:picLocks noChangeAspect="1" noChangeArrowheads="1"/>
          </p:cNvPicPr>
          <p:nvPr/>
        </p:nvPicPr>
        <p:blipFill>
          <a:blip r:embed="rId5" cstate="print"/>
          <a:srcRect/>
          <a:stretch>
            <a:fillRect/>
          </a:stretch>
        </p:blipFill>
        <p:spPr bwMode="auto">
          <a:xfrm>
            <a:off x="2254250" y="511175"/>
            <a:ext cx="6035675" cy="5578475"/>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Additional CORS can be added to a project using the CORS button.</a:t>
            </a:r>
          </a:p>
        </p:txBody>
      </p:sp>
      <p:grpSp>
        <p:nvGrpSpPr>
          <p:cNvPr id="202760" name="Group 10"/>
          <p:cNvGrpSpPr>
            <a:grpSpLocks/>
          </p:cNvGrpSpPr>
          <p:nvPr/>
        </p:nvGrpSpPr>
        <p:grpSpPr bwMode="auto">
          <a:xfrm>
            <a:off x="174625" y="6562725"/>
            <a:ext cx="1460500" cy="277813"/>
            <a:chOff x="121" y="4559"/>
            <a:chExt cx="1014" cy="193"/>
          </a:xfrm>
        </p:grpSpPr>
        <p:sp>
          <p:nvSpPr>
            <p:cNvPr id="20276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2767" name="Group 4"/>
            <p:cNvGrpSpPr>
              <a:grpSpLocks/>
            </p:cNvGrpSpPr>
            <p:nvPr/>
          </p:nvGrpSpPr>
          <p:grpSpPr bwMode="auto">
            <a:xfrm>
              <a:off x="121" y="4559"/>
              <a:ext cx="1014" cy="193"/>
              <a:chOff x="121" y="4559"/>
              <a:chExt cx="1014" cy="193"/>
            </a:xfrm>
          </p:grpSpPr>
          <p:sp>
            <p:nvSpPr>
              <p:cNvPr id="20276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2761" name="Group 7"/>
          <p:cNvGrpSpPr>
            <a:grpSpLocks/>
          </p:cNvGrpSpPr>
          <p:nvPr/>
        </p:nvGrpSpPr>
        <p:grpSpPr bwMode="auto">
          <a:xfrm>
            <a:off x="8505825" y="6540500"/>
            <a:ext cx="257175" cy="277813"/>
            <a:chOff x="5904" y="4543"/>
            <a:chExt cx="178" cy="193"/>
          </a:xfrm>
        </p:grpSpPr>
        <p:sp>
          <p:nvSpPr>
            <p:cNvPr id="20276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2763" name="Group 16"/>
            <p:cNvGrpSpPr>
              <a:grpSpLocks/>
            </p:cNvGrpSpPr>
            <p:nvPr/>
          </p:nvGrpSpPr>
          <p:grpSpPr bwMode="auto">
            <a:xfrm>
              <a:off x="5904" y="4543"/>
              <a:ext cx="178" cy="193"/>
              <a:chOff x="5904" y="4543"/>
              <a:chExt cx="178" cy="193"/>
            </a:xfrm>
          </p:grpSpPr>
          <p:sp>
            <p:nvSpPr>
              <p:cNvPr id="20276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E432A18-EFAB-4029-964A-C26E38B4B2F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3779" name="Picture 2"/>
          <p:cNvPicPr>
            <a:picLocks noChangeAspect="1" noChangeArrowheads="1"/>
          </p:cNvPicPr>
          <p:nvPr/>
        </p:nvPicPr>
        <p:blipFill>
          <a:blip r:embed="rId4" cstate="print"/>
          <a:srcRect/>
          <a:stretch>
            <a:fillRect/>
          </a:stretch>
        </p:blipFill>
        <p:spPr bwMode="auto">
          <a:xfrm>
            <a:off x="903288" y="4037013"/>
            <a:ext cx="1103312" cy="227012"/>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 basic email tool for communicating with project participants or the OPUS-Projects staff through the Email button. Note that project reports can be appended.</a:t>
            </a:r>
          </a:p>
        </p:txBody>
      </p:sp>
      <p:pic>
        <p:nvPicPr>
          <p:cNvPr id="203783" name="Picture 2"/>
          <p:cNvPicPr>
            <a:picLocks noChangeAspect="1" noChangeArrowheads="1"/>
          </p:cNvPicPr>
          <p:nvPr/>
        </p:nvPicPr>
        <p:blipFill>
          <a:blip r:embed="rId5" cstate="print"/>
          <a:srcRect/>
          <a:stretch>
            <a:fillRect/>
          </a:stretch>
        </p:blipFill>
        <p:spPr bwMode="auto">
          <a:xfrm>
            <a:off x="2146300" y="549275"/>
            <a:ext cx="6126163" cy="3370263"/>
          </a:xfrm>
          <a:prstGeom prst="rect">
            <a:avLst/>
          </a:prstGeom>
          <a:noFill/>
          <a:ln w="9525">
            <a:noFill/>
            <a:miter lim="800000"/>
            <a:headEnd/>
            <a:tailEnd/>
          </a:ln>
        </p:spPr>
      </p:pic>
      <p:grpSp>
        <p:nvGrpSpPr>
          <p:cNvPr id="203784" name="Group 10"/>
          <p:cNvGrpSpPr>
            <a:grpSpLocks/>
          </p:cNvGrpSpPr>
          <p:nvPr/>
        </p:nvGrpSpPr>
        <p:grpSpPr bwMode="auto">
          <a:xfrm>
            <a:off x="174625" y="6562725"/>
            <a:ext cx="1460500" cy="277813"/>
            <a:chOff x="121" y="4559"/>
            <a:chExt cx="1014" cy="193"/>
          </a:xfrm>
        </p:grpSpPr>
        <p:sp>
          <p:nvSpPr>
            <p:cNvPr id="20379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3791" name="Group 4"/>
            <p:cNvGrpSpPr>
              <a:grpSpLocks/>
            </p:cNvGrpSpPr>
            <p:nvPr/>
          </p:nvGrpSpPr>
          <p:grpSpPr bwMode="auto">
            <a:xfrm>
              <a:off x="121" y="4559"/>
              <a:ext cx="1014" cy="193"/>
              <a:chOff x="121" y="4559"/>
              <a:chExt cx="1014" cy="193"/>
            </a:xfrm>
          </p:grpSpPr>
          <p:sp>
            <p:nvSpPr>
              <p:cNvPr id="20379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3785" name="Group 7"/>
          <p:cNvGrpSpPr>
            <a:grpSpLocks/>
          </p:cNvGrpSpPr>
          <p:nvPr/>
        </p:nvGrpSpPr>
        <p:grpSpPr bwMode="auto">
          <a:xfrm>
            <a:off x="8505825" y="6540500"/>
            <a:ext cx="257175" cy="277813"/>
            <a:chOff x="5904" y="4543"/>
            <a:chExt cx="178" cy="193"/>
          </a:xfrm>
        </p:grpSpPr>
        <p:sp>
          <p:nvSpPr>
            <p:cNvPr id="20378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3787" name="Group 16"/>
            <p:cNvGrpSpPr>
              <a:grpSpLocks/>
            </p:cNvGrpSpPr>
            <p:nvPr/>
          </p:nvGrpSpPr>
          <p:grpSpPr bwMode="auto">
            <a:xfrm>
              <a:off x="5904" y="4543"/>
              <a:ext cx="178" cy="193"/>
              <a:chOff x="5904" y="4543"/>
              <a:chExt cx="178" cy="193"/>
            </a:xfrm>
          </p:grpSpPr>
          <p:sp>
            <p:nvSpPr>
              <p:cNvPr id="20378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3FAD978-BF93-4773-B5C1-5AF4041FC56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4803" name="Picture 2"/>
          <p:cNvPicPr>
            <a:picLocks noChangeAspect="1" noChangeArrowheads="1"/>
          </p:cNvPicPr>
          <p:nvPr/>
        </p:nvPicPr>
        <p:blipFill>
          <a:blip r:embed="rId4" cstate="print"/>
          <a:srcRect/>
          <a:stretch>
            <a:fillRect/>
          </a:stretch>
        </p:blipFill>
        <p:spPr bwMode="auto">
          <a:xfrm>
            <a:off x="903288" y="4192588"/>
            <a:ext cx="1103312" cy="249237"/>
          </a:xfrm>
          <a:prstGeom prst="rect">
            <a:avLst/>
          </a:prstGeom>
          <a:noFill/>
          <a:ln w="9525">
            <a:noFill/>
            <a:miter lim="800000"/>
            <a:headEnd/>
            <a:tailEnd/>
          </a:ln>
        </p:spPr>
      </p:pic>
      <p:pic>
        <p:nvPicPr>
          <p:cNvPr id="204804" name="Picture 2"/>
          <p:cNvPicPr>
            <a:picLocks noChangeAspect="1" noChangeArrowheads="1"/>
          </p:cNvPicPr>
          <p:nvPr/>
        </p:nvPicPr>
        <p:blipFill>
          <a:blip r:embed="rId5" cstate="print"/>
          <a:srcRect/>
          <a:stretch>
            <a:fillRect/>
          </a:stretch>
        </p:blipFill>
        <p:spPr bwMode="auto">
          <a:xfrm>
            <a:off x="2312988" y="515938"/>
            <a:ext cx="5943600" cy="4678362"/>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Session solution matrices can be combined and solved creating an adjustment for this project.</a:t>
            </a:r>
          </a:p>
        </p:txBody>
      </p:sp>
      <p:grpSp>
        <p:nvGrpSpPr>
          <p:cNvPr id="204808" name="Group 10"/>
          <p:cNvGrpSpPr>
            <a:grpSpLocks/>
          </p:cNvGrpSpPr>
          <p:nvPr/>
        </p:nvGrpSpPr>
        <p:grpSpPr bwMode="auto">
          <a:xfrm>
            <a:off x="174625" y="6562725"/>
            <a:ext cx="1460500" cy="277813"/>
            <a:chOff x="121" y="4559"/>
            <a:chExt cx="1014" cy="193"/>
          </a:xfrm>
        </p:grpSpPr>
        <p:sp>
          <p:nvSpPr>
            <p:cNvPr id="2048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4815" name="Group 4"/>
            <p:cNvGrpSpPr>
              <a:grpSpLocks/>
            </p:cNvGrpSpPr>
            <p:nvPr/>
          </p:nvGrpSpPr>
          <p:grpSpPr bwMode="auto">
            <a:xfrm>
              <a:off x="121" y="4559"/>
              <a:ext cx="1014" cy="193"/>
              <a:chOff x="121" y="4559"/>
              <a:chExt cx="1014" cy="193"/>
            </a:xfrm>
          </p:grpSpPr>
          <p:sp>
            <p:nvSpPr>
              <p:cNvPr id="2048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4809" name="Group 7"/>
          <p:cNvGrpSpPr>
            <a:grpSpLocks/>
          </p:cNvGrpSpPr>
          <p:nvPr/>
        </p:nvGrpSpPr>
        <p:grpSpPr bwMode="auto">
          <a:xfrm>
            <a:off x="8505825" y="6540500"/>
            <a:ext cx="257175" cy="277813"/>
            <a:chOff x="5904" y="4543"/>
            <a:chExt cx="178" cy="193"/>
          </a:xfrm>
        </p:grpSpPr>
        <p:sp>
          <p:nvSpPr>
            <p:cNvPr id="2048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4811" name="Group 16"/>
            <p:cNvGrpSpPr>
              <a:grpSpLocks/>
            </p:cNvGrpSpPr>
            <p:nvPr/>
          </p:nvGrpSpPr>
          <p:grpSpPr bwMode="auto">
            <a:xfrm>
              <a:off x="5904" y="4543"/>
              <a:ext cx="178" cy="193"/>
              <a:chOff x="5904" y="4543"/>
              <a:chExt cx="178" cy="193"/>
            </a:xfrm>
          </p:grpSpPr>
          <p:sp>
            <p:nvSpPr>
              <p:cNvPr id="2048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C05430B-E519-443B-8551-3FA1ADD99C7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228</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5827" name="Picture 2"/>
          <p:cNvPicPr>
            <a:picLocks noChangeAspect="1" noChangeArrowheads="1"/>
          </p:cNvPicPr>
          <p:nvPr/>
        </p:nvPicPr>
        <p:blipFill>
          <a:blip r:embed="rId4" cstate="print"/>
          <a:srcRect/>
          <a:stretch>
            <a:fillRect/>
          </a:stretch>
        </p:blipFill>
        <p:spPr bwMode="auto">
          <a:xfrm>
            <a:off x="903288" y="4370388"/>
            <a:ext cx="1103312" cy="23653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Using the Publish button, a final network adjustment can be selected, and its results plus the associated mark metadata published.</a:t>
            </a:r>
          </a:p>
        </p:txBody>
      </p:sp>
      <p:pic>
        <p:nvPicPr>
          <p:cNvPr id="205831" name="Picture 2"/>
          <p:cNvPicPr>
            <a:picLocks noChangeAspect="1" noChangeArrowheads="1"/>
          </p:cNvPicPr>
          <p:nvPr/>
        </p:nvPicPr>
        <p:blipFill>
          <a:blip r:embed="rId5" cstate="print"/>
          <a:srcRect/>
          <a:stretch>
            <a:fillRect/>
          </a:stretch>
        </p:blipFill>
        <p:spPr bwMode="auto">
          <a:xfrm>
            <a:off x="2347913" y="484188"/>
            <a:ext cx="5943600" cy="3941762"/>
          </a:xfrm>
          <a:prstGeom prst="rect">
            <a:avLst/>
          </a:prstGeom>
          <a:noFill/>
          <a:ln w="9525">
            <a:noFill/>
            <a:miter lim="800000"/>
            <a:headEnd/>
            <a:tailEnd/>
          </a:ln>
        </p:spPr>
      </p:pic>
      <p:grpSp>
        <p:nvGrpSpPr>
          <p:cNvPr id="205832" name="Group 10"/>
          <p:cNvGrpSpPr>
            <a:grpSpLocks/>
          </p:cNvGrpSpPr>
          <p:nvPr/>
        </p:nvGrpSpPr>
        <p:grpSpPr bwMode="auto">
          <a:xfrm>
            <a:off x="174625" y="6562725"/>
            <a:ext cx="1460500" cy="277813"/>
            <a:chOff x="121" y="4559"/>
            <a:chExt cx="1014" cy="193"/>
          </a:xfrm>
        </p:grpSpPr>
        <p:sp>
          <p:nvSpPr>
            <p:cNvPr id="20583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5839" name="Group 4"/>
            <p:cNvGrpSpPr>
              <a:grpSpLocks/>
            </p:cNvGrpSpPr>
            <p:nvPr/>
          </p:nvGrpSpPr>
          <p:grpSpPr bwMode="auto">
            <a:xfrm>
              <a:off x="121" y="4559"/>
              <a:ext cx="1014" cy="193"/>
              <a:chOff x="121" y="4559"/>
              <a:chExt cx="1014" cy="193"/>
            </a:xfrm>
          </p:grpSpPr>
          <p:sp>
            <p:nvSpPr>
              <p:cNvPr id="20584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5833" name="Group 7"/>
          <p:cNvGrpSpPr>
            <a:grpSpLocks/>
          </p:cNvGrpSpPr>
          <p:nvPr/>
        </p:nvGrpSpPr>
        <p:grpSpPr bwMode="auto">
          <a:xfrm>
            <a:off x="8505825" y="6540500"/>
            <a:ext cx="257175" cy="277813"/>
            <a:chOff x="5904" y="4543"/>
            <a:chExt cx="178" cy="193"/>
          </a:xfrm>
        </p:grpSpPr>
        <p:sp>
          <p:nvSpPr>
            <p:cNvPr id="20583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5835" name="Group 16"/>
            <p:cNvGrpSpPr>
              <a:grpSpLocks/>
            </p:cNvGrpSpPr>
            <p:nvPr/>
          </p:nvGrpSpPr>
          <p:grpSpPr bwMode="auto">
            <a:xfrm>
              <a:off x="5904" y="4543"/>
              <a:ext cx="178" cy="193"/>
              <a:chOff x="5904" y="4543"/>
              <a:chExt cx="178" cy="193"/>
            </a:xfrm>
          </p:grpSpPr>
          <p:sp>
            <p:nvSpPr>
              <p:cNvPr id="20583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AB25D83-36F9-4FE6-93AA-08F4042B190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229</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a:xfrm>
            <a:off x="2351088" y="482600"/>
            <a:ext cx="5938837" cy="595313"/>
          </a:xfrm>
        </p:spPr>
        <p:txBody>
          <a:bodyPr/>
          <a:lstStyle/>
          <a:p>
            <a:pPr algn="l"/>
            <a:r>
              <a:rPr lang="en-US" sz="4000" smtClean="0"/>
              <a:t>How Does OPUS-S Work?</a:t>
            </a:r>
          </a:p>
        </p:txBody>
      </p:sp>
      <p:sp>
        <p:nvSpPr>
          <p:cNvPr id="16" name="Date Placeholder 15"/>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sp>
        <p:nvSpPr>
          <p:cNvPr id="54275" name="TextBox 6"/>
          <p:cNvSpPr txBox="1">
            <a:spLocks noChangeArrowheads="1"/>
          </p:cNvSpPr>
          <p:nvPr/>
        </p:nvSpPr>
        <p:spPr bwMode="auto">
          <a:xfrm>
            <a:off x="2125663" y="1447800"/>
            <a:ext cx="6880225" cy="4524375"/>
          </a:xfrm>
          <a:prstGeom prst="rect">
            <a:avLst/>
          </a:prstGeom>
          <a:noFill/>
          <a:ln w="9525">
            <a:noFill/>
            <a:miter lim="800000"/>
            <a:headEnd/>
            <a:tailEnd/>
          </a:ln>
        </p:spPr>
        <p:txBody>
          <a:bodyPr>
            <a:spAutoFit/>
          </a:bodyPr>
          <a:lstStyle/>
          <a:p>
            <a:pPr marL="6350" indent="-6350"/>
            <a:r>
              <a:rPr lang="en-US" sz="2400">
                <a:solidFill>
                  <a:prstClr val="black"/>
                </a:solidFill>
              </a:rPr>
              <a:t>OPUS-S uses the former strategy.</a:t>
            </a:r>
          </a:p>
          <a:p>
            <a:pPr marL="6350" indent="-6350"/>
            <a:endParaRPr lang="en-US" sz="2400">
              <a:solidFill>
                <a:prstClr val="black"/>
              </a:solidFill>
            </a:endParaRPr>
          </a:p>
          <a:p>
            <a:pPr marL="6350" indent="-6350"/>
            <a:r>
              <a:rPr lang="en-US" sz="2400">
                <a:solidFill>
                  <a:prstClr val="black"/>
                </a:solidFill>
              </a:rPr>
              <a:t>Depending upon the circumstances, 1- to 2-hours of observations are sufficient to decorrelate the ambiguities, atmosphere and heights allowing reliable estimation of all. Thus the requirement for a minimum of 2-hours in OPUS-S.</a:t>
            </a:r>
          </a:p>
          <a:p>
            <a:pPr marL="6350" indent="-6350"/>
            <a:endParaRPr lang="en-US" sz="2400">
              <a:solidFill>
                <a:prstClr val="black"/>
              </a:solidFill>
            </a:endParaRPr>
          </a:p>
          <a:p>
            <a:pPr marL="6350" indent="-6350"/>
            <a:r>
              <a:rPr lang="en-US" sz="2400">
                <a:solidFill>
                  <a:srgbClr val="1F497D"/>
                </a:solidFill>
              </a:rPr>
              <a:t>As an aside, be aware that while simply having more data helps, it is actually the change in orientation of the satellites over the data span that forces the decorrelation.</a:t>
            </a:r>
          </a:p>
        </p:txBody>
      </p:sp>
      <p:grpSp>
        <p:nvGrpSpPr>
          <p:cNvPr id="2" name="Group 2"/>
          <p:cNvGrpSpPr>
            <a:grpSpLocks/>
          </p:cNvGrpSpPr>
          <p:nvPr/>
        </p:nvGrpSpPr>
        <p:grpSpPr bwMode="auto">
          <a:xfrm>
            <a:off x="174625" y="6562725"/>
            <a:ext cx="1460500" cy="277813"/>
            <a:chOff x="121" y="4559"/>
            <a:chExt cx="1014" cy="193"/>
          </a:xfrm>
        </p:grpSpPr>
        <p:sp>
          <p:nvSpPr>
            <p:cNvPr id="5428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5428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427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5428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F33F5FB0-971D-420B-A637-58EE7C51CE29}"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a:t>
                </a:fld>
                <a:r>
                  <a:rPr lang="en-GB" b="1" dirty="0">
                    <a:solidFill>
                      <a:srgbClr val="282878"/>
                    </a:solidFill>
                  </a:rPr>
                  <a:t> </a:t>
                </a:r>
              </a:p>
            </p:txBody>
          </p:sp>
        </p:grpSp>
      </p:grpSp>
    </p:spTree>
  </p:cSld>
  <p:clrMapOvr>
    <a:masterClrMapping/>
  </p:clrMapOvr>
  <p:transition spd="med">
    <p:fade thruBlk="1"/>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6851" name="Picture 2"/>
          <p:cNvPicPr>
            <a:picLocks noChangeAspect="1" noChangeArrowheads="1"/>
          </p:cNvPicPr>
          <p:nvPr/>
        </p:nvPicPr>
        <p:blipFill>
          <a:blip r:embed="rId4" cstate="print"/>
          <a:srcRect/>
          <a:stretch>
            <a:fillRect/>
          </a:stretch>
        </p:blipFill>
        <p:spPr bwMode="auto">
          <a:xfrm>
            <a:off x="903288" y="4513263"/>
            <a:ext cx="1103312" cy="284162"/>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In the near future, tools will be provided to “clean up” a project in preparation for back-up and removal of a project.</a:t>
            </a:r>
          </a:p>
        </p:txBody>
      </p:sp>
      <p:grpSp>
        <p:nvGrpSpPr>
          <p:cNvPr id="206855" name="Group 10"/>
          <p:cNvGrpSpPr>
            <a:grpSpLocks/>
          </p:cNvGrpSpPr>
          <p:nvPr/>
        </p:nvGrpSpPr>
        <p:grpSpPr bwMode="auto">
          <a:xfrm>
            <a:off x="174625" y="6562725"/>
            <a:ext cx="1460500" cy="277813"/>
            <a:chOff x="121" y="4559"/>
            <a:chExt cx="1014" cy="193"/>
          </a:xfrm>
        </p:grpSpPr>
        <p:sp>
          <p:nvSpPr>
            <p:cNvPr id="20686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6862" name="Group 4"/>
            <p:cNvGrpSpPr>
              <a:grpSpLocks/>
            </p:cNvGrpSpPr>
            <p:nvPr/>
          </p:nvGrpSpPr>
          <p:grpSpPr bwMode="auto">
            <a:xfrm>
              <a:off x="121" y="4559"/>
              <a:ext cx="1014" cy="193"/>
              <a:chOff x="121" y="4559"/>
              <a:chExt cx="1014" cy="193"/>
            </a:xfrm>
          </p:grpSpPr>
          <p:sp>
            <p:nvSpPr>
              <p:cNvPr id="20686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6856" name="Group 7"/>
          <p:cNvGrpSpPr>
            <a:grpSpLocks/>
          </p:cNvGrpSpPr>
          <p:nvPr/>
        </p:nvGrpSpPr>
        <p:grpSpPr bwMode="auto">
          <a:xfrm>
            <a:off x="8505825" y="6540500"/>
            <a:ext cx="257175" cy="277813"/>
            <a:chOff x="5904" y="4543"/>
            <a:chExt cx="178" cy="193"/>
          </a:xfrm>
        </p:grpSpPr>
        <p:sp>
          <p:nvSpPr>
            <p:cNvPr id="20685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6858" name="Group 16"/>
            <p:cNvGrpSpPr>
              <a:grpSpLocks/>
            </p:cNvGrpSpPr>
            <p:nvPr/>
          </p:nvGrpSpPr>
          <p:grpSpPr bwMode="auto">
            <a:xfrm>
              <a:off x="5904" y="4543"/>
              <a:ext cx="178" cy="193"/>
              <a:chOff x="5904" y="4543"/>
              <a:chExt cx="178" cy="193"/>
            </a:xfrm>
          </p:grpSpPr>
          <p:sp>
            <p:nvSpPr>
              <p:cNvPr id="20685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5A0697C-D49F-4BE7-B2F1-694E384C8EF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230</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207875" name="Picture 2"/>
          <p:cNvPicPr>
            <a:picLocks noChangeAspect="1" noChangeArrowheads="1"/>
          </p:cNvPicPr>
          <p:nvPr/>
        </p:nvPicPr>
        <p:blipFill>
          <a:blip r:embed="rId4" cstate="print"/>
          <a:srcRect/>
          <a:stretch>
            <a:fillRect/>
          </a:stretch>
        </p:blipFill>
        <p:spPr bwMode="auto">
          <a:xfrm>
            <a:off x="903288" y="4702175"/>
            <a:ext cx="1103312" cy="285750"/>
          </a:xfrm>
          <a:prstGeom prst="rect">
            <a:avLst/>
          </a:prstGeom>
          <a:noFill/>
          <a:ln w="9525">
            <a:noFill/>
            <a:miter lim="800000"/>
            <a:headEnd/>
            <a:tailEnd/>
          </a:ln>
        </p:spPr>
      </p:pic>
      <p:sp>
        <p:nvSpPr>
          <p:cNvPr id="8" name="TextBox 7"/>
          <p:cNvSpPr txBox="1"/>
          <p:nvPr/>
        </p:nvSpPr>
        <p:spPr>
          <a:xfrm>
            <a:off x="457200" y="5092139"/>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Lastly, a request to delete the project can be initiated. This begins a three step confirmation process which, if confirmed at each step, results in the project being deleted.</a:t>
            </a:r>
          </a:p>
        </p:txBody>
      </p:sp>
      <p:grpSp>
        <p:nvGrpSpPr>
          <p:cNvPr id="207879" name="Group 10"/>
          <p:cNvGrpSpPr>
            <a:grpSpLocks/>
          </p:cNvGrpSpPr>
          <p:nvPr/>
        </p:nvGrpSpPr>
        <p:grpSpPr bwMode="auto">
          <a:xfrm>
            <a:off x="174625" y="6562725"/>
            <a:ext cx="1460500" cy="277813"/>
            <a:chOff x="121" y="4559"/>
            <a:chExt cx="1014" cy="193"/>
          </a:xfrm>
        </p:grpSpPr>
        <p:sp>
          <p:nvSpPr>
            <p:cNvPr id="20788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7889" name="Group 4"/>
            <p:cNvGrpSpPr>
              <a:grpSpLocks/>
            </p:cNvGrpSpPr>
            <p:nvPr/>
          </p:nvGrpSpPr>
          <p:grpSpPr bwMode="auto">
            <a:xfrm>
              <a:off x="121" y="4559"/>
              <a:ext cx="1014" cy="193"/>
              <a:chOff x="121" y="4559"/>
              <a:chExt cx="1014" cy="193"/>
            </a:xfrm>
          </p:grpSpPr>
          <p:sp>
            <p:nvSpPr>
              <p:cNvPr id="20789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7880" name="Group 7"/>
          <p:cNvGrpSpPr>
            <a:grpSpLocks/>
          </p:cNvGrpSpPr>
          <p:nvPr/>
        </p:nvGrpSpPr>
        <p:grpSpPr bwMode="auto">
          <a:xfrm>
            <a:off x="8505825" y="6540500"/>
            <a:ext cx="257175" cy="277813"/>
            <a:chOff x="5904" y="4543"/>
            <a:chExt cx="178" cy="193"/>
          </a:xfrm>
        </p:grpSpPr>
        <p:sp>
          <p:nvSpPr>
            <p:cNvPr id="20788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7885" name="Group 16"/>
            <p:cNvGrpSpPr>
              <a:grpSpLocks/>
            </p:cNvGrpSpPr>
            <p:nvPr/>
          </p:nvGrpSpPr>
          <p:grpSpPr bwMode="auto">
            <a:xfrm>
              <a:off x="5904" y="4543"/>
              <a:ext cx="178" cy="193"/>
              <a:chOff x="5904" y="4543"/>
              <a:chExt cx="178" cy="193"/>
            </a:xfrm>
          </p:grpSpPr>
          <p:sp>
            <p:nvSpPr>
              <p:cNvPr id="20788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94525C0-3BE0-4F1C-9489-F77F7EFA9FE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231</a:t>
                </a:fld>
                <a:r>
                  <a:rPr lang="en-GB" b="1" dirty="0">
                    <a:solidFill>
                      <a:srgbClr val="282878"/>
                    </a:solidFill>
                    <a:cs typeface="+mn-cs"/>
                  </a:rPr>
                  <a:t> </a:t>
                </a:r>
              </a:p>
            </p:txBody>
          </p:sp>
        </p:grpSp>
      </p:grpSp>
      <p:grpSp>
        <p:nvGrpSpPr>
          <p:cNvPr id="207881" name="Group 21"/>
          <p:cNvGrpSpPr>
            <a:grpSpLocks/>
          </p:cNvGrpSpPr>
          <p:nvPr/>
        </p:nvGrpSpPr>
        <p:grpSpPr bwMode="auto">
          <a:xfrm>
            <a:off x="1920875" y="2298700"/>
            <a:ext cx="5302250" cy="2260600"/>
            <a:chOff x="1920240" y="2298672"/>
            <a:chExt cx="5303520" cy="2260657"/>
          </a:xfrm>
        </p:grpSpPr>
        <p:pic>
          <p:nvPicPr>
            <p:cNvPr id="207882" name="Picture 2"/>
            <p:cNvPicPr>
              <a:picLocks noChangeAspect="1" noChangeArrowheads="1"/>
            </p:cNvPicPr>
            <p:nvPr/>
          </p:nvPicPr>
          <p:blipFill>
            <a:blip r:embed="rId5" cstate="print"/>
            <a:srcRect/>
            <a:stretch>
              <a:fillRect/>
            </a:stretch>
          </p:blipFill>
          <p:spPr bwMode="auto">
            <a:xfrm>
              <a:off x="1920240" y="2298672"/>
              <a:ext cx="5303520" cy="2260657"/>
            </a:xfrm>
            <a:prstGeom prst="rect">
              <a:avLst/>
            </a:prstGeom>
            <a:noFill/>
            <a:ln w="9525">
              <a:noFill/>
              <a:miter lim="800000"/>
              <a:headEnd/>
              <a:tailEnd/>
            </a:ln>
          </p:spPr>
        </p:pic>
        <p:pic>
          <p:nvPicPr>
            <p:cNvPr id="207883" name="Picture 2"/>
            <p:cNvPicPr>
              <a:picLocks noChangeAspect="1" noChangeArrowheads="1"/>
            </p:cNvPicPr>
            <p:nvPr/>
          </p:nvPicPr>
          <p:blipFill>
            <a:blip r:embed="rId6" cstate="print"/>
            <a:srcRect/>
            <a:stretch>
              <a:fillRect/>
            </a:stretch>
          </p:blipFill>
          <p:spPr bwMode="auto">
            <a:xfrm>
              <a:off x="3449256" y="3449255"/>
              <a:ext cx="3576577" cy="115748"/>
            </a:xfrm>
            <a:prstGeom prst="rect">
              <a:avLst/>
            </a:prstGeom>
            <a:noFill/>
            <a:ln w="9525">
              <a:noFill/>
              <a:miter lim="800000"/>
              <a:headEnd/>
              <a:tailEnd/>
            </a:ln>
          </p:spPr>
        </p:pic>
      </p:grpSp>
    </p:spTree>
  </p:cSld>
  <p:clrMapOvr>
    <a:masterClrMapping/>
  </p:clrMapOvr>
  <p:transition spd="med">
    <p:fade thruBlk="1"/>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defRPr/>
            </a:pPr>
            <a:r>
              <a:rPr lang="en-US" dirty="0" smtClean="0"/>
              <a:t>an Individual site page</a:t>
            </a:r>
            <a:endParaRPr lang="en-US" dirty="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208899" name="Group 6"/>
          <p:cNvGrpSpPr>
            <a:grpSpLocks/>
          </p:cNvGrpSpPr>
          <p:nvPr/>
        </p:nvGrpSpPr>
        <p:grpSpPr bwMode="auto">
          <a:xfrm>
            <a:off x="174625" y="6562725"/>
            <a:ext cx="1460500" cy="277813"/>
            <a:chOff x="121" y="4559"/>
            <a:chExt cx="1014" cy="193"/>
          </a:xfrm>
        </p:grpSpPr>
        <p:sp>
          <p:nvSpPr>
            <p:cNvPr id="20890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8907" name="Group 4"/>
            <p:cNvGrpSpPr>
              <a:grpSpLocks/>
            </p:cNvGrpSpPr>
            <p:nvPr/>
          </p:nvGrpSpPr>
          <p:grpSpPr bwMode="auto">
            <a:xfrm>
              <a:off x="121" y="4559"/>
              <a:ext cx="1014" cy="193"/>
              <a:chOff x="121" y="4559"/>
              <a:chExt cx="1014" cy="193"/>
            </a:xfrm>
          </p:grpSpPr>
          <p:sp>
            <p:nvSpPr>
              <p:cNvPr id="20890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8900" name="Group 7"/>
          <p:cNvGrpSpPr>
            <a:grpSpLocks/>
          </p:cNvGrpSpPr>
          <p:nvPr/>
        </p:nvGrpSpPr>
        <p:grpSpPr bwMode="auto">
          <a:xfrm>
            <a:off x="8505825" y="6540500"/>
            <a:ext cx="257175" cy="277813"/>
            <a:chOff x="5904" y="4543"/>
            <a:chExt cx="178" cy="193"/>
          </a:xfrm>
        </p:grpSpPr>
        <p:sp>
          <p:nvSpPr>
            <p:cNvPr id="20890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8903" name="Group 16"/>
            <p:cNvGrpSpPr>
              <a:grpSpLocks/>
            </p:cNvGrpSpPr>
            <p:nvPr/>
          </p:nvGrpSpPr>
          <p:grpSpPr bwMode="auto">
            <a:xfrm>
              <a:off x="5904" y="4543"/>
              <a:ext cx="178" cy="193"/>
              <a:chOff x="5904" y="4543"/>
              <a:chExt cx="178" cy="193"/>
            </a:xfrm>
          </p:grpSpPr>
          <p:sp>
            <p:nvSpPr>
              <p:cNvPr id="20890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DCB407F-5C54-4BB2-ACA3-D096E75A6E9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cstate="print"/>
          <a:srcRect/>
          <a:stretch>
            <a:fillRect/>
          </a:stretch>
        </p:blipFill>
        <p:spPr bwMode="auto">
          <a:xfrm>
            <a:off x="938213" y="5099050"/>
            <a:ext cx="328612" cy="258763"/>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914400" y="485222"/>
            <a:ext cx="7315200" cy="5887556"/>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3313216" y="1736172"/>
            <a:ext cx="5474524"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Let’s go to a Mark summary page and examine some results. To navigate to the 2123 page, let’s start on the project manager’s page and click on the Session &amp; Solution table row header for Mark 2123. Similar access is possible from any session page which includes this mark.</a:t>
            </a:r>
            <a:endParaRPr lang="en-US" sz="2400" dirty="0">
              <a:solidFill>
                <a:schemeClr val="bg1"/>
              </a:solidFill>
            </a:endParaRPr>
          </a:p>
        </p:txBody>
      </p:sp>
      <p:pic>
        <p:nvPicPr>
          <p:cNvPr id="209927" name="Picture 2"/>
          <p:cNvPicPr>
            <a:picLocks noChangeAspect="1" noChangeArrowheads="1"/>
          </p:cNvPicPr>
          <p:nvPr/>
        </p:nvPicPr>
        <p:blipFill>
          <a:blip r:embed="rId5" cstate="print"/>
          <a:srcRect/>
          <a:stretch>
            <a:fillRect/>
          </a:stretch>
        </p:blipFill>
        <p:spPr bwMode="auto">
          <a:xfrm>
            <a:off x="914400" y="5961063"/>
            <a:ext cx="3527425" cy="238125"/>
          </a:xfrm>
          <a:prstGeom prst="rect">
            <a:avLst/>
          </a:prstGeom>
          <a:noFill/>
          <a:ln w="9525">
            <a:noFill/>
            <a:miter lim="800000"/>
            <a:headEnd/>
            <a:tailEnd/>
          </a:ln>
        </p:spPr>
      </p:pic>
      <p:grpSp>
        <p:nvGrpSpPr>
          <p:cNvPr id="209928" name="Group 10"/>
          <p:cNvGrpSpPr>
            <a:grpSpLocks/>
          </p:cNvGrpSpPr>
          <p:nvPr/>
        </p:nvGrpSpPr>
        <p:grpSpPr bwMode="auto">
          <a:xfrm>
            <a:off x="174625" y="6562725"/>
            <a:ext cx="1460500" cy="277813"/>
            <a:chOff x="121" y="4559"/>
            <a:chExt cx="1014" cy="193"/>
          </a:xfrm>
        </p:grpSpPr>
        <p:sp>
          <p:nvSpPr>
            <p:cNvPr id="20993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9935" name="Group 4"/>
            <p:cNvGrpSpPr>
              <a:grpSpLocks/>
            </p:cNvGrpSpPr>
            <p:nvPr/>
          </p:nvGrpSpPr>
          <p:grpSpPr bwMode="auto">
            <a:xfrm>
              <a:off x="121" y="4559"/>
              <a:ext cx="1014" cy="193"/>
              <a:chOff x="121" y="4559"/>
              <a:chExt cx="1014" cy="193"/>
            </a:xfrm>
          </p:grpSpPr>
          <p:sp>
            <p:nvSpPr>
              <p:cNvPr id="20993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9929" name="Group 7"/>
          <p:cNvGrpSpPr>
            <a:grpSpLocks/>
          </p:cNvGrpSpPr>
          <p:nvPr/>
        </p:nvGrpSpPr>
        <p:grpSpPr bwMode="auto">
          <a:xfrm>
            <a:off x="8505825" y="6540500"/>
            <a:ext cx="257175" cy="277813"/>
            <a:chOff x="5904" y="4543"/>
            <a:chExt cx="178" cy="193"/>
          </a:xfrm>
        </p:grpSpPr>
        <p:sp>
          <p:nvSpPr>
            <p:cNvPr id="20993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9931" name="Group 16"/>
            <p:cNvGrpSpPr>
              <a:grpSpLocks/>
            </p:cNvGrpSpPr>
            <p:nvPr/>
          </p:nvGrpSpPr>
          <p:grpSpPr bwMode="auto">
            <a:xfrm>
              <a:off x="5904" y="4543"/>
              <a:ext cx="178" cy="193"/>
              <a:chOff x="5904" y="4543"/>
              <a:chExt cx="178" cy="193"/>
            </a:xfrm>
          </p:grpSpPr>
          <p:sp>
            <p:nvSpPr>
              <p:cNvPr id="20993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BAD7748-64D8-481D-800E-98166878E4B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822325" y="598488"/>
            <a:ext cx="7499350" cy="5661025"/>
          </a:xfrm>
          <a:prstGeom prst="rect">
            <a:avLst/>
          </a:prstGeom>
          <a:noFill/>
          <a:ln w="9525">
            <a:solidFill>
              <a:schemeClr val="tx2">
                <a:lumMod val="60000"/>
                <a:lumOff val="40000"/>
              </a:schemeClr>
            </a:solidFill>
            <a:miter lim="800000"/>
            <a:headEnd/>
            <a:tailEnd/>
          </a:ln>
        </p:spPr>
      </p:pic>
      <p:grpSp>
        <p:nvGrpSpPr>
          <p:cNvPr id="210947" name="Group 5"/>
          <p:cNvGrpSpPr>
            <a:grpSpLocks/>
          </p:cNvGrpSpPr>
          <p:nvPr/>
        </p:nvGrpSpPr>
        <p:grpSpPr bwMode="auto">
          <a:xfrm>
            <a:off x="174625" y="6562725"/>
            <a:ext cx="1460500" cy="277813"/>
            <a:chOff x="121" y="4559"/>
            <a:chExt cx="1014" cy="193"/>
          </a:xfrm>
        </p:grpSpPr>
        <p:sp>
          <p:nvSpPr>
            <p:cNvPr id="21095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10954" name="Group 4"/>
            <p:cNvGrpSpPr>
              <a:grpSpLocks/>
            </p:cNvGrpSpPr>
            <p:nvPr/>
          </p:nvGrpSpPr>
          <p:grpSpPr bwMode="auto">
            <a:xfrm>
              <a:off x="121" y="4559"/>
              <a:ext cx="1014" cy="193"/>
              <a:chOff x="121" y="4559"/>
              <a:chExt cx="1014" cy="193"/>
            </a:xfrm>
          </p:grpSpPr>
          <p:sp>
            <p:nvSpPr>
              <p:cNvPr id="21095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0948" name="Group 7"/>
          <p:cNvGrpSpPr>
            <a:grpSpLocks/>
          </p:cNvGrpSpPr>
          <p:nvPr/>
        </p:nvGrpSpPr>
        <p:grpSpPr bwMode="auto">
          <a:xfrm>
            <a:off x="8505825" y="6540500"/>
            <a:ext cx="257175" cy="277813"/>
            <a:chOff x="5904" y="4543"/>
            <a:chExt cx="178" cy="193"/>
          </a:xfrm>
        </p:grpSpPr>
        <p:sp>
          <p:nvSpPr>
            <p:cNvPr id="21094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0950" name="Group 16"/>
            <p:cNvGrpSpPr>
              <a:grpSpLocks/>
            </p:cNvGrpSpPr>
            <p:nvPr/>
          </p:nvGrpSpPr>
          <p:grpSpPr bwMode="auto">
            <a:xfrm>
              <a:off x="5904" y="4543"/>
              <a:ext cx="178" cy="193"/>
              <a:chOff x="5904" y="4543"/>
              <a:chExt cx="178" cy="193"/>
            </a:xfrm>
          </p:grpSpPr>
          <p:sp>
            <p:nvSpPr>
              <p:cNvPr id="21095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7D1D4BC-25C3-4A54-A682-0F650B2E61C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211971" name="Picture 2"/>
          <p:cNvPicPr>
            <a:picLocks noChangeAspect="1" noChangeArrowheads="1"/>
          </p:cNvPicPr>
          <p:nvPr/>
        </p:nvPicPr>
        <p:blipFill>
          <a:blip r:embed="rId4" cstate="print"/>
          <a:srcRect/>
          <a:stretch>
            <a:fillRect/>
          </a:stretch>
        </p:blipFill>
        <p:spPr bwMode="auto">
          <a:xfrm>
            <a:off x="822325" y="1419225"/>
            <a:ext cx="7499350" cy="479425"/>
          </a:xfrm>
          <a:prstGeom prst="rect">
            <a:avLst/>
          </a:prstGeom>
          <a:noFill/>
          <a:ln w="9525">
            <a:noFill/>
            <a:miter lim="800000"/>
            <a:headEnd/>
            <a:tailEnd/>
          </a:ln>
        </p:spPr>
      </p:pic>
      <p:sp>
        <p:nvSpPr>
          <p:cNvPr id="8" name="TextBox 7"/>
          <p:cNvSpPr txBox="1"/>
          <p:nvPr/>
        </p:nvSpPr>
        <p:spPr>
          <a:xfrm>
            <a:off x="1834738" y="2094987"/>
            <a:ext cx="5474524"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At the top we see the title and controls.</a:t>
            </a:r>
          </a:p>
        </p:txBody>
      </p:sp>
      <p:grpSp>
        <p:nvGrpSpPr>
          <p:cNvPr id="211975" name="Group 8"/>
          <p:cNvGrpSpPr>
            <a:grpSpLocks/>
          </p:cNvGrpSpPr>
          <p:nvPr/>
        </p:nvGrpSpPr>
        <p:grpSpPr bwMode="auto">
          <a:xfrm>
            <a:off x="174625" y="6562725"/>
            <a:ext cx="1460500" cy="277813"/>
            <a:chOff x="121" y="4559"/>
            <a:chExt cx="1014" cy="193"/>
          </a:xfrm>
        </p:grpSpPr>
        <p:sp>
          <p:nvSpPr>
            <p:cNvPr id="21198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11982" name="Group 4"/>
            <p:cNvGrpSpPr>
              <a:grpSpLocks/>
            </p:cNvGrpSpPr>
            <p:nvPr/>
          </p:nvGrpSpPr>
          <p:grpSpPr bwMode="auto">
            <a:xfrm>
              <a:off x="121" y="4559"/>
              <a:ext cx="1014" cy="193"/>
              <a:chOff x="121" y="4559"/>
              <a:chExt cx="1014" cy="193"/>
            </a:xfrm>
          </p:grpSpPr>
          <p:sp>
            <p:nvSpPr>
              <p:cNvPr id="21198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1976" name="Group 7"/>
          <p:cNvGrpSpPr>
            <a:grpSpLocks/>
          </p:cNvGrpSpPr>
          <p:nvPr/>
        </p:nvGrpSpPr>
        <p:grpSpPr bwMode="auto">
          <a:xfrm>
            <a:off x="8505825" y="6540500"/>
            <a:ext cx="257175" cy="277813"/>
            <a:chOff x="5904" y="4543"/>
            <a:chExt cx="178" cy="193"/>
          </a:xfrm>
        </p:grpSpPr>
        <p:sp>
          <p:nvSpPr>
            <p:cNvPr id="21197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1978" name="Group 16"/>
            <p:cNvGrpSpPr>
              <a:grpSpLocks/>
            </p:cNvGrpSpPr>
            <p:nvPr/>
          </p:nvGrpSpPr>
          <p:grpSpPr bwMode="auto">
            <a:xfrm>
              <a:off x="5904" y="4543"/>
              <a:ext cx="178" cy="193"/>
              <a:chOff x="5904" y="4543"/>
              <a:chExt cx="178" cy="193"/>
            </a:xfrm>
          </p:grpSpPr>
          <p:sp>
            <p:nvSpPr>
              <p:cNvPr id="21197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B7BE529-23F4-46A5-912D-4322D728570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212995" name="Picture 2"/>
          <p:cNvPicPr>
            <a:picLocks noChangeAspect="1" noChangeArrowheads="1"/>
          </p:cNvPicPr>
          <p:nvPr/>
        </p:nvPicPr>
        <p:blipFill>
          <a:blip r:embed="rId4" cstate="print"/>
          <a:srcRect/>
          <a:stretch>
            <a:fillRect/>
          </a:stretch>
        </p:blipFill>
        <p:spPr bwMode="auto">
          <a:xfrm>
            <a:off x="822325" y="1981200"/>
            <a:ext cx="7499350" cy="3563938"/>
          </a:xfrm>
          <a:prstGeom prst="rect">
            <a:avLst/>
          </a:prstGeom>
          <a:noFill/>
          <a:ln w="9525">
            <a:noFill/>
            <a:miter lim="800000"/>
            <a:headEnd/>
            <a:tailEnd/>
          </a:ln>
        </p:spPr>
      </p:pic>
      <p:sp>
        <p:nvSpPr>
          <p:cNvPr id="9" name="TextBox 8"/>
          <p:cNvSpPr txBox="1"/>
          <p:nvPr/>
        </p:nvSpPr>
        <p:spPr>
          <a:xfrm>
            <a:off x="1053296" y="640080"/>
            <a:ext cx="7037408"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Next is a mockup of the datasheet if the mark were to be published. These can be edited by the manager if errors or omissions are found.</a:t>
            </a:r>
          </a:p>
        </p:txBody>
      </p:sp>
      <p:grpSp>
        <p:nvGrpSpPr>
          <p:cNvPr id="212999" name="Group 9"/>
          <p:cNvGrpSpPr>
            <a:grpSpLocks/>
          </p:cNvGrpSpPr>
          <p:nvPr/>
        </p:nvGrpSpPr>
        <p:grpSpPr bwMode="auto">
          <a:xfrm>
            <a:off x="174625" y="6562725"/>
            <a:ext cx="1460500" cy="277813"/>
            <a:chOff x="121" y="4559"/>
            <a:chExt cx="1014" cy="193"/>
          </a:xfrm>
        </p:grpSpPr>
        <p:sp>
          <p:nvSpPr>
            <p:cNvPr id="21300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13006" name="Group 4"/>
            <p:cNvGrpSpPr>
              <a:grpSpLocks/>
            </p:cNvGrpSpPr>
            <p:nvPr/>
          </p:nvGrpSpPr>
          <p:grpSpPr bwMode="auto">
            <a:xfrm>
              <a:off x="121" y="4559"/>
              <a:ext cx="1014" cy="193"/>
              <a:chOff x="121" y="4559"/>
              <a:chExt cx="1014" cy="193"/>
            </a:xfrm>
          </p:grpSpPr>
          <p:sp>
            <p:nvSpPr>
              <p:cNvPr id="21300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3000" name="Group 7"/>
          <p:cNvGrpSpPr>
            <a:grpSpLocks/>
          </p:cNvGrpSpPr>
          <p:nvPr/>
        </p:nvGrpSpPr>
        <p:grpSpPr bwMode="auto">
          <a:xfrm>
            <a:off x="8505825" y="6540500"/>
            <a:ext cx="257175" cy="277813"/>
            <a:chOff x="5904" y="4543"/>
            <a:chExt cx="178" cy="193"/>
          </a:xfrm>
        </p:grpSpPr>
        <p:sp>
          <p:nvSpPr>
            <p:cNvPr id="21300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3002" name="Group 16"/>
            <p:cNvGrpSpPr>
              <a:grpSpLocks/>
            </p:cNvGrpSpPr>
            <p:nvPr/>
          </p:nvGrpSpPr>
          <p:grpSpPr bwMode="auto">
            <a:xfrm>
              <a:off x="5904" y="4543"/>
              <a:ext cx="178" cy="193"/>
              <a:chOff x="5904" y="4543"/>
              <a:chExt cx="178" cy="193"/>
            </a:xfrm>
          </p:grpSpPr>
          <p:sp>
            <p:nvSpPr>
              <p:cNvPr id="21300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76845C5-8EDF-477C-8461-D2659FE42AE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597877"/>
            <a:ext cx="7498080" cy="5662246"/>
          </a:xfrm>
          <a:prstGeom prst="rect">
            <a:avLst/>
          </a:prstGeom>
          <a:noFill/>
          <a:ln w="9525">
            <a:solidFill>
              <a:schemeClr val="tx2">
                <a:lumMod val="60000"/>
                <a:lumOff val="40000"/>
              </a:schemeClr>
            </a:solidFill>
            <a:miter lim="800000"/>
            <a:headEnd/>
            <a:tailEnd/>
          </a:ln>
        </p:spPr>
      </p:pic>
      <p:pic>
        <p:nvPicPr>
          <p:cNvPr id="214019" name="Picture 2"/>
          <p:cNvPicPr>
            <a:picLocks noChangeAspect="1" noChangeArrowheads="1"/>
          </p:cNvPicPr>
          <p:nvPr/>
        </p:nvPicPr>
        <p:blipFill>
          <a:blip r:embed="rId4" cstate="print"/>
          <a:srcRect/>
          <a:stretch>
            <a:fillRect/>
          </a:stretch>
        </p:blipFill>
        <p:spPr bwMode="auto">
          <a:xfrm>
            <a:off x="822325" y="4395788"/>
            <a:ext cx="7499350" cy="1571625"/>
          </a:xfrm>
          <a:prstGeom prst="rect">
            <a:avLst/>
          </a:prstGeom>
          <a:noFill/>
          <a:ln w="9525">
            <a:noFill/>
            <a:miter lim="800000"/>
            <a:headEnd/>
            <a:tailEnd/>
          </a:ln>
        </p:spPr>
      </p:pic>
      <p:sp>
        <p:nvSpPr>
          <p:cNvPr id="9" name="TextBox 8"/>
          <p:cNvSpPr txBox="1"/>
          <p:nvPr/>
        </p:nvSpPr>
        <p:spPr>
          <a:xfrm>
            <a:off x="1834738" y="3291840"/>
            <a:ext cx="5474524"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Below the datasheet mockup is a summary of site metadata by occupation.</a:t>
            </a:r>
          </a:p>
        </p:txBody>
      </p:sp>
      <p:grpSp>
        <p:nvGrpSpPr>
          <p:cNvPr id="214023" name="Group 9"/>
          <p:cNvGrpSpPr>
            <a:grpSpLocks/>
          </p:cNvGrpSpPr>
          <p:nvPr/>
        </p:nvGrpSpPr>
        <p:grpSpPr bwMode="auto">
          <a:xfrm>
            <a:off x="174625" y="6562725"/>
            <a:ext cx="1460500" cy="277813"/>
            <a:chOff x="121" y="4559"/>
            <a:chExt cx="1014" cy="193"/>
          </a:xfrm>
        </p:grpSpPr>
        <p:sp>
          <p:nvSpPr>
            <p:cNvPr id="21402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14030" name="Group 4"/>
            <p:cNvGrpSpPr>
              <a:grpSpLocks/>
            </p:cNvGrpSpPr>
            <p:nvPr/>
          </p:nvGrpSpPr>
          <p:grpSpPr bwMode="auto">
            <a:xfrm>
              <a:off x="121" y="4559"/>
              <a:ext cx="1014" cy="193"/>
              <a:chOff x="121" y="4559"/>
              <a:chExt cx="1014" cy="193"/>
            </a:xfrm>
          </p:grpSpPr>
          <p:sp>
            <p:nvSpPr>
              <p:cNvPr id="21403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4024" name="Group 7"/>
          <p:cNvGrpSpPr>
            <a:grpSpLocks/>
          </p:cNvGrpSpPr>
          <p:nvPr/>
        </p:nvGrpSpPr>
        <p:grpSpPr bwMode="auto">
          <a:xfrm>
            <a:off x="8505825" y="6540500"/>
            <a:ext cx="257175" cy="277813"/>
            <a:chOff x="5904" y="4543"/>
            <a:chExt cx="178" cy="193"/>
          </a:xfrm>
        </p:grpSpPr>
        <p:sp>
          <p:nvSpPr>
            <p:cNvPr id="2140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4026" name="Group 16"/>
            <p:cNvGrpSpPr>
              <a:grpSpLocks/>
            </p:cNvGrpSpPr>
            <p:nvPr/>
          </p:nvGrpSpPr>
          <p:grpSpPr bwMode="auto">
            <a:xfrm>
              <a:off x="5904" y="4543"/>
              <a:ext cx="178" cy="193"/>
              <a:chOff x="5904" y="4543"/>
              <a:chExt cx="178" cy="193"/>
            </a:xfrm>
          </p:grpSpPr>
          <p:sp>
            <p:nvSpPr>
              <p:cNvPr id="2140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D427947-E0A4-40BC-A12B-21C3D17F48F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822960" y="472045"/>
            <a:ext cx="7498080" cy="5913911"/>
          </a:xfrm>
          <a:prstGeom prst="rect">
            <a:avLst/>
          </a:prstGeom>
          <a:noFill/>
          <a:ln w="9525">
            <a:solidFill>
              <a:schemeClr val="tx2">
                <a:lumMod val="60000"/>
                <a:lumOff val="40000"/>
              </a:schemeClr>
            </a:solidFill>
            <a:miter lim="800000"/>
            <a:headEnd/>
            <a:tailEnd/>
          </a:ln>
        </p:spPr>
      </p:pic>
      <p:pic>
        <p:nvPicPr>
          <p:cNvPr id="215043" name="Picture 2"/>
          <p:cNvPicPr>
            <a:picLocks noChangeAspect="1" noChangeArrowheads="1"/>
          </p:cNvPicPr>
          <p:nvPr/>
        </p:nvPicPr>
        <p:blipFill>
          <a:blip r:embed="rId4" cstate="print"/>
          <a:srcRect/>
          <a:stretch>
            <a:fillRect/>
          </a:stretch>
        </p:blipFill>
        <p:spPr bwMode="auto">
          <a:xfrm>
            <a:off x="822325" y="819150"/>
            <a:ext cx="7499350" cy="4953000"/>
          </a:xfrm>
          <a:prstGeom prst="rect">
            <a:avLst/>
          </a:prstGeom>
          <a:noFill/>
          <a:ln w="9525">
            <a:noFill/>
            <a:miter lim="800000"/>
            <a:headEnd/>
            <a:tailEnd/>
          </a:ln>
        </p:spPr>
      </p:pic>
      <p:sp>
        <p:nvSpPr>
          <p:cNvPr id="8" name="TextBox 7"/>
          <p:cNvSpPr txBox="1"/>
          <p:nvPr/>
        </p:nvSpPr>
        <p:spPr>
          <a:xfrm>
            <a:off x="1076446" y="451382"/>
            <a:ext cx="6991108"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fontAlgn="auto">
              <a:spcBef>
                <a:spcPts val="0"/>
              </a:spcBef>
              <a:spcAft>
                <a:spcPts val="0"/>
              </a:spcAft>
              <a:defRPr/>
            </a:pPr>
            <a:r>
              <a:rPr lang="en-US" sz="2400" dirty="0"/>
              <a:t>Below the summary by occupation are the coordinate and status summary tables.</a:t>
            </a:r>
          </a:p>
        </p:txBody>
      </p:sp>
      <p:grpSp>
        <p:nvGrpSpPr>
          <p:cNvPr id="215047" name="Group 9"/>
          <p:cNvGrpSpPr>
            <a:grpSpLocks/>
          </p:cNvGrpSpPr>
          <p:nvPr/>
        </p:nvGrpSpPr>
        <p:grpSpPr bwMode="auto">
          <a:xfrm>
            <a:off x="174625" y="6562725"/>
            <a:ext cx="1460500" cy="277813"/>
            <a:chOff x="121" y="4559"/>
            <a:chExt cx="1014" cy="193"/>
          </a:xfrm>
        </p:grpSpPr>
        <p:sp>
          <p:nvSpPr>
            <p:cNvPr id="21505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15054" name="Group 4"/>
            <p:cNvGrpSpPr>
              <a:grpSpLocks/>
            </p:cNvGrpSpPr>
            <p:nvPr/>
          </p:nvGrpSpPr>
          <p:grpSpPr bwMode="auto">
            <a:xfrm>
              <a:off x="121" y="4559"/>
              <a:ext cx="1014" cy="193"/>
              <a:chOff x="121" y="4559"/>
              <a:chExt cx="1014" cy="193"/>
            </a:xfrm>
          </p:grpSpPr>
          <p:sp>
            <p:nvSpPr>
              <p:cNvPr id="21505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5048" name="Group 7"/>
          <p:cNvGrpSpPr>
            <a:grpSpLocks/>
          </p:cNvGrpSpPr>
          <p:nvPr/>
        </p:nvGrpSpPr>
        <p:grpSpPr bwMode="auto">
          <a:xfrm>
            <a:off x="8505825" y="6540500"/>
            <a:ext cx="257175" cy="277813"/>
            <a:chOff x="5904" y="4543"/>
            <a:chExt cx="178" cy="193"/>
          </a:xfrm>
        </p:grpSpPr>
        <p:sp>
          <p:nvSpPr>
            <p:cNvPr id="21504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5050" name="Group 16"/>
            <p:cNvGrpSpPr>
              <a:grpSpLocks/>
            </p:cNvGrpSpPr>
            <p:nvPr/>
          </p:nvGrpSpPr>
          <p:grpSpPr bwMode="auto">
            <a:xfrm>
              <a:off x="5904" y="4543"/>
              <a:ext cx="178" cy="193"/>
              <a:chOff x="5904" y="4543"/>
              <a:chExt cx="178" cy="193"/>
            </a:xfrm>
          </p:grpSpPr>
          <p:sp>
            <p:nvSpPr>
              <p:cNvPr id="21505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8AF6D04-279D-462E-B2BA-32A1BCCFF4E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238</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822325" y="461963"/>
            <a:ext cx="7499350" cy="5934075"/>
          </a:xfrm>
          <a:prstGeom prst="rect">
            <a:avLst/>
          </a:prstGeom>
          <a:noFill/>
          <a:ln w="9525">
            <a:solidFill>
              <a:schemeClr val="tx2">
                <a:lumMod val="60000"/>
                <a:lumOff val="40000"/>
              </a:schemeClr>
            </a:solidFill>
            <a:miter lim="800000"/>
            <a:headEnd/>
            <a:tailEnd/>
          </a:ln>
        </p:spPr>
      </p:pic>
      <p:sp>
        <p:nvSpPr>
          <p:cNvPr id="7" name="TextBox 6"/>
          <p:cNvSpPr txBox="1"/>
          <p:nvPr/>
        </p:nvSpPr>
        <p:spPr>
          <a:xfrm>
            <a:off x="91440" y="3703868"/>
            <a:ext cx="4340506"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fontAlgn="auto">
              <a:spcBef>
                <a:spcPts val="0"/>
              </a:spcBef>
              <a:spcAft>
                <a:spcPts val="0"/>
              </a:spcAft>
              <a:defRPr/>
            </a:pPr>
            <a:r>
              <a:rPr lang="en-US" sz="2400" dirty="0"/>
              <a:t>And at the bottom are summary plots and tables for comparison of different solutions.</a:t>
            </a:r>
          </a:p>
          <a:p>
            <a:pPr fontAlgn="auto">
              <a:spcBef>
                <a:spcPts val="0"/>
              </a:spcBef>
              <a:spcAft>
                <a:spcPts val="0"/>
              </a:spcAft>
              <a:defRPr/>
            </a:pPr>
            <a:r>
              <a:rPr lang="en-US" sz="2400" dirty="0"/>
              <a:t>The orange parts of the plots indicate regions outside the thresholds set by the project manager.</a:t>
            </a:r>
          </a:p>
        </p:txBody>
      </p:sp>
      <p:grpSp>
        <p:nvGrpSpPr>
          <p:cNvPr id="216070" name="Group 7"/>
          <p:cNvGrpSpPr>
            <a:grpSpLocks/>
          </p:cNvGrpSpPr>
          <p:nvPr/>
        </p:nvGrpSpPr>
        <p:grpSpPr bwMode="auto">
          <a:xfrm>
            <a:off x="174625" y="6562725"/>
            <a:ext cx="1460500" cy="277813"/>
            <a:chOff x="121" y="4559"/>
            <a:chExt cx="1014" cy="193"/>
          </a:xfrm>
        </p:grpSpPr>
        <p:sp>
          <p:nvSpPr>
            <p:cNvPr id="21607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16077" name="Group 4"/>
            <p:cNvGrpSpPr>
              <a:grpSpLocks/>
            </p:cNvGrpSpPr>
            <p:nvPr/>
          </p:nvGrpSpPr>
          <p:grpSpPr bwMode="auto">
            <a:xfrm>
              <a:off x="121" y="4559"/>
              <a:ext cx="1014" cy="193"/>
              <a:chOff x="121" y="4559"/>
              <a:chExt cx="1014" cy="193"/>
            </a:xfrm>
          </p:grpSpPr>
          <p:sp>
            <p:nvSpPr>
              <p:cNvPr id="21607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6071" name="Group 7"/>
          <p:cNvGrpSpPr>
            <a:grpSpLocks/>
          </p:cNvGrpSpPr>
          <p:nvPr/>
        </p:nvGrpSpPr>
        <p:grpSpPr bwMode="auto">
          <a:xfrm>
            <a:off x="8505825" y="6540500"/>
            <a:ext cx="257175" cy="277813"/>
            <a:chOff x="5904" y="4543"/>
            <a:chExt cx="178" cy="193"/>
          </a:xfrm>
        </p:grpSpPr>
        <p:sp>
          <p:nvSpPr>
            <p:cNvPr id="21607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6073" name="Group 16"/>
            <p:cNvGrpSpPr>
              <a:grpSpLocks/>
            </p:cNvGrpSpPr>
            <p:nvPr/>
          </p:nvGrpSpPr>
          <p:grpSpPr bwMode="auto">
            <a:xfrm>
              <a:off x="5904" y="4543"/>
              <a:ext cx="178" cy="193"/>
              <a:chOff x="5904" y="4543"/>
              <a:chExt cx="178" cy="193"/>
            </a:xfrm>
          </p:grpSpPr>
          <p:sp>
            <p:nvSpPr>
              <p:cNvPr id="21607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3A48544-A5D8-4443-ABDF-A57ED3EB3F4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239</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OPUS- pg 1.jpg"/>
          <p:cNvPicPr>
            <a:picLocks noChangeAspect="1"/>
          </p:cNvPicPr>
          <p:nvPr/>
        </p:nvPicPr>
        <p:blipFill>
          <a:blip r:embed="rId2" cstate="print"/>
          <a:srcRect/>
          <a:stretch>
            <a:fillRect/>
          </a:stretch>
        </p:blipFill>
        <p:spPr bwMode="auto">
          <a:xfrm>
            <a:off x="23813" y="379413"/>
            <a:ext cx="7458075" cy="4181475"/>
          </a:xfrm>
          <a:prstGeom prst="rect">
            <a:avLst/>
          </a:prstGeom>
          <a:noFill/>
          <a:ln w="25400">
            <a:solidFill>
              <a:srgbClr val="FF3300"/>
            </a:solidFill>
            <a:miter lim="800000"/>
            <a:headEnd/>
            <a:tailEnd/>
          </a:ln>
        </p:spPr>
      </p:pic>
      <p:sp>
        <p:nvSpPr>
          <p:cNvPr id="81923" name="Text Box 3"/>
          <p:cNvSpPr txBox="1">
            <a:spLocks noChangeArrowheads="1"/>
          </p:cNvSpPr>
          <p:nvPr/>
        </p:nvSpPr>
        <p:spPr bwMode="auto">
          <a:xfrm>
            <a:off x="5538788" y="2090738"/>
            <a:ext cx="1095375" cy="400050"/>
          </a:xfrm>
          <a:prstGeom prst="rect">
            <a:avLst/>
          </a:prstGeom>
          <a:solidFill>
            <a:srgbClr val="FFFF00"/>
          </a:solidFill>
          <a:ln w="9525">
            <a:solidFill>
              <a:schemeClr val="tx1"/>
            </a:solidFill>
            <a:miter lim="800000"/>
            <a:headEnd/>
            <a:tailEnd/>
          </a:ln>
        </p:spPr>
        <p:txBody>
          <a:bodyPr wrap="none">
            <a:spAutoFit/>
          </a:bodyPr>
          <a:lstStyle/>
          <a:p>
            <a:pPr algn="ctr" eaLnBrk="0" hangingPunct="0"/>
            <a:r>
              <a:rPr lang="en-US" sz="2000" b="1">
                <a:solidFill>
                  <a:srgbClr val="000000"/>
                </a:solidFill>
                <a:latin typeface="Verdana" pitchFamily="34" charset="0"/>
                <a:cs typeface="Times New Roman" pitchFamily="18" charset="0"/>
              </a:rPr>
              <a:t>e-mail</a:t>
            </a:r>
          </a:p>
        </p:txBody>
      </p:sp>
      <p:sp>
        <p:nvSpPr>
          <p:cNvPr id="81924" name="Text Box 4"/>
          <p:cNvSpPr txBox="1">
            <a:spLocks noChangeArrowheads="1"/>
          </p:cNvSpPr>
          <p:nvPr/>
        </p:nvSpPr>
        <p:spPr bwMode="auto">
          <a:xfrm>
            <a:off x="5521325" y="2765425"/>
            <a:ext cx="1431925"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GPS file</a:t>
            </a:r>
          </a:p>
        </p:txBody>
      </p:sp>
      <p:sp>
        <p:nvSpPr>
          <p:cNvPr id="81925" name="Text Box 5"/>
          <p:cNvSpPr txBox="1">
            <a:spLocks noChangeArrowheads="1"/>
          </p:cNvSpPr>
          <p:nvPr/>
        </p:nvSpPr>
        <p:spPr bwMode="auto">
          <a:xfrm>
            <a:off x="5534025" y="3375025"/>
            <a:ext cx="1504950"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antenna </a:t>
            </a:r>
          </a:p>
        </p:txBody>
      </p:sp>
      <p:sp>
        <p:nvSpPr>
          <p:cNvPr id="81926" name="Text Box 6"/>
          <p:cNvSpPr txBox="1">
            <a:spLocks noChangeArrowheads="1"/>
          </p:cNvSpPr>
          <p:nvPr/>
        </p:nvSpPr>
        <p:spPr bwMode="auto">
          <a:xfrm>
            <a:off x="5534025" y="4024313"/>
            <a:ext cx="2463800"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antenna height </a:t>
            </a:r>
          </a:p>
        </p:txBody>
      </p:sp>
      <p:pic>
        <p:nvPicPr>
          <p:cNvPr id="9" name="Picture 8" descr="OPUS- pg 2.jpg"/>
          <p:cNvPicPr>
            <a:picLocks noChangeAspect="1"/>
          </p:cNvPicPr>
          <p:nvPr/>
        </p:nvPicPr>
        <p:blipFill>
          <a:blip r:embed="rId3" cstate="print"/>
          <a:srcRect/>
          <a:stretch>
            <a:fillRect/>
          </a:stretch>
        </p:blipFill>
        <p:spPr bwMode="auto">
          <a:xfrm>
            <a:off x="1584325" y="1382713"/>
            <a:ext cx="7429500" cy="5191125"/>
          </a:xfrm>
          <a:prstGeom prst="rect">
            <a:avLst/>
          </a:prstGeom>
          <a:noFill/>
          <a:ln w="25400">
            <a:solidFill>
              <a:srgbClr val="FF0000"/>
            </a:solidFill>
            <a:miter lim="800000"/>
            <a:headEnd/>
            <a:tailEnd/>
          </a:ln>
        </p:spPr>
      </p:pic>
      <p:sp>
        <p:nvSpPr>
          <p:cNvPr id="10" name="Text Box 7"/>
          <p:cNvSpPr txBox="1">
            <a:spLocks noChangeArrowheads="1"/>
          </p:cNvSpPr>
          <p:nvPr/>
        </p:nvSpPr>
        <p:spPr bwMode="auto">
          <a:xfrm>
            <a:off x="6540500" y="1554163"/>
            <a:ext cx="1820863"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OPTIONS</a:t>
            </a:r>
          </a:p>
        </p:txBody>
      </p:sp>
      <p:sp>
        <p:nvSpPr>
          <p:cNvPr id="11" name="Text Box 7"/>
          <p:cNvSpPr txBox="1">
            <a:spLocks noChangeArrowheads="1"/>
          </p:cNvSpPr>
          <p:nvPr/>
        </p:nvSpPr>
        <p:spPr bwMode="auto">
          <a:xfrm>
            <a:off x="890588" y="2786063"/>
            <a:ext cx="2736850"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in/exclude CORS</a:t>
            </a:r>
          </a:p>
        </p:txBody>
      </p:sp>
      <p:sp>
        <p:nvSpPr>
          <p:cNvPr id="12" name="Text Box 7"/>
          <p:cNvSpPr txBox="1">
            <a:spLocks noChangeArrowheads="1"/>
          </p:cNvSpPr>
          <p:nvPr/>
        </p:nvSpPr>
        <p:spPr bwMode="auto">
          <a:xfrm>
            <a:off x="822325" y="2071688"/>
            <a:ext cx="2787650"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extended solution</a:t>
            </a:r>
          </a:p>
        </p:txBody>
      </p:sp>
      <p:sp>
        <p:nvSpPr>
          <p:cNvPr id="13" name="Text Box 7"/>
          <p:cNvSpPr txBox="1">
            <a:spLocks noChangeArrowheads="1"/>
          </p:cNvSpPr>
          <p:nvPr/>
        </p:nvSpPr>
        <p:spPr bwMode="auto">
          <a:xfrm>
            <a:off x="1982788" y="3378200"/>
            <a:ext cx="1627187"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SPC zone</a:t>
            </a:r>
          </a:p>
        </p:txBody>
      </p:sp>
      <p:sp>
        <p:nvSpPr>
          <p:cNvPr id="14" name="Text Box 7"/>
          <p:cNvSpPr txBox="1">
            <a:spLocks noChangeArrowheads="1"/>
          </p:cNvSpPr>
          <p:nvPr/>
        </p:nvSpPr>
        <p:spPr bwMode="auto">
          <a:xfrm>
            <a:off x="177800" y="3816350"/>
            <a:ext cx="3432175"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geoid model – ‘03/‘09</a:t>
            </a:r>
          </a:p>
        </p:txBody>
      </p:sp>
      <p:sp>
        <p:nvSpPr>
          <p:cNvPr id="15" name="Text Box 7"/>
          <p:cNvSpPr txBox="1">
            <a:spLocks noChangeArrowheads="1"/>
          </p:cNvSpPr>
          <p:nvPr/>
        </p:nvSpPr>
        <p:spPr bwMode="auto">
          <a:xfrm>
            <a:off x="2251075" y="4252913"/>
            <a:ext cx="1358900"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project</a:t>
            </a:r>
          </a:p>
        </p:txBody>
      </p:sp>
      <p:sp>
        <p:nvSpPr>
          <p:cNvPr id="16" name="Text Box 7"/>
          <p:cNvSpPr txBox="1">
            <a:spLocks noChangeArrowheads="1"/>
          </p:cNvSpPr>
          <p:nvPr/>
        </p:nvSpPr>
        <p:spPr bwMode="auto">
          <a:xfrm>
            <a:off x="2392363" y="4679950"/>
            <a:ext cx="1217612"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profile</a:t>
            </a:r>
          </a:p>
        </p:txBody>
      </p:sp>
      <p:sp>
        <p:nvSpPr>
          <p:cNvPr id="17" name="Text Box 7"/>
          <p:cNvSpPr txBox="1">
            <a:spLocks noChangeArrowheads="1"/>
          </p:cNvSpPr>
          <p:nvPr/>
        </p:nvSpPr>
        <p:spPr bwMode="auto">
          <a:xfrm>
            <a:off x="2222500" y="5118100"/>
            <a:ext cx="1387475" cy="40005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solidFill>
                  <a:srgbClr val="000000"/>
                </a:solidFill>
                <a:latin typeface="Verdana" pitchFamily="34" charset="0"/>
                <a:cs typeface="Times New Roman" pitchFamily="18" charset="0"/>
              </a:rPr>
              <a:t>publish</a:t>
            </a:r>
          </a:p>
        </p:txBody>
      </p:sp>
      <p:sp>
        <p:nvSpPr>
          <p:cNvPr id="18" name="Text Box 9"/>
          <p:cNvSpPr txBox="1">
            <a:spLocks noChangeArrowheads="1"/>
          </p:cNvSpPr>
          <p:nvPr/>
        </p:nvSpPr>
        <p:spPr bwMode="auto">
          <a:xfrm>
            <a:off x="3289300" y="5889625"/>
            <a:ext cx="4429125" cy="706438"/>
          </a:xfrm>
          <a:prstGeom prst="rect">
            <a:avLst/>
          </a:prstGeom>
          <a:solidFill>
            <a:srgbClr val="FF3300"/>
          </a:solidFill>
          <a:ln w="9525">
            <a:solidFill>
              <a:schemeClr val="tx1"/>
            </a:solidFill>
            <a:miter lim="800000"/>
            <a:headEnd/>
            <a:tailEnd/>
          </a:ln>
        </p:spPr>
        <p:txBody>
          <a:bodyPr>
            <a:spAutoFit/>
          </a:bodyPr>
          <a:lstStyle/>
          <a:p>
            <a:pPr eaLnBrk="0" hangingPunct="0"/>
            <a:r>
              <a:rPr lang="en-US" sz="2000" b="1">
                <a:solidFill>
                  <a:srgbClr val="000000"/>
                </a:solidFill>
                <a:latin typeface="Verdana" pitchFamily="34" charset="0"/>
                <a:cs typeface="Times New Roman" pitchFamily="18" charset="0"/>
              </a:rPr>
              <a:t>    OPUS-RS   or   OPUS-Static</a:t>
            </a:r>
          </a:p>
          <a:p>
            <a:pPr eaLnBrk="0" hangingPunct="0"/>
            <a:r>
              <a:rPr lang="en-US" sz="2000" b="1">
                <a:solidFill>
                  <a:srgbClr val="000000"/>
                </a:solidFill>
                <a:latin typeface="Verdana" pitchFamily="34" charset="0"/>
                <a:cs typeface="Times New Roman" pitchFamily="18" charset="0"/>
              </a:rPr>
              <a:t>(15 min-2 hr)       (2-48 hr)</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amond(in)">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04800"/>
            <a:ext cx="8229600" cy="838200"/>
          </a:xfrm>
        </p:spPr>
        <p:txBody>
          <a:bodyPr/>
          <a:lstStyle/>
          <a:p>
            <a:pPr eaLnBrk="1" hangingPunct="1"/>
            <a:r>
              <a:rPr lang="en-US" smtClean="0"/>
              <a:t>2011 Geoid Slope Validation Survey</a:t>
            </a:r>
          </a:p>
        </p:txBody>
      </p:sp>
      <p:sp>
        <p:nvSpPr>
          <p:cNvPr id="29699" name="Content Placeholder 2"/>
          <p:cNvSpPr>
            <a:spLocks noGrp="1"/>
          </p:cNvSpPr>
          <p:nvPr>
            <p:ph idx="1"/>
          </p:nvPr>
        </p:nvSpPr>
        <p:spPr>
          <a:xfrm>
            <a:off x="3330575" y="1295400"/>
            <a:ext cx="5584825" cy="5029200"/>
          </a:xfrm>
        </p:spPr>
        <p:txBody>
          <a:bodyPr/>
          <a:lstStyle/>
          <a:p>
            <a:pPr marL="0" indent="0" eaLnBrk="1" hangingPunct="1">
              <a:spcBef>
                <a:spcPts val="600"/>
              </a:spcBef>
              <a:buFont typeface="Arial" pitchFamily="34" charset="0"/>
              <a:buNone/>
            </a:pPr>
            <a:r>
              <a:rPr lang="en-US" smtClean="0"/>
              <a:t>Initial results presented at AGU:</a:t>
            </a:r>
          </a:p>
          <a:p>
            <a:pPr marL="0" indent="0" eaLnBrk="1" hangingPunct="1">
              <a:spcBef>
                <a:spcPts val="600"/>
              </a:spcBef>
              <a:buFont typeface="Arial" pitchFamily="34" charset="0"/>
              <a:buNone/>
            </a:pPr>
            <a:r>
              <a:rPr lang="en-US" smtClean="0"/>
              <a:t>   </a:t>
            </a:r>
            <a:r>
              <a:rPr lang="en-US" b="1" i="1" smtClean="0">
                <a:solidFill>
                  <a:srgbClr val="FF0000"/>
                </a:solidFill>
              </a:rPr>
              <a:t>“Airborne gravity 	improves the geoid 	at all wavelengths”</a:t>
            </a:r>
          </a:p>
          <a:p>
            <a:pPr marL="0" indent="0" eaLnBrk="1" hangingPunct="1">
              <a:spcBef>
                <a:spcPts val="600"/>
              </a:spcBef>
              <a:buFont typeface="Arial" pitchFamily="34" charset="0"/>
              <a:buNone/>
            </a:pPr>
            <a:endParaRPr lang="en-US" b="1" i="1" smtClean="0">
              <a:solidFill>
                <a:srgbClr val="FF0000"/>
              </a:solidFill>
            </a:endParaRPr>
          </a:p>
          <a:p>
            <a:pPr marL="0" indent="0" eaLnBrk="1" hangingPunct="1">
              <a:spcBef>
                <a:spcPts val="600"/>
              </a:spcBef>
              <a:buFont typeface="Arial" pitchFamily="34" charset="0"/>
              <a:buNone/>
            </a:pPr>
            <a:endParaRPr lang="en-US" smtClean="0"/>
          </a:p>
          <a:p>
            <a:pPr marL="0" indent="0" eaLnBrk="1" hangingPunct="1">
              <a:spcBef>
                <a:spcPts val="600"/>
              </a:spcBef>
              <a:buFont typeface="Arial" pitchFamily="34" charset="0"/>
              <a:buNone/>
            </a:pPr>
            <a:r>
              <a:rPr lang="en-US" smtClean="0"/>
              <a:t>Stay tuned for the next Geoid Slope Validation Survey in 2013…location TBD.</a:t>
            </a:r>
          </a:p>
          <a:p>
            <a:pPr marL="0" indent="0" eaLnBrk="1" hangingPunct="1">
              <a:buFont typeface="Arial" pitchFamily="34" charset="0"/>
              <a:buNone/>
            </a:pPr>
            <a:endParaRPr lang="en-US" smtClean="0"/>
          </a:p>
        </p:txBody>
      </p:sp>
      <p:pic>
        <p:nvPicPr>
          <p:cNvPr id="29700" name="Picture 4" descr="survey line.jpg"/>
          <p:cNvPicPr>
            <a:picLocks noChangeAspect="1"/>
          </p:cNvPicPr>
          <p:nvPr/>
        </p:nvPicPr>
        <p:blipFill>
          <a:blip r:embed="rId3" cstate="print"/>
          <a:srcRect/>
          <a:stretch>
            <a:fillRect/>
          </a:stretch>
        </p:blipFill>
        <p:spPr bwMode="auto">
          <a:xfrm>
            <a:off x="0" y="1143000"/>
            <a:ext cx="3124200" cy="5715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3097213" y="1595438"/>
            <a:ext cx="4484687" cy="4911725"/>
          </a:xfrm>
          <a:prstGeom prst="rect">
            <a:avLst/>
          </a:prstGeom>
          <a:noFill/>
          <a:ln w="9525">
            <a:noFill/>
            <a:miter lim="800000"/>
            <a:headEnd/>
            <a:tailEnd/>
          </a:ln>
          <a:effectLst/>
        </p:spPr>
      </p:pic>
      <p:sp>
        <p:nvSpPr>
          <p:cNvPr id="2" name="TextBox 1"/>
          <p:cNvSpPr txBox="1"/>
          <p:nvPr/>
        </p:nvSpPr>
        <p:spPr>
          <a:xfrm>
            <a:off x="2406650" y="690563"/>
            <a:ext cx="7099300" cy="708025"/>
          </a:xfrm>
          <a:prstGeom prst="rect">
            <a:avLst/>
          </a:prstGeom>
          <a:noFill/>
        </p:spPr>
        <p:txBody>
          <a:bodyPr>
            <a:spAutoFit/>
          </a:bodyPr>
          <a:lstStyle/>
          <a:p>
            <a:pPr>
              <a:defRPr/>
            </a:pPr>
            <a:r>
              <a:rPr lang="en-US" sz="4000" dirty="0">
                <a:latin typeface="+mj-lt"/>
                <a:cs typeface="+mn-cs"/>
              </a:rPr>
              <a:t>OPUS WORKSHOP TRAINING</a:t>
            </a:r>
          </a:p>
        </p:txBody>
      </p:sp>
      <p:cxnSp>
        <p:nvCxnSpPr>
          <p:cNvPr id="4" name="Straight Arrow Connector 3"/>
          <p:cNvCxnSpPr/>
          <p:nvPr/>
        </p:nvCxnSpPr>
        <p:spPr>
          <a:xfrm flipV="1">
            <a:off x="1577975" y="4051300"/>
            <a:ext cx="3760788" cy="1116013"/>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17093" name="TextBox 4"/>
          <p:cNvSpPr txBox="1">
            <a:spLocks noChangeArrowheads="1"/>
          </p:cNvSpPr>
          <p:nvPr/>
        </p:nvSpPr>
        <p:spPr bwMode="auto">
          <a:xfrm>
            <a:off x="379413" y="5067300"/>
            <a:ext cx="3192462" cy="646113"/>
          </a:xfrm>
          <a:prstGeom prst="rect">
            <a:avLst/>
          </a:prstGeom>
          <a:noFill/>
          <a:ln w="9525">
            <a:noFill/>
            <a:miter lim="800000"/>
            <a:headEnd/>
            <a:tailEnd/>
          </a:ln>
        </p:spPr>
        <p:txBody>
          <a:bodyPr>
            <a:spAutoFit/>
          </a:bodyPr>
          <a:lstStyle/>
          <a:p>
            <a:r>
              <a:rPr lang="en-US"/>
              <a:t>Check here for upcoming OPUS-Projects Workshops</a:t>
            </a:r>
          </a:p>
        </p:txBody>
      </p:sp>
    </p:spTree>
  </p:cSld>
  <p:clrMapOvr>
    <a:masterClrMapping/>
  </p:clrMapOvr>
  <p:transition spd="med">
    <p:fade thruBlk="1"/>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2" cstate="print"/>
          <a:srcRect/>
          <a:stretch>
            <a:fillRect/>
          </a:stretch>
        </p:blipFill>
        <p:spPr bwMode="auto">
          <a:xfrm>
            <a:off x="130175" y="-4763"/>
            <a:ext cx="8880475" cy="6862763"/>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24"/>
          <p:cNvSpPr>
            <a:spLocks noGrp="1"/>
          </p:cNvSpPr>
          <p:nvPr>
            <p:ph type="title"/>
          </p:nvPr>
        </p:nvSpPr>
        <p:spPr>
          <a:xfrm>
            <a:off x="477838" y="1341438"/>
            <a:ext cx="8229600" cy="1069975"/>
          </a:xfrm>
        </p:spPr>
        <p:txBody>
          <a:bodyPr/>
          <a:lstStyle/>
          <a:p>
            <a:r>
              <a:rPr lang="en-US" b="1" smtClean="0"/>
              <a:t>New Developments for OPUS</a:t>
            </a:r>
            <a:endParaRPr lang="en-US" sz="3200" smtClean="0"/>
          </a:p>
        </p:txBody>
      </p:sp>
      <p:sp>
        <p:nvSpPr>
          <p:cNvPr id="5" name="Date Placeholder 4"/>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18115" name="TextBox 2"/>
          <p:cNvSpPr txBox="1">
            <a:spLocks noChangeArrowheads="1"/>
          </p:cNvSpPr>
          <p:nvPr/>
        </p:nvSpPr>
        <p:spPr bwMode="auto">
          <a:xfrm>
            <a:off x="2220913" y="2541588"/>
            <a:ext cx="4908550" cy="1384300"/>
          </a:xfrm>
          <a:prstGeom prst="rect">
            <a:avLst/>
          </a:prstGeom>
          <a:noFill/>
          <a:ln w="9525">
            <a:noFill/>
            <a:miter lim="800000"/>
            <a:headEnd/>
            <a:tailEnd/>
          </a:ln>
        </p:spPr>
        <p:txBody>
          <a:bodyPr wrap="none">
            <a:spAutoFit/>
          </a:bodyPr>
          <a:lstStyle/>
          <a:p>
            <a:pPr algn="ctr"/>
            <a:r>
              <a:rPr lang="en-US" sz="2800"/>
              <a:t>Dr. Mark Schenewerk</a:t>
            </a:r>
          </a:p>
          <a:p>
            <a:pPr algn="ctr"/>
            <a:r>
              <a:rPr lang="en-US" sz="2800"/>
              <a:t>Mark.Schenewerk@noaa.gov</a:t>
            </a:r>
          </a:p>
          <a:p>
            <a:pPr algn="ctr"/>
            <a:r>
              <a:rPr lang="en-US" sz="2800"/>
              <a:t>816-994-3009</a:t>
            </a:r>
          </a:p>
        </p:txBody>
      </p:sp>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4000" smtClean="0"/>
              <a:t>Antenna Type, height – easy, right?</a:t>
            </a:r>
          </a:p>
        </p:txBody>
      </p:sp>
      <p:sp>
        <p:nvSpPr>
          <p:cNvPr id="13315" name="Content Placeholder 2"/>
          <p:cNvSpPr>
            <a:spLocks noGrp="1"/>
          </p:cNvSpPr>
          <p:nvPr>
            <p:ph idx="1"/>
          </p:nvPr>
        </p:nvSpPr>
        <p:spPr/>
        <p:txBody>
          <a:bodyPr/>
          <a:lstStyle/>
          <a:p>
            <a:r>
              <a:rPr lang="en-US" sz="2800" smtClean="0"/>
              <a:t>Type? </a:t>
            </a:r>
          </a:p>
          <a:p>
            <a:pPr lvl="1"/>
            <a:r>
              <a:rPr lang="en-US" sz="2400" smtClean="0"/>
              <a:t>Verify by looking up in ANTCAL</a:t>
            </a:r>
          </a:p>
          <a:p>
            <a:pPr lvl="1"/>
            <a:r>
              <a:rPr lang="en-US" sz="2400" smtClean="0"/>
              <a:t>Orient the antenna indicator to true north</a:t>
            </a:r>
          </a:p>
          <a:p>
            <a:pPr lvl="1"/>
            <a:r>
              <a:rPr lang="en-US" sz="2400" smtClean="0"/>
              <a:t>Centered over the mark? (check plummet or bubble)</a:t>
            </a:r>
          </a:p>
          <a:p>
            <a:pPr>
              <a:buFontTx/>
              <a:buNone/>
            </a:pPr>
            <a:endParaRPr lang="en-US" sz="2400" smtClean="0"/>
          </a:p>
          <a:p>
            <a:r>
              <a:rPr lang="en-US" sz="2800" smtClean="0"/>
              <a:t>Height? </a:t>
            </a:r>
          </a:p>
          <a:p>
            <a:pPr lvl="1"/>
            <a:r>
              <a:rPr lang="en-US" sz="2400" smtClean="0"/>
              <a:t>Height to what? (antenna ARP, not L1-phase center)</a:t>
            </a:r>
          </a:p>
          <a:p>
            <a:pPr lvl="1"/>
            <a:r>
              <a:rPr lang="en-US" sz="2400" smtClean="0"/>
              <a:t>Fixed-height tripods are easier than slip-legs.</a:t>
            </a:r>
          </a:p>
          <a:p>
            <a:pPr lvl="1"/>
            <a:r>
              <a:rPr lang="en-US" sz="2400" smtClean="0"/>
              <a:t>Vertical, NOT slant-height.</a:t>
            </a:r>
            <a:endParaRPr lang="en-US" sz="2000" smtClean="0"/>
          </a:p>
          <a:p>
            <a:pPr lvl="1"/>
            <a:r>
              <a:rPr lang="en-US" sz="2400" smtClean="0"/>
              <a:t>Is your fixed-height tripod really fixed? (measure!)</a:t>
            </a:r>
          </a:p>
        </p:txBody>
      </p:sp>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05630" y="418970"/>
            <a:ext cx="6530975" cy="838200"/>
          </a:xfrm>
        </p:spPr>
        <p:txBody>
          <a:bodyPr/>
          <a:lstStyle/>
          <a:p>
            <a:pPr eaLnBrk="1" hangingPunct="1"/>
            <a:r>
              <a:rPr lang="en-US" sz="3600" dirty="0" smtClean="0">
                <a:solidFill>
                  <a:schemeClr val="accent2"/>
                </a:solidFill>
              </a:rPr>
              <a:t>HOW IS THE ANTENNA HEIGHT MEASURED?</a:t>
            </a:r>
          </a:p>
        </p:txBody>
      </p:sp>
      <p:grpSp>
        <p:nvGrpSpPr>
          <p:cNvPr id="2" name="Group 3"/>
          <p:cNvGrpSpPr>
            <a:grpSpLocks/>
          </p:cNvGrpSpPr>
          <p:nvPr/>
        </p:nvGrpSpPr>
        <p:grpSpPr bwMode="auto">
          <a:xfrm>
            <a:off x="685800" y="1295400"/>
            <a:ext cx="8077200" cy="4351338"/>
            <a:chOff x="816" y="1152"/>
            <a:chExt cx="4330" cy="2933"/>
          </a:xfrm>
        </p:grpSpPr>
        <p:sp>
          <p:nvSpPr>
            <p:cNvPr id="20484" name="Line 4"/>
            <p:cNvSpPr>
              <a:spLocks noChangeShapeType="1"/>
            </p:cNvSpPr>
            <p:nvPr/>
          </p:nvSpPr>
          <p:spPr bwMode="auto">
            <a:xfrm>
              <a:off x="2544" y="1370"/>
              <a:ext cx="1" cy="2477"/>
            </a:xfrm>
            <a:prstGeom prst="line">
              <a:avLst/>
            </a:prstGeom>
            <a:noFill/>
            <a:ln w="9525">
              <a:solidFill>
                <a:srgbClr val="FF0000"/>
              </a:solidFill>
              <a:round/>
              <a:headEnd type="triangle" w="med" len="med"/>
              <a:tailEnd type="triangle" w="med" len="med"/>
            </a:ln>
          </p:spPr>
          <p:txBody>
            <a:bodyPr/>
            <a:lstStyle/>
            <a:p>
              <a:endParaRPr lang="en-US"/>
            </a:p>
          </p:txBody>
        </p:sp>
        <p:pic>
          <p:nvPicPr>
            <p:cNvPr id="20485" name="Picture 5" descr="aview1_us1(1)"/>
            <p:cNvPicPr>
              <a:picLocks noChangeAspect="1" noChangeArrowheads="1"/>
            </p:cNvPicPr>
            <p:nvPr/>
          </p:nvPicPr>
          <p:blipFill>
            <a:blip r:embed="rId3" cstate="print"/>
            <a:srcRect/>
            <a:stretch>
              <a:fillRect/>
            </a:stretch>
          </p:blipFill>
          <p:spPr bwMode="auto">
            <a:xfrm>
              <a:off x="816" y="1152"/>
              <a:ext cx="1543" cy="2933"/>
            </a:xfrm>
            <a:prstGeom prst="rect">
              <a:avLst/>
            </a:prstGeom>
            <a:noFill/>
            <a:ln w="9525">
              <a:noFill/>
              <a:miter lim="800000"/>
              <a:headEnd/>
              <a:tailEnd/>
            </a:ln>
          </p:spPr>
        </p:pic>
        <p:sp>
          <p:nvSpPr>
            <p:cNvPr id="20486" name="Line 6"/>
            <p:cNvSpPr>
              <a:spLocks noChangeShapeType="1"/>
            </p:cNvSpPr>
            <p:nvPr/>
          </p:nvSpPr>
          <p:spPr bwMode="auto">
            <a:xfrm>
              <a:off x="1565" y="1370"/>
              <a:ext cx="1075" cy="1"/>
            </a:xfrm>
            <a:prstGeom prst="line">
              <a:avLst/>
            </a:prstGeom>
            <a:noFill/>
            <a:ln w="19050">
              <a:solidFill>
                <a:srgbClr val="FF0000"/>
              </a:solidFill>
              <a:prstDash val="dash"/>
              <a:round/>
              <a:headEnd/>
              <a:tailEnd/>
            </a:ln>
          </p:spPr>
          <p:txBody>
            <a:bodyPr/>
            <a:lstStyle/>
            <a:p>
              <a:endParaRPr lang="en-US"/>
            </a:p>
          </p:txBody>
        </p:sp>
        <p:sp>
          <p:nvSpPr>
            <p:cNvPr id="20487" name="Line 7"/>
            <p:cNvSpPr>
              <a:spLocks noChangeShapeType="1"/>
            </p:cNvSpPr>
            <p:nvPr/>
          </p:nvSpPr>
          <p:spPr bwMode="auto">
            <a:xfrm flipV="1">
              <a:off x="1565" y="3840"/>
              <a:ext cx="1075" cy="7"/>
            </a:xfrm>
            <a:prstGeom prst="line">
              <a:avLst/>
            </a:prstGeom>
            <a:noFill/>
            <a:ln w="19050">
              <a:solidFill>
                <a:srgbClr val="FF0000"/>
              </a:solidFill>
              <a:prstDash val="dash"/>
              <a:round/>
              <a:headEnd/>
              <a:tailEnd/>
            </a:ln>
          </p:spPr>
          <p:txBody>
            <a:bodyPr/>
            <a:lstStyle/>
            <a:p>
              <a:endParaRPr lang="en-US"/>
            </a:p>
          </p:txBody>
        </p:sp>
        <p:sp>
          <p:nvSpPr>
            <p:cNvPr id="20488" name="Text Box 8"/>
            <p:cNvSpPr txBox="1">
              <a:spLocks noChangeArrowheads="1"/>
            </p:cNvSpPr>
            <p:nvPr/>
          </p:nvSpPr>
          <p:spPr bwMode="auto">
            <a:xfrm>
              <a:off x="2592" y="1248"/>
              <a:ext cx="432" cy="227"/>
            </a:xfrm>
            <a:prstGeom prst="rect">
              <a:avLst/>
            </a:prstGeom>
            <a:noFill/>
            <a:ln w="9525">
              <a:noFill/>
              <a:miter lim="800000"/>
              <a:headEnd/>
              <a:tailEnd/>
            </a:ln>
          </p:spPr>
          <p:txBody>
            <a:bodyPr>
              <a:spAutoFit/>
            </a:bodyPr>
            <a:lstStyle/>
            <a:p>
              <a:pPr eaLnBrk="0" hangingPunct="0">
                <a:spcBef>
                  <a:spcPct val="50000"/>
                </a:spcBef>
              </a:pPr>
              <a:r>
                <a:rPr lang="en-US" sz="1600" b="1">
                  <a:solidFill>
                    <a:schemeClr val="accent2"/>
                  </a:solidFill>
                </a:rPr>
                <a:t>ARP</a:t>
              </a:r>
            </a:p>
          </p:txBody>
        </p:sp>
        <p:sp>
          <p:nvSpPr>
            <p:cNvPr id="20489" name="Text Box 9"/>
            <p:cNvSpPr txBox="1">
              <a:spLocks noChangeArrowheads="1"/>
            </p:cNvSpPr>
            <p:nvPr/>
          </p:nvSpPr>
          <p:spPr bwMode="auto">
            <a:xfrm>
              <a:off x="2592" y="3744"/>
              <a:ext cx="528" cy="227"/>
            </a:xfrm>
            <a:prstGeom prst="rect">
              <a:avLst/>
            </a:prstGeom>
            <a:noFill/>
            <a:ln w="9525">
              <a:noFill/>
              <a:miter lim="800000"/>
              <a:headEnd/>
              <a:tailEnd/>
            </a:ln>
          </p:spPr>
          <p:txBody>
            <a:bodyPr>
              <a:spAutoFit/>
            </a:bodyPr>
            <a:lstStyle/>
            <a:p>
              <a:pPr eaLnBrk="0" hangingPunct="0">
                <a:spcBef>
                  <a:spcPct val="50000"/>
                </a:spcBef>
              </a:pPr>
              <a:r>
                <a:rPr lang="en-US" sz="1600" b="1">
                  <a:solidFill>
                    <a:schemeClr val="accent2"/>
                  </a:solidFill>
                </a:rPr>
                <a:t>MARK</a:t>
              </a:r>
            </a:p>
          </p:txBody>
        </p:sp>
        <p:sp>
          <p:nvSpPr>
            <p:cNvPr id="20490" name="Text Box 10"/>
            <p:cNvSpPr txBox="1">
              <a:spLocks noChangeArrowheads="1"/>
            </p:cNvSpPr>
            <p:nvPr/>
          </p:nvSpPr>
          <p:spPr bwMode="auto">
            <a:xfrm>
              <a:off x="2784" y="1488"/>
              <a:ext cx="2362" cy="2227"/>
            </a:xfrm>
            <a:prstGeom prst="rect">
              <a:avLst/>
            </a:prstGeom>
            <a:solidFill>
              <a:schemeClr val="bg1"/>
            </a:solidFill>
            <a:ln w="9525">
              <a:noFill/>
              <a:miter lim="800000"/>
              <a:headEnd/>
              <a:tailEnd/>
            </a:ln>
          </p:spPr>
          <p:txBody>
            <a:bodyPr/>
            <a:lstStyle/>
            <a:p>
              <a:pPr eaLnBrk="0" hangingPunct="0"/>
              <a:r>
                <a:rPr lang="en-US" sz="1400" b="1" dirty="0">
                  <a:solidFill>
                    <a:schemeClr val="accent2"/>
                  </a:solidFill>
                </a:rPr>
                <a:t>The height is measured vertically (NOT the slant height) from the mark to the ARP of the antenna.</a:t>
              </a:r>
            </a:p>
            <a:p>
              <a:pPr eaLnBrk="0" hangingPunct="0"/>
              <a:r>
                <a:rPr lang="en-US" sz="1400" b="1" dirty="0">
                  <a:solidFill>
                    <a:schemeClr val="accent2"/>
                  </a:solidFill>
                </a:rPr>
                <a:t>The height is measured in meters.</a:t>
              </a:r>
            </a:p>
            <a:p>
              <a:pPr eaLnBrk="0" hangingPunct="0"/>
              <a:endParaRPr lang="en-US" sz="1400" b="1" dirty="0">
                <a:solidFill>
                  <a:schemeClr val="accent2"/>
                </a:solidFill>
              </a:endParaRPr>
            </a:p>
            <a:p>
              <a:pPr eaLnBrk="0" hangingPunct="0"/>
              <a:r>
                <a:rPr lang="en-US" sz="1400" b="1" dirty="0">
                  <a:solidFill>
                    <a:schemeClr val="accent2"/>
                  </a:solidFill>
                </a:rPr>
                <a:t>The ARP is almost always the center of the bottom-most, permanently attached, surface of the antenna.</a:t>
              </a:r>
            </a:p>
            <a:p>
              <a:pPr eaLnBrk="0" hangingPunct="0"/>
              <a:endParaRPr lang="en-US" sz="1400" b="1" dirty="0">
                <a:solidFill>
                  <a:schemeClr val="accent2"/>
                </a:solidFill>
              </a:endParaRPr>
            </a:p>
            <a:p>
              <a:pPr eaLnBrk="0" hangingPunct="0"/>
              <a:r>
                <a:rPr lang="en-US" sz="1400" b="1" dirty="0">
                  <a:solidFill>
                    <a:schemeClr val="accent2"/>
                  </a:solidFill>
                </a:rPr>
                <a:t>See GPS Antenna Calibration for photo’s and diagrams that show where the ARP is on most antennas:  </a:t>
              </a:r>
            </a:p>
            <a:p>
              <a:pPr eaLnBrk="0" hangingPunct="0"/>
              <a:r>
                <a:rPr lang="en-US" sz="1600" b="1" dirty="0">
                  <a:solidFill>
                    <a:schemeClr val="accent2"/>
                  </a:solidFill>
                  <a:latin typeface="Times New Roman" pitchFamily="18" charset="0"/>
                </a:rPr>
                <a:t>http</a:t>
              </a:r>
              <a:r>
                <a:rPr lang="en-US" sz="1600" b="1" dirty="0" smtClean="0">
                  <a:solidFill>
                    <a:schemeClr val="accent2"/>
                  </a:solidFill>
                  <a:latin typeface="Times New Roman" pitchFamily="18" charset="0"/>
                </a:rPr>
                <a:t>://geodesy.noaa.gov/ANTCAL</a:t>
              </a:r>
              <a:r>
                <a:rPr lang="en-US" sz="2400" b="1" dirty="0">
                  <a:solidFill>
                    <a:schemeClr val="accent2"/>
                  </a:solidFill>
                  <a:latin typeface="Times New Roman" pitchFamily="18" charset="0"/>
                </a:rPr>
                <a:t>/</a:t>
              </a:r>
              <a:endParaRPr lang="en-US" sz="1400" b="1" dirty="0">
                <a:solidFill>
                  <a:schemeClr val="accent2"/>
                </a:solidFill>
              </a:endParaRPr>
            </a:p>
            <a:p>
              <a:pPr eaLnBrk="0" hangingPunct="0"/>
              <a:endParaRPr lang="en-US" sz="1400" b="1" dirty="0">
                <a:solidFill>
                  <a:schemeClr val="accent2"/>
                </a:solidFill>
              </a:endParaRPr>
            </a:p>
            <a:p>
              <a:pPr eaLnBrk="0" hangingPunct="0"/>
              <a:r>
                <a:rPr lang="en-US" sz="1400" b="1" dirty="0">
                  <a:solidFill>
                    <a:schemeClr val="accent2"/>
                  </a:solidFill>
                </a:rPr>
                <a:t>If the default height of 0.0000 is entered, OPUS will return the position of the ARP.</a:t>
              </a:r>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52400"/>
            <a:ext cx="9144000" cy="838200"/>
          </a:xfrm>
          <a:noFill/>
        </p:spPr>
        <p:txBody>
          <a:bodyPr/>
          <a:lstStyle/>
          <a:p>
            <a:pPr eaLnBrk="1" hangingPunct="1"/>
            <a:r>
              <a:rPr lang="en-US" sz="3600" smtClean="0">
                <a:solidFill>
                  <a:schemeClr val="accent2"/>
                </a:solidFill>
              </a:rPr>
              <a:t>WHY DO I NEED THE ANTENNA TYPE?</a:t>
            </a:r>
          </a:p>
        </p:txBody>
      </p:sp>
      <p:sp>
        <p:nvSpPr>
          <p:cNvPr id="21507" name="Text Box 3"/>
          <p:cNvSpPr txBox="1">
            <a:spLocks noChangeArrowheads="1"/>
          </p:cNvSpPr>
          <p:nvPr/>
        </p:nvSpPr>
        <p:spPr bwMode="auto">
          <a:xfrm>
            <a:off x="598488" y="1089025"/>
            <a:ext cx="2868612" cy="730250"/>
          </a:xfrm>
          <a:prstGeom prst="rect">
            <a:avLst/>
          </a:prstGeom>
          <a:noFill/>
          <a:ln w="12700">
            <a:noFill/>
            <a:miter lim="800000"/>
            <a:headEnd/>
            <a:tailEnd/>
          </a:ln>
        </p:spPr>
        <p:txBody>
          <a:bodyPr>
            <a:spAutoFit/>
          </a:bodyPr>
          <a:lstStyle/>
          <a:p>
            <a:pPr algn="ctr" eaLnBrk="0" hangingPunct="0">
              <a:spcBef>
                <a:spcPct val="50000"/>
              </a:spcBef>
            </a:pPr>
            <a:r>
              <a:rPr lang="en-US" sz="1400" b="1">
                <a:solidFill>
                  <a:schemeClr val="accent2"/>
                </a:solidFill>
              </a:rPr>
              <a:t>The antenna phase centers are located somewhere around here.</a:t>
            </a:r>
            <a:endParaRPr lang="en-US" sz="1400">
              <a:solidFill>
                <a:schemeClr val="accent2"/>
              </a:solidFill>
            </a:endParaRPr>
          </a:p>
        </p:txBody>
      </p:sp>
      <p:sp>
        <p:nvSpPr>
          <p:cNvPr id="21508" name="Text Box 4"/>
          <p:cNvSpPr txBox="1">
            <a:spLocks noChangeArrowheads="1"/>
          </p:cNvSpPr>
          <p:nvPr/>
        </p:nvSpPr>
        <p:spPr bwMode="auto">
          <a:xfrm>
            <a:off x="304800" y="4938713"/>
            <a:ext cx="2867025" cy="942975"/>
          </a:xfrm>
          <a:prstGeom prst="rect">
            <a:avLst/>
          </a:prstGeom>
          <a:noFill/>
          <a:ln w="9525">
            <a:noFill/>
            <a:miter lim="800000"/>
            <a:headEnd/>
            <a:tailEnd/>
          </a:ln>
        </p:spPr>
        <p:txBody>
          <a:bodyPr>
            <a:spAutoFit/>
          </a:bodyPr>
          <a:lstStyle/>
          <a:p>
            <a:pPr algn="ctr" eaLnBrk="0" hangingPunct="0">
              <a:spcBef>
                <a:spcPct val="50000"/>
              </a:spcBef>
            </a:pPr>
            <a:r>
              <a:rPr lang="en-US" sz="1400" b="1">
                <a:solidFill>
                  <a:schemeClr val="accent2"/>
                </a:solidFill>
              </a:rPr>
              <a:t>The Antenna Reference Point (ARP) is almost always  located in the center of the bottom surface of the antenna.</a:t>
            </a:r>
          </a:p>
        </p:txBody>
      </p:sp>
      <p:pic>
        <p:nvPicPr>
          <p:cNvPr id="21509" name="Picture 5" descr="ash29659"/>
          <p:cNvPicPr>
            <a:picLocks noChangeAspect="1" noChangeArrowheads="1"/>
          </p:cNvPicPr>
          <p:nvPr/>
        </p:nvPicPr>
        <p:blipFill>
          <a:blip r:embed="rId3" cstate="print"/>
          <a:srcRect/>
          <a:stretch>
            <a:fillRect/>
          </a:stretch>
        </p:blipFill>
        <p:spPr bwMode="auto">
          <a:xfrm>
            <a:off x="1408113" y="1820863"/>
            <a:ext cx="4852987" cy="2944812"/>
          </a:xfrm>
          <a:prstGeom prst="rect">
            <a:avLst/>
          </a:prstGeom>
          <a:noFill/>
          <a:ln w="9525">
            <a:noFill/>
            <a:miter lim="800000"/>
            <a:headEnd/>
            <a:tailEnd/>
          </a:ln>
        </p:spPr>
      </p:pic>
      <p:sp>
        <p:nvSpPr>
          <p:cNvPr id="21510" name="Line 6"/>
          <p:cNvSpPr>
            <a:spLocks noChangeShapeType="1"/>
          </p:cNvSpPr>
          <p:nvPr/>
        </p:nvSpPr>
        <p:spPr bwMode="auto">
          <a:xfrm flipV="1">
            <a:off x="2878138" y="3594100"/>
            <a:ext cx="955675" cy="1377950"/>
          </a:xfrm>
          <a:prstGeom prst="line">
            <a:avLst/>
          </a:prstGeom>
          <a:noFill/>
          <a:ln w="28575">
            <a:solidFill>
              <a:srgbClr val="FF0000"/>
            </a:solidFill>
            <a:round/>
            <a:headEnd/>
            <a:tailEnd type="triangle" w="med" len="med"/>
          </a:ln>
        </p:spPr>
        <p:txBody>
          <a:bodyPr wrap="none" anchor="ctr"/>
          <a:lstStyle/>
          <a:p>
            <a:endParaRPr lang="en-US"/>
          </a:p>
        </p:txBody>
      </p:sp>
      <p:sp>
        <p:nvSpPr>
          <p:cNvPr id="21511" name="Line 7"/>
          <p:cNvSpPr>
            <a:spLocks noChangeShapeType="1"/>
          </p:cNvSpPr>
          <p:nvPr/>
        </p:nvSpPr>
        <p:spPr bwMode="auto">
          <a:xfrm>
            <a:off x="4422775" y="3594100"/>
            <a:ext cx="2498725" cy="0"/>
          </a:xfrm>
          <a:prstGeom prst="line">
            <a:avLst/>
          </a:prstGeom>
          <a:noFill/>
          <a:ln w="28575">
            <a:solidFill>
              <a:srgbClr val="FF0000"/>
            </a:solidFill>
            <a:prstDash val="dash"/>
            <a:round/>
            <a:headEnd/>
            <a:tailEnd/>
          </a:ln>
        </p:spPr>
        <p:txBody>
          <a:bodyPr wrap="none" anchor="ctr"/>
          <a:lstStyle/>
          <a:p>
            <a:endParaRPr lang="en-US"/>
          </a:p>
        </p:txBody>
      </p:sp>
      <p:sp>
        <p:nvSpPr>
          <p:cNvPr id="21512" name="Text Box 8"/>
          <p:cNvSpPr txBox="1">
            <a:spLocks noChangeArrowheads="1"/>
          </p:cNvSpPr>
          <p:nvPr/>
        </p:nvSpPr>
        <p:spPr bwMode="auto">
          <a:xfrm>
            <a:off x="6334125" y="2478088"/>
            <a:ext cx="1984375" cy="942975"/>
          </a:xfrm>
          <a:prstGeom prst="rect">
            <a:avLst/>
          </a:prstGeom>
          <a:noFill/>
          <a:ln w="12700">
            <a:noFill/>
            <a:miter lim="800000"/>
            <a:headEnd/>
            <a:tailEnd/>
          </a:ln>
        </p:spPr>
        <p:txBody>
          <a:bodyPr>
            <a:spAutoFit/>
          </a:bodyPr>
          <a:lstStyle/>
          <a:p>
            <a:pPr algn="ctr" eaLnBrk="0" hangingPunct="0">
              <a:spcBef>
                <a:spcPct val="50000"/>
              </a:spcBef>
            </a:pPr>
            <a:r>
              <a:rPr lang="en-US" sz="1400" b="1">
                <a:solidFill>
                  <a:schemeClr val="accent2"/>
                </a:solidFill>
              </a:rPr>
              <a:t>The antenna offsets are the distance between the phase centers and the ARP</a:t>
            </a:r>
          </a:p>
        </p:txBody>
      </p:sp>
      <p:sp>
        <p:nvSpPr>
          <p:cNvPr id="21513" name="Text Box 9"/>
          <p:cNvSpPr txBox="1">
            <a:spLocks noChangeArrowheads="1"/>
          </p:cNvSpPr>
          <p:nvPr/>
        </p:nvSpPr>
        <p:spPr bwMode="auto">
          <a:xfrm>
            <a:off x="6297613" y="3838575"/>
            <a:ext cx="2352675" cy="1155700"/>
          </a:xfrm>
          <a:prstGeom prst="rect">
            <a:avLst/>
          </a:prstGeom>
          <a:noFill/>
          <a:ln w="12700">
            <a:noFill/>
            <a:miter lim="800000"/>
            <a:headEnd/>
            <a:tailEnd/>
          </a:ln>
        </p:spPr>
        <p:txBody>
          <a:bodyPr>
            <a:spAutoFit/>
          </a:bodyPr>
          <a:lstStyle/>
          <a:p>
            <a:pPr algn="ctr" eaLnBrk="0" hangingPunct="0">
              <a:spcBef>
                <a:spcPct val="50000"/>
              </a:spcBef>
            </a:pPr>
            <a:r>
              <a:rPr lang="en-US" sz="1400" b="1">
                <a:solidFill>
                  <a:schemeClr val="accent2"/>
                </a:solidFill>
              </a:rPr>
              <a:t>You do not need to know these offsets. They are passed to the processing software through the    antenna type</a:t>
            </a:r>
            <a:endParaRPr lang="en-US" sz="1400">
              <a:solidFill>
                <a:schemeClr val="accent2"/>
              </a:solidFill>
            </a:endParaRPr>
          </a:p>
        </p:txBody>
      </p:sp>
      <p:sp>
        <p:nvSpPr>
          <p:cNvPr id="21514" name="Text Box 10"/>
          <p:cNvSpPr txBox="1">
            <a:spLocks noChangeArrowheads="1"/>
          </p:cNvSpPr>
          <p:nvPr/>
        </p:nvSpPr>
        <p:spPr bwMode="auto">
          <a:xfrm>
            <a:off x="3540125" y="5224463"/>
            <a:ext cx="4926013" cy="333375"/>
          </a:xfrm>
          <a:prstGeom prst="rect">
            <a:avLst/>
          </a:prstGeom>
          <a:noFill/>
          <a:ln w="28575">
            <a:solidFill>
              <a:schemeClr val="tx1"/>
            </a:solidFill>
            <a:miter lim="800000"/>
            <a:headEnd/>
            <a:tailEnd/>
          </a:ln>
        </p:spPr>
        <p:txBody>
          <a:bodyPr>
            <a:spAutoFit/>
          </a:bodyPr>
          <a:lstStyle/>
          <a:p>
            <a:pPr algn="ctr" eaLnBrk="0" hangingPunct="0">
              <a:spcBef>
                <a:spcPct val="50000"/>
              </a:spcBef>
            </a:pPr>
            <a:r>
              <a:rPr lang="en-US" sz="1400" b="1">
                <a:solidFill>
                  <a:schemeClr val="accent2"/>
                </a:solidFill>
              </a:rPr>
              <a:t>Incorrect or missing antenna type</a:t>
            </a:r>
            <a:r>
              <a:rPr lang="en-US" sz="1400">
                <a:solidFill>
                  <a:schemeClr val="accent2"/>
                </a:solidFill>
              </a:rPr>
              <a:t> </a:t>
            </a:r>
            <a:r>
              <a:rPr lang="en-US" sz="1400" b="1">
                <a:solidFill>
                  <a:schemeClr val="accent2"/>
                </a:solidFill>
                <a:sym typeface="Symbol" pitchFamily="18" charset="2"/>
              </a:rPr>
              <a:t> big vertical errors</a:t>
            </a:r>
            <a:endParaRPr lang="en-US">
              <a:solidFill>
                <a:schemeClr val="accent2"/>
              </a:solidFill>
              <a:latin typeface="Times New Roman" pitchFamily="18" charset="0"/>
            </a:endParaRPr>
          </a:p>
        </p:txBody>
      </p:sp>
      <p:sp>
        <p:nvSpPr>
          <p:cNvPr id="21515" name="Text Box 11"/>
          <p:cNvSpPr txBox="1">
            <a:spLocks noChangeArrowheads="1"/>
          </p:cNvSpPr>
          <p:nvPr/>
        </p:nvSpPr>
        <p:spPr bwMode="auto">
          <a:xfrm>
            <a:off x="7094538" y="3389313"/>
            <a:ext cx="1435100" cy="457200"/>
          </a:xfrm>
          <a:prstGeom prst="rect">
            <a:avLst/>
          </a:prstGeom>
          <a:noFill/>
          <a:ln w="19050" algn="ctr">
            <a:noFill/>
            <a:miter lim="800000"/>
            <a:headEnd/>
            <a:tailEnd/>
          </a:ln>
        </p:spPr>
        <p:txBody>
          <a:bodyPr>
            <a:spAutoFit/>
          </a:bodyPr>
          <a:lstStyle/>
          <a:p>
            <a:pPr>
              <a:spcBef>
                <a:spcPct val="50000"/>
              </a:spcBef>
            </a:pPr>
            <a:r>
              <a:rPr lang="en-US" sz="2400">
                <a:solidFill>
                  <a:schemeClr val="accent2"/>
                </a:solidFill>
                <a:latin typeface="Verdana" pitchFamily="34" charset="0"/>
              </a:rPr>
              <a:t>ARP</a:t>
            </a:r>
          </a:p>
        </p:txBody>
      </p:sp>
      <p:grpSp>
        <p:nvGrpSpPr>
          <p:cNvPr id="2" name="Group 12"/>
          <p:cNvGrpSpPr>
            <a:grpSpLocks/>
          </p:cNvGrpSpPr>
          <p:nvPr/>
        </p:nvGrpSpPr>
        <p:grpSpPr bwMode="auto">
          <a:xfrm>
            <a:off x="3392488" y="1492250"/>
            <a:ext cx="5400675" cy="2101850"/>
            <a:chOff x="2137" y="940"/>
            <a:chExt cx="3402" cy="1324"/>
          </a:xfrm>
        </p:grpSpPr>
        <p:sp>
          <p:nvSpPr>
            <p:cNvPr id="21517" name="Line 13"/>
            <p:cNvSpPr>
              <a:spLocks noChangeShapeType="1"/>
            </p:cNvSpPr>
            <p:nvPr/>
          </p:nvSpPr>
          <p:spPr bwMode="auto">
            <a:xfrm>
              <a:off x="2137" y="940"/>
              <a:ext cx="324" cy="455"/>
            </a:xfrm>
            <a:prstGeom prst="line">
              <a:avLst/>
            </a:prstGeom>
            <a:noFill/>
            <a:ln w="28575">
              <a:solidFill>
                <a:srgbClr val="FF0000"/>
              </a:solidFill>
              <a:round/>
              <a:headEnd/>
              <a:tailEnd type="triangle" w="med" len="med"/>
            </a:ln>
          </p:spPr>
          <p:txBody>
            <a:bodyPr wrap="none" anchor="ctr"/>
            <a:lstStyle/>
            <a:p>
              <a:endParaRPr lang="en-US"/>
            </a:p>
          </p:txBody>
        </p:sp>
        <p:sp>
          <p:nvSpPr>
            <p:cNvPr id="21518" name="Line 14"/>
            <p:cNvSpPr>
              <a:spLocks noChangeShapeType="1"/>
            </p:cNvSpPr>
            <p:nvPr/>
          </p:nvSpPr>
          <p:spPr bwMode="auto">
            <a:xfrm>
              <a:off x="4036" y="1395"/>
              <a:ext cx="1" cy="869"/>
            </a:xfrm>
            <a:prstGeom prst="line">
              <a:avLst/>
            </a:prstGeom>
            <a:noFill/>
            <a:ln w="19050">
              <a:solidFill>
                <a:srgbClr val="FF0000"/>
              </a:solidFill>
              <a:round/>
              <a:headEnd type="triangle" w="med" len="med"/>
              <a:tailEnd type="triangle" w="med" len="med"/>
            </a:ln>
          </p:spPr>
          <p:txBody>
            <a:bodyPr wrap="none" anchor="ctr"/>
            <a:lstStyle/>
            <a:p>
              <a:endParaRPr lang="en-US"/>
            </a:p>
          </p:txBody>
        </p:sp>
        <p:sp>
          <p:nvSpPr>
            <p:cNvPr id="21519" name="Line 15"/>
            <p:cNvSpPr>
              <a:spLocks noChangeShapeType="1"/>
            </p:cNvSpPr>
            <p:nvPr/>
          </p:nvSpPr>
          <p:spPr bwMode="auto">
            <a:xfrm>
              <a:off x="2508" y="1395"/>
              <a:ext cx="1852" cy="1"/>
            </a:xfrm>
            <a:prstGeom prst="line">
              <a:avLst/>
            </a:prstGeom>
            <a:noFill/>
            <a:ln w="28575">
              <a:solidFill>
                <a:srgbClr val="FF0000"/>
              </a:solidFill>
              <a:prstDash val="dash"/>
              <a:round/>
              <a:headEnd/>
              <a:tailEnd/>
            </a:ln>
          </p:spPr>
          <p:txBody>
            <a:bodyPr wrap="none" anchor="ctr"/>
            <a:lstStyle/>
            <a:p>
              <a:endParaRPr lang="en-US"/>
            </a:p>
          </p:txBody>
        </p:sp>
        <p:sp>
          <p:nvSpPr>
            <p:cNvPr id="21520" name="Text Box 16"/>
            <p:cNvSpPr txBox="1">
              <a:spLocks noChangeArrowheads="1"/>
            </p:cNvSpPr>
            <p:nvPr/>
          </p:nvSpPr>
          <p:spPr bwMode="auto">
            <a:xfrm>
              <a:off x="4456" y="1256"/>
              <a:ext cx="1083" cy="288"/>
            </a:xfrm>
            <a:prstGeom prst="rect">
              <a:avLst/>
            </a:prstGeom>
            <a:noFill/>
            <a:ln w="19050" algn="ctr">
              <a:noFill/>
              <a:miter lim="800000"/>
              <a:headEnd/>
              <a:tailEnd/>
            </a:ln>
          </p:spPr>
          <p:txBody>
            <a:bodyPr>
              <a:spAutoFit/>
            </a:bodyPr>
            <a:lstStyle/>
            <a:p>
              <a:pPr>
                <a:spcBef>
                  <a:spcPct val="50000"/>
                </a:spcBef>
              </a:pPr>
              <a:r>
                <a:rPr lang="en-US" sz="2400">
                  <a:solidFill>
                    <a:schemeClr val="accent2"/>
                  </a:solidFill>
                  <a:latin typeface="Verdana" pitchFamily="34" charset="0"/>
                </a:rPr>
                <a:t>phase ctr.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4.07407E-6 L 8.33333E-7 -0.08958 L 8.33333E-7 0.07361 L 8.33333E-7 -0.03449 L 8.33333E-7 4.07407E-6 Z " pathEditMode="relative" ptsTypes="AAA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What else can go wrong?</a:t>
            </a:r>
          </a:p>
        </p:txBody>
      </p:sp>
      <p:sp>
        <p:nvSpPr>
          <p:cNvPr id="14339" name="Content Placeholder 2"/>
          <p:cNvSpPr>
            <a:spLocks noGrp="1"/>
          </p:cNvSpPr>
          <p:nvPr>
            <p:ph idx="1"/>
          </p:nvPr>
        </p:nvSpPr>
        <p:spPr/>
        <p:txBody>
          <a:bodyPr/>
          <a:lstStyle/>
          <a:p>
            <a:r>
              <a:rPr lang="en-US" smtClean="0"/>
              <a:t>Site</a:t>
            </a:r>
          </a:p>
          <a:p>
            <a:pPr lvl="1"/>
            <a:r>
              <a:rPr lang="en-US" smtClean="0"/>
              <a:t>instability, multi-path</a:t>
            </a:r>
          </a:p>
          <a:p>
            <a:pPr lvl="1"/>
            <a:r>
              <a:rPr lang="en-US" smtClean="0"/>
              <a:t>mark ID (search database, check stamping)</a:t>
            </a:r>
          </a:p>
          <a:p>
            <a:r>
              <a:rPr lang="en-US" smtClean="0"/>
              <a:t>Weather</a:t>
            </a:r>
          </a:p>
          <a:p>
            <a:pPr lvl="1"/>
            <a:r>
              <a:rPr lang="en-US" smtClean="0"/>
              <a:t>wild, local troposphere issues?</a:t>
            </a:r>
          </a:p>
          <a:p>
            <a:pPr lvl="1"/>
            <a:r>
              <a:rPr lang="en-US" smtClean="0"/>
              <a:t>space weather: ionospheric issues?</a:t>
            </a:r>
          </a:p>
          <a:p>
            <a:r>
              <a:rPr lang="en-US" smtClean="0"/>
              <a:t>“Truth” (orbits, CORS, etc.)</a:t>
            </a:r>
          </a:p>
          <a:p>
            <a:pPr lvl="1"/>
            <a:r>
              <a:rPr lang="en-US" smtClean="0"/>
              <a:t>Rapid (next-day) orbits required for publishing</a:t>
            </a:r>
          </a:p>
          <a:p>
            <a:pPr lvl="1"/>
            <a:endParaRPr lang="en-US" smtClean="0"/>
          </a:p>
          <a:p>
            <a:endParaRPr lang="en-US" smtClean="0"/>
          </a:p>
          <a:p>
            <a:endParaRPr lang="en-US" smtClean="0"/>
          </a:p>
          <a:p>
            <a:endParaRPr lang="en-US" smtClean="0"/>
          </a:p>
        </p:txBody>
      </p:sp>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1635125" y="525463"/>
            <a:ext cx="8686800" cy="595312"/>
          </a:xfrm>
        </p:spPr>
        <p:txBody>
          <a:bodyPr/>
          <a:lstStyle/>
          <a:p>
            <a:pPr algn="l"/>
            <a:r>
              <a:rPr lang="en-US" sz="4000" smtClean="0"/>
              <a:t>How Good Can I Do With OPUS-S?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8435" name="TextBox 6"/>
          <p:cNvSpPr txBox="1">
            <a:spLocks noChangeArrowheads="1"/>
          </p:cNvSpPr>
          <p:nvPr/>
        </p:nvSpPr>
        <p:spPr bwMode="auto">
          <a:xfrm>
            <a:off x="2298700" y="1370013"/>
            <a:ext cx="6845300" cy="4893647"/>
          </a:xfrm>
          <a:prstGeom prst="rect">
            <a:avLst/>
          </a:prstGeom>
          <a:noFill/>
          <a:ln w="9525">
            <a:noFill/>
            <a:miter lim="800000"/>
            <a:headEnd/>
            <a:tailEnd/>
          </a:ln>
        </p:spPr>
        <p:txBody>
          <a:bodyPr>
            <a:spAutoFit/>
          </a:bodyPr>
          <a:lstStyle/>
          <a:p>
            <a:endParaRPr lang="en-US" sz="2400" dirty="0"/>
          </a:p>
          <a:p>
            <a:r>
              <a:rPr lang="en-US" sz="2400" dirty="0"/>
              <a:t>OPUS-S reliably addresses the more historically conventional requirements for GPS data processing. It typically yields accuracies of:</a:t>
            </a:r>
          </a:p>
          <a:p>
            <a:endParaRPr lang="en-US" sz="2400" dirty="0"/>
          </a:p>
          <a:p>
            <a:pPr lvl="3"/>
            <a:r>
              <a:rPr lang="en-US" sz="2400" dirty="0"/>
              <a:t>1 – 2 cm </a:t>
            </a:r>
            <a:r>
              <a:rPr lang="en-US" sz="2400" dirty="0" smtClean="0"/>
              <a:t>horizontally</a:t>
            </a:r>
          </a:p>
          <a:p>
            <a:pPr lvl="3"/>
            <a:r>
              <a:rPr lang="en-US" sz="2400" dirty="0" smtClean="0"/>
              <a:t>2 </a:t>
            </a:r>
            <a:r>
              <a:rPr lang="en-US" sz="2400" dirty="0"/>
              <a:t>– 4 cm vertically</a:t>
            </a:r>
          </a:p>
          <a:p>
            <a:endParaRPr lang="en-US" sz="2400" dirty="0"/>
          </a:p>
          <a:p>
            <a:r>
              <a:rPr lang="en-US" sz="2400" dirty="0"/>
              <a:t>However, there is no guarantee that this stated accuracy will result from any given data set. Confirming the quality of the OPUS solution remains the user’s responsibility. That’s the “price” for automated processing.</a:t>
            </a:r>
          </a:p>
        </p:txBody>
      </p:sp>
      <p:grpSp>
        <p:nvGrpSpPr>
          <p:cNvPr id="18436" name="Group 2"/>
          <p:cNvGrpSpPr>
            <a:grpSpLocks/>
          </p:cNvGrpSpPr>
          <p:nvPr/>
        </p:nvGrpSpPr>
        <p:grpSpPr bwMode="auto">
          <a:xfrm>
            <a:off x="174625" y="6562725"/>
            <a:ext cx="1460500" cy="277813"/>
            <a:chOff x="121" y="4559"/>
            <a:chExt cx="1014" cy="193"/>
          </a:xfrm>
        </p:grpSpPr>
        <p:sp>
          <p:nvSpPr>
            <p:cNvPr id="1844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444" name="Group 4"/>
            <p:cNvGrpSpPr>
              <a:grpSpLocks/>
            </p:cNvGrpSpPr>
            <p:nvPr/>
          </p:nvGrpSpPr>
          <p:grpSpPr bwMode="auto">
            <a:xfrm>
              <a:off x="121" y="4559"/>
              <a:ext cx="1014" cy="193"/>
              <a:chOff x="121" y="4559"/>
              <a:chExt cx="1014" cy="193"/>
            </a:xfrm>
          </p:grpSpPr>
          <p:sp>
            <p:nvSpPr>
              <p:cNvPr id="1844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8437" name="Group 7"/>
          <p:cNvGrpSpPr>
            <a:grpSpLocks/>
          </p:cNvGrpSpPr>
          <p:nvPr/>
        </p:nvGrpSpPr>
        <p:grpSpPr bwMode="auto">
          <a:xfrm>
            <a:off x="8505825" y="6540500"/>
            <a:ext cx="257175" cy="277813"/>
            <a:chOff x="5904" y="4543"/>
            <a:chExt cx="178" cy="193"/>
          </a:xfrm>
        </p:grpSpPr>
        <p:sp>
          <p:nvSpPr>
            <p:cNvPr id="1843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440" name="Group 9"/>
            <p:cNvGrpSpPr>
              <a:grpSpLocks/>
            </p:cNvGrpSpPr>
            <p:nvPr/>
          </p:nvGrpSpPr>
          <p:grpSpPr bwMode="auto">
            <a:xfrm>
              <a:off x="5904" y="4543"/>
              <a:ext cx="178" cy="193"/>
              <a:chOff x="5904" y="4543"/>
              <a:chExt cx="178" cy="193"/>
            </a:xfrm>
          </p:grpSpPr>
          <p:sp>
            <p:nvSpPr>
              <p:cNvPr id="1844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F75693A-7D37-4A7B-B53D-B0825552A28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29</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Workshop Outline</a:t>
            </a:r>
          </a:p>
        </p:txBody>
      </p:sp>
      <p:sp>
        <p:nvSpPr>
          <p:cNvPr id="8195" name="Content Placeholder 2"/>
          <p:cNvSpPr>
            <a:spLocks noGrp="1"/>
          </p:cNvSpPr>
          <p:nvPr>
            <p:ph idx="1"/>
          </p:nvPr>
        </p:nvSpPr>
        <p:spPr>
          <a:xfrm>
            <a:off x="2587625" y="1401763"/>
            <a:ext cx="4990622" cy="4525962"/>
          </a:xfrm>
        </p:spPr>
        <p:txBody>
          <a:bodyPr/>
          <a:lstStyle/>
          <a:p>
            <a:r>
              <a:rPr lang="en-US" dirty="0" smtClean="0"/>
              <a:t>OPUS Static</a:t>
            </a:r>
          </a:p>
          <a:p>
            <a:r>
              <a:rPr lang="en-US" dirty="0" smtClean="0"/>
              <a:t>OPUS Rapid Static</a:t>
            </a:r>
          </a:p>
          <a:p>
            <a:r>
              <a:rPr lang="en-US" dirty="0" smtClean="0"/>
              <a:t>OPUS published solutions</a:t>
            </a:r>
          </a:p>
          <a:p>
            <a:r>
              <a:rPr lang="en-US" dirty="0" smtClean="0"/>
              <a:t>Reference Frames</a:t>
            </a:r>
          </a:p>
          <a:p>
            <a:r>
              <a:rPr lang="en-US" dirty="0" smtClean="0"/>
              <a:t>OPUS Net, </a:t>
            </a:r>
            <a:r>
              <a:rPr lang="en-US" dirty="0" err="1" smtClean="0"/>
              <a:t>mapper</a:t>
            </a:r>
            <a:r>
              <a:rPr lang="en-US" dirty="0" smtClean="0"/>
              <a:t>, GNSS</a:t>
            </a:r>
          </a:p>
          <a:p>
            <a:r>
              <a:rPr lang="en-US" dirty="0" smtClean="0"/>
              <a:t>OPUS Projects</a:t>
            </a:r>
          </a:p>
          <a:p>
            <a:endParaRPr lang="en-US" dirty="0" smtClean="0"/>
          </a:p>
          <a:p>
            <a:endParaRPr lang="en-US" dirty="0" smtClean="0"/>
          </a:p>
        </p:txBody>
      </p:sp>
      <p:sp>
        <p:nvSpPr>
          <p:cNvPr id="4" name="Date Placeholder 3"/>
          <p:cNvSpPr>
            <a:spLocks noGrp="1"/>
          </p:cNvSpPr>
          <p:nvPr>
            <p:ph type="dt" sz="half" idx="10"/>
          </p:nvPr>
        </p:nvSpPr>
        <p:spPr/>
        <p:txBody>
          <a:bodyPr/>
          <a:lstStyle/>
          <a:p>
            <a:pPr>
              <a:defRPr/>
            </a:pPr>
            <a:r>
              <a:rPr lang="en-US" dirty="0" smtClean="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1554163" y="379413"/>
            <a:ext cx="8686800" cy="593725"/>
          </a:xfrm>
        </p:spPr>
        <p:txBody>
          <a:bodyPr/>
          <a:lstStyle/>
          <a:p>
            <a:pPr algn="l"/>
            <a:r>
              <a:rPr lang="en-US" sz="4000" smtClean="0"/>
              <a:t>How Good Can I Do With OPUS-S?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1507" name="TextBox 6"/>
          <p:cNvSpPr txBox="1">
            <a:spLocks noChangeArrowheads="1"/>
          </p:cNvSpPr>
          <p:nvPr/>
        </p:nvSpPr>
        <p:spPr bwMode="auto">
          <a:xfrm>
            <a:off x="228600" y="1189038"/>
            <a:ext cx="2651125" cy="3416300"/>
          </a:xfrm>
          <a:prstGeom prst="rect">
            <a:avLst/>
          </a:prstGeom>
          <a:noFill/>
          <a:ln w="9525">
            <a:noFill/>
            <a:miter lim="800000"/>
            <a:headEnd/>
            <a:tailEnd/>
          </a:ln>
        </p:spPr>
        <p:txBody>
          <a:bodyPr>
            <a:spAutoFit/>
          </a:bodyPr>
          <a:lstStyle/>
          <a:p>
            <a:r>
              <a:rPr lang="en-US" sz="2400" dirty="0"/>
              <a:t>More generally, </a:t>
            </a:r>
            <a:r>
              <a:rPr lang="en-US" sz="2400" dirty="0" err="1"/>
              <a:t>Eckl</a:t>
            </a:r>
            <a:r>
              <a:rPr lang="en-US" sz="2400" dirty="0"/>
              <a:t> et al. (</a:t>
            </a:r>
            <a:r>
              <a:rPr lang="en-US" sz="2400" dirty="0" smtClean="0"/>
              <a:t>NGS, 1999) </a:t>
            </a:r>
            <a:r>
              <a:rPr lang="en-US" sz="2400" dirty="0"/>
              <a:t>preformed a similar but more extensive test using the same software but outside OPUS. </a:t>
            </a:r>
          </a:p>
          <a:p>
            <a:endParaRPr lang="en-US" sz="2400" dirty="0"/>
          </a:p>
        </p:txBody>
      </p:sp>
      <p:grpSp>
        <p:nvGrpSpPr>
          <p:cNvPr id="21508" name="Group 2"/>
          <p:cNvGrpSpPr>
            <a:grpSpLocks/>
          </p:cNvGrpSpPr>
          <p:nvPr/>
        </p:nvGrpSpPr>
        <p:grpSpPr bwMode="auto">
          <a:xfrm>
            <a:off x="174625" y="6562725"/>
            <a:ext cx="1460500" cy="277813"/>
            <a:chOff x="121" y="4559"/>
            <a:chExt cx="1014" cy="193"/>
          </a:xfrm>
        </p:grpSpPr>
        <p:sp>
          <p:nvSpPr>
            <p:cNvPr id="2151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1519" name="Group 4"/>
            <p:cNvGrpSpPr>
              <a:grpSpLocks/>
            </p:cNvGrpSpPr>
            <p:nvPr/>
          </p:nvGrpSpPr>
          <p:grpSpPr bwMode="auto">
            <a:xfrm>
              <a:off x="121" y="4559"/>
              <a:ext cx="1014" cy="193"/>
              <a:chOff x="121" y="4559"/>
              <a:chExt cx="1014" cy="193"/>
            </a:xfrm>
          </p:grpSpPr>
          <p:sp>
            <p:nvSpPr>
              <p:cNvPr id="2152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509" name="Group 7"/>
          <p:cNvGrpSpPr>
            <a:grpSpLocks/>
          </p:cNvGrpSpPr>
          <p:nvPr/>
        </p:nvGrpSpPr>
        <p:grpSpPr bwMode="auto">
          <a:xfrm>
            <a:off x="8505825" y="6540500"/>
            <a:ext cx="257175" cy="277813"/>
            <a:chOff x="5904" y="4543"/>
            <a:chExt cx="178" cy="193"/>
          </a:xfrm>
        </p:grpSpPr>
        <p:sp>
          <p:nvSpPr>
            <p:cNvPr id="215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515" name="Group 9"/>
            <p:cNvGrpSpPr>
              <a:grpSpLocks/>
            </p:cNvGrpSpPr>
            <p:nvPr/>
          </p:nvGrpSpPr>
          <p:grpSpPr bwMode="auto">
            <a:xfrm>
              <a:off x="5904" y="4543"/>
              <a:ext cx="178" cy="193"/>
              <a:chOff x="5904" y="4543"/>
              <a:chExt cx="178" cy="193"/>
            </a:xfrm>
          </p:grpSpPr>
          <p:sp>
            <p:nvSpPr>
              <p:cNvPr id="215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119D36D-6256-4D8E-81F3-80DAC17B3D2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30</a:t>
                </a:fld>
                <a:r>
                  <a:rPr lang="en-GB" b="1" dirty="0">
                    <a:solidFill>
                      <a:srgbClr val="282878"/>
                    </a:solidFill>
                    <a:cs typeface="+mn-cs"/>
                  </a:rPr>
                  <a:t> </a:t>
                </a:r>
              </a:p>
            </p:txBody>
          </p:sp>
        </p:grpSp>
      </p:grpSp>
      <p:sp>
        <p:nvSpPr>
          <p:cNvPr id="21510" name="TextBox 16"/>
          <p:cNvSpPr txBox="1">
            <a:spLocks noChangeArrowheads="1"/>
          </p:cNvSpPr>
          <p:nvPr/>
        </p:nvSpPr>
        <p:spPr bwMode="auto">
          <a:xfrm>
            <a:off x="2838450" y="4762500"/>
            <a:ext cx="6018213" cy="400050"/>
          </a:xfrm>
          <a:prstGeom prst="rect">
            <a:avLst/>
          </a:prstGeom>
          <a:noFill/>
          <a:ln w="9525">
            <a:noFill/>
            <a:miter lim="800000"/>
            <a:headEnd/>
            <a:tailEnd/>
          </a:ln>
        </p:spPr>
        <p:txBody>
          <a:bodyPr>
            <a:spAutoFit/>
          </a:bodyPr>
          <a:lstStyle/>
          <a:p>
            <a:r>
              <a:rPr lang="en-GB" sz="1000"/>
              <a:t>Eckl et al., 2001, “</a:t>
            </a:r>
            <a:r>
              <a:rPr lang="en-US" sz="1000"/>
              <a:t>Accuracy of GPS-derived relative positions as a function of interstation distance and observing-session duration</a:t>
            </a:r>
            <a:r>
              <a:rPr lang="en-GB" sz="1000"/>
              <a:t>”, J. of Geod. 75, 633-640).</a:t>
            </a:r>
            <a:endParaRPr lang="en-US" sz="1000"/>
          </a:p>
        </p:txBody>
      </p:sp>
      <p:pic>
        <p:nvPicPr>
          <p:cNvPr id="21511" name="Picture 6" descr="PSFig3"/>
          <p:cNvPicPr>
            <a:picLocks noChangeAspect="1" noChangeArrowheads="1"/>
          </p:cNvPicPr>
          <p:nvPr/>
        </p:nvPicPr>
        <p:blipFill>
          <a:blip r:embed="rId3" cstate="print">
            <a:lum bright="-34000" contrast="50000"/>
          </a:blip>
          <a:srcRect/>
          <a:stretch>
            <a:fillRect/>
          </a:stretch>
        </p:blipFill>
        <p:spPr bwMode="auto">
          <a:xfrm>
            <a:off x="2835275" y="1189038"/>
            <a:ext cx="5988050" cy="3492500"/>
          </a:xfrm>
          <a:prstGeom prst="rect">
            <a:avLst/>
          </a:prstGeom>
          <a:noFill/>
          <a:ln w="12700">
            <a:solidFill>
              <a:schemeClr val="accent1"/>
            </a:solidFill>
            <a:miter lim="800000"/>
            <a:headEnd/>
            <a:tailEnd/>
          </a:ln>
        </p:spPr>
      </p:pic>
      <p:sp>
        <p:nvSpPr>
          <p:cNvPr id="21512" name="TextBox 18"/>
          <p:cNvSpPr txBox="1">
            <a:spLocks noChangeArrowheads="1"/>
          </p:cNvSpPr>
          <p:nvPr/>
        </p:nvSpPr>
        <p:spPr bwMode="auto">
          <a:xfrm>
            <a:off x="228600" y="5213350"/>
            <a:ext cx="8475663" cy="1200150"/>
          </a:xfrm>
          <a:prstGeom prst="rect">
            <a:avLst/>
          </a:prstGeom>
          <a:noFill/>
          <a:ln w="9525">
            <a:noFill/>
            <a:miter lim="800000"/>
            <a:headEnd/>
            <a:tailEnd/>
          </a:ln>
        </p:spPr>
        <p:txBody>
          <a:bodyPr>
            <a:spAutoFit/>
          </a:bodyPr>
          <a:lstStyle/>
          <a:p>
            <a:r>
              <a:rPr lang="en-US" sz="2400"/>
              <a:t>Their results provide a good “rule of thumb” for accuracy versus session duration when using OPUS-S and in many other applications.</a:t>
            </a:r>
          </a:p>
        </p:txBody>
      </p:sp>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5"/>
          <p:cNvSpPr txBox="1">
            <a:spLocks noChangeArrowheads="1"/>
          </p:cNvSpPr>
          <p:nvPr/>
        </p:nvSpPr>
        <p:spPr bwMode="auto">
          <a:xfrm>
            <a:off x="2852738" y="1246188"/>
            <a:ext cx="5029200" cy="4572000"/>
          </a:xfrm>
          <a:prstGeom prst="rect">
            <a:avLst/>
          </a:prstGeom>
          <a:solidFill>
            <a:srgbClr val="FFFFFF"/>
          </a:solidFill>
          <a:ln w="12700">
            <a:solidFill>
              <a:srgbClr val="4F81BD"/>
            </a:solidFill>
            <a:miter lim="800000"/>
            <a:headEnd/>
            <a:tailEnd/>
          </a:ln>
        </p:spPr>
        <p:txBody>
          <a:bodyPr>
            <a:spAutoFit/>
          </a:bodyPr>
          <a:lstStyle/>
          <a:p>
            <a:endParaRPr lang="en-US"/>
          </a:p>
        </p:txBody>
      </p:sp>
      <p:sp>
        <p:nvSpPr>
          <p:cNvPr id="19459" name="Title 3"/>
          <p:cNvSpPr>
            <a:spLocks noGrp="1"/>
          </p:cNvSpPr>
          <p:nvPr>
            <p:ph type="title"/>
          </p:nvPr>
        </p:nvSpPr>
        <p:spPr>
          <a:xfrm>
            <a:off x="1720850" y="449263"/>
            <a:ext cx="8686800" cy="593725"/>
          </a:xfrm>
        </p:spPr>
        <p:txBody>
          <a:bodyPr/>
          <a:lstStyle/>
          <a:p>
            <a:pPr algn="l"/>
            <a:r>
              <a:rPr lang="en-US" sz="4000" smtClean="0"/>
              <a:t>How Good Can I Do With OPUS-S?</a:t>
            </a:r>
          </a:p>
        </p:txBody>
      </p:sp>
      <p:sp>
        <p:nvSpPr>
          <p:cNvPr id="18" name="Date Placeholder 17"/>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9460" name="TextBox 6"/>
          <p:cNvSpPr txBox="1">
            <a:spLocks noChangeArrowheads="1"/>
          </p:cNvSpPr>
          <p:nvPr/>
        </p:nvSpPr>
        <p:spPr bwMode="auto">
          <a:xfrm>
            <a:off x="228600" y="1189038"/>
            <a:ext cx="2651125" cy="4894262"/>
          </a:xfrm>
          <a:prstGeom prst="rect">
            <a:avLst/>
          </a:prstGeom>
          <a:noFill/>
          <a:ln w="9525">
            <a:noFill/>
            <a:miter lim="800000"/>
            <a:headEnd/>
            <a:tailEnd/>
          </a:ln>
        </p:spPr>
        <p:txBody>
          <a:bodyPr>
            <a:spAutoFit/>
          </a:bodyPr>
          <a:lstStyle/>
          <a:p>
            <a:r>
              <a:rPr lang="en-US" sz="2400"/>
              <a:t>As a quality test, 2-hour data sets from more than 200 CORS were submitted to OPUS-S and the results compared to the accepted coordinates.</a:t>
            </a:r>
          </a:p>
          <a:p>
            <a:endParaRPr lang="en-US" sz="2400"/>
          </a:p>
          <a:p>
            <a:r>
              <a:rPr lang="en-US" sz="2400"/>
              <a:t>Mean:	&lt;0.1 cm</a:t>
            </a:r>
          </a:p>
          <a:p>
            <a:r>
              <a:rPr lang="en-US" sz="2400"/>
              <a:t>N-S RMS: 0.8 cm</a:t>
            </a:r>
          </a:p>
          <a:p>
            <a:r>
              <a:rPr lang="en-US" sz="2400"/>
              <a:t>E-W RMS: 1.4 cm</a:t>
            </a:r>
          </a:p>
        </p:txBody>
      </p:sp>
      <p:grpSp>
        <p:nvGrpSpPr>
          <p:cNvPr id="19461" name="Group 2"/>
          <p:cNvGrpSpPr>
            <a:grpSpLocks/>
          </p:cNvGrpSpPr>
          <p:nvPr/>
        </p:nvGrpSpPr>
        <p:grpSpPr bwMode="auto">
          <a:xfrm>
            <a:off x="174625" y="6562725"/>
            <a:ext cx="1460500" cy="277813"/>
            <a:chOff x="121" y="4559"/>
            <a:chExt cx="1014" cy="193"/>
          </a:xfrm>
        </p:grpSpPr>
        <p:sp>
          <p:nvSpPr>
            <p:cNvPr id="1947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9471" name="Group 4"/>
            <p:cNvGrpSpPr>
              <a:grpSpLocks/>
            </p:cNvGrpSpPr>
            <p:nvPr/>
          </p:nvGrpSpPr>
          <p:grpSpPr bwMode="auto">
            <a:xfrm>
              <a:off x="121" y="4559"/>
              <a:ext cx="1014" cy="193"/>
              <a:chOff x="121" y="4559"/>
              <a:chExt cx="1014" cy="193"/>
            </a:xfrm>
          </p:grpSpPr>
          <p:sp>
            <p:nvSpPr>
              <p:cNvPr id="1947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9462" name="Group 7"/>
          <p:cNvGrpSpPr>
            <a:grpSpLocks/>
          </p:cNvGrpSpPr>
          <p:nvPr/>
        </p:nvGrpSpPr>
        <p:grpSpPr bwMode="auto">
          <a:xfrm>
            <a:off x="8505825" y="6540500"/>
            <a:ext cx="257175" cy="277813"/>
            <a:chOff x="5904" y="4543"/>
            <a:chExt cx="178" cy="193"/>
          </a:xfrm>
        </p:grpSpPr>
        <p:sp>
          <p:nvSpPr>
            <p:cNvPr id="1946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467" name="Group 9"/>
            <p:cNvGrpSpPr>
              <a:grpSpLocks/>
            </p:cNvGrpSpPr>
            <p:nvPr/>
          </p:nvGrpSpPr>
          <p:grpSpPr bwMode="auto">
            <a:xfrm>
              <a:off x="5904" y="4543"/>
              <a:ext cx="178" cy="193"/>
              <a:chOff x="5904" y="4543"/>
              <a:chExt cx="178" cy="193"/>
            </a:xfrm>
          </p:grpSpPr>
          <p:sp>
            <p:nvSpPr>
              <p:cNvPr id="1946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FE6F866-457F-42FE-875E-A3C7B0E725A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31</a:t>
                </a:fld>
                <a:r>
                  <a:rPr lang="en-GB" b="1" dirty="0">
                    <a:solidFill>
                      <a:srgbClr val="282878"/>
                    </a:solidFill>
                    <a:cs typeface="+mn-cs"/>
                  </a:rPr>
                  <a:t> </a:t>
                </a:r>
              </a:p>
            </p:txBody>
          </p:sp>
        </p:grpSp>
      </p:grpSp>
      <p:graphicFrame>
        <p:nvGraphicFramePr>
          <p:cNvPr id="19463" name="Object 2"/>
          <p:cNvGraphicFramePr>
            <a:graphicFrameLocks noChangeAspect="1"/>
          </p:cNvGraphicFramePr>
          <p:nvPr/>
        </p:nvGraphicFramePr>
        <p:xfrm>
          <a:off x="2011363" y="549275"/>
          <a:ext cx="7040562" cy="5359400"/>
        </p:xfrm>
        <a:graphic>
          <a:graphicData uri="http://schemas.openxmlformats.org/presentationml/2006/ole">
            <p:oleObj spid="_x0000_s19463" name="Worksheet" r:id="rId3" imgW="10260000" imgH="7031160" progId="Excel.Sheet.8">
              <p:embed/>
            </p:oleObj>
          </a:graphicData>
        </a:graphic>
      </p:graphicFrame>
      <p:sp>
        <p:nvSpPr>
          <p:cNvPr id="19464" name="TextBox 16"/>
          <p:cNvSpPr txBox="1">
            <a:spLocks noChangeArrowheads="1"/>
          </p:cNvSpPr>
          <p:nvPr/>
        </p:nvSpPr>
        <p:spPr bwMode="auto">
          <a:xfrm>
            <a:off x="2838450" y="5886450"/>
            <a:ext cx="5049838" cy="400050"/>
          </a:xfrm>
          <a:prstGeom prst="rect">
            <a:avLst/>
          </a:prstGeom>
          <a:noFill/>
          <a:ln w="9525">
            <a:noFill/>
            <a:miter lim="800000"/>
            <a:headEnd/>
            <a:tailEnd/>
          </a:ln>
        </p:spPr>
        <p:txBody>
          <a:bodyPr>
            <a:spAutoFit/>
          </a:bodyPr>
          <a:lstStyle/>
          <a:p>
            <a:r>
              <a:rPr lang="en-US" sz="1000"/>
              <a:t>Weston, N. “OPUS: Online Positioning User Service”,  CGSIC USSLS MEETING, 2008-07-08, NEW ORLEANS, LA.</a:t>
            </a:r>
          </a:p>
        </p:txBody>
      </p:sp>
    </p:spTree>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5"/>
          <p:cNvSpPr txBox="1">
            <a:spLocks noChangeArrowheads="1"/>
          </p:cNvSpPr>
          <p:nvPr/>
        </p:nvSpPr>
        <p:spPr bwMode="auto">
          <a:xfrm>
            <a:off x="2852738" y="1204913"/>
            <a:ext cx="5029200" cy="4572000"/>
          </a:xfrm>
          <a:prstGeom prst="rect">
            <a:avLst/>
          </a:prstGeom>
          <a:solidFill>
            <a:srgbClr val="FFFFFF"/>
          </a:solidFill>
          <a:ln w="12700">
            <a:solidFill>
              <a:srgbClr val="4F81BD"/>
            </a:solidFill>
            <a:miter lim="800000"/>
            <a:headEnd/>
            <a:tailEnd/>
          </a:ln>
        </p:spPr>
        <p:txBody>
          <a:bodyPr>
            <a:spAutoFit/>
          </a:bodyPr>
          <a:lstStyle/>
          <a:p>
            <a:endParaRPr lang="en-US"/>
          </a:p>
        </p:txBody>
      </p:sp>
      <p:sp>
        <p:nvSpPr>
          <p:cNvPr id="20483" name="Title 3"/>
          <p:cNvSpPr>
            <a:spLocks noGrp="1"/>
          </p:cNvSpPr>
          <p:nvPr>
            <p:ph type="title"/>
          </p:nvPr>
        </p:nvSpPr>
        <p:spPr>
          <a:xfrm>
            <a:off x="1806575" y="465138"/>
            <a:ext cx="8686800" cy="595312"/>
          </a:xfrm>
        </p:spPr>
        <p:txBody>
          <a:bodyPr/>
          <a:lstStyle/>
          <a:p>
            <a:pPr algn="l"/>
            <a:r>
              <a:rPr lang="en-US" sz="4000" smtClean="0"/>
              <a:t>How Good Can I Do With OPUS-S?</a:t>
            </a:r>
          </a:p>
        </p:txBody>
      </p:sp>
      <p:sp>
        <p:nvSpPr>
          <p:cNvPr id="18" name="Date Placeholder 17"/>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0484" name="TextBox 6"/>
          <p:cNvSpPr txBox="1">
            <a:spLocks noChangeArrowheads="1"/>
          </p:cNvSpPr>
          <p:nvPr/>
        </p:nvSpPr>
        <p:spPr bwMode="auto">
          <a:xfrm>
            <a:off x="228600" y="1189038"/>
            <a:ext cx="2651125" cy="4524375"/>
          </a:xfrm>
          <a:prstGeom prst="rect">
            <a:avLst/>
          </a:prstGeom>
          <a:noFill/>
          <a:ln w="9525">
            <a:noFill/>
            <a:miter lim="800000"/>
            <a:headEnd/>
            <a:tailEnd/>
          </a:ln>
        </p:spPr>
        <p:txBody>
          <a:bodyPr>
            <a:spAutoFit/>
          </a:bodyPr>
          <a:lstStyle/>
          <a:p>
            <a:r>
              <a:rPr lang="en-US" sz="2400" dirty="0"/>
              <a:t>Same data sets.</a:t>
            </a:r>
          </a:p>
          <a:p>
            <a:r>
              <a:rPr lang="en-US" sz="2400" dirty="0"/>
              <a:t>Same analysis but for the vertical.</a:t>
            </a:r>
          </a:p>
          <a:p>
            <a:endParaRPr lang="en-US" sz="2400" dirty="0"/>
          </a:p>
          <a:p>
            <a:r>
              <a:rPr lang="en-US" sz="2400" dirty="0"/>
              <a:t>The vertical is always a little more interesting. </a:t>
            </a:r>
          </a:p>
          <a:p>
            <a:endParaRPr lang="en-US" sz="2400" dirty="0"/>
          </a:p>
          <a:p>
            <a:endParaRPr lang="en-US" sz="2400" dirty="0"/>
          </a:p>
          <a:p>
            <a:r>
              <a:rPr lang="en-US" sz="2400" dirty="0"/>
              <a:t>Mean:	&lt;0.1 cm</a:t>
            </a:r>
          </a:p>
          <a:p>
            <a:r>
              <a:rPr lang="en-US" sz="2400" dirty="0"/>
              <a:t>U-D RMS: 1.9 cm</a:t>
            </a:r>
          </a:p>
        </p:txBody>
      </p:sp>
      <p:grpSp>
        <p:nvGrpSpPr>
          <p:cNvPr id="20485" name="Group 2"/>
          <p:cNvGrpSpPr>
            <a:grpSpLocks/>
          </p:cNvGrpSpPr>
          <p:nvPr/>
        </p:nvGrpSpPr>
        <p:grpSpPr bwMode="auto">
          <a:xfrm>
            <a:off x="174625" y="6562725"/>
            <a:ext cx="1460500" cy="277813"/>
            <a:chOff x="121" y="4559"/>
            <a:chExt cx="1014" cy="193"/>
          </a:xfrm>
        </p:grpSpPr>
        <p:sp>
          <p:nvSpPr>
            <p:cNvPr id="2049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495" name="Group 4"/>
            <p:cNvGrpSpPr>
              <a:grpSpLocks/>
            </p:cNvGrpSpPr>
            <p:nvPr/>
          </p:nvGrpSpPr>
          <p:grpSpPr bwMode="auto">
            <a:xfrm>
              <a:off x="121" y="4559"/>
              <a:ext cx="1014" cy="193"/>
              <a:chOff x="121" y="4559"/>
              <a:chExt cx="1014" cy="193"/>
            </a:xfrm>
          </p:grpSpPr>
          <p:sp>
            <p:nvSpPr>
              <p:cNvPr id="2049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0486" name="Group 7"/>
          <p:cNvGrpSpPr>
            <a:grpSpLocks/>
          </p:cNvGrpSpPr>
          <p:nvPr/>
        </p:nvGrpSpPr>
        <p:grpSpPr bwMode="auto">
          <a:xfrm>
            <a:off x="8505825" y="6540500"/>
            <a:ext cx="257175" cy="277813"/>
            <a:chOff x="5904" y="4543"/>
            <a:chExt cx="178" cy="193"/>
          </a:xfrm>
        </p:grpSpPr>
        <p:sp>
          <p:nvSpPr>
            <p:cNvPr id="2049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491" name="Group 9"/>
            <p:cNvGrpSpPr>
              <a:grpSpLocks/>
            </p:cNvGrpSpPr>
            <p:nvPr/>
          </p:nvGrpSpPr>
          <p:grpSpPr bwMode="auto">
            <a:xfrm>
              <a:off x="5904" y="4543"/>
              <a:ext cx="178" cy="193"/>
              <a:chOff x="5904" y="4543"/>
              <a:chExt cx="178" cy="193"/>
            </a:xfrm>
          </p:grpSpPr>
          <p:sp>
            <p:nvSpPr>
              <p:cNvPr id="2049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C386886-AA70-48F3-A729-A4983B49649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32</a:t>
                </a:fld>
                <a:r>
                  <a:rPr lang="en-GB" b="1" dirty="0">
                    <a:solidFill>
                      <a:srgbClr val="282878"/>
                    </a:solidFill>
                    <a:cs typeface="+mn-cs"/>
                  </a:rPr>
                  <a:t> </a:t>
                </a:r>
              </a:p>
            </p:txBody>
          </p:sp>
        </p:grpSp>
      </p:grpSp>
      <p:graphicFrame>
        <p:nvGraphicFramePr>
          <p:cNvPr id="20487" name="Object 3"/>
          <p:cNvGraphicFramePr>
            <a:graphicFrameLocks noChangeAspect="1"/>
          </p:cNvGraphicFramePr>
          <p:nvPr/>
        </p:nvGraphicFramePr>
        <p:xfrm>
          <a:off x="2211388" y="1096963"/>
          <a:ext cx="6553200" cy="4697412"/>
        </p:xfrm>
        <a:graphic>
          <a:graphicData uri="http://schemas.openxmlformats.org/presentationml/2006/ole">
            <p:oleObj spid="_x0000_s20487" name="Worksheet" r:id="rId3" imgW="8707680" imgH="6232680" progId="Excel.Sheet.8">
              <p:embed/>
            </p:oleObj>
          </a:graphicData>
        </a:graphic>
      </p:graphicFrame>
      <p:sp>
        <p:nvSpPr>
          <p:cNvPr id="20488" name="TextBox 16"/>
          <p:cNvSpPr txBox="1">
            <a:spLocks noChangeArrowheads="1"/>
          </p:cNvSpPr>
          <p:nvPr/>
        </p:nvSpPr>
        <p:spPr bwMode="auto">
          <a:xfrm>
            <a:off x="2838450" y="5845175"/>
            <a:ext cx="5008563" cy="400050"/>
          </a:xfrm>
          <a:prstGeom prst="rect">
            <a:avLst/>
          </a:prstGeom>
          <a:noFill/>
          <a:ln w="9525">
            <a:noFill/>
            <a:miter lim="800000"/>
            <a:headEnd/>
            <a:tailEnd/>
          </a:ln>
        </p:spPr>
        <p:txBody>
          <a:bodyPr>
            <a:spAutoFit/>
          </a:bodyPr>
          <a:lstStyle/>
          <a:p>
            <a:r>
              <a:rPr lang="en-US" sz="1000"/>
              <a:t>Weston, “OPUS: Online Positioning User Service”, CGSIC USSLS MEETING,</a:t>
            </a:r>
            <a:br>
              <a:rPr lang="en-US" sz="1000"/>
            </a:br>
            <a:r>
              <a:rPr lang="en-US" sz="1000"/>
              <a:t>2008-07-08, NEW ORLEANS, LA</a:t>
            </a: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2376488" y="482600"/>
            <a:ext cx="5222875" cy="595313"/>
          </a:xfrm>
        </p:spPr>
        <p:txBody>
          <a:bodyPr/>
          <a:lstStyle/>
          <a:p>
            <a:pPr algn="l"/>
            <a:r>
              <a:rPr lang="en-US" sz="4000" smtClean="0"/>
              <a:t>A Quick Example</a:t>
            </a:r>
          </a:p>
        </p:txBody>
      </p:sp>
      <p:pic>
        <p:nvPicPr>
          <p:cNvPr id="22534" name="Picture 12" descr="or_map"/>
          <p:cNvPicPr>
            <a:picLocks noGrp="1" noChangeAspect="1" noChangeArrowheads="1"/>
          </p:cNvPicPr>
          <p:nvPr>
            <p:ph idx="1"/>
          </p:nvPr>
        </p:nvPicPr>
        <p:blipFill>
          <a:blip r:embed="rId2" cstate="print"/>
          <a:srcRect/>
          <a:stretch>
            <a:fillRect/>
          </a:stretch>
        </p:blipFill>
        <p:spPr>
          <a:xfrm>
            <a:off x="336550" y="1162050"/>
            <a:ext cx="5557838" cy="4600575"/>
          </a:xfrm>
          <a:ln w="12700">
            <a:solidFill>
              <a:schemeClr val="accent1"/>
            </a:solidFill>
          </a:ln>
        </p:spPr>
      </p:pic>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2531" name="TextBox 6"/>
          <p:cNvSpPr txBox="1">
            <a:spLocks noChangeArrowheads="1"/>
          </p:cNvSpPr>
          <p:nvPr/>
        </p:nvSpPr>
        <p:spPr bwMode="auto">
          <a:xfrm>
            <a:off x="5921375" y="2020888"/>
            <a:ext cx="2928938" cy="2678112"/>
          </a:xfrm>
          <a:prstGeom prst="rect">
            <a:avLst/>
          </a:prstGeom>
          <a:noFill/>
          <a:ln w="9525">
            <a:noFill/>
            <a:miter lim="800000"/>
            <a:headEnd/>
            <a:tailEnd/>
          </a:ln>
        </p:spPr>
        <p:txBody>
          <a:bodyPr>
            <a:spAutoFit/>
          </a:bodyPr>
          <a:lstStyle/>
          <a:p>
            <a:pPr indent="1588"/>
            <a:r>
              <a:rPr lang="en-US" sz="2400"/>
              <a:t>As an example,</a:t>
            </a:r>
          </a:p>
          <a:p>
            <a:pPr indent="1588"/>
            <a:r>
              <a:rPr lang="en-US" sz="2400"/>
              <a:t>2-hours of </a:t>
            </a:r>
            <a:br>
              <a:rPr lang="en-US" sz="2400"/>
            </a:br>
            <a:r>
              <a:rPr lang="en-US" sz="2400"/>
              <a:t>2009-059 data </a:t>
            </a:r>
            <a:br>
              <a:rPr lang="en-US" sz="2400"/>
            </a:br>
            <a:r>
              <a:rPr lang="en-US" sz="2400"/>
              <a:t>from CORV, a PBO CORS in Oregon were submitted to OPUS-S.</a:t>
            </a:r>
          </a:p>
        </p:txBody>
      </p:sp>
      <p:grpSp>
        <p:nvGrpSpPr>
          <p:cNvPr id="22532" name="Group 2"/>
          <p:cNvGrpSpPr>
            <a:grpSpLocks/>
          </p:cNvGrpSpPr>
          <p:nvPr/>
        </p:nvGrpSpPr>
        <p:grpSpPr bwMode="auto">
          <a:xfrm>
            <a:off x="174625" y="6562725"/>
            <a:ext cx="1460500" cy="277813"/>
            <a:chOff x="121" y="4559"/>
            <a:chExt cx="1014" cy="193"/>
          </a:xfrm>
        </p:grpSpPr>
        <p:sp>
          <p:nvSpPr>
            <p:cNvPr id="2254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2542" name="Group 4"/>
            <p:cNvGrpSpPr>
              <a:grpSpLocks/>
            </p:cNvGrpSpPr>
            <p:nvPr/>
          </p:nvGrpSpPr>
          <p:grpSpPr bwMode="auto">
            <a:xfrm>
              <a:off x="121" y="4559"/>
              <a:ext cx="1014" cy="193"/>
              <a:chOff x="121" y="4559"/>
              <a:chExt cx="1014" cy="193"/>
            </a:xfrm>
          </p:grpSpPr>
          <p:sp>
            <p:nvSpPr>
              <p:cNvPr id="2254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2533" name="Group 7"/>
          <p:cNvGrpSpPr>
            <a:grpSpLocks/>
          </p:cNvGrpSpPr>
          <p:nvPr/>
        </p:nvGrpSpPr>
        <p:grpSpPr bwMode="auto">
          <a:xfrm>
            <a:off x="8505825" y="6540500"/>
            <a:ext cx="257175" cy="277813"/>
            <a:chOff x="5904" y="4543"/>
            <a:chExt cx="178" cy="193"/>
          </a:xfrm>
        </p:grpSpPr>
        <p:sp>
          <p:nvSpPr>
            <p:cNvPr id="2253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538" name="Group 9"/>
            <p:cNvGrpSpPr>
              <a:grpSpLocks/>
            </p:cNvGrpSpPr>
            <p:nvPr/>
          </p:nvGrpSpPr>
          <p:grpSpPr bwMode="auto">
            <a:xfrm>
              <a:off x="5904" y="4543"/>
              <a:ext cx="178" cy="193"/>
              <a:chOff x="5904" y="4543"/>
              <a:chExt cx="178" cy="193"/>
            </a:xfrm>
          </p:grpSpPr>
          <p:sp>
            <p:nvSpPr>
              <p:cNvPr id="2253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902D513-5289-47D6-A1E5-1FE7EB5A5E3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33</a:t>
                </a:fld>
                <a:r>
                  <a:rPr lang="en-GB" b="1" dirty="0">
                    <a:solidFill>
                      <a:srgbClr val="282878"/>
                    </a:solidFill>
                    <a:cs typeface="+mn-cs"/>
                  </a:rPr>
                  <a:t> </a:t>
                </a:r>
              </a:p>
            </p:txBody>
          </p:sp>
        </p:grpSp>
      </p:grpSp>
      <p:sp>
        <p:nvSpPr>
          <p:cNvPr id="22535" name="Oval 6"/>
          <p:cNvSpPr>
            <a:spLocks noChangeArrowheads="1"/>
          </p:cNvSpPr>
          <p:nvPr/>
        </p:nvSpPr>
        <p:spPr bwMode="auto">
          <a:xfrm>
            <a:off x="1035050" y="3100388"/>
            <a:ext cx="858838" cy="519112"/>
          </a:xfrm>
          <a:prstGeom prst="ellipse">
            <a:avLst/>
          </a:prstGeom>
          <a:noFill/>
          <a:ln w="76200" algn="ctr">
            <a:solidFill>
              <a:srgbClr val="800080"/>
            </a:solidFill>
            <a:round/>
            <a:headEnd/>
            <a:tailEnd/>
          </a:ln>
        </p:spPr>
        <p:txBody>
          <a:bodyPr anchor="ctr">
            <a:spAutoFit/>
          </a:bodyPr>
          <a:lstStyle/>
          <a:p>
            <a:endParaRPr lang="en-US"/>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2281238" y="457200"/>
            <a:ext cx="5327650" cy="593725"/>
          </a:xfrm>
        </p:spPr>
        <p:txBody>
          <a:bodyPr/>
          <a:lstStyle/>
          <a:p>
            <a:pPr algn="l"/>
            <a:r>
              <a:rPr lang="en-US" sz="4000" smtClean="0"/>
              <a:t>A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3555" name="TextBox 6"/>
          <p:cNvSpPr txBox="1">
            <a:spLocks noChangeArrowheads="1"/>
          </p:cNvSpPr>
          <p:nvPr/>
        </p:nvSpPr>
        <p:spPr bwMode="auto">
          <a:xfrm>
            <a:off x="5427663" y="1508125"/>
            <a:ext cx="3535362" cy="3416300"/>
          </a:xfrm>
          <a:prstGeom prst="rect">
            <a:avLst/>
          </a:prstGeom>
          <a:noFill/>
          <a:ln w="9525">
            <a:noFill/>
            <a:miter lim="800000"/>
            <a:headEnd/>
            <a:tailEnd/>
          </a:ln>
        </p:spPr>
        <p:txBody>
          <a:bodyPr>
            <a:spAutoFit/>
          </a:bodyPr>
          <a:lstStyle/>
          <a:p>
            <a:pPr indent="1588"/>
            <a:r>
              <a:rPr lang="en-US" sz="2400"/>
              <a:t>Here is part of the report for this submission.</a:t>
            </a:r>
          </a:p>
          <a:p>
            <a:pPr indent="1588"/>
            <a:endParaRPr lang="en-US" sz="2400"/>
          </a:p>
          <a:p>
            <a:pPr indent="1588"/>
            <a:r>
              <a:rPr lang="en-US" sz="2400"/>
              <a:t>FYI, these results differ 2.1 cm horizontally and 1.6 cm vertically from the accepted position projected to the epoch of the data.</a:t>
            </a:r>
          </a:p>
        </p:txBody>
      </p:sp>
      <p:grpSp>
        <p:nvGrpSpPr>
          <p:cNvPr id="23556" name="Group 2"/>
          <p:cNvGrpSpPr>
            <a:grpSpLocks/>
          </p:cNvGrpSpPr>
          <p:nvPr/>
        </p:nvGrpSpPr>
        <p:grpSpPr bwMode="auto">
          <a:xfrm>
            <a:off x="174625" y="6562725"/>
            <a:ext cx="1460500" cy="277813"/>
            <a:chOff x="121" y="4559"/>
            <a:chExt cx="1014" cy="193"/>
          </a:xfrm>
        </p:grpSpPr>
        <p:sp>
          <p:nvSpPr>
            <p:cNvPr id="2356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3565" name="Group 4"/>
            <p:cNvGrpSpPr>
              <a:grpSpLocks/>
            </p:cNvGrpSpPr>
            <p:nvPr/>
          </p:nvGrpSpPr>
          <p:grpSpPr bwMode="auto">
            <a:xfrm>
              <a:off x="121" y="4559"/>
              <a:ext cx="1014" cy="193"/>
              <a:chOff x="121" y="4559"/>
              <a:chExt cx="1014" cy="193"/>
            </a:xfrm>
          </p:grpSpPr>
          <p:sp>
            <p:nvSpPr>
              <p:cNvPr id="2356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3557" name="Group 7"/>
          <p:cNvGrpSpPr>
            <a:grpSpLocks/>
          </p:cNvGrpSpPr>
          <p:nvPr/>
        </p:nvGrpSpPr>
        <p:grpSpPr bwMode="auto">
          <a:xfrm>
            <a:off x="8505825" y="6540500"/>
            <a:ext cx="257175" cy="277813"/>
            <a:chOff x="5904" y="4543"/>
            <a:chExt cx="178" cy="193"/>
          </a:xfrm>
        </p:grpSpPr>
        <p:sp>
          <p:nvSpPr>
            <p:cNvPr id="2356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561" name="Group 9"/>
            <p:cNvGrpSpPr>
              <a:grpSpLocks/>
            </p:cNvGrpSpPr>
            <p:nvPr/>
          </p:nvGrpSpPr>
          <p:grpSpPr bwMode="auto">
            <a:xfrm>
              <a:off x="5904" y="4543"/>
              <a:ext cx="178" cy="193"/>
              <a:chOff x="5904" y="4543"/>
              <a:chExt cx="178" cy="193"/>
            </a:xfrm>
          </p:grpSpPr>
          <p:sp>
            <p:nvSpPr>
              <p:cNvPr id="2356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9617832-BAE4-480E-8383-D333C494E1B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34</a:t>
                </a:fld>
                <a:r>
                  <a:rPr lang="en-GB" b="1" dirty="0">
                    <a:solidFill>
                      <a:srgbClr val="282878"/>
                    </a:solidFill>
                    <a:cs typeface="+mn-cs"/>
                  </a:rPr>
                  <a:t> </a:t>
                </a:r>
              </a:p>
            </p:txBody>
          </p:sp>
        </p:grpSp>
      </p:grpSp>
      <p:sp>
        <p:nvSpPr>
          <p:cNvPr id="23558" name="TextBox 29"/>
          <p:cNvSpPr txBox="1">
            <a:spLocks noChangeArrowheads="1"/>
          </p:cNvSpPr>
          <p:nvPr/>
        </p:nvSpPr>
        <p:spPr bwMode="auto">
          <a:xfrm>
            <a:off x="315913" y="1187450"/>
            <a:ext cx="5029200" cy="5029200"/>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USER: mark.schenewerk@noaa.gov                DATE: March 31, 2010</a:t>
            </a:r>
            <a:br>
              <a:rPr lang="en-US" sz="800">
                <a:latin typeface="Courier New" pitchFamily="49" charset="0"/>
                <a:cs typeface="Courier New" pitchFamily="49" charset="0"/>
              </a:rPr>
            </a:br>
            <a:r>
              <a:rPr lang="en-US" sz="800">
                <a:latin typeface="Courier New" pitchFamily="49" charset="0"/>
                <a:cs typeface="Courier New" pitchFamily="49" charset="0"/>
              </a:rPr>
              <a:t>RINEX FILE: corv059f.09o                            TIME: 19:43:42 UTC</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SOFTWARE: page5  0909.08 master40.pl 081023      START: 2009/02/28  05:00:00</a:t>
            </a:r>
            <a:br>
              <a:rPr lang="en-US" sz="800">
                <a:latin typeface="Courier New" pitchFamily="49" charset="0"/>
                <a:cs typeface="Courier New" pitchFamily="49" charset="0"/>
              </a:rPr>
            </a:br>
            <a:r>
              <a:rPr lang="en-US" sz="800">
                <a:latin typeface="Courier New" pitchFamily="49" charset="0"/>
                <a:cs typeface="Courier New" pitchFamily="49" charset="0"/>
              </a:rPr>
              <a:t> EPHEMERIS: igs15206.eph [precise]                  STOP: 2009/02/28  06:59:00</a:t>
            </a:r>
            <a:br>
              <a:rPr lang="en-US" sz="800">
                <a:latin typeface="Courier New" pitchFamily="49" charset="0"/>
                <a:cs typeface="Courier New" pitchFamily="49" charset="0"/>
              </a:rPr>
            </a:br>
            <a:r>
              <a:rPr lang="en-US" sz="800">
                <a:latin typeface="Courier New" pitchFamily="49" charset="0"/>
                <a:cs typeface="Courier New" pitchFamily="49" charset="0"/>
              </a:rPr>
              <a:t>  NAV FILE: brdc0590.09n                        OBS USED:  5984 /  6181   :  97%</a:t>
            </a:r>
            <a:br>
              <a:rPr lang="en-US" sz="800">
                <a:latin typeface="Courier New" pitchFamily="49" charset="0"/>
                <a:cs typeface="Courier New" pitchFamily="49" charset="0"/>
              </a:rPr>
            </a:br>
            <a:r>
              <a:rPr lang="en-US" sz="800">
                <a:latin typeface="Courier New" pitchFamily="49" charset="0"/>
                <a:cs typeface="Courier New" pitchFamily="49" charset="0"/>
              </a:rPr>
              <a:t>  ANT NAME: ASH700936C_M    NONE             # FIXED AMB:    31 /    31   : 100%</a:t>
            </a:r>
            <a:br>
              <a:rPr lang="en-US" sz="800">
                <a:latin typeface="Courier New" pitchFamily="49" charset="0"/>
                <a:cs typeface="Courier New" pitchFamily="49" charset="0"/>
              </a:rPr>
            </a:br>
            <a:r>
              <a:rPr lang="en-US" sz="800">
                <a:latin typeface="Courier New" pitchFamily="49" charset="0"/>
                <a:cs typeface="Courier New" pitchFamily="49" charset="0"/>
              </a:rPr>
              <a:t>ARP HEIGHT: 1.521                            OVERALL RMS: 0.009(m)</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REF FRAME: NAD_83(CORS96)(EPOCH:2002.0000)            ITRF00 (EPOCH:2009.1596)</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         X:     -2498422.603(m)   0.011(m)          -2498423.344(m)   0.011(m)</a:t>
            </a:r>
            <a:br>
              <a:rPr lang="en-US" sz="800">
                <a:latin typeface="Courier New" pitchFamily="49" charset="0"/>
                <a:cs typeface="Courier New" pitchFamily="49" charset="0"/>
              </a:rPr>
            </a:br>
            <a:r>
              <a:rPr lang="en-US" sz="800">
                <a:latin typeface="Courier New" pitchFamily="49" charset="0"/>
                <a:cs typeface="Courier New" pitchFamily="49" charset="0"/>
              </a:rPr>
              <a:t>         Y:     -3802821.159(m)   0.007(m)          -3802819.941(m)   0.007(m)</a:t>
            </a:r>
            <a:br>
              <a:rPr lang="en-US" sz="800">
                <a:latin typeface="Courier New" pitchFamily="49" charset="0"/>
                <a:cs typeface="Courier New" pitchFamily="49" charset="0"/>
              </a:rPr>
            </a:br>
            <a:r>
              <a:rPr lang="en-US" sz="800">
                <a:latin typeface="Courier New" pitchFamily="49" charset="0"/>
                <a:cs typeface="Courier New" pitchFamily="49" charset="0"/>
              </a:rPr>
              <a:t>         Z:      4454736.661(m)   0.021(m)           4454736.734(m)   0.021(m)</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LAT:   44 35  7.91060      0.016(m)        44 35  7.92618      0.016(m)</a:t>
            </a:r>
            <a:br>
              <a:rPr lang="en-US" sz="800">
                <a:latin typeface="Courier New" pitchFamily="49" charset="0"/>
                <a:cs typeface="Courier New" pitchFamily="49" charset="0"/>
              </a:rPr>
            </a:br>
            <a:r>
              <a:rPr lang="en-US" sz="800">
                <a:latin typeface="Courier New" pitchFamily="49" charset="0"/>
                <a:cs typeface="Courier New" pitchFamily="49" charset="0"/>
              </a:rPr>
              <a:t>     E LON:  236 41 43.48046      0.013(m)       236 41 43.42207      0.013(m)</a:t>
            </a:r>
            <a:br>
              <a:rPr lang="en-US" sz="800">
                <a:latin typeface="Courier New" pitchFamily="49" charset="0"/>
                <a:cs typeface="Courier New" pitchFamily="49" charset="0"/>
              </a:rPr>
            </a:br>
            <a:r>
              <a:rPr lang="en-US" sz="800">
                <a:latin typeface="Courier New" pitchFamily="49" charset="0"/>
                <a:cs typeface="Courier New" pitchFamily="49" charset="0"/>
              </a:rPr>
              <a:t>     W LON:  123 18 16.51954      0.013(m)       123 18 16.57793      0.013(m)</a:t>
            </a:r>
            <a:br>
              <a:rPr lang="en-US" sz="800">
                <a:latin typeface="Courier New" pitchFamily="49" charset="0"/>
                <a:cs typeface="Courier New" pitchFamily="49" charset="0"/>
              </a:rPr>
            </a:br>
            <a:r>
              <a:rPr lang="en-US" sz="800">
                <a:latin typeface="Courier New" pitchFamily="49" charset="0"/>
                <a:cs typeface="Courier New" pitchFamily="49" charset="0"/>
              </a:rPr>
              <a:t>    EL HGT:          106.011(m)   0.014(m)               105.627(m)   0.014(m)</a:t>
            </a:r>
            <a:br>
              <a:rPr lang="en-US" sz="800">
                <a:latin typeface="Courier New" pitchFamily="49" charset="0"/>
                <a:cs typeface="Courier New" pitchFamily="49" charset="0"/>
              </a:rPr>
            </a:br>
            <a:r>
              <a:rPr lang="en-US" sz="800">
                <a:latin typeface="Courier New" pitchFamily="49" charset="0"/>
                <a:cs typeface="Courier New" pitchFamily="49" charset="0"/>
              </a:rPr>
              <a:t> ORTHO HGT:          128.542(m)   0.020(m) [NAVD88 (Computed using GEOID09)]</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UTM COORDINATES    STATE PLANE COORDINATES</a:t>
            </a:r>
            <a:br>
              <a:rPr lang="en-US" sz="800">
                <a:latin typeface="Courier New" pitchFamily="49" charset="0"/>
                <a:cs typeface="Courier New" pitchFamily="49" charset="0"/>
              </a:rPr>
            </a:br>
            <a:r>
              <a:rPr lang="en-US" sz="800">
                <a:latin typeface="Courier New" pitchFamily="49" charset="0"/>
                <a:cs typeface="Courier New" pitchFamily="49" charset="0"/>
              </a:rPr>
              <a:t>                         UTM (Zone 10)         SPC (3601 OR N)</a:t>
            </a:r>
            <a:br>
              <a:rPr lang="en-US" sz="800">
                <a:latin typeface="Courier New" pitchFamily="49" charset="0"/>
                <a:cs typeface="Courier New" pitchFamily="49" charset="0"/>
              </a:rPr>
            </a:br>
            <a:r>
              <a:rPr lang="en-US" sz="800">
                <a:latin typeface="Courier New" pitchFamily="49" charset="0"/>
                <a:cs typeface="Courier New" pitchFamily="49" charset="0"/>
              </a:rPr>
              <a:t>Northing (Y) [meters]     4936954.909           105971.559</a:t>
            </a:r>
            <a:br>
              <a:rPr lang="en-US" sz="800">
                <a:latin typeface="Courier New" pitchFamily="49" charset="0"/>
                <a:cs typeface="Courier New" pitchFamily="49" charset="0"/>
              </a:rPr>
            </a:br>
            <a:r>
              <a:rPr lang="en-US" sz="800">
                <a:latin typeface="Courier New" pitchFamily="49" charset="0"/>
                <a:cs typeface="Courier New" pitchFamily="49" charset="0"/>
              </a:rPr>
              <a:t>Easting (X)  [meters]      475821.304          2277335.367</a:t>
            </a:r>
            <a:br>
              <a:rPr lang="en-US" sz="800">
                <a:latin typeface="Courier New" pitchFamily="49" charset="0"/>
                <a:cs typeface="Courier New" pitchFamily="49" charset="0"/>
              </a:rPr>
            </a:br>
            <a:r>
              <a:rPr lang="en-US" sz="800">
                <a:latin typeface="Courier New" pitchFamily="49" charset="0"/>
                <a:cs typeface="Courier New" pitchFamily="49" charset="0"/>
              </a:rPr>
              <a:t>Convergence  [degrees]    -0.21381419          -1.98897513</a:t>
            </a:r>
            <a:br>
              <a:rPr lang="en-US" sz="800">
                <a:latin typeface="Courier New" pitchFamily="49" charset="0"/>
                <a:cs typeface="Courier New" pitchFamily="49" charset="0"/>
              </a:rPr>
            </a:br>
            <a:r>
              <a:rPr lang="en-US" sz="800">
                <a:latin typeface="Courier New" pitchFamily="49" charset="0"/>
                <a:cs typeface="Courier New" pitchFamily="49" charset="0"/>
              </a:rPr>
              <a:t>Point Scale                0.99960719           0.99994603</a:t>
            </a:r>
            <a:br>
              <a:rPr lang="en-US" sz="800">
                <a:latin typeface="Courier New" pitchFamily="49" charset="0"/>
                <a:cs typeface="Courier New" pitchFamily="49" charset="0"/>
              </a:rPr>
            </a:br>
            <a:r>
              <a:rPr lang="en-US" sz="800">
                <a:latin typeface="Courier New" pitchFamily="49" charset="0"/>
                <a:cs typeface="Courier New" pitchFamily="49" charset="0"/>
              </a:rPr>
              <a:t>Combined Factor            0.99959057           0.99992941</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US NATIONAL GRID DESIGNATOR: 10TDQ7582136954(NAD 83)</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 STATIONS USED</a:t>
            </a:r>
            <a:br>
              <a:rPr lang="en-US" sz="800">
                <a:latin typeface="Courier New" pitchFamily="49" charset="0"/>
                <a:cs typeface="Courier New" pitchFamily="49" charset="0"/>
              </a:rPr>
            </a:br>
            <a:r>
              <a:rPr lang="en-US" sz="800">
                <a:latin typeface="Courier New" pitchFamily="49" charset="0"/>
                <a:cs typeface="Courier New" pitchFamily="49" charset="0"/>
              </a:rPr>
              <a:t>PID       DESIGNATION                        LATITUDE    LONGITUDE DISTANCE(m)</a:t>
            </a:r>
            <a:br>
              <a:rPr lang="en-US" sz="800">
                <a:latin typeface="Courier New" pitchFamily="49" charset="0"/>
                <a:cs typeface="Courier New" pitchFamily="49" charset="0"/>
              </a:rPr>
            </a:br>
            <a:r>
              <a:rPr lang="en-US" sz="800">
                <a:latin typeface="Courier New" pitchFamily="49" charset="0"/>
                <a:cs typeface="Courier New" pitchFamily="49" charset="0"/>
              </a:rPr>
              <a:t>DH4503 P376 EOLARESVR_OR2004 CORS ARP      N445628.313 W1230608.100   42648.2</a:t>
            </a:r>
            <a:br>
              <a:rPr lang="en-US" sz="800">
                <a:latin typeface="Courier New" pitchFamily="49" charset="0"/>
                <a:cs typeface="Courier New" pitchFamily="49" charset="0"/>
              </a:rPr>
            </a:br>
            <a:r>
              <a:rPr lang="en-US" sz="800">
                <a:latin typeface="Courier New" pitchFamily="49" charset="0"/>
                <a:cs typeface="Courier New" pitchFamily="49" charset="0"/>
              </a:rPr>
              <a:t>DE6258 MCSO MARION CNTY COOP CORS ARP      N445825.701 W1225720.639   51226.8</a:t>
            </a:r>
            <a:br>
              <a:rPr lang="en-US" sz="800">
                <a:latin typeface="Courier New" pitchFamily="49" charset="0"/>
                <a:cs typeface="Courier New" pitchFamily="49" charset="0"/>
              </a:rPr>
            </a:br>
            <a:r>
              <a:rPr lang="en-US" sz="800">
                <a:latin typeface="Courier New" pitchFamily="49" charset="0"/>
                <a:cs typeface="Courier New" pitchFamily="49" charset="0"/>
              </a:rPr>
              <a:t>DG5352 STAY STAYTON COOP CORS ARP          N444950.530 W1224915.036   47030.9</a:t>
            </a:r>
          </a:p>
        </p:txBody>
      </p:sp>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2368550" y="457200"/>
            <a:ext cx="4713288" cy="593725"/>
          </a:xfrm>
        </p:spPr>
        <p:txBody>
          <a:bodyPr/>
          <a:lstStyle/>
          <a:p>
            <a:pPr algn="l"/>
            <a:r>
              <a:rPr lang="en-US" sz="4000" smtClean="0"/>
              <a:t>A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4579" name="TextBox 6"/>
          <p:cNvSpPr txBox="1">
            <a:spLocks noChangeArrowheads="1"/>
          </p:cNvSpPr>
          <p:nvPr/>
        </p:nvSpPr>
        <p:spPr bwMode="auto">
          <a:xfrm>
            <a:off x="5481638" y="1709738"/>
            <a:ext cx="3455987" cy="3046412"/>
          </a:xfrm>
          <a:prstGeom prst="rect">
            <a:avLst/>
          </a:prstGeom>
          <a:noFill/>
          <a:ln w="9525">
            <a:noFill/>
            <a:miter lim="800000"/>
            <a:headEnd/>
            <a:tailEnd/>
          </a:ln>
        </p:spPr>
        <p:txBody>
          <a:bodyPr>
            <a:spAutoFit/>
          </a:bodyPr>
          <a:lstStyle/>
          <a:p>
            <a:pPr indent="1588"/>
            <a:r>
              <a:rPr lang="en-US" sz="2400"/>
              <a:t>Again, I’m assuming familiarity with the report, but …</a:t>
            </a:r>
          </a:p>
          <a:p>
            <a:pPr indent="1588"/>
            <a:endParaRPr lang="en-US" sz="2400"/>
          </a:p>
          <a:p>
            <a:pPr indent="1588"/>
            <a:r>
              <a:rPr lang="en-US" sz="2400"/>
              <a:t>… at the risk of stating the obvious, there are a few items I want to draw attention to.</a:t>
            </a:r>
          </a:p>
        </p:txBody>
      </p:sp>
      <p:grpSp>
        <p:nvGrpSpPr>
          <p:cNvPr id="24580" name="Group 2"/>
          <p:cNvGrpSpPr>
            <a:grpSpLocks/>
          </p:cNvGrpSpPr>
          <p:nvPr/>
        </p:nvGrpSpPr>
        <p:grpSpPr bwMode="auto">
          <a:xfrm>
            <a:off x="174625" y="6562725"/>
            <a:ext cx="1460500" cy="277813"/>
            <a:chOff x="121" y="4559"/>
            <a:chExt cx="1014" cy="193"/>
          </a:xfrm>
        </p:grpSpPr>
        <p:sp>
          <p:nvSpPr>
            <p:cNvPr id="2458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4589" name="Group 4"/>
            <p:cNvGrpSpPr>
              <a:grpSpLocks/>
            </p:cNvGrpSpPr>
            <p:nvPr/>
          </p:nvGrpSpPr>
          <p:grpSpPr bwMode="auto">
            <a:xfrm>
              <a:off x="121" y="4559"/>
              <a:ext cx="1014" cy="193"/>
              <a:chOff x="121" y="4559"/>
              <a:chExt cx="1014" cy="193"/>
            </a:xfrm>
          </p:grpSpPr>
          <p:sp>
            <p:nvSpPr>
              <p:cNvPr id="2459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4581" name="Group 7"/>
          <p:cNvGrpSpPr>
            <a:grpSpLocks/>
          </p:cNvGrpSpPr>
          <p:nvPr/>
        </p:nvGrpSpPr>
        <p:grpSpPr bwMode="auto">
          <a:xfrm>
            <a:off x="8505825" y="6540500"/>
            <a:ext cx="257175" cy="277813"/>
            <a:chOff x="5904" y="4543"/>
            <a:chExt cx="178" cy="193"/>
          </a:xfrm>
        </p:grpSpPr>
        <p:sp>
          <p:nvSpPr>
            <p:cNvPr id="2458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4585" name="Group 9"/>
            <p:cNvGrpSpPr>
              <a:grpSpLocks/>
            </p:cNvGrpSpPr>
            <p:nvPr/>
          </p:nvGrpSpPr>
          <p:grpSpPr bwMode="auto">
            <a:xfrm>
              <a:off x="5904" y="4543"/>
              <a:ext cx="178" cy="193"/>
              <a:chOff x="5904" y="4543"/>
              <a:chExt cx="178" cy="193"/>
            </a:xfrm>
          </p:grpSpPr>
          <p:sp>
            <p:nvSpPr>
              <p:cNvPr id="2458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958764C-7FA0-4DF7-8FE2-0A0C0A4A023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35</a:t>
                </a:fld>
                <a:r>
                  <a:rPr lang="en-GB" b="1" dirty="0">
                    <a:solidFill>
                      <a:srgbClr val="282878"/>
                    </a:solidFill>
                    <a:cs typeface="+mn-cs"/>
                  </a:rPr>
                  <a:t> </a:t>
                </a:r>
              </a:p>
            </p:txBody>
          </p:sp>
        </p:grpSp>
      </p:grpSp>
      <p:sp>
        <p:nvSpPr>
          <p:cNvPr id="24582" name="TextBox 29"/>
          <p:cNvSpPr txBox="1">
            <a:spLocks noChangeArrowheads="1"/>
          </p:cNvSpPr>
          <p:nvPr/>
        </p:nvSpPr>
        <p:spPr bwMode="auto">
          <a:xfrm>
            <a:off x="298450" y="1189038"/>
            <a:ext cx="5029200" cy="5029200"/>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USER: mark.schenewerk@noaa.gov                DATE: March 31, 2010</a:t>
            </a:r>
            <a:br>
              <a:rPr lang="en-US" sz="800">
                <a:latin typeface="Courier New" pitchFamily="49" charset="0"/>
                <a:cs typeface="Courier New" pitchFamily="49" charset="0"/>
              </a:rPr>
            </a:br>
            <a:r>
              <a:rPr lang="en-US" sz="800">
                <a:latin typeface="Courier New" pitchFamily="49" charset="0"/>
                <a:cs typeface="Courier New" pitchFamily="49" charset="0"/>
              </a:rPr>
              <a:t>RINEX FILE: corv059f.09o                            TIME: 19:43:42 UTC</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SOFTWARE: page5  0909.08 master40.pl 081023      START: 2009/02/28  05:00:00</a:t>
            </a:r>
            <a:br>
              <a:rPr lang="en-US" sz="800">
                <a:latin typeface="Courier New" pitchFamily="49" charset="0"/>
                <a:cs typeface="Courier New" pitchFamily="49" charset="0"/>
              </a:rPr>
            </a:br>
            <a:r>
              <a:rPr lang="en-US" sz="800">
                <a:latin typeface="Courier New" pitchFamily="49" charset="0"/>
                <a:cs typeface="Courier New" pitchFamily="49" charset="0"/>
              </a:rPr>
              <a:t> EPHEMERIS: igs15206.eph [precise]                  STOP: 2009/02/28  06:59:00</a:t>
            </a:r>
            <a:br>
              <a:rPr lang="en-US" sz="800">
                <a:latin typeface="Courier New" pitchFamily="49" charset="0"/>
                <a:cs typeface="Courier New" pitchFamily="49" charset="0"/>
              </a:rPr>
            </a:br>
            <a:r>
              <a:rPr lang="en-US" sz="800">
                <a:latin typeface="Courier New" pitchFamily="49" charset="0"/>
                <a:cs typeface="Courier New" pitchFamily="49" charset="0"/>
              </a:rPr>
              <a:t>  NAV FILE: brdc0590.09n                        OBS USED:  5984 /  6181   :  97%</a:t>
            </a:r>
            <a:br>
              <a:rPr lang="en-US" sz="800">
                <a:latin typeface="Courier New" pitchFamily="49" charset="0"/>
                <a:cs typeface="Courier New" pitchFamily="49" charset="0"/>
              </a:rPr>
            </a:br>
            <a:r>
              <a:rPr lang="en-US" sz="800">
                <a:latin typeface="Courier New" pitchFamily="49" charset="0"/>
                <a:cs typeface="Courier New" pitchFamily="49" charset="0"/>
              </a:rPr>
              <a:t>  ANT NAME: ASH700936C_M    NONE             # FIXED AMB:    31 /    31   : 100%</a:t>
            </a:r>
            <a:br>
              <a:rPr lang="en-US" sz="800">
                <a:latin typeface="Courier New" pitchFamily="49" charset="0"/>
                <a:cs typeface="Courier New" pitchFamily="49" charset="0"/>
              </a:rPr>
            </a:br>
            <a:r>
              <a:rPr lang="en-US" sz="800">
                <a:latin typeface="Courier New" pitchFamily="49" charset="0"/>
                <a:cs typeface="Courier New" pitchFamily="49" charset="0"/>
              </a:rPr>
              <a:t>ARP HEIGHT: 1.521                            OVERALL RMS: 0.009(m)</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REF FRAME: NAD_83(CORS96)(EPOCH:2002.0000)            ITRF00 (EPOCH:2009.1596)</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         X:     -2498422.603(m)   0.011(m)          -2498423.344(m)   0.011(m)</a:t>
            </a:r>
            <a:br>
              <a:rPr lang="en-US" sz="800">
                <a:latin typeface="Courier New" pitchFamily="49" charset="0"/>
                <a:cs typeface="Courier New" pitchFamily="49" charset="0"/>
              </a:rPr>
            </a:br>
            <a:r>
              <a:rPr lang="en-US" sz="800">
                <a:latin typeface="Courier New" pitchFamily="49" charset="0"/>
                <a:cs typeface="Courier New" pitchFamily="49" charset="0"/>
              </a:rPr>
              <a:t>         Y:     -3802821.159(m)   0.007(m)          -3802819.941(m)   0.007(m)</a:t>
            </a:r>
            <a:br>
              <a:rPr lang="en-US" sz="800">
                <a:latin typeface="Courier New" pitchFamily="49" charset="0"/>
                <a:cs typeface="Courier New" pitchFamily="49" charset="0"/>
              </a:rPr>
            </a:br>
            <a:r>
              <a:rPr lang="en-US" sz="800">
                <a:latin typeface="Courier New" pitchFamily="49" charset="0"/>
                <a:cs typeface="Courier New" pitchFamily="49" charset="0"/>
              </a:rPr>
              <a:t>         Z:      4454736.661(m)   0.021(m)           4454736.734(m)   0.021(m)</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LAT:   44 35  7.91060      0.016(m)        44 35  7.92618      0.016(m)</a:t>
            </a:r>
            <a:br>
              <a:rPr lang="en-US" sz="800">
                <a:latin typeface="Courier New" pitchFamily="49" charset="0"/>
                <a:cs typeface="Courier New" pitchFamily="49" charset="0"/>
              </a:rPr>
            </a:br>
            <a:r>
              <a:rPr lang="en-US" sz="800">
                <a:latin typeface="Courier New" pitchFamily="49" charset="0"/>
                <a:cs typeface="Courier New" pitchFamily="49" charset="0"/>
              </a:rPr>
              <a:t>     E LON:  236 41 43.48046      0.013(m)       236 41 43.42207      0.013(m)</a:t>
            </a:r>
            <a:br>
              <a:rPr lang="en-US" sz="800">
                <a:latin typeface="Courier New" pitchFamily="49" charset="0"/>
                <a:cs typeface="Courier New" pitchFamily="49" charset="0"/>
              </a:rPr>
            </a:br>
            <a:r>
              <a:rPr lang="en-US" sz="800">
                <a:latin typeface="Courier New" pitchFamily="49" charset="0"/>
                <a:cs typeface="Courier New" pitchFamily="49" charset="0"/>
              </a:rPr>
              <a:t>     W LON:  123 18 16.51954      0.013(m)       123 18 16.57793      0.013(m)</a:t>
            </a:r>
            <a:br>
              <a:rPr lang="en-US" sz="800">
                <a:latin typeface="Courier New" pitchFamily="49" charset="0"/>
                <a:cs typeface="Courier New" pitchFamily="49" charset="0"/>
              </a:rPr>
            </a:br>
            <a:r>
              <a:rPr lang="en-US" sz="800">
                <a:latin typeface="Courier New" pitchFamily="49" charset="0"/>
                <a:cs typeface="Courier New" pitchFamily="49" charset="0"/>
              </a:rPr>
              <a:t>    EL HGT:          106.011(m)   0.014(m)               105.627(m)   0.014(m)</a:t>
            </a:r>
            <a:br>
              <a:rPr lang="en-US" sz="800">
                <a:latin typeface="Courier New" pitchFamily="49" charset="0"/>
                <a:cs typeface="Courier New" pitchFamily="49" charset="0"/>
              </a:rPr>
            </a:br>
            <a:r>
              <a:rPr lang="en-US" sz="800">
                <a:latin typeface="Courier New" pitchFamily="49" charset="0"/>
                <a:cs typeface="Courier New" pitchFamily="49" charset="0"/>
              </a:rPr>
              <a:t> ORTHO HGT:          128.542(m)   0.020(m) [NAVD88 (Computed using GEOID09)]</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UTM COORDINATES    STATE PLANE COORDINATES</a:t>
            </a:r>
            <a:br>
              <a:rPr lang="en-US" sz="800">
                <a:latin typeface="Courier New" pitchFamily="49" charset="0"/>
                <a:cs typeface="Courier New" pitchFamily="49" charset="0"/>
              </a:rPr>
            </a:br>
            <a:r>
              <a:rPr lang="en-US" sz="800">
                <a:latin typeface="Courier New" pitchFamily="49" charset="0"/>
                <a:cs typeface="Courier New" pitchFamily="49" charset="0"/>
              </a:rPr>
              <a:t>                         UTM (Zone 10)         SPC (3601 OR N)</a:t>
            </a:r>
            <a:br>
              <a:rPr lang="en-US" sz="800">
                <a:latin typeface="Courier New" pitchFamily="49" charset="0"/>
                <a:cs typeface="Courier New" pitchFamily="49" charset="0"/>
              </a:rPr>
            </a:br>
            <a:r>
              <a:rPr lang="en-US" sz="800">
                <a:latin typeface="Courier New" pitchFamily="49" charset="0"/>
                <a:cs typeface="Courier New" pitchFamily="49" charset="0"/>
              </a:rPr>
              <a:t>Northing (Y) [meters]     4936954.909           105971.559</a:t>
            </a:r>
            <a:br>
              <a:rPr lang="en-US" sz="800">
                <a:latin typeface="Courier New" pitchFamily="49" charset="0"/>
                <a:cs typeface="Courier New" pitchFamily="49" charset="0"/>
              </a:rPr>
            </a:br>
            <a:r>
              <a:rPr lang="en-US" sz="800">
                <a:latin typeface="Courier New" pitchFamily="49" charset="0"/>
                <a:cs typeface="Courier New" pitchFamily="49" charset="0"/>
              </a:rPr>
              <a:t>Easting (X)  [meters]      475821.304          2277335.367</a:t>
            </a:r>
            <a:br>
              <a:rPr lang="en-US" sz="800">
                <a:latin typeface="Courier New" pitchFamily="49" charset="0"/>
                <a:cs typeface="Courier New" pitchFamily="49" charset="0"/>
              </a:rPr>
            </a:br>
            <a:r>
              <a:rPr lang="en-US" sz="800">
                <a:latin typeface="Courier New" pitchFamily="49" charset="0"/>
                <a:cs typeface="Courier New" pitchFamily="49" charset="0"/>
              </a:rPr>
              <a:t>Convergence  [degrees]    -0.21381419          -1.98897513</a:t>
            </a:r>
            <a:br>
              <a:rPr lang="en-US" sz="800">
                <a:latin typeface="Courier New" pitchFamily="49" charset="0"/>
                <a:cs typeface="Courier New" pitchFamily="49" charset="0"/>
              </a:rPr>
            </a:br>
            <a:r>
              <a:rPr lang="en-US" sz="800">
                <a:latin typeface="Courier New" pitchFamily="49" charset="0"/>
                <a:cs typeface="Courier New" pitchFamily="49" charset="0"/>
              </a:rPr>
              <a:t>Point Scale                0.99960719           0.99994603</a:t>
            </a:r>
            <a:br>
              <a:rPr lang="en-US" sz="800">
                <a:latin typeface="Courier New" pitchFamily="49" charset="0"/>
                <a:cs typeface="Courier New" pitchFamily="49" charset="0"/>
              </a:rPr>
            </a:br>
            <a:r>
              <a:rPr lang="en-US" sz="800">
                <a:latin typeface="Courier New" pitchFamily="49" charset="0"/>
                <a:cs typeface="Courier New" pitchFamily="49" charset="0"/>
              </a:rPr>
              <a:t>Combined Factor            0.99959057           0.99992941</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US NATIONAL GRID DESIGNATOR: 10TDQ7582136954(NAD 83)</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 STATIONS USED</a:t>
            </a:r>
            <a:br>
              <a:rPr lang="en-US" sz="800">
                <a:latin typeface="Courier New" pitchFamily="49" charset="0"/>
                <a:cs typeface="Courier New" pitchFamily="49" charset="0"/>
              </a:rPr>
            </a:br>
            <a:r>
              <a:rPr lang="en-US" sz="800">
                <a:latin typeface="Courier New" pitchFamily="49" charset="0"/>
                <a:cs typeface="Courier New" pitchFamily="49" charset="0"/>
              </a:rPr>
              <a:t>PID       DESIGNATION                        LATITUDE    LONGITUDE DISTANCE(m)</a:t>
            </a:r>
            <a:br>
              <a:rPr lang="en-US" sz="800">
                <a:latin typeface="Courier New" pitchFamily="49" charset="0"/>
                <a:cs typeface="Courier New" pitchFamily="49" charset="0"/>
              </a:rPr>
            </a:br>
            <a:r>
              <a:rPr lang="en-US" sz="800">
                <a:latin typeface="Courier New" pitchFamily="49" charset="0"/>
                <a:cs typeface="Courier New" pitchFamily="49" charset="0"/>
              </a:rPr>
              <a:t>DH4503 P376 EOLARESVR_OR2004 CORS ARP      N445628.313 W1230608.100   42648.2</a:t>
            </a:r>
            <a:br>
              <a:rPr lang="en-US" sz="800">
                <a:latin typeface="Courier New" pitchFamily="49" charset="0"/>
                <a:cs typeface="Courier New" pitchFamily="49" charset="0"/>
              </a:rPr>
            </a:br>
            <a:r>
              <a:rPr lang="en-US" sz="800">
                <a:latin typeface="Courier New" pitchFamily="49" charset="0"/>
                <a:cs typeface="Courier New" pitchFamily="49" charset="0"/>
              </a:rPr>
              <a:t>DE6258 MCSO MARION CNTY COOP CORS ARP      N445825.701 W1225720.639   51226.8</a:t>
            </a:r>
            <a:br>
              <a:rPr lang="en-US" sz="800">
                <a:latin typeface="Courier New" pitchFamily="49" charset="0"/>
                <a:cs typeface="Courier New" pitchFamily="49" charset="0"/>
              </a:rPr>
            </a:br>
            <a:r>
              <a:rPr lang="en-US" sz="800">
                <a:latin typeface="Courier New" pitchFamily="49" charset="0"/>
                <a:cs typeface="Courier New" pitchFamily="49" charset="0"/>
              </a:rPr>
              <a:t>DG5352 STAY STAYTON COOP CORS ARP          N444950.530 W1224915.036   47030.9</a:t>
            </a:r>
          </a:p>
        </p:txBody>
      </p:sp>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2795588" y="465138"/>
            <a:ext cx="4498975" cy="595312"/>
          </a:xfrm>
        </p:spPr>
        <p:txBody>
          <a:bodyPr/>
          <a:lstStyle/>
          <a:p>
            <a:pPr algn="l"/>
            <a:r>
              <a:rPr lang="en-US" sz="4000" smtClean="0"/>
              <a:t>A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5603" name="TextBox 6"/>
          <p:cNvSpPr txBox="1">
            <a:spLocks noChangeArrowheads="1"/>
          </p:cNvSpPr>
          <p:nvPr/>
        </p:nvSpPr>
        <p:spPr bwMode="auto">
          <a:xfrm>
            <a:off x="5310188" y="1676400"/>
            <a:ext cx="3455987" cy="3046413"/>
          </a:xfrm>
          <a:prstGeom prst="rect">
            <a:avLst/>
          </a:prstGeom>
          <a:noFill/>
          <a:ln w="9525">
            <a:noFill/>
            <a:miter lim="800000"/>
            <a:headEnd/>
            <a:tailEnd/>
          </a:ln>
        </p:spPr>
        <p:txBody>
          <a:bodyPr>
            <a:spAutoFit/>
          </a:bodyPr>
          <a:lstStyle/>
          <a:p>
            <a:pPr indent="1588"/>
            <a:r>
              <a:rPr lang="en-US" sz="2400">
                <a:solidFill>
                  <a:schemeClr val="accent1"/>
                </a:solidFill>
              </a:rPr>
              <a:t>I apologize for stating the obvious, but …</a:t>
            </a:r>
          </a:p>
          <a:p>
            <a:pPr indent="1588"/>
            <a:endParaRPr lang="en-US" sz="2400"/>
          </a:p>
          <a:p>
            <a:pPr indent="1588"/>
            <a:r>
              <a:rPr lang="en-US" sz="2400"/>
              <a:t>When reviewing your OPUS solution, double check that the information you provided is correct.</a:t>
            </a:r>
          </a:p>
        </p:txBody>
      </p:sp>
      <p:grpSp>
        <p:nvGrpSpPr>
          <p:cNvPr id="25604" name="Group 2"/>
          <p:cNvGrpSpPr>
            <a:grpSpLocks/>
          </p:cNvGrpSpPr>
          <p:nvPr/>
        </p:nvGrpSpPr>
        <p:grpSpPr bwMode="auto">
          <a:xfrm>
            <a:off x="174625" y="6562725"/>
            <a:ext cx="1460500" cy="277813"/>
            <a:chOff x="121" y="4559"/>
            <a:chExt cx="1014" cy="193"/>
          </a:xfrm>
        </p:grpSpPr>
        <p:sp>
          <p:nvSpPr>
            <p:cNvPr id="256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5616" name="Group 4"/>
            <p:cNvGrpSpPr>
              <a:grpSpLocks/>
            </p:cNvGrpSpPr>
            <p:nvPr/>
          </p:nvGrpSpPr>
          <p:grpSpPr bwMode="auto">
            <a:xfrm>
              <a:off x="121" y="4559"/>
              <a:ext cx="1014" cy="193"/>
              <a:chOff x="121" y="4559"/>
              <a:chExt cx="1014" cy="193"/>
            </a:xfrm>
          </p:grpSpPr>
          <p:sp>
            <p:nvSpPr>
              <p:cNvPr id="256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5605" name="Group 7"/>
          <p:cNvGrpSpPr>
            <a:grpSpLocks/>
          </p:cNvGrpSpPr>
          <p:nvPr/>
        </p:nvGrpSpPr>
        <p:grpSpPr bwMode="auto">
          <a:xfrm>
            <a:off x="8505825" y="6540500"/>
            <a:ext cx="257175" cy="277813"/>
            <a:chOff x="5904" y="4543"/>
            <a:chExt cx="178" cy="193"/>
          </a:xfrm>
        </p:grpSpPr>
        <p:sp>
          <p:nvSpPr>
            <p:cNvPr id="256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5612" name="Group 9"/>
            <p:cNvGrpSpPr>
              <a:grpSpLocks/>
            </p:cNvGrpSpPr>
            <p:nvPr/>
          </p:nvGrpSpPr>
          <p:grpSpPr bwMode="auto">
            <a:xfrm>
              <a:off x="5904" y="4543"/>
              <a:ext cx="178" cy="193"/>
              <a:chOff x="5904" y="4543"/>
              <a:chExt cx="178" cy="193"/>
            </a:xfrm>
          </p:grpSpPr>
          <p:sp>
            <p:nvSpPr>
              <p:cNvPr id="256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6CFF88D-7A0F-4E05-B24A-A09A19906BD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36</a:t>
                </a:fld>
                <a:r>
                  <a:rPr lang="en-GB" b="1" dirty="0">
                    <a:solidFill>
                      <a:srgbClr val="282878"/>
                    </a:solidFill>
                    <a:cs typeface="+mn-cs"/>
                  </a:rPr>
                  <a:t> </a:t>
                </a:r>
              </a:p>
            </p:txBody>
          </p:sp>
        </p:grpSp>
      </p:grpSp>
      <p:sp>
        <p:nvSpPr>
          <p:cNvPr id="30" name="TextBox 29"/>
          <p:cNvSpPr txBox="1"/>
          <p:nvPr/>
        </p:nvSpPr>
        <p:spPr>
          <a:xfrm>
            <a:off x="280988" y="1189038"/>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      USER: mark.schenewerk@noaa.gov                DATE: March 31, 2010</a:t>
            </a:r>
            <a:br>
              <a:rPr lang="en-US" sz="800" dirty="0">
                <a:latin typeface="Courier New" pitchFamily="49" charset="0"/>
                <a:cs typeface="Courier New" pitchFamily="49" charset="0"/>
              </a:rPr>
            </a:br>
            <a:r>
              <a:rPr lang="en-US" sz="800" dirty="0">
                <a:latin typeface="Courier New" pitchFamily="49" charset="0"/>
                <a:cs typeface="Courier New" pitchFamily="49" charset="0"/>
              </a:rPr>
              <a:t>RINEX FILE: corv059f.09o                            TIME: 19:43:42 UTC</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SOFTWARE: page5  0909.08 master40.pl 081023      START: 2009/02/28  05:00:00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EPHEMERIS: igs15206.eph [precise]                  STOP: 2009/02/28  06:59:00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NAV FILE: brdc0590.09n                        OBS USED:  5984 /  6181   :  97%</a:t>
            </a:r>
            <a:br>
              <a:rPr lang="en-US" sz="800" dirty="0">
                <a:latin typeface="Courier New" pitchFamily="49" charset="0"/>
                <a:cs typeface="Courier New" pitchFamily="49" charset="0"/>
              </a:rPr>
            </a:br>
            <a:r>
              <a:rPr lang="en-US" sz="800" dirty="0">
                <a:latin typeface="Courier New" pitchFamily="49" charset="0"/>
                <a:cs typeface="Courier New" pitchFamily="49" charset="0"/>
              </a:rPr>
              <a:t>  ANT NAME: ASH700936C_M    NONE             # FIXED AMB:    31 /    31   : 100%</a:t>
            </a:r>
            <a:br>
              <a:rPr lang="en-US" sz="800" dirty="0">
                <a:latin typeface="Courier New" pitchFamily="49" charset="0"/>
                <a:cs typeface="Courier New" pitchFamily="49" charset="0"/>
              </a:rPr>
            </a:br>
            <a:r>
              <a:rPr lang="en-US" sz="800" dirty="0">
                <a:latin typeface="Courier New" pitchFamily="49" charset="0"/>
                <a:cs typeface="Courier New" pitchFamily="49" charset="0"/>
              </a:rPr>
              <a:t>ARP HEIGHT: 1.521                            OVERALL RMS: 0.009(m)</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REF FRAME: NAD_83(CORS96)(EPOCH:2002.0000)            ITRF00 (EPOCH:2009.1596)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     -2498422.603(m)   0.011(m)          -2498423.344(m)   0.011(m)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Y:     -3802821.159(m)   0.007(m)          -3802819.941(m)   0.007(m)</a:t>
            </a:r>
            <a:br>
              <a:rPr lang="en-US" sz="800" dirty="0">
                <a:latin typeface="Courier New" pitchFamily="49" charset="0"/>
                <a:cs typeface="Courier New" pitchFamily="49" charset="0"/>
              </a:rPr>
            </a:br>
            <a:r>
              <a:rPr lang="en-US" sz="800" dirty="0">
                <a:latin typeface="Courier New" pitchFamily="49" charset="0"/>
                <a:cs typeface="Courier New" pitchFamily="49" charset="0"/>
              </a:rPr>
              <a:t>         Z:      4454736.661(m)   0.021(m)           4454736.734(m)   0.021(m)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LAT:   44 35  7.91060      0.016(m)        44 35  7.92618      0.016(m)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 LON:  236 41 43.48046      0.013(m)       236 41 43.42207      0.013(m)</a:t>
            </a:r>
            <a:br>
              <a:rPr lang="en-US" sz="800" dirty="0">
                <a:latin typeface="Courier New" pitchFamily="49" charset="0"/>
                <a:cs typeface="Courier New" pitchFamily="49" charset="0"/>
              </a:rPr>
            </a:br>
            <a:r>
              <a:rPr lang="en-US" sz="800" dirty="0">
                <a:latin typeface="Courier New" pitchFamily="49" charset="0"/>
                <a:cs typeface="Courier New" pitchFamily="49" charset="0"/>
              </a:rPr>
              <a:t>     W LON:  123 18 16.51954      0.013(m)       123 18 16.57793      0.013(m)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EL HGT:          106.011(m)   0.014(m)               105.627(m)   0.014(m)</a:t>
            </a:r>
            <a:br>
              <a:rPr lang="en-US" sz="800" dirty="0">
                <a:latin typeface="Courier New" pitchFamily="49" charset="0"/>
                <a:cs typeface="Courier New" pitchFamily="49" charset="0"/>
              </a:rPr>
            </a:br>
            <a:r>
              <a:rPr lang="en-US" sz="800" dirty="0">
                <a:latin typeface="Courier New" pitchFamily="49" charset="0"/>
                <a:cs typeface="Courier New" pitchFamily="49" charset="0"/>
              </a:rPr>
              <a:t> ORTHO HGT:          128.542(m)   0.020(m) [NAVD88 (Computed using GEOID09)]</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COORDINATES    STATE PLANE COORDINATES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(Zone 10)         SPC (3601 OR N)</a:t>
            </a:r>
            <a:br>
              <a:rPr lang="en-US" sz="800" dirty="0">
                <a:latin typeface="Courier New" pitchFamily="49" charset="0"/>
                <a:cs typeface="Courier New" pitchFamily="49" charset="0"/>
              </a:rPr>
            </a:br>
            <a:r>
              <a:rPr lang="en-US" sz="800" dirty="0">
                <a:latin typeface="Courier New" pitchFamily="49" charset="0"/>
                <a:cs typeface="Courier New" pitchFamily="49" charset="0"/>
              </a:rPr>
              <a:t>Northing (Y) [meters]     4936954.909           105971.559</a:t>
            </a:r>
            <a:br>
              <a:rPr lang="en-US" sz="800" dirty="0">
                <a:latin typeface="Courier New" pitchFamily="49" charset="0"/>
                <a:cs typeface="Courier New" pitchFamily="49" charset="0"/>
              </a:rPr>
            </a:br>
            <a:r>
              <a:rPr lang="en-US" sz="800" dirty="0">
                <a:latin typeface="Courier New" pitchFamily="49" charset="0"/>
                <a:cs typeface="Courier New" pitchFamily="49" charset="0"/>
              </a:rPr>
              <a:t>Easting (X)  [meters]      475821.304          2277335.367</a:t>
            </a:r>
            <a:br>
              <a:rPr lang="en-US" sz="800" dirty="0">
                <a:latin typeface="Courier New" pitchFamily="49" charset="0"/>
                <a:cs typeface="Courier New" pitchFamily="49" charset="0"/>
              </a:rPr>
            </a:br>
            <a:r>
              <a:rPr lang="en-US" sz="800" dirty="0">
                <a:latin typeface="Courier New" pitchFamily="49" charset="0"/>
                <a:cs typeface="Courier New" pitchFamily="49" charset="0"/>
              </a:rPr>
              <a:t>Convergence  [degrees]    -0.21381419          -1.98897513</a:t>
            </a:r>
            <a:br>
              <a:rPr lang="en-US" sz="800" dirty="0">
                <a:latin typeface="Courier New" pitchFamily="49" charset="0"/>
                <a:cs typeface="Courier New" pitchFamily="49" charset="0"/>
              </a:rPr>
            </a:br>
            <a:r>
              <a:rPr lang="en-US" sz="800" dirty="0">
                <a:latin typeface="Courier New" pitchFamily="49" charset="0"/>
                <a:cs typeface="Courier New" pitchFamily="49" charset="0"/>
              </a:rPr>
              <a:t>Point Scale                0.99960719           0.99994603</a:t>
            </a:r>
            <a:br>
              <a:rPr lang="en-US" sz="800" dirty="0">
                <a:latin typeface="Courier New" pitchFamily="49" charset="0"/>
                <a:cs typeface="Courier New" pitchFamily="49" charset="0"/>
              </a:rPr>
            </a:br>
            <a:r>
              <a:rPr lang="en-US" sz="800" dirty="0">
                <a:latin typeface="Courier New" pitchFamily="49" charset="0"/>
                <a:cs typeface="Courier New" pitchFamily="49" charset="0"/>
              </a:rPr>
              <a:t>Combined Factor            0.99959057           0.99992941</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US NATIONAL GRID DESIGNATOR: 10TDQ7582136954(NAD 83)</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 STATIONS USED</a:t>
            </a:r>
            <a:br>
              <a:rPr lang="en-US" sz="800" dirty="0">
                <a:latin typeface="Courier New" pitchFamily="49" charset="0"/>
                <a:cs typeface="Courier New" pitchFamily="49" charset="0"/>
              </a:rPr>
            </a:br>
            <a:r>
              <a:rPr lang="en-US" sz="800" dirty="0">
                <a:latin typeface="Courier New" pitchFamily="49" charset="0"/>
                <a:cs typeface="Courier New" pitchFamily="49" charset="0"/>
              </a:rPr>
              <a:t>PID       DESIGNATION                        LATITUDE    LONGITUDE DISTANCE(m)</a:t>
            </a:r>
            <a:br>
              <a:rPr lang="en-US" sz="800" dirty="0">
                <a:latin typeface="Courier New" pitchFamily="49" charset="0"/>
                <a:cs typeface="Courier New" pitchFamily="49" charset="0"/>
              </a:rPr>
            </a:br>
            <a:r>
              <a:rPr lang="en-US" sz="800" dirty="0">
                <a:latin typeface="Courier New" pitchFamily="49" charset="0"/>
                <a:cs typeface="Courier New" pitchFamily="49" charset="0"/>
              </a:rPr>
              <a:t>DH4503 P376 EOLARESVR_OR2004 CORS ARP      N445628.313 W1230608.100   42648.2</a:t>
            </a:r>
            <a:br>
              <a:rPr lang="en-US" sz="800" dirty="0">
                <a:latin typeface="Courier New" pitchFamily="49" charset="0"/>
                <a:cs typeface="Courier New" pitchFamily="49" charset="0"/>
              </a:rPr>
            </a:br>
            <a:r>
              <a:rPr lang="en-US" sz="800" dirty="0">
                <a:latin typeface="Courier New" pitchFamily="49" charset="0"/>
                <a:cs typeface="Courier New" pitchFamily="49" charset="0"/>
              </a:rPr>
              <a:t>DE6258 MCSO MARION CNTY COOP CORS ARP      N445825.701 W1225720.639   51226.8</a:t>
            </a:r>
            <a:br>
              <a:rPr lang="en-US" sz="800" dirty="0">
                <a:latin typeface="Courier New" pitchFamily="49" charset="0"/>
                <a:cs typeface="Courier New" pitchFamily="49" charset="0"/>
              </a:rPr>
            </a:br>
            <a:r>
              <a:rPr lang="en-US" sz="800" dirty="0">
                <a:latin typeface="Courier New" pitchFamily="49" charset="0"/>
                <a:cs typeface="Courier New" pitchFamily="49" charset="0"/>
              </a:rPr>
              <a:t>DG5352 STAY STAYTON COOP CORS ARP          N444950.530 W1224915.036   47030.9</a:t>
            </a:r>
          </a:p>
        </p:txBody>
      </p:sp>
      <p:sp>
        <p:nvSpPr>
          <p:cNvPr id="25607" name="TextBox 16"/>
          <p:cNvSpPr txBox="1">
            <a:spLocks noChangeArrowheads="1"/>
          </p:cNvSpPr>
          <p:nvPr/>
        </p:nvSpPr>
        <p:spPr bwMode="auto">
          <a:xfrm>
            <a:off x="3235325" y="1676400"/>
            <a:ext cx="2011363" cy="338138"/>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START: 2009/02/28  05:00:00</a:t>
            </a:r>
            <a:br>
              <a:rPr lang="en-US" sz="800">
                <a:latin typeface="Courier New" pitchFamily="49" charset="0"/>
                <a:cs typeface="Courier New" pitchFamily="49" charset="0"/>
              </a:rPr>
            </a:br>
            <a:r>
              <a:rPr lang="en-US" sz="800">
                <a:latin typeface="Courier New" pitchFamily="49" charset="0"/>
                <a:cs typeface="Courier New" pitchFamily="49" charset="0"/>
              </a:rPr>
              <a:t>   STOP: 2009/02/28  06:59:00 </a:t>
            </a:r>
          </a:p>
        </p:txBody>
      </p:sp>
      <p:sp>
        <p:nvSpPr>
          <p:cNvPr id="25608" name="TextBox 17"/>
          <p:cNvSpPr txBox="1">
            <a:spLocks noChangeArrowheads="1"/>
          </p:cNvSpPr>
          <p:nvPr/>
        </p:nvSpPr>
        <p:spPr bwMode="auto">
          <a:xfrm>
            <a:off x="280988" y="1308100"/>
            <a:ext cx="1951037" cy="215900"/>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RINEX FILE: corv059f.09o     </a:t>
            </a:r>
          </a:p>
        </p:txBody>
      </p:sp>
      <p:sp>
        <p:nvSpPr>
          <p:cNvPr id="25609" name="TextBox 18"/>
          <p:cNvSpPr txBox="1">
            <a:spLocks noChangeArrowheads="1"/>
          </p:cNvSpPr>
          <p:nvPr/>
        </p:nvSpPr>
        <p:spPr bwMode="auto">
          <a:xfrm>
            <a:off x="280988" y="2049463"/>
            <a:ext cx="2195512" cy="338137"/>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ANT NAME: ASH700936C_M    NONE </a:t>
            </a:r>
          </a:p>
          <a:p>
            <a:r>
              <a:rPr lang="en-US" sz="800">
                <a:latin typeface="Courier New" pitchFamily="49" charset="0"/>
                <a:cs typeface="Courier New" pitchFamily="49" charset="0"/>
              </a:rPr>
              <a:t>ARP HEIGHT: 1.521                </a:t>
            </a:r>
          </a:p>
        </p:txBody>
      </p:sp>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2263775" y="474663"/>
            <a:ext cx="4498975" cy="593725"/>
          </a:xfrm>
        </p:spPr>
        <p:txBody>
          <a:bodyPr/>
          <a:lstStyle/>
          <a:p>
            <a:pPr algn="l"/>
            <a:r>
              <a:rPr lang="en-US" sz="4000" smtClean="0"/>
              <a:t>A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6627" name="TextBox 6"/>
          <p:cNvSpPr txBox="1">
            <a:spLocks noChangeArrowheads="1"/>
          </p:cNvSpPr>
          <p:nvPr/>
        </p:nvSpPr>
        <p:spPr bwMode="auto">
          <a:xfrm>
            <a:off x="5592763" y="1195388"/>
            <a:ext cx="3455987" cy="5016500"/>
          </a:xfrm>
          <a:prstGeom prst="rect">
            <a:avLst/>
          </a:prstGeom>
          <a:noFill/>
          <a:ln w="9525">
            <a:noFill/>
            <a:miter lim="800000"/>
            <a:headEnd/>
            <a:tailEnd/>
          </a:ln>
        </p:spPr>
        <p:txBody>
          <a:bodyPr>
            <a:spAutoFit/>
          </a:bodyPr>
          <a:lstStyle/>
          <a:p>
            <a:pPr indent="1588"/>
            <a:r>
              <a:rPr lang="en-US" sz="2400">
                <a:solidFill>
                  <a:schemeClr val="accent1"/>
                </a:solidFill>
              </a:rPr>
              <a:t>I apologize for stating the obvious, but …</a:t>
            </a:r>
          </a:p>
          <a:p>
            <a:pPr indent="1588"/>
            <a:endParaRPr lang="en-US" sz="2400"/>
          </a:p>
          <a:p>
            <a:pPr indent="1588"/>
            <a:r>
              <a:rPr lang="en-US" sz="2400"/>
              <a:t>Check the quality control measures provided:</a:t>
            </a:r>
          </a:p>
          <a:p>
            <a:pPr indent="1588"/>
            <a:endParaRPr lang="en-US" sz="2400"/>
          </a:p>
          <a:p>
            <a:pPr indent="1588"/>
            <a:r>
              <a:rPr lang="en-US" sz="2000" b="1">
                <a:latin typeface="Courier New" pitchFamily="49" charset="0"/>
                <a:cs typeface="Courier New" pitchFamily="49" charset="0"/>
              </a:rPr>
              <a:t>OBS USED</a:t>
            </a:r>
            <a:r>
              <a:rPr lang="en-US" sz="2000"/>
              <a:t> 	 &gt; 90%</a:t>
            </a:r>
          </a:p>
          <a:p>
            <a:pPr indent="1588"/>
            <a:r>
              <a:rPr lang="en-US" sz="2000" b="1">
                <a:latin typeface="Courier New" pitchFamily="49" charset="0"/>
                <a:cs typeface="Courier New" pitchFamily="49" charset="0"/>
              </a:rPr>
              <a:t># FIXED AMB</a:t>
            </a:r>
            <a:r>
              <a:rPr lang="en-US" sz="2000"/>
              <a:t>	 &gt; 50%</a:t>
            </a:r>
          </a:p>
          <a:p>
            <a:pPr indent="1588"/>
            <a:r>
              <a:rPr lang="en-US" sz="2000" b="1">
                <a:latin typeface="Courier New" pitchFamily="49" charset="0"/>
                <a:cs typeface="Courier New" pitchFamily="49" charset="0"/>
              </a:rPr>
              <a:t>OVERALL RMS</a:t>
            </a:r>
            <a:r>
              <a:rPr lang="en-US" sz="2000"/>
              <a:t>	 &lt; 3 cm</a:t>
            </a:r>
          </a:p>
          <a:p>
            <a:pPr indent="1588"/>
            <a:r>
              <a:rPr lang="en-US" sz="2000" b="1">
                <a:latin typeface="Courier New" pitchFamily="49" charset="0"/>
                <a:cs typeface="Courier New" pitchFamily="49" charset="0"/>
              </a:rPr>
              <a:t>peak-to-peak </a:t>
            </a:r>
            <a:r>
              <a:rPr lang="en-US" sz="2000"/>
              <a:t>&lt; 5 cm</a:t>
            </a:r>
          </a:p>
          <a:p>
            <a:pPr indent="1588"/>
            <a:endParaRPr lang="en-US" sz="2400"/>
          </a:p>
          <a:p>
            <a:pPr indent="1588"/>
            <a:r>
              <a:rPr lang="en-US" sz="2400"/>
              <a:t>In this example, we have a     .</a:t>
            </a:r>
          </a:p>
        </p:txBody>
      </p:sp>
      <p:grpSp>
        <p:nvGrpSpPr>
          <p:cNvPr id="26628" name="Group 2"/>
          <p:cNvGrpSpPr>
            <a:grpSpLocks/>
          </p:cNvGrpSpPr>
          <p:nvPr/>
        </p:nvGrpSpPr>
        <p:grpSpPr bwMode="auto">
          <a:xfrm>
            <a:off x="174625" y="6562725"/>
            <a:ext cx="1460500" cy="277813"/>
            <a:chOff x="121" y="4559"/>
            <a:chExt cx="1014" cy="193"/>
          </a:xfrm>
        </p:grpSpPr>
        <p:sp>
          <p:nvSpPr>
            <p:cNvPr id="2663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6640" name="Group 4"/>
            <p:cNvGrpSpPr>
              <a:grpSpLocks/>
            </p:cNvGrpSpPr>
            <p:nvPr/>
          </p:nvGrpSpPr>
          <p:grpSpPr bwMode="auto">
            <a:xfrm>
              <a:off x="121" y="4559"/>
              <a:ext cx="1014" cy="193"/>
              <a:chOff x="121" y="4559"/>
              <a:chExt cx="1014" cy="193"/>
            </a:xfrm>
          </p:grpSpPr>
          <p:sp>
            <p:nvSpPr>
              <p:cNvPr id="2664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6629" name="Group 7"/>
          <p:cNvGrpSpPr>
            <a:grpSpLocks/>
          </p:cNvGrpSpPr>
          <p:nvPr/>
        </p:nvGrpSpPr>
        <p:grpSpPr bwMode="auto">
          <a:xfrm>
            <a:off x="8505825" y="6540500"/>
            <a:ext cx="257175" cy="277813"/>
            <a:chOff x="5904" y="4543"/>
            <a:chExt cx="178" cy="193"/>
          </a:xfrm>
        </p:grpSpPr>
        <p:sp>
          <p:nvSpPr>
            <p:cNvPr id="2663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6636" name="Group 9"/>
            <p:cNvGrpSpPr>
              <a:grpSpLocks/>
            </p:cNvGrpSpPr>
            <p:nvPr/>
          </p:nvGrpSpPr>
          <p:grpSpPr bwMode="auto">
            <a:xfrm>
              <a:off x="5904" y="4543"/>
              <a:ext cx="178" cy="193"/>
              <a:chOff x="5904" y="4543"/>
              <a:chExt cx="178" cy="193"/>
            </a:xfrm>
          </p:grpSpPr>
          <p:sp>
            <p:nvSpPr>
              <p:cNvPr id="2663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D7A6BD6-170F-4E02-8232-261B5F946DE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37</a:t>
                </a:fld>
                <a:r>
                  <a:rPr lang="en-GB" b="1" dirty="0">
                    <a:solidFill>
                      <a:srgbClr val="282878"/>
                    </a:solidFill>
                    <a:cs typeface="+mn-cs"/>
                  </a:rPr>
                  <a:t> </a:t>
                </a:r>
              </a:p>
            </p:txBody>
          </p:sp>
        </p:grpSp>
      </p:grpSp>
      <p:sp>
        <p:nvSpPr>
          <p:cNvPr id="30" name="TextBox 2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      USER: mark.schenewerk@noaa.gov                DATE: March 31, 2010</a:t>
            </a:r>
            <a:br>
              <a:rPr lang="en-US" sz="800" dirty="0">
                <a:latin typeface="Courier New" pitchFamily="49" charset="0"/>
                <a:cs typeface="Courier New" pitchFamily="49" charset="0"/>
              </a:rPr>
            </a:br>
            <a:r>
              <a:rPr lang="en-US" sz="800" dirty="0">
                <a:latin typeface="Courier New" pitchFamily="49" charset="0"/>
                <a:cs typeface="Courier New" pitchFamily="49" charset="0"/>
              </a:rPr>
              <a:t>RINEX FILE: corv059f.09o                            TIME: 19:43:42 UTC</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SOFTWARE: page5  0909.08 master40.pl 081023      START: 2009/02/28  05:00:00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EPHEMERIS: igs15206.eph [precise]                  STOP: 2009/02/28  06:59:00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NAV FILE: brdc0590.09n                        OBS USED:  5984 /  6181   :  97%</a:t>
            </a:r>
            <a:br>
              <a:rPr lang="en-US" sz="800" dirty="0">
                <a:latin typeface="Courier New" pitchFamily="49" charset="0"/>
                <a:cs typeface="Courier New" pitchFamily="49" charset="0"/>
              </a:rPr>
            </a:br>
            <a:r>
              <a:rPr lang="en-US" sz="800" dirty="0">
                <a:latin typeface="Courier New" pitchFamily="49" charset="0"/>
                <a:cs typeface="Courier New" pitchFamily="49" charset="0"/>
              </a:rPr>
              <a:t>  ANT NAME: ASH700936C_M    NONE             # FIXED AMB:    31 /    31   : 100%</a:t>
            </a:r>
            <a:br>
              <a:rPr lang="en-US" sz="800" dirty="0">
                <a:latin typeface="Courier New" pitchFamily="49" charset="0"/>
                <a:cs typeface="Courier New" pitchFamily="49" charset="0"/>
              </a:rPr>
            </a:br>
            <a:r>
              <a:rPr lang="en-US" sz="800" dirty="0">
                <a:latin typeface="Courier New" pitchFamily="49" charset="0"/>
                <a:cs typeface="Courier New" pitchFamily="49" charset="0"/>
              </a:rPr>
              <a:t>ARP HEIGHT: 1.521                            OVERALL RMS: 0.009(m)</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REF FRAME: NAD_83(CORS96)(EPOCH:2002.0000)            ITRF00 (EPOCH:2009.1596)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     -2498422.603(m)   0.011(m)          -2498423.344(m)   0.011(m)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Y:     -3802821.159(m)   0.007(m)          -3802819.941(m)   0.007(m)</a:t>
            </a:r>
            <a:br>
              <a:rPr lang="en-US" sz="800" dirty="0">
                <a:latin typeface="Courier New" pitchFamily="49" charset="0"/>
                <a:cs typeface="Courier New" pitchFamily="49" charset="0"/>
              </a:rPr>
            </a:br>
            <a:r>
              <a:rPr lang="en-US" sz="800" dirty="0">
                <a:latin typeface="Courier New" pitchFamily="49" charset="0"/>
                <a:cs typeface="Courier New" pitchFamily="49" charset="0"/>
              </a:rPr>
              <a:t>         Z:      4454736.661(m)   0.021(m)           4454736.734(m)   0.021(m)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LAT:   44 35  7.91060      0.016(m)        44 35  7.92618      0.016(m)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 LON:  236 41 43.48046      0.013(m)       236 41 43.42207      0.013(m)</a:t>
            </a:r>
            <a:br>
              <a:rPr lang="en-US" sz="800" dirty="0">
                <a:latin typeface="Courier New" pitchFamily="49" charset="0"/>
                <a:cs typeface="Courier New" pitchFamily="49" charset="0"/>
              </a:rPr>
            </a:br>
            <a:r>
              <a:rPr lang="en-US" sz="800" dirty="0">
                <a:latin typeface="Courier New" pitchFamily="49" charset="0"/>
                <a:cs typeface="Courier New" pitchFamily="49" charset="0"/>
              </a:rPr>
              <a:t>     W LON:  123 18 16.51954      0.013(m)       123 18 16.57793      0.013(m)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EL HGT:          106.011(m)   0.014(m)               105.627(m)   0.014(m)</a:t>
            </a:r>
            <a:br>
              <a:rPr lang="en-US" sz="800" dirty="0">
                <a:latin typeface="Courier New" pitchFamily="49" charset="0"/>
                <a:cs typeface="Courier New" pitchFamily="49" charset="0"/>
              </a:rPr>
            </a:br>
            <a:r>
              <a:rPr lang="en-US" sz="800" dirty="0">
                <a:latin typeface="Courier New" pitchFamily="49" charset="0"/>
                <a:cs typeface="Courier New" pitchFamily="49" charset="0"/>
              </a:rPr>
              <a:t> ORTHO HGT:          128.542(m)   0.020(m) [NAVD88 (Computed using GEOID09)]</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COORDINATES    STATE PLANE COORDINATES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(Zone 10)         SPC (3601 OR N)</a:t>
            </a:r>
            <a:br>
              <a:rPr lang="en-US" sz="800" dirty="0">
                <a:latin typeface="Courier New" pitchFamily="49" charset="0"/>
                <a:cs typeface="Courier New" pitchFamily="49" charset="0"/>
              </a:rPr>
            </a:br>
            <a:r>
              <a:rPr lang="en-US" sz="800" dirty="0">
                <a:latin typeface="Courier New" pitchFamily="49" charset="0"/>
                <a:cs typeface="Courier New" pitchFamily="49" charset="0"/>
              </a:rPr>
              <a:t>Northing (Y) [meters]     4936954.909           105971.559</a:t>
            </a:r>
            <a:br>
              <a:rPr lang="en-US" sz="800" dirty="0">
                <a:latin typeface="Courier New" pitchFamily="49" charset="0"/>
                <a:cs typeface="Courier New" pitchFamily="49" charset="0"/>
              </a:rPr>
            </a:br>
            <a:r>
              <a:rPr lang="en-US" sz="800" dirty="0">
                <a:latin typeface="Courier New" pitchFamily="49" charset="0"/>
                <a:cs typeface="Courier New" pitchFamily="49" charset="0"/>
              </a:rPr>
              <a:t>Easting (X)  [meters]      475821.304          2277335.367</a:t>
            </a:r>
            <a:br>
              <a:rPr lang="en-US" sz="800" dirty="0">
                <a:latin typeface="Courier New" pitchFamily="49" charset="0"/>
                <a:cs typeface="Courier New" pitchFamily="49" charset="0"/>
              </a:rPr>
            </a:br>
            <a:r>
              <a:rPr lang="en-US" sz="800" dirty="0">
                <a:latin typeface="Courier New" pitchFamily="49" charset="0"/>
                <a:cs typeface="Courier New" pitchFamily="49" charset="0"/>
              </a:rPr>
              <a:t>Convergence  [degrees]    -0.21381419          -1.98897513</a:t>
            </a:r>
            <a:br>
              <a:rPr lang="en-US" sz="800" dirty="0">
                <a:latin typeface="Courier New" pitchFamily="49" charset="0"/>
                <a:cs typeface="Courier New" pitchFamily="49" charset="0"/>
              </a:rPr>
            </a:br>
            <a:r>
              <a:rPr lang="en-US" sz="800" dirty="0">
                <a:latin typeface="Courier New" pitchFamily="49" charset="0"/>
                <a:cs typeface="Courier New" pitchFamily="49" charset="0"/>
              </a:rPr>
              <a:t>Point Scale                0.99960719           0.99994603</a:t>
            </a:r>
            <a:br>
              <a:rPr lang="en-US" sz="800" dirty="0">
                <a:latin typeface="Courier New" pitchFamily="49" charset="0"/>
                <a:cs typeface="Courier New" pitchFamily="49" charset="0"/>
              </a:rPr>
            </a:br>
            <a:r>
              <a:rPr lang="en-US" sz="800" dirty="0">
                <a:latin typeface="Courier New" pitchFamily="49" charset="0"/>
                <a:cs typeface="Courier New" pitchFamily="49" charset="0"/>
              </a:rPr>
              <a:t>Combined Factor            0.99959057           0.99992941</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US NATIONAL GRID DESIGNATOR: 10TDQ7582136954(NAD 83)</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 STATIONS USED</a:t>
            </a:r>
            <a:br>
              <a:rPr lang="en-US" sz="800" dirty="0">
                <a:latin typeface="Courier New" pitchFamily="49" charset="0"/>
                <a:cs typeface="Courier New" pitchFamily="49" charset="0"/>
              </a:rPr>
            </a:br>
            <a:r>
              <a:rPr lang="en-US" sz="800" dirty="0">
                <a:latin typeface="Courier New" pitchFamily="49" charset="0"/>
                <a:cs typeface="Courier New" pitchFamily="49" charset="0"/>
              </a:rPr>
              <a:t>PID       DESIGNATION                        LATITUDE    LONGITUDE DISTANCE(m)</a:t>
            </a:r>
            <a:br>
              <a:rPr lang="en-US" sz="800" dirty="0">
                <a:latin typeface="Courier New" pitchFamily="49" charset="0"/>
                <a:cs typeface="Courier New" pitchFamily="49" charset="0"/>
              </a:rPr>
            </a:br>
            <a:r>
              <a:rPr lang="en-US" sz="800" dirty="0">
                <a:latin typeface="Courier New" pitchFamily="49" charset="0"/>
                <a:cs typeface="Courier New" pitchFamily="49" charset="0"/>
              </a:rPr>
              <a:t>DH4503 P376 EOLARESVR_OR2004 CORS ARP      N445628.313 W1230608.100   42648.2</a:t>
            </a:r>
            <a:br>
              <a:rPr lang="en-US" sz="800" dirty="0">
                <a:latin typeface="Courier New" pitchFamily="49" charset="0"/>
                <a:cs typeface="Courier New" pitchFamily="49" charset="0"/>
              </a:rPr>
            </a:br>
            <a:r>
              <a:rPr lang="en-US" sz="800" dirty="0">
                <a:latin typeface="Courier New" pitchFamily="49" charset="0"/>
                <a:cs typeface="Courier New" pitchFamily="49" charset="0"/>
              </a:rPr>
              <a:t>DE6258 MCSO MARION CNTY COOP CORS ARP      N445825.701 W1225720.639   51226.8</a:t>
            </a:r>
            <a:br>
              <a:rPr lang="en-US" sz="800" dirty="0">
                <a:latin typeface="Courier New" pitchFamily="49" charset="0"/>
                <a:cs typeface="Courier New" pitchFamily="49" charset="0"/>
              </a:rPr>
            </a:br>
            <a:r>
              <a:rPr lang="en-US" sz="800" dirty="0">
                <a:latin typeface="Courier New" pitchFamily="49" charset="0"/>
                <a:cs typeface="Courier New" pitchFamily="49" charset="0"/>
              </a:rPr>
              <a:t>DG5352 STAY STAYTON COOP CORS ARP          N444950.530 W1224915.036   47030.9</a:t>
            </a:r>
          </a:p>
        </p:txBody>
      </p:sp>
      <p:sp>
        <p:nvSpPr>
          <p:cNvPr id="26631" name="TextBox 20"/>
          <p:cNvSpPr txBox="1">
            <a:spLocks noChangeArrowheads="1"/>
          </p:cNvSpPr>
          <p:nvPr/>
        </p:nvSpPr>
        <p:spPr bwMode="auto">
          <a:xfrm>
            <a:off x="2957513" y="1924050"/>
            <a:ext cx="2378075" cy="460375"/>
          </a:xfrm>
          <a:prstGeom prst="rect">
            <a:avLst/>
          </a:prstGeom>
          <a:solidFill>
            <a:schemeClr val="bg1"/>
          </a:solidFill>
          <a:ln w="12700">
            <a:noFill/>
            <a:miter lim="800000"/>
            <a:headEnd/>
            <a:tailEnd/>
          </a:ln>
        </p:spPr>
        <p:txBody>
          <a:bodyPr wrap="none">
            <a:spAutoFit/>
          </a:bodyPr>
          <a:lstStyle/>
          <a:p>
            <a:r>
              <a:rPr lang="en-US" sz="800">
                <a:latin typeface="Courier New" pitchFamily="49" charset="0"/>
                <a:cs typeface="Courier New" pitchFamily="49" charset="0"/>
              </a:rPr>
              <a:t>    OBS USED:  5984 /  6181   :  97%</a:t>
            </a:r>
            <a:br>
              <a:rPr lang="en-US" sz="800">
                <a:latin typeface="Courier New" pitchFamily="49" charset="0"/>
                <a:cs typeface="Courier New" pitchFamily="49" charset="0"/>
              </a:rPr>
            </a:br>
            <a:r>
              <a:rPr lang="en-US" sz="800">
                <a:latin typeface="Courier New" pitchFamily="49" charset="0"/>
                <a:cs typeface="Courier New" pitchFamily="49" charset="0"/>
              </a:rPr>
              <a:t> # FIXED AMB:    31 /    31   : 100%</a:t>
            </a:r>
            <a:br>
              <a:rPr lang="en-US" sz="800">
                <a:latin typeface="Courier New" pitchFamily="49" charset="0"/>
                <a:cs typeface="Courier New" pitchFamily="49" charset="0"/>
              </a:rPr>
            </a:br>
            <a:r>
              <a:rPr lang="en-US" sz="800">
                <a:latin typeface="Courier New" pitchFamily="49" charset="0"/>
                <a:cs typeface="Courier New" pitchFamily="49" charset="0"/>
              </a:rPr>
              <a:t> OVERALL RMS: 0.009(m)</a:t>
            </a:r>
          </a:p>
        </p:txBody>
      </p:sp>
      <p:pic>
        <p:nvPicPr>
          <p:cNvPr id="26632" name="Picture 3" descr="C:\Users\mschenewerk\AppData\Local\Microsoft\Windows\Temporary Internet Files\Content.IE5\HOTFA911\MPj04331600000[1].jpg"/>
          <p:cNvPicPr>
            <a:picLocks noChangeAspect="1" noChangeArrowheads="1"/>
          </p:cNvPicPr>
          <p:nvPr/>
        </p:nvPicPr>
        <p:blipFill>
          <a:blip r:embed="rId2" cstate="print"/>
          <a:srcRect/>
          <a:stretch>
            <a:fillRect/>
          </a:stretch>
        </p:blipFill>
        <p:spPr bwMode="auto">
          <a:xfrm>
            <a:off x="6672263" y="5789613"/>
            <a:ext cx="365125" cy="366712"/>
          </a:xfrm>
          <a:prstGeom prst="rect">
            <a:avLst/>
          </a:prstGeom>
          <a:noFill/>
          <a:ln w="9525">
            <a:noFill/>
            <a:miter lim="800000"/>
            <a:headEnd/>
            <a:tailEnd/>
          </a:ln>
        </p:spPr>
      </p:pic>
      <p:sp>
        <p:nvSpPr>
          <p:cNvPr id="26633" name="TextBox 17"/>
          <p:cNvSpPr txBox="1">
            <a:spLocks noChangeArrowheads="1"/>
          </p:cNvSpPr>
          <p:nvPr/>
        </p:nvSpPr>
        <p:spPr bwMode="auto">
          <a:xfrm>
            <a:off x="4532313" y="2770188"/>
            <a:ext cx="671512" cy="461962"/>
          </a:xfrm>
          <a:prstGeom prst="rect">
            <a:avLst/>
          </a:prstGeom>
          <a:solidFill>
            <a:schemeClr val="bg1"/>
          </a:solidFill>
          <a:ln w="12700">
            <a:noFill/>
            <a:miter lim="800000"/>
            <a:headEnd/>
            <a:tailEnd/>
          </a:ln>
        </p:spPr>
        <p:txBody>
          <a:bodyPr wrap="none">
            <a:spAutoFit/>
          </a:bodyPr>
          <a:lstStyle/>
          <a:p>
            <a:r>
              <a:rPr lang="en-US" sz="800">
                <a:latin typeface="Courier New" pitchFamily="49" charset="0"/>
                <a:cs typeface="Courier New" pitchFamily="49" charset="0"/>
              </a:rPr>
              <a:t>0.011(m)</a:t>
            </a:r>
          </a:p>
          <a:p>
            <a:r>
              <a:rPr lang="en-US" sz="800">
                <a:latin typeface="Courier New" pitchFamily="49" charset="0"/>
                <a:cs typeface="Courier New" pitchFamily="49" charset="0"/>
              </a:rPr>
              <a:t>0.007(m)</a:t>
            </a:r>
          </a:p>
          <a:p>
            <a:r>
              <a:rPr lang="en-US" sz="800">
                <a:latin typeface="Courier New" pitchFamily="49" charset="0"/>
                <a:cs typeface="Courier New" pitchFamily="49" charset="0"/>
              </a:rPr>
              <a:t>0.021(m)</a:t>
            </a:r>
          </a:p>
        </p:txBody>
      </p:sp>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nument"/>
          <p:cNvPicPr>
            <a:picLocks noGrp="1" noChangeAspect="1" noChangeArrowheads="1"/>
          </p:cNvPicPr>
          <p:nvPr>
            <p:ph/>
          </p:nvPr>
        </p:nvPicPr>
        <p:blipFill>
          <a:blip r:embed="rId3" cstate="print">
            <a:lum bright="12000" contrast="-12000"/>
          </a:blip>
          <a:srcRect/>
          <a:stretch>
            <a:fillRect/>
          </a:stretch>
        </p:blipFill>
        <p:spPr>
          <a:xfrm>
            <a:off x="874713" y="352425"/>
            <a:ext cx="7694612" cy="6505575"/>
          </a:xfrm>
          <a:noFill/>
        </p:spPr>
      </p:pic>
      <p:sp>
        <p:nvSpPr>
          <p:cNvPr id="78851" name="Text Box 3"/>
          <p:cNvSpPr txBox="1">
            <a:spLocks noChangeArrowheads="1"/>
          </p:cNvSpPr>
          <p:nvPr/>
        </p:nvSpPr>
        <p:spPr bwMode="auto">
          <a:xfrm>
            <a:off x="4371975" y="2857500"/>
            <a:ext cx="311150" cy="336550"/>
          </a:xfrm>
          <a:prstGeom prst="rect">
            <a:avLst/>
          </a:prstGeom>
          <a:solidFill>
            <a:srgbClr val="008000">
              <a:alpha val="50195"/>
            </a:srgbClr>
          </a:solidFill>
          <a:ln w="9525">
            <a:noFill/>
            <a:miter lim="800000"/>
            <a:headEnd/>
            <a:tailEnd/>
          </a:ln>
        </p:spPr>
        <p:txBody>
          <a:bodyPr>
            <a:spAutoFit/>
          </a:bodyPr>
          <a:lstStyle/>
          <a:p>
            <a:r>
              <a:rPr lang="en-US" sz="1600" b="1">
                <a:solidFill>
                  <a:srgbClr val="000000"/>
                </a:solidFill>
                <a:latin typeface="Symbol" pitchFamily="18" charset="2"/>
                <a:cs typeface="+mn-cs"/>
              </a:rPr>
              <a:t>f</a:t>
            </a:r>
            <a:endParaRPr lang="en-US" sz="1600" b="1">
              <a:solidFill>
                <a:srgbClr val="000000"/>
              </a:solidFill>
              <a:cs typeface="+mn-cs"/>
            </a:endParaRPr>
          </a:p>
        </p:txBody>
      </p:sp>
      <p:sp>
        <p:nvSpPr>
          <p:cNvPr id="78852" name="AutoShape 4"/>
          <p:cNvSpPr>
            <a:spLocks noChangeArrowheads="1"/>
          </p:cNvSpPr>
          <p:nvPr/>
        </p:nvSpPr>
        <p:spPr bwMode="auto">
          <a:xfrm rot="5400000" flipH="1">
            <a:off x="2983707" y="2140744"/>
            <a:ext cx="2233612" cy="527050"/>
          </a:xfrm>
          <a:prstGeom prst="parallelogram">
            <a:avLst>
              <a:gd name="adj" fmla="val 61803"/>
            </a:avLst>
          </a:prstGeom>
          <a:solidFill>
            <a:schemeClr val="bg1">
              <a:alpha val="59999"/>
            </a:schemeClr>
          </a:solidFill>
          <a:ln w="9525">
            <a:noFill/>
            <a:miter lim="800000"/>
            <a:headEnd/>
            <a:tailEnd/>
          </a:ln>
        </p:spPr>
        <p:txBody>
          <a:bodyPr wrap="none" anchor="ctr"/>
          <a:lstStyle/>
          <a:p>
            <a:endParaRPr lang="en-US">
              <a:solidFill>
                <a:srgbClr val="000000"/>
              </a:solidFill>
              <a:cs typeface="+mn-cs"/>
            </a:endParaRPr>
          </a:p>
        </p:txBody>
      </p:sp>
      <p:sp>
        <p:nvSpPr>
          <p:cNvPr id="78853" name="AutoShape 5"/>
          <p:cNvSpPr>
            <a:spLocks noChangeArrowheads="1"/>
          </p:cNvSpPr>
          <p:nvPr/>
        </p:nvSpPr>
        <p:spPr bwMode="auto">
          <a:xfrm rot="2112" flipH="1">
            <a:off x="4365625" y="1276350"/>
            <a:ext cx="1541463" cy="1914525"/>
          </a:xfrm>
          <a:prstGeom prst="parallelogram">
            <a:avLst>
              <a:gd name="adj" fmla="val 0"/>
            </a:avLst>
          </a:prstGeom>
          <a:solidFill>
            <a:schemeClr val="bg1">
              <a:alpha val="59999"/>
            </a:schemeClr>
          </a:solidFill>
          <a:ln w="9525">
            <a:solidFill>
              <a:schemeClr val="bg2"/>
            </a:solidFill>
            <a:miter lim="800000"/>
            <a:headEnd/>
            <a:tailEnd/>
          </a:ln>
        </p:spPr>
        <p:txBody>
          <a:bodyPr wrap="none" anchor="ctr"/>
          <a:lstStyle/>
          <a:p>
            <a:endParaRPr lang="en-US">
              <a:solidFill>
                <a:srgbClr val="000000"/>
              </a:solidFill>
              <a:cs typeface="+mn-cs"/>
            </a:endParaRPr>
          </a:p>
        </p:txBody>
      </p:sp>
      <p:sp>
        <p:nvSpPr>
          <p:cNvPr id="78854" name="AutoShape 6"/>
          <p:cNvSpPr>
            <a:spLocks noChangeArrowheads="1"/>
          </p:cNvSpPr>
          <p:nvPr/>
        </p:nvSpPr>
        <p:spPr bwMode="auto">
          <a:xfrm rot="-1691938">
            <a:off x="966788" y="3578225"/>
            <a:ext cx="623887" cy="27463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78856" name="Line 8"/>
          <p:cNvSpPr>
            <a:spLocks noChangeAspect="1" noChangeShapeType="1"/>
          </p:cNvSpPr>
          <p:nvPr/>
        </p:nvSpPr>
        <p:spPr bwMode="auto">
          <a:xfrm flipV="1">
            <a:off x="1265238" y="3059113"/>
            <a:ext cx="2814637" cy="650875"/>
          </a:xfrm>
          <a:prstGeom prst="line">
            <a:avLst/>
          </a:prstGeom>
          <a:noFill/>
          <a:ln w="19050">
            <a:solidFill>
              <a:srgbClr val="FF0000"/>
            </a:solidFill>
            <a:round/>
            <a:headEnd/>
            <a:tailEnd type="triangle" w="med" len="med"/>
          </a:ln>
        </p:spPr>
        <p:txBody>
          <a:bodyPr/>
          <a:lstStyle/>
          <a:p>
            <a:endParaRPr lang="en-US">
              <a:solidFill>
                <a:srgbClr val="000000"/>
              </a:solidFill>
              <a:cs typeface="+mn-cs"/>
            </a:endParaRPr>
          </a:p>
        </p:txBody>
      </p:sp>
      <p:sp>
        <p:nvSpPr>
          <p:cNvPr id="78857" name="Text Box 9"/>
          <p:cNvSpPr txBox="1">
            <a:spLocks noChangeArrowheads="1"/>
          </p:cNvSpPr>
          <p:nvPr/>
        </p:nvSpPr>
        <p:spPr bwMode="auto">
          <a:xfrm rot="-780000">
            <a:off x="1447800" y="3173413"/>
            <a:ext cx="1695450" cy="336550"/>
          </a:xfrm>
          <a:prstGeom prst="rect">
            <a:avLst/>
          </a:prstGeom>
          <a:solidFill>
            <a:srgbClr val="FF99CC">
              <a:alpha val="50195"/>
            </a:srgbClr>
          </a:solidFill>
          <a:ln w="9525">
            <a:noFill/>
            <a:miter lim="800000"/>
            <a:headEnd/>
            <a:tailEnd/>
          </a:ln>
        </p:spPr>
        <p:txBody>
          <a:bodyPr wrap="none">
            <a:spAutoFit/>
          </a:bodyPr>
          <a:lstStyle/>
          <a:p>
            <a:r>
              <a:rPr lang="en-US" sz="1600">
                <a:solidFill>
                  <a:srgbClr val="880000"/>
                </a:solidFill>
                <a:cs typeface="+mn-cs"/>
              </a:rPr>
              <a:t>CORS solution 1</a:t>
            </a:r>
          </a:p>
        </p:txBody>
      </p:sp>
      <p:sp>
        <p:nvSpPr>
          <p:cNvPr id="78861" name="AutoShape 13"/>
          <p:cNvSpPr>
            <a:spLocks noChangeAspect="1" noChangeArrowheads="1"/>
          </p:cNvSpPr>
          <p:nvPr/>
        </p:nvSpPr>
        <p:spPr bwMode="auto">
          <a:xfrm>
            <a:off x="3833813" y="3198813"/>
            <a:ext cx="2070100" cy="325437"/>
          </a:xfrm>
          <a:prstGeom prst="parallelogram">
            <a:avLst>
              <a:gd name="adj" fmla="val 156227"/>
            </a:avLst>
          </a:prstGeom>
          <a:solidFill>
            <a:schemeClr val="bg1">
              <a:alpha val="59999"/>
            </a:schemeClr>
          </a:solidFill>
          <a:ln w="9525">
            <a:solidFill>
              <a:schemeClr val="bg2"/>
            </a:solidFill>
            <a:miter lim="800000"/>
            <a:headEnd/>
            <a:tailEnd/>
          </a:ln>
        </p:spPr>
        <p:txBody>
          <a:bodyPr wrap="none" anchor="ctr"/>
          <a:lstStyle/>
          <a:p>
            <a:endParaRPr lang="en-US">
              <a:solidFill>
                <a:srgbClr val="000000"/>
              </a:solidFill>
              <a:cs typeface="+mn-cs"/>
            </a:endParaRPr>
          </a:p>
        </p:txBody>
      </p:sp>
      <p:sp>
        <p:nvSpPr>
          <p:cNvPr id="78863" name="Line 15"/>
          <p:cNvSpPr>
            <a:spLocks noChangeShapeType="1"/>
          </p:cNvSpPr>
          <p:nvPr/>
        </p:nvSpPr>
        <p:spPr bwMode="auto">
          <a:xfrm flipH="1" flipV="1">
            <a:off x="4940300" y="3546475"/>
            <a:ext cx="1412875" cy="1073150"/>
          </a:xfrm>
          <a:prstGeom prst="line">
            <a:avLst/>
          </a:prstGeom>
          <a:noFill/>
          <a:ln w="19050">
            <a:solidFill>
              <a:srgbClr val="FF0000"/>
            </a:solidFill>
            <a:round/>
            <a:headEnd/>
            <a:tailEnd type="triangle" w="med" len="med"/>
          </a:ln>
        </p:spPr>
        <p:txBody>
          <a:bodyPr/>
          <a:lstStyle/>
          <a:p>
            <a:endParaRPr lang="en-US">
              <a:solidFill>
                <a:srgbClr val="000000"/>
              </a:solidFill>
              <a:cs typeface="+mn-cs"/>
            </a:endParaRPr>
          </a:p>
        </p:txBody>
      </p:sp>
      <p:sp>
        <p:nvSpPr>
          <p:cNvPr id="78864" name="Text Box 16"/>
          <p:cNvSpPr txBox="1">
            <a:spLocks noChangeArrowheads="1"/>
          </p:cNvSpPr>
          <p:nvPr/>
        </p:nvSpPr>
        <p:spPr bwMode="auto">
          <a:xfrm rot="2310538">
            <a:off x="5348288" y="3914775"/>
            <a:ext cx="1052512" cy="336550"/>
          </a:xfrm>
          <a:prstGeom prst="rect">
            <a:avLst/>
          </a:prstGeom>
          <a:solidFill>
            <a:srgbClr val="FF99CC">
              <a:alpha val="50195"/>
            </a:srgbClr>
          </a:solidFill>
          <a:ln w="9525">
            <a:noFill/>
            <a:miter lim="800000"/>
            <a:headEnd/>
            <a:tailEnd/>
          </a:ln>
        </p:spPr>
        <p:txBody>
          <a:bodyPr wrap="none">
            <a:spAutoFit/>
          </a:bodyPr>
          <a:lstStyle/>
          <a:p>
            <a:r>
              <a:rPr lang="en-US" sz="1600">
                <a:solidFill>
                  <a:srgbClr val="B20000"/>
                </a:solidFill>
                <a:cs typeface="+mn-cs"/>
              </a:rPr>
              <a:t>solution 3</a:t>
            </a:r>
          </a:p>
        </p:txBody>
      </p:sp>
      <p:sp>
        <p:nvSpPr>
          <p:cNvPr id="78865" name="AutoShape 17"/>
          <p:cNvSpPr>
            <a:spLocks noChangeArrowheads="1"/>
          </p:cNvSpPr>
          <p:nvPr/>
        </p:nvSpPr>
        <p:spPr bwMode="auto">
          <a:xfrm rot="1035962">
            <a:off x="4610100" y="2600325"/>
            <a:ext cx="522288" cy="195263"/>
          </a:xfrm>
          <a:prstGeom prst="triangle">
            <a:avLst>
              <a:gd name="adj" fmla="val 76056"/>
            </a:avLst>
          </a:prstGeom>
          <a:solidFill>
            <a:srgbClr val="FFC000"/>
          </a:solidFill>
          <a:ln w="9525">
            <a:solidFill>
              <a:srgbClr val="B20000"/>
            </a:solidFill>
            <a:miter lim="800000"/>
            <a:headEnd/>
            <a:tailEnd/>
          </a:ln>
        </p:spPr>
        <p:txBody>
          <a:bodyPr wrap="none" anchor="ctr"/>
          <a:lstStyle/>
          <a:p>
            <a:endParaRPr lang="en-US">
              <a:solidFill>
                <a:srgbClr val="000000"/>
              </a:solidFill>
              <a:cs typeface="+mn-cs"/>
            </a:endParaRPr>
          </a:p>
        </p:txBody>
      </p:sp>
      <p:sp>
        <p:nvSpPr>
          <p:cNvPr id="78867" name="AutoShape 19"/>
          <p:cNvSpPr>
            <a:spLocks noChangeAspect="1" noChangeArrowheads="1"/>
          </p:cNvSpPr>
          <p:nvPr/>
        </p:nvSpPr>
        <p:spPr bwMode="auto">
          <a:xfrm>
            <a:off x="3840163" y="1277938"/>
            <a:ext cx="2054225" cy="333375"/>
          </a:xfrm>
          <a:prstGeom prst="parallelogram">
            <a:avLst>
              <a:gd name="adj" fmla="val 156644"/>
            </a:avLst>
          </a:prstGeom>
          <a:solidFill>
            <a:schemeClr val="bg1">
              <a:alpha val="59999"/>
            </a:schemeClr>
          </a:solidFill>
          <a:ln w="9525">
            <a:solidFill>
              <a:schemeClr val="bg2"/>
            </a:solidFill>
            <a:miter lim="800000"/>
            <a:headEnd/>
            <a:tailEnd/>
          </a:ln>
        </p:spPr>
        <p:txBody>
          <a:bodyPr wrap="none" anchor="ctr"/>
          <a:lstStyle/>
          <a:p>
            <a:endParaRPr lang="en-US">
              <a:solidFill>
                <a:srgbClr val="000000"/>
              </a:solidFill>
              <a:cs typeface="+mn-cs"/>
            </a:endParaRPr>
          </a:p>
        </p:txBody>
      </p:sp>
      <p:sp>
        <p:nvSpPr>
          <p:cNvPr id="78869" name="AutoShape 21"/>
          <p:cNvSpPr>
            <a:spLocks noChangeArrowheads="1"/>
          </p:cNvSpPr>
          <p:nvPr/>
        </p:nvSpPr>
        <p:spPr bwMode="auto">
          <a:xfrm rot="798520">
            <a:off x="6094413" y="4433888"/>
            <a:ext cx="623887" cy="376237"/>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78870" name="AutoShape 22"/>
          <p:cNvSpPr>
            <a:spLocks noChangeArrowheads="1"/>
          </p:cNvSpPr>
          <p:nvPr/>
        </p:nvSpPr>
        <p:spPr bwMode="auto">
          <a:xfrm rot="1097357">
            <a:off x="7270750" y="1058863"/>
            <a:ext cx="623888" cy="174625"/>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000000"/>
              </a:solidFill>
              <a:latin typeface="Arial" charset="0"/>
              <a:cs typeface="+mn-cs"/>
            </a:endParaRPr>
          </a:p>
        </p:txBody>
      </p:sp>
      <p:cxnSp>
        <p:nvCxnSpPr>
          <p:cNvPr id="78872" name="AutoShape 24"/>
          <p:cNvCxnSpPr>
            <a:cxnSpLocks noChangeShapeType="1"/>
          </p:cNvCxnSpPr>
          <p:nvPr/>
        </p:nvCxnSpPr>
        <p:spPr bwMode="auto">
          <a:xfrm flipV="1">
            <a:off x="3921125" y="3181350"/>
            <a:ext cx="457200" cy="301625"/>
          </a:xfrm>
          <a:prstGeom prst="straightConnector1">
            <a:avLst/>
          </a:prstGeom>
          <a:noFill/>
          <a:ln w="38100">
            <a:solidFill>
              <a:srgbClr val="008000"/>
            </a:solidFill>
            <a:prstDash val="sysDot"/>
            <a:round/>
            <a:headEnd/>
            <a:tailEnd type="stealth" w="med" len="med"/>
          </a:ln>
        </p:spPr>
      </p:cxnSp>
      <p:sp>
        <p:nvSpPr>
          <p:cNvPr id="78866" name="AutoShape 18"/>
          <p:cNvSpPr>
            <a:spLocks/>
          </p:cNvSpPr>
          <p:nvPr/>
        </p:nvSpPr>
        <p:spPr bwMode="auto">
          <a:xfrm>
            <a:off x="1731963" y="1957388"/>
            <a:ext cx="1917700" cy="887412"/>
          </a:xfrm>
          <a:prstGeom prst="borderCallout2">
            <a:avLst>
              <a:gd name="adj1" fmla="val 12880"/>
              <a:gd name="adj2" fmla="val 103972"/>
              <a:gd name="adj3" fmla="val 12880"/>
              <a:gd name="adj4" fmla="val 134852"/>
              <a:gd name="adj5" fmla="val 87120"/>
              <a:gd name="adj6" fmla="val 166472"/>
            </a:avLst>
          </a:prstGeom>
          <a:solidFill>
            <a:srgbClr val="FFFF99"/>
          </a:solidFill>
          <a:ln w="25400">
            <a:solidFill>
              <a:srgbClr val="B20000"/>
            </a:solidFill>
            <a:miter lim="800000"/>
            <a:headEnd/>
            <a:tailEnd/>
          </a:ln>
        </p:spPr>
        <p:txBody>
          <a:bodyPr/>
          <a:lstStyle/>
          <a:p>
            <a:pPr algn="ctr"/>
            <a:r>
              <a:rPr lang="en-US" sz="2000">
                <a:solidFill>
                  <a:srgbClr val="B20000"/>
                </a:solidFill>
                <a:cs typeface="+mn-cs"/>
              </a:rPr>
              <a:t>your position:</a:t>
            </a:r>
            <a:br>
              <a:rPr lang="en-US" sz="2000">
                <a:solidFill>
                  <a:srgbClr val="B20000"/>
                </a:solidFill>
                <a:cs typeface="+mn-cs"/>
              </a:rPr>
            </a:br>
            <a:r>
              <a:rPr lang="en-US" sz="1600">
                <a:solidFill>
                  <a:srgbClr val="B20000"/>
                </a:solidFill>
                <a:cs typeface="+mn-cs"/>
              </a:rPr>
              <a:t>averaged from the 3 CORS solutions</a:t>
            </a:r>
          </a:p>
        </p:txBody>
      </p:sp>
      <p:sp>
        <p:nvSpPr>
          <p:cNvPr id="78877" name="AutoShape 29"/>
          <p:cNvSpPr>
            <a:spLocks noChangeArrowheads="1"/>
          </p:cNvSpPr>
          <p:nvPr/>
        </p:nvSpPr>
        <p:spPr bwMode="auto">
          <a:xfrm>
            <a:off x="4818063" y="3471863"/>
            <a:ext cx="254000" cy="92075"/>
          </a:xfrm>
          <a:prstGeom prst="triangle">
            <a:avLst>
              <a:gd name="adj" fmla="val 50000"/>
            </a:avLst>
          </a:prstGeom>
          <a:solidFill>
            <a:srgbClr val="FF0000">
              <a:alpha val="50195"/>
            </a:srgbClr>
          </a:solidFill>
          <a:ln w="9525">
            <a:noFill/>
            <a:miter lim="800000"/>
            <a:headEnd/>
            <a:tailEnd/>
          </a:ln>
        </p:spPr>
        <p:txBody>
          <a:bodyPr wrap="none" anchor="ctr"/>
          <a:lstStyle/>
          <a:p>
            <a:endParaRPr lang="en-US">
              <a:solidFill>
                <a:srgbClr val="000000"/>
              </a:solidFill>
              <a:cs typeface="+mn-cs"/>
            </a:endParaRPr>
          </a:p>
        </p:txBody>
      </p:sp>
      <p:sp>
        <p:nvSpPr>
          <p:cNvPr id="78878" name="AutoShape 30"/>
          <p:cNvSpPr>
            <a:spLocks noChangeArrowheads="1"/>
          </p:cNvSpPr>
          <p:nvPr/>
        </p:nvSpPr>
        <p:spPr bwMode="auto">
          <a:xfrm>
            <a:off x="3943350" y="3003550"/>
            <a:ext cx="254000" cy="92075"/>
          </a:xfrm>
          <a:prstGeom prst="triangle">
            <a:avLst>
              <a:gd name="adj" fmla="val 50000"/>
            </a:avLst>
          </a:prstGeom>
          <a:solidFill>
            <a:srgbClr val="FF0000">
              <a:alpha val="50195"/>
            </a:srgbClr>
          </a:solidFill>
          <a:ln w="9525">
            <a:noFill/>
            <a:miter lim="800000"/>
            <a:headEnd/>
            <a:tailEnd/>
          </a:ln>
        </p:spPr>
        <p:txBody>
          <a:bodyPr wrap="none" anchor="ctr"/>
          <a:lstStyle/>
          <a:p>
            <a:endParaRPr lang="en-US">
              <a:solidFill>
                <a:srgbClr val="000000"/>
              </a:solidFill>
              <a:cs typeface="+mn-cs"/>
            </a:endParaRPr>
          </a:p>
        </p:txBody>
      </p:sp>
      <p:sp>
        <p:nvSpPr>
          <p:cNvPr id="78871" name="AutoShape 23"/>
          <p:cNvSpPr>
            <a:spLocks noChangeArrowheads="1"/>
          </p:cNvSpPr>
          <p:nvPr/>
        </p:nvSpPr>
        <p:spPr bwMode="auto">
          <a:xfrm rot="2112" flipH="1">
            <a:off x="3838575" y="1612900"/>
            <a:ext cx="1528763" cy="1914525"/>
          </a:xfrm>
          <a:prstGeom prst="parallelogram">
            <a:avLst>
              <a:gd name="adj" fmla="val 0"/>
            </a:avLst>
          </a:prstGeom>
          <a:solidFill>
            <a:schemeClr val="bg1">
              <a:alpha val="59999"/>
            </a:schemeClr>
          </a:solidFill>
          <a:ln w="9525">
            <a:solidFill>
              <a:schemeClr val="bg2"/>
            </a:solidFill>
            <a:miter lim="800000"/>
            <a:headEnd/>
            <a:tailEnd/>
          </a:ln>
        </p:spPr>
        <p:txBody>
          <a:bodyPr wrap="none" anchor="ctr"/>
          <a:lstStyle/>
          <a:p>
            <a:pPr algn="ctr"/>
            <a:endParaRPr lang="en-US">
              <a:solidFill>
                <a:srgbClr val="000000"/>
              </a:solidFill>
              <a:cs typeface="+mn-cs"/>
            </a:endParaRPr>
          </a:p>
        </p:txBody>
      </p:sp>
      <p:sp>
        <p:nvSpPr>
          <p:cNvPr id="78879" name="Text Box 31"/>
          <p:cNvSpPr txBox="1">
            <a:spLocks noChangeArrowheads="1"/>
          </p:cNvSpPr>
          <p:nvPr/>
        </p:nvSpPr>
        <p:spPr bwMode="auto">
          <a:xfrm>
            <a:off x="5154613" y="3182938"/>
            <a:ext cx="220662" cy="336550"/>
          </a:xfrm>
          <a:prstGeom prst="rect">
            <a:avLst/>
          </a:prstGeom>
          <a:solidFill>
            <a:srgbClr val="008000">
              <a:alpha val="20000"/>
            </a:srgbClr>
          </a:solidFill>
          <a:ln w="9525">
            <a:noFill/>
            <a:miter lim="800000"/>
            <a:headEnd/>
            <a:tailEnd/>
          </a:ln>
        </p:spPr>
        <p:txBody>
          <a:bodyPr>
            <a:spAutoFit/>
          </a:bodyPr>
          <a:lstStyle/>
          <a:p>
            <a:r>
              <a:rPr lang="en-US" sz="1600" b="1">
                <a:solidFill>
                  <a:srgbClr val="009999"/>
                </a:solidFill>
                <a:latin typeface="Symbol" pitchFamily="18" charset="2"/>
                <a:cs typeface="+mn-cs"/>
              </a:rPr>
              <a:t>l</a:t>
            </a:r>
            <a:endParaRPr lang="en-US" sz="1600" b="1">
              <a:solidFill>
                <a:srgbClr val="009999"/>
              </a:solidFill>
              <a:cs typeface="+mn-cs"/>
            </a:endParaRPr>
          </a:p>
        </p:txBody>
      </p:sp>
      <p:sp>
        <p:nvSpPr>
          <p:cNvPr id="78880" name="Text Box 32"/>
          <p:cNvSpPr txBox="1">
            <a:spLocks noChangeArrowheads="1"/>
          </p:cNvSpPr>
          <p:nvPr/>
        </p:nvSpPr>
        <p:spPr bwMode="auto">
          <a:xfrm>
            <a:off x="3844925" y="1612900"/>
            <a:ext cx="228600" cy="336550"/>
          </a:xfrm>
          <a:prstGeom prst="rect">
            <a:avLst/>
          </a:prstGeom>
          <a:solidFill>
            <a:srgbClr val="008000">
              <a:alpha val="20000"/>
            </a:srgbClr>
          </a:solidFill>
          <a:ln w="9525">
            <a:noFill/>
            <a:miter lim="800000"/>
            <a:headEnd/>
            <a:tailEnd/>
          </a:ln>
        </p:spPr>
        <p:txBody>
          <a:bodyPr>
            <a:spAutoFit/>
          </a:bodyPr>
          <a:lstStyle/>
          <a:p>
            <a:r>
              <a:rPr lang="en-US" sz="1600" b="1">
                <a:solidFill>
                  <a:srgbClr val="009999"/>
                </a:solidFill>
                <a:cs typeface="+mn-cs"/>
              </a:rPr>
              <a:t>h</a:t>
            </a:r>
          </a:p>
        </p:txBody>
      </p:sp>
      <p:sp>
        <p:nvSpPr>
          <p:cNvPr id="78860" name="AutoShape 12"/>
          <p:cNvSpPr>
            <a:spLocks/>
          </p:cNvSpPr>
          <p:nvPr/>
        </p:nvSpPr>
        <p:spPr bwMode="auto">
          <a:xfrm>
            <a:off x="982663" y="4094163"/>
            <a:ext cx="2651125" cy="991404"/>
          </a:xfrm>
          <a:prstGeom prst="borderCallout2">
            <a:avLst>
              <a:gd name="adj1" fmla="val 13333"/>
              <a:gd name="adj2" fmla="val 102875"/>
              <a:gd name="adj3" fmla="val 13333"/>
              <a:gd name="adj4" fmla="val 102875"/>
              <a:gd name="adj5" fmla="val -67407"/>
              <a:gd name="adj6" fmla="val 108023"/>
            </a:avLst>
          </a:prstGeom>
          <a:solidFill>
            <a:srgbClr val="FFFF99"/>
          </a:solidFill>
          <a:ln w="25400">
            <a:solidFill>
              <a:srgbClr val="008000"/>
            </a:solidFill>
            <a:miter lim="800000"/>
            <a:headEnd/>
            <a:tailEnd/>
          </a:ln>
        </p:spPr>
        <p:txBody>
          <a:bodyPr/>
          <a:lstStyle/>
          <a:p>
            <a:pPr algn="ctr"/>
            <a:r>
              <a:rPr lang="en-US" sz="2000">
                <a:solidFill>
                  <a:srgbClr val="009999"/>
                </a:solidFill>
                <a:cs typeface="+mn-cs"/>
              </a:rPr>
              <a:t>your peak-to-peaks:</a:t>
            </a:r>
            <a:br>
              <a:rPr lang="en-US" sz="2000">
                <a:solidFill>
                  <a:srgbClr val="009999"/>
                </a:solidFill>
                <a:cs typeface="+mn-cs"/>
              </a:rPr>
            </a:br>
            <a:r>
              <a:rPr lang="en-US" sz="1600">
                <a:solidFill>
                  <a:srgbClr val="009999"/>
                </a:solidFill>
                <a:cs typeface="+mn-cs"/>
              </a:rPr>
              <a:t>scaled from the spread of the 3 CORS solutions</a:t>
            </a:r>
          </a:p>
        </p:txBody>
      </p:sp>
      <p:cxnSp>
        <p:nvCxnSpPr>
          <p:cNvPr id="78876" name="AutoShape 28"/>
          <p:cNvCxnSpPr>
            <a:cxnSpLocks noChangeShapeType="1"/>
          </p:cNvCxnSpPr>
          <p:nvPr/>
        </p:nvCxnSpPr>
        <p:spPr bwMode="auto">
          <a:xfrm flipH="1" flipV="1">
            <a:off x="3857625" y="3530600"/>
            <a:ext cx="1517650" cy="0"/>
          </a:xfrm>
          <a:prstGeom prst="straightConnector1">
            <a:avLst/>
          </a:prstGeom>
          <a:noFill/>
          <a:ln w="38100">
            <a:solidFill>
              <a:srgbClr val="008000"/>
            </a:solidFill>
            <a:prstDash val="sysDot"/>
            <a:round/>
            <a:headEnd type="stealth" w="med" len="med"/>
            <a:tailEnd type="oval" w="med" len="med"/>
          </a:ln>
        </p:spPr>
      </p:cxnSp>
      <p:cxnSp>
        <p:nvCxnSpPr>
          <p:cNvPr id="78875" name="AutoShape 27"/>
          <p:cNvCxnSpPr>
            <a:cxnSpLocks noChangeShapeType="1"/>
          </p:cNvCxnSpPr>
          <p:nvPr/>
        </p:nvCxnSpPr>
        <p:spPr bwMode="auto">
          <a:xfrm flipV="1">
            <a:off x="3836988" y="1604963"/>
            <a:ext cx="0" cy="1919287"/>
          </a:xfrm>
          <a:prstGeom prst="straightConnector1">
            <a:avLst/>
          </a:prstGeom>
          <a:noFill/>
          <a:ln w="38100">
            <a:solidFill>
              <a:srgbClr val="008000"/>
            </a:solidFill>
            <a:prstDash val="sysDot"/>
            <a:round/>
            <a:headEnd/>
            <a:tailEnd type="stealth" w="med" len="med"/>
          </a:ln>
        </p:spPr>
      </p:cxnSp>
      <p:sp>
        <p:nvSpPr>
          <p:cNvPr id="78855" name="AutoShape 7"/>
          <p:cNvSpPr>
            <a:spLocks noChangeArrowheads="1"/>
          </p:cNvSpPr>
          <p:nvPr/>
        </p:nvSpPr>
        <p:spPr bwMode="auto">
          <a:xfrm rot="5377544" flipH="1">
            <a:off x="4512470" y="2132806"/>
            <a:ext cx="2246312" cy="542925"/>
          </a:xfrm>
          <a:prstGeom prst="parallelogram">
            <a:avLst>
              <a:gd name="adj" fmla="val 61640"/>
            </a:avLst>
          </a:prstGeom>
          <a:solidFill>
            <a:schemeClr val="bg1">
              <a:alpha val="59999"/>
            </a:schemeClr>
          </a:solidFill>
          <a:ln w="9525">
            <a:solidFill>
              <a:schemeClr val="bg2"/>
            </a:solidFill>
            <a:miter lim="800000"/>
            <a:headEnd/>
            <a:tailEnd/>
          </a:ln>
        </p:spPr>
        <p:txBody>
          <a:bodyPr wrap="none" anchor="ctr"/>
          <a:lstStyle/>
          <a:p>
            <a:endParaRPr lang="en-US">
              <a:solidFill>
                <a:srgbClr val="000000"/>
              </a:solidFill>
              <a:cs typeface="+mn-cs"/>
            </a:endParaRPr>
          </a:p>
        </p:txBody>
      </p:sp>
      <p:sp>
        <p:nvSpPr>
          <p:cNvPr id="78868" name="AutoShape 20"/>
          <p:cNvSpPr>
            <a:spLocks noChangeArrowheads="1"/>
          </p:cNvSpPr>
          <p:nvPr/>
        </p:nvSpPr>
        <p:spPr bwMode="auto">
          <a:xfrm>
            <a:off x="5745163" y="1231900"/>
            <a:ext cx="254000" cy="92075"/>
          </a:xfrm>
          <a:prstGeom prst="triangle">
            <a:avLst>
              <a:gd name="adj" fmla="val 50000"/>
            </a:avLst>
          </a:prstGeom>
          <a:solidFill>
            <a:srgbClr val="FF0000">
              <a:alpha val="50195"/>
            </a:srgbClr>
          </a:solidFill>
          <a:ln w="9525">
            <a:noFill/>
            <a:miter lim="800000"/>
            <a:headEnd/>
            <a:tailEnd/>
          </a:ln>
        </p:spPr>
        <p:txBody>
          <a:bodyPr wrap="none" anchor="ctr"/>
          <a:lstStyle/>
          <a:p>
            <a:endParaRPr lang="en-US">
              <a:solidFill>
                <a:srgbClr val="000000"/>
              </a:solidFill>
              <a:cs typeface="+mn-cs"/>
            </a:endParaRPr>
          </a:p>
        </p:txBody>
      </p:sp>
      <p:sp>
        <p:nvSpPr>
          <p:cNvPr id="78858" name="Line 10"/>
          <p:cNvSpPr>
            <a:spLocks noChangeShapeType="1"/>
          </p:cNvSpPr>
          <p:nvPr/>
        </p:nvSpPr>
        <p:spPr bwMode="auto">
          <a:xfrm flipH="1">
            <a:off x="5861050" y="1130300"/>
            <a:ext cx="1674813" cy="149225"/>
          </a:xfrm>
          <a:prstGeom prst="line">
            <a:avLst/>
          </a:prstGeom>
          <a:noFill/>
          <a:ln w="19050">
            <a:solidFill>
              <a:srgbClr val="FF0000"/>
            </a:solidFill>
            <a:round/>
            <a:headEnd/>
            <a:tailEnd type="triangle" w="med" len="med"/>
          </a:ln>
        </p:spPr>
        <p:txBody>
          <a:bodyPr/>
          <a:lstStyle/>
          <a:p>
            <a:endParaRPr lang="en-US">
              <a:solidFill>
                <a:srgbClr val="000000"/>
              </a:solidFill>
              <a:cs typeface="+mn-cs"/>
            </a:endParaRPr>
          </a:p>
        </p:txBody>
      </p:sp>
      <p:sp>
        <p:nvSpPr>
          <p:cNvPr id="78859" name="Text Box 11"/>
          <p:cNvSpPr txBox="1">
            <a:spLocks noChangeArrowheads="1"/>
          </p:cNvSpPr>
          <p:nvPr/>
        </p:nvSpPr>
        <p:spPr bwMode="auto">
          <a:xfrm rot="-300000">
            <a:off x="6230938" y="904875"/>
            <a:ext cx="1052512" cy="336550"/>
          </a:xfrm>
          <a:prstGeom prst="rect">
            <a:avLst/>
          </a:prstGeom>
          <a:solidFill>
            <a:srgbClr val="FF99CC">
              <a:alpha val="50195"/>
            </a:srgbClr>
          </a:solidFill>
          <a:ln w="9525">
            <a:noFill/>
            <a:miter lim="800000"/>
            <a:headEnd/>
            <a:tailEnd/>
          </a:ln>
        </p:spPr>
        <p:txBody>
          <a:bodyPr wrap="none">
            <a:spAutoFit/>
          </a:bodyPr>
          <a:lstStyle/>
          <a:p>
            <a:r>
              <a:rPr lang="en-US" sz="1600">
                <a:solidFill>
                  <a:srgbClr val="B20000"/>
                </a:solidFill>
                <a:cs typeface="+mn-cs"/>
              </a:rPr>
              <a:t>solution 2</a:t>
            </a:r>
          </a:p>
        </p:txBody>
      </p:sp>
      <p:sp>
        <p:nvSpPr>
          <p:cNvPr id="9246" name="TextBox 29"/>
          <p:cNvSpPr txBox="1">
            <a:spLocks noChangeArrowheads="1"/>
          </p:cNvSpPr>
          <p:nvPr/>
        </p:nvSpPr>
        <p:spPr bwMode="auto">
          <a:xfrm rot="-3950553">
            <a:off x="6143625" y="1047750"/>
            <a:ext cx="319088" cy="369888"/>
          </a:xfrm>
          <a:prstGeom prst="rect">
            <a:avLst/>
          </a:prstGeom>
          <a:noFill/>
          <a:ln w="9525">
            <a:noFill/>
            <a:miter lim="800000"/>
            <a:headEnd/>
            <a:tailEnd/>
          </a:ln>
        </p:spPr>
        <p:txBody>
          <a:bodyPr wrap="none">
            <a:spAutoFit/>
          </a:bodyPr>
          <a:lstStyle/>
          <a:p>
            <a:r>
              <a:rPr lang="en-US">
                <a:solidFill>
                  <a:srgbClr val="FF0000"/>
                </a:solidFill>
                <a:cs typeface="+mn-cs"/>
              </a:rPr>
              <a:t>=</a:t>
            </a:r>
            <a:endParaRPr lang="en-US">
              <a:solidFill>
                <a:srgbClr val="000000"/>
              </a:solidFill>
              <a:cs typeface="+mn-cs"/>
            </a:endParaRPr>
          </a:p>
        </p:txBody>
      </p:sp>
      <p:sp>
        <p:nvSpPr>
          <p:cNvPr id="9247" name="TextBox 30"/>
          <p:cNvSpPr txBox="1">
            <a:spLocks noChangeArrowheads="1"/>
          </p:cNvSpPr>
          <p:nvPr/>
        </p:nvSpPr>
        <p:spPr bwMode="auto">
          <a:xfrm rot="-1488748">
            <a:off x="5238750" y="3705225"/>
            <a:ext cx="319088" cy="369888"/>
          </a:xfrm>
          <a:prstGeom prst="rect">
            <a:avLst/>
          </a:prstGeom>
          <a:noFill/>
          <a:ln w="9525">
            <a:noFill/>
            <a:miter lim="800000"/>
            <a:headEnd/>
            <a:tailEnd/>
          </a:ln>
        </p:spPr>
        <p:txBody>
          <a:bodyPr wrap="none">
            <a:spAutoFit/>
          </a:bodyPr>
          <a:lstStyle/>
          <a:p>
            <a:r>
              <a:rPr lang="en-US">
                <a:solidFill>
                  <a:srgbClr val="FF0000"/>
                </a:solidFill>
                <a:cs typeface="+mn-cs"/>
              </a:rPr>
              <a:t>=</a:t>
            </a:r>
            <a:endParaRPr lang="en-US">
              <a:solidFill>
                <a:srgbClr val="000000"/>
              </a:solidFill>
              <a:cs typeface="+mn-cs"/>
            </a:endParaRPr>
          </a:p>
        </p:txBody>
      </p:sp>
      <p:sp>
        <p:nvSpPr>
          <p:cNvPr id="9248" name="TextBox 31"/>
          <p:cNvSpPr txBox="1">
            <a:spLocks noChangeArrowheads="1"/>
          </p:cNvSpPr>
          <p:nvPr/>
        </p:nvSpPr>
        <p:spPr bwMode="auto">
          <a:xfrm rot="-3950553">
            <a:off x="2028825" y="3314700"/>
            <a:ext cx="319088" cy="369888"/>
          </a:xfrm>
          <a:prstGeom prst="rect">
            <a:avLst/>
          </a:prstGeom>
          <a:noFill/>
          <a:ln w="9525">
            <a:noFill/>
            <a:miter lim="800000"/>
            <a:headEnd/>
            <a:tailEnd/>
          </a:ln>
        </p:spPr>
        <p:txBody>
          <a:bodyPr wrap="none">
            <a:spAutoFit/>
          </a:bodyPr>
          <a:lstStyle/>
          <a:p>
            <a:r>
              <a:rPr lang="en-US">
                <a:solidFill>
                  <a:srgbClr val="FF0000"/>
                </a:solidFill>
                <a:cs typeface="+mn-cs"/>
              </a:rPr>
              <a:t>=</a:t>
            </a:r>
            <a:endParaRPr lang="en-US">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wipe(down)">
                                      <p:cBhvr>
                                        <p:cTn id="7" dur="500"/>
                                        <p:tgtEl>
                                          <p:spTgt spid="788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8856"/>
                                        </p:tgtEl>
                                        <p:attrNameLst>
                                          <p:attrName>style.visibility</p:attrName>
                                        </p:attrNameLst>
                                      </p:cBhvr>
                                      <p:to>
                                        <p:strVal val="visible"/>
                                      </p:to>
                                    </p:set>
                                    <p:animEffect transition="in" filter="wipe(left)">
                                      <p:cBhvr>
                                        <p:cTn id="11" dur="500"/>
                                        <p:tgtEl>
                                          <p:spTgt spid="7885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left)">
                                      <p:cBhvr>
                                        <p:cTn id="14" dur="500"/>
                                        <p:tgtEl>
                                          <p:spTgt spid="7885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8878"/>
                                        </p:tgtEl>
                                        <p:attrNameLst>
                                          <p:attrName>style.visibility</p:attrName>
                                        </p:attrNameLst>
                                      </p:cBhvr>
                                      <p:to>
                                        <p:strVal val="visible"/>
                                      </p:to>
                                    </p:set>
                                    <p:animEffect transition="in" filter="wipe(left)">
                                      <p:cBhvr>
                                        <p:cTn id="18" dur="500"/>
                                        <p:tgtEl>
                                          <p:spTgt spid="78878"/>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78870"/>
                                        </p:tgtEl>
                                        <p:attrNameLst>
                                          <p:attrName>style.visibility</p:attrName>
                                        </p:attrNameLst>
                                      </p:cBhvr>
                                      <p:to>
                                        <p:strVal val="visible"/>
                                      </p:to>
                                    </p:set>
                                    <p:animEffect transition="in" filter="wipe(right)">
                                      <p:cBhvr>
                                        <p:cTn id="22" dur="500"/>
                                        <p:tgtEl>
                                          <p:spTgt spid="78870"/>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8858"/>
                                        </p:tgtEl>
                                        <p:attrNameLst>
                                          <p:attrName>style.visibility</p:attrName>
                                        </p:attrNameLst>
                                      </p:cBhvr>
                                      <p:to>
                                        <p:strVal val="visible"/>
                                      </p:to>
                                    </p:set>
                                    <p:animEffect transition="in" filter="wipe(right)">
                                      <p:cBhvr>
                                        <p:cTn id="26" dur="500"/>
                                        <p:tgtEl>
                                          <p:spTgt spid="78858"/>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78859"/>
                                        </p:tgtEl>
                                        <p:attrNameLst>
                                          <p:attrName>style.visibility</p:attrName>
                                        </p:attrNameLst>
                                      </p:cBhvr>
                                      <p:to>
                                        <p:strVal val="visible"/>
                                      </p:to>
                                    </p:set>
                                    <p:animEffect transition="in" filter="wipe(right)">
                                      <p:cBhvr>
                                        <p:cTn id="29" dur="500"/>
                                        <p:tgtEl>
                                          <p:spTgt spid="78859"/>
                                        </p:tgtEl>
                                      </p:cBhvr>
                                    </p:animEffect>
                                  </p:childTnLst>
                                </p:cTn>
                              </p:par>
                            </p:childTnLst>
                          </p:cTn>
                        </p:par>
                        <p:par>
                          <p:cTn id="30" fill="hold">
                            <p:stCondLst>
                              <p:cond delay="2500"/>
                            </p:stCondLst>
                            <p:childTnLst>
                              <p:par>
                                <p:cTn id="31" presetID="22" presetClass="entr" presetSubtype="2" fill="hold" grpId="0" nodeType="afterEffect">
                                  <p:stCondLst>
                                    <p:cond delay="0"/>
                                  </p:stCondLst>
                                  <p:childTnLst>
                                    <p:set>
                                      <p:cBhvr>
                                        <p:cTn id="32" dur="1" fill="hold">
                                          <p:stCondLst>
                                            <p:cond delay="0"/>
                                          </p:stCondLst>
                                        </p:cTn>
                                        <p:tgtEl>
                                          <p:spTgt spid="78868"/>
                                        </p:tgtEl>
                                        <p:attrNameLst>
                                          <p:attrName>style.visibility</p:attrName>
                                        </p:attrNameLst>
                                      </p:cBhvr>
                                      <p:to>
                                        <p:strVal val="visible"/>
                                      </p:to>
                                    </p:set>
                                    <p:animEffect transition="in" filter="wipe(right)">
                                      <p:cBhvr>
                                        <p:cTn id="33" dur="500"/>
                                        <p:tgtEl>
                                          <p:spTgt spid="78868"/>
                                        </p:tgtEl>
                                      </p:cBhvr>
                                    </p:animEffect>
                                  </p:childTnLst>
                                </p:cTn>
                              </p:par>
                            </p:childTnLst>
                          </p:cTn>
                        </p:par>
                        <p:par>
                          <p:cTn id="34" fill="hold">
                            <p:stCondLst>
                              <p:cond delay="3000"/>
                            </p:stCondLst>
                            <p:childTnLst>
                              <p:par>
                                <p:cTn id="35" presetID="22" presetClass="entr" presetSubtype="4" fill="hold" nodeType="afterEffect">
                                  <p:stCondLst>
                                    <p:cond delay="0"/>
                                  </p:stCondLst>
                                  <p:childTnLst>
                                    <p:set>
                                      <p:cBhvr>
                                        <p:cTn id="36" dur="1" fill="hold">
                                          <p:stCondLst>
                                            <p:cond delay="0"/>
                                          </p:stCondLst>
                                        </p:cTn>
                                        <p:tgtEl>
                                          <p:spTgt spid="78869"/>
                                        </p:tgtEl>
                                        <p:attrNameLst>
                                          <p:attrName>style.visibility</p:attrName>
                                        </p:attrNameLst>
                                      </p:cBhvr>
                                      <p:to>
                                        <p:strVal val="visible"/>
                                      </p:to>
                                    </p:set>
                                    <p:animEffect transition="in" filter="wipe(down)">
                                      <p:cBhvr>
                                        <p:cTn id="37" dur="500"/>
                                        <p:tgtEl>
                                          <p:spTgt spid="78869"/>
                                        </p:tgtEl>
                                      </p:cBhvr>
                                    </p:animEffect>
                                  </p:childTnLst>
                                </p:cTn>
                              </p:par>
                            </p:childTnLst>
                          </p:cTn>
                        </p:par>
                        <p:par>
                          <p:cTn id="38" fill="hold">
                            <p:stCondLst>
                              <p:cond delay="3500"/>
                            </p:stCondLst>
                            <p:childTnLst>
                              <p:par>
                                <p:cTn id="39" presetID="22" presetClass="entr" presetSubtype="4" fill="hold" grpId="0" nodeType="afterEffect">
                                  <p:stCondLst>
                                    <p:cond delay="0"/>
                                  </p:stCondLst>
                                  <p:childTnLst>
                                    <p:set>
                                      <p:cBhvr>
                                        <p:cTn id="40" dur="1" fill="hold">
                                          <p:stCondLst>
                                            <p:cond delay="0"/>
                                          </p:stCondLst>
                                        </p:cTn>
                                        <p:tgtEl>
                                          <p:spTgt spid="78863"/>
                                        </p:tgtEl>
                                        <p:attrNameLst>
                                          <p:attrName>style.visibility</p:attrName>
                                        </p:attrNameLst>
                                      </p:cBhvr>
                                      <p:to>
                                        <p:strVal val="visible"/>
                                      </p:to>
                                    </p:set>
                                    <p:animEffect transition="in" filter="wipe(down)">
                                      <p:cBhvr>
                                        <p:cTn id="41" dur="500"/>
                                        <p:tgtEl>
                                          <p:spTgt spid="7886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8864"/>
                                        </p:tgtEl>
                                        <p:attrNameLst>
                                          <p:attrName>style.visibility</p:attrName>
                                        </p:attrNameLst>
                                      </p:cBhvr>
                                      <p:to>
                                        <p:strVal val="visible"/>
                                      </p:to>
                                    </p:set>
                                    <p:animEffect transition="in" filter="wipe(down)">
                                      <p:cBhvr>
                                        <p:cTn id="44" dur="500"/>
                                        <p:tgtEl>
                                          <p:spTgt spid="78864"/>
                                        </p:tgtEl>
                                      </p:cBhvr>
                                    </p:animEffect>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78877"/>
                                        </p:tgtEl>
                                        <p:attrNameLst>
                                          <p:attrName>style.visibility</p:attrName>
                                        </p:attrNameLst>
                                      </p:cBhvr>
                                      <p:to>
                                        <p:strVal val="visible"/>
                                      </p:to>
                                    </p:set>
                                    <p:animEffect transition="in" filter="wipe(down)">
                                      <p:cBhvr>
                                        <p:cTn id="48" dur="500"/>
                                        <p:tgtEl>
                                          <p:spTgt spid="78877"/>
                                        </p:tgtEl>
                                      </p:cBhvr>
                                    </p:animEffect>
                                  </p:childTnLst>
                                </p:cTn>
                              </p:par>
                            </p:childTnLst>
                          </p:cTn>
                        </p:par>
                        <p:par>
                          <p:cTn id="49" fill="hold">
                            <p:stCondLst>
                              <p:cond delay="4500"/>
                            </p:stCondLst>
                            <p:childTnLst>
                              <p:par>
                                <p:cTn id="50" presetID="22" presetClass="entr" presetSubtype="2" fill="hold" grpId="0" nodeType="afterEffect">
                                  <p:stCondLst>
                                    <p:cond delay="0"/>
                                  </p:stCondLst>
                                  <p:childTnLst>
                                    <p:set>
                                      <p:cBhvr>
                                        <p:cTn id="51" dur="1" fill="hold">
                                          <p:stCondLst>
                                            <p:cond delay="0"/>
                                          </p:stCondLst>
                                        </p:cTn>
                                        <p:tgtEl>
                                          <p:spTgt spid="78865"/>
                                        </p:tgtEl>
                                        <p:attrNameLst>
                                          <p:attrName>style.visibility</p:attrName>
                                        </p:attrNameLst>
                                      </p:cBhvr>
                                      <p:to>
                                        <p:strVal val="visible"/>
                                      </p:to>
                                    </p:set>
                                    <p:animEffect transition="in" filter="wipe(right)">
                                      <p:cBhvr>
                                        <p:cTn id="52" dur="500"/>
                                        <p:tgtEl>
                                          <p:spTgt spid="78865"/>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8866"/>
                                        </p:tgtEl>
                                        <p:attrNameLst>
                                          <p:attrName>style.visibility</p:attrName>
                                        </p:attrNameLst>
                                      </p:cBhvr>
                                      <p:to>
                                        <p:strVal val="visible"/>
                                      </p:to>
                                    </p:set>
                                    <p:animEffect transition="in" filter="wipe(right)">
                                      <p:cBhvr>
                                        <p:cTn id="55" dur="500"/>
                                        <p:tgtEl>
                                          <p:spTgt spid="7886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78876"/>
                                        </p:tgtEl>
                                        <p:attrNameLst>
                                          <p:attrName>style.visibility</p:attrName>
                                        </p:attrNameLst>
                                      </p:cBhvr>
                                      <p:to>
                                        <p:strVal val="visible"/>
                                      </p:to>
                                    </p:set>
                                    <p:animEffect transition="in" filter="wipe(left)">
                                      <p:cBhvr>
                                        <p:cTn id="60" dur="500"/>
                                        <p:tgtEl>
                                          <p:spTgt spid="78876"/>
                                        </p:tgtEl>
                                      </p:cBhvr>
                                    </p:animEffect>
                                  </p:childTnLst>
                                </p:cTn>
                              </p:par>
                              <p:par>
                                <p:cTn id="61" presetID="22" presetClass="entr" presetSubtype="8" fill="hold" nodeType="withEffect">
                                  <p:stCondLst>
                                    <p:cond delay="0"/>
                                  </p:stCondLst>
                                  <p:childTnLst>
                                    <p:set>
                                      <p:cBhvr>
                                        <p:cTn id="62" dur="1" fill="hold">
                                          <p:stCondLst>
                                            <p:cond delay="0"/>
                                          </p:stCondLst>
                                        </p:cTn>
                                        <p:tgtEl>
                                          <p:spTgt spid="78872"/>
                                        </p:tgtEl>
                                        <p:attrNameLst>
                                          <p:attrName>style.visibility</p:attrName>
                                        </p:attrNameLst>
                                      </p:cBhvr>
                                      <p:to>
                                        <p:strVal val="visible"/>
                                      </p:to>
                                    </p:set>
                                    <p:animEffect transition="in" filter="wipe(left)">
                                      <p:cBhvr>
                                        <p:cTn id="63" dur="500"/>
                                        <p:tgtEl>
                                          <p:spTgt spid="7887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78861"/>
                                        </p:tgtEl>
                                        <p:attrNameLst>
                                          <p:attrName>style.visibility</p:attrName>
                                        </p:attrNameLst>
                                      </p:cBhvr>
                                      <p:to>
                                        <p:strVal val="visible"/>
                                      </p:to>
                                    </p:set>
                                    <p:animEffect transition="in" filter="wipe(down)">
                                      <p:cBhvr>
                                        <p:cTn id="66" dur="500"/>
                                        <p:tgtEl>
                                          <p:spTgt spid="78861"/>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78879"/>
                                        </p:tgtEl>
                                        <p:attrNameLst>
                                          <p:attrName>style.visibility</p:attrName>
                                        </p:attrNameLst>
                                      </p:cBhvr>
                                      <p:to>
                                        <p:strVal val="visible"/>
                                      </p:to>
                                    </p:set>
                                    <p:animEffect transition="in" filter="wipe(down)">
                                      <p:cBhvr>
                                        <p:cTn id="70" dur="500"/>
                                        <p:tgtEl>
                                          <p:spTgt spid="78879"/>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8851"/>
                                        </p:tgtEl>
                                        <p:attrNameLst>
                                          <p:attrName>style.visibility</p:attrName>
                                        </p:attrNameLst>
                                      </p:cBhvr>
                                      <p:to>
                                        <p:strVal val="visible"/>
                                      </p:to>
                                    </p:set>
                                    <p:animEffect transition="in" filter="wipe(down)">
                                      <p:cBhvr>
                                        <p:cTn id="73" dur="500"/>
                                        <p:tgtEl>
                                          <p:spTgt spid="7885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8852"/>
                                        </p:tgtEl>
                                        <p:attrNameLst>
                                          <p:attrName>style.visibility</p:attrName>
                                        </p:attrNameLst>
                                      </p:cBhvr>
                                      <p:to>
                                        <p:strVal val="visible"/>
                                      </p:to>
                                    </p:set>
                                    <p:animEffect transition="in" filter="wipe(down)">
                                      <p:cBhvr>
                                        <p:cTn id="76" dur="500"/>
                                        <p:tgtEl>
                                          <p:spTgt spid="7885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8853"/>
                                        </p:tgtEl>
                                        <p:attrNameLst>
                                          <p:attrName>style.visibility</p:attrName>
                                        </p:attrNameLst>
                                      </p:cBhvr>
                                      <p:to>
                                        <p:strVal val="visible"/>
                                      </p:to>
                                    </p:set>
                                    <p:animEffect transition="in" filter="wipe(down)">
                                      <p:cBhvr>
                                        <p:cTn id="79" dur="500"/>
                                        <p:tgtEl>
                                          <p:spTgt spid="7885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8855"/>
                                        </p:tgtEl>
                                        <p:attrNameLst>
                                          <p:attrName>style.visibility</p:attrName>
                                        </p:attrNameLst>
                                      </p:cBhvr>
                                      <p:to>
                                        <p:strVal val="visible"/>
                                      </p:to>
                                    </p:set>
                                    <p:animEffect transition="in" filter="wipe(down)">
                                      <p:cBhvr>
                                        <p:cTn id="82" dur="500"/>
                                        <p:tgtEl>
                                          <p:spTgt spid="78855"/>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78871"/>
                                        </p:tgtEl>
                                        <p:attrNameLst>
                                          <p:attrName>style.visibility</p:attrName>
                                        </p:attrNameLst>
                                      </p:cBhvr>
                                      <p:to>
                                        <p:strVal val="visible"/>
                                      </p:to>
                                    </p:set>
                                    <p:animEffect transition="in" filter="wipe(down)">
                                      <p:cBhvr>
                                        <p:cTn id="85" dur="500"/>
                                        <p:tgtEl>
                                          <p:spTgt spid="78871"/>
                                        </p:tgtEl>
                                      </p:cBhvr>
                                    </p:animEffect>
                                  </p:childTnLst>
                                </p:cTn>
                              </p:par>
                              <p:par>
                                <p:cTn id="86" presetID="22" presetClass="entr" presetSubtype="4" fill="hold" nodeType="withEffect">
                                  <p:stCondLst>
                                    <p:cond delay="0"/>
                                  </p:stCondLst>
                                  <p:childTnLst>
                                    <p:set>
                                      <p:cBhvr>
                                        <p:cTn id="87" dur="1" fill="hold">
                                          <p:stCondLst>
                                            <p:cond delay="0"/>
                                          </p:stCondLst>
                                        </p:cTn>
                                        <p:tgtEl>
                                          <p:spTgt spid="78875"/>
                                        </p:tgtEl>
                                        <p:attrNameLst>
                                          <p:attrName>style.visibility</p:attrName>
                                        </p:attrNameLst>
                                      </p:cBhvr>
                                      <p:to>
                                        <p:strVal val="visible"/>
                                      </p:to>
                                    </p:set>
                                    <p:animEffect transition="in" filter="wipe(down)">
                                      <p:cBhvr>
                                        <p:cTn id="88" dur="500"/>
                                        <p:tgtEl>
                                          <p:spTgt spid="78875"/>
                                        </p:tgtEl>
                                      </p:cBhvr>
                                    </p:animEffect>
                                  </p:childTnLst>
                                </p:cTn>
                              </p:par>
                            </p:childTnLst>
                          </p:cTn>
                        </p:par>
                        <p:par>
                          <p:cTn id="89" fill="hold">
                            <p:stCondLst>
                              <p:cond delay="1000"/>
                            </p:stCondLst>
                            <p:childTnLst>
                              <p:par>
                                <p:cTn id="90" presetID="1" presetClass="entr" presetSubtype="0" fill="hold" grpId="0" nodeType="afterEffect">
                                  <p:stCondLst>
                                    <p:cond delay="0"/>
                                  </p:stCondLst>
                                  <p:childTnLst>
                                    <p:set>
                                      <p:cBhvr>
                                        <p:cTn id="91" dur="1" fill="hold">
                                          <p:stCondLst>
                                            <p:cond delay="0"/>
                                          </p:stCondLst>
                                        </p:cTn>
                                        <p:tgtEl>
                                          <p:spTgt spid="78867"/>
                                        </p:tgtEl>
                                        <p:attrNameLst>
                                          <p:attrName>style.visibility</p:attrName>
                                        </p:attrNameLst>
                                      </p:cBhvr>
                                      <p:to>
                                        <p:strVal val="visible"/>
                                      </p:to>
                                    </p:set>
                                  </p:childTnLst>
                                </p:cTn>
                              </p:par>
                              <p:par>
                                <p:cTn id="92" presetID="22" presetClass="entr" presetSubtype="8" fill="hold" grpId="0" nodeType="withEffect">
                                  <p:stCondLst>
                                    <p:cond delay="0"/>
                                  </p:stCondLst>
                                  <p:childTnLst>
                                    <p:set>
                                      <p:cBhvr>
                                        <p:cTn id="93" dur="1" fill="hold">
                                          <p:stCondLst>
                                            <p:cond delay="0"/>
                                          </p:stCondLst>
                                        </p:cTn>
                                        <p:tgtEl>
                                          <p:spTgt spid="78880"/>
                                        </p:tgtEl>
                                        <p:attrNameLst>
                                          <p:attrName>style.visibility</p:attrName>
                                        </p:attrNameLst>
                                      </p:cBhvr>
                                      <p:to>
                                        <p:strVal val="visible"/>
                                      </p:to>
                                    </p:set>
                                    <p:animEffect transition="in" filter="wipe(left)">
                                      <p:cBhvr>
                                        <p:cTn id="94" dur="500"/>
                                        <p:tgtEl>
                                          <p:spTgt spid="78880"/>
                                        </p:tgtEl>
                                      </p:cBhvr>
                                    </p:animEffect>
                                  </p:childTnLst>
                                </p:cTn>
                              </p:par>
                            </p:childTnLst>
                          </p:cTn>
                        </p:par>
                        <p:par>
                          <p:cTn id="95" fill="hold">
                            <p:stCondLst>
                              <p:cond delay="1500"/>
                            </p:stCondLst>
                            <p:childTnLst>
                              <p:par>
                                <p:cTn id="96" presetID="22" presetClass="entr" presetSubtype="1" fill="hold" grpId="0" nodeType="afterEffect">
                                  <p:stCondLst>
                                    <p:cond delay="0"/>
                                  </p:stCondLst>
                                  <p:childTnLst>
                                    <p:set>
                                      <p:cBhvr>
                                        <p:cTn id="97" dur="1" fill="hold">
                                          <p:stCondLst>
                                            <p:cond delay="0"/>
                                          </p:stCondLst>
                                        </p:cTn>
                                        <p:tgtEl>
                                          <p:spTgt spid="78860"/>
                                        </p:tgtEl>
                                        <p:attrNameLst>
                                          <p:attrName>style.visibility</p:attrName>
                                        </p:attrNameLst>
                                      </p:cBhvr>
                                      <p:to>
                                        <p:strVal val="visible"/>
                                      </p:to>
                                    </p:set>
                                    <p:animEffect transition="in" filter="wipe(up)">
                                      <p:cBhvr>
                                        <p:cTn id="98" dur="500"/>
                                        <p:tgtEl>
                                          <p:spTgt spid="78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P spid="78852" grpId="0" animBg="1"/>
      <p:bldP spid="78853" grpId="0" animBg="1"/>
      <p:bldP spid="78856" grpId="0" animBg="1"/>
      <p:bldP spid="78857" grpId="0" animBg="1"/>
      <p:bldP spid="78861" grpId="0" animBg="1"/>
      <p:bldP spid="78863" grpId="0" animBg="1"/>
      <p:bldP spid="78864" grpId="0" animBg="1"/>
      <p:bldP spid="78865" grpId="0" animBg="1"/>
      <p:bldP spid="78867" grpId="0" animBg="1"/>
      <p:bldP spid="78866" grpId="0" animBg="1"/>
      <p:bldP spid="78877" grpId="0" animBg="1"/>
      <p:bldP spid="78878" grpId="0" animBg="1"/>
      <p:bldP spid="78871" grpId="0" animBg="1"/>
      <p:bldP spid="78879" grpId="0" animBg="1"/>
      <p:bldP spid="78880" grpId="0" animBg="1"/>
      <p:bldP spid="78860" grpId="0" animBg="1"/>
      <p:bldP spid="78855" grpId="0" animBg="1"/>
      <p:bldP spid="78868" grpId="0" animBg="1"/>
      <p:bldP spid="78858" grpId="0" animBg="1"/>
      <p:bldP spid="788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2720975" y="414338"/>
            <a:ext cx="5594350" cy="593725"/>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7651" name="TextBox 6"/>
          <p:cNvSpPr txBox="1">
            <a:spLocks noChangeArrowheads="1"/>
          </p:cNvSpPr>
          <p:nvPr/>
        </p:nvSpPr>
        <p:spPr bwMode="auto">
          <a:xfrm>
            <a:off x="5445125" y="1377950"/>
            <a:ext cx="3505200" cy="4892675"/>
          </a:xfrm>
          <a:prstGeom prst="rect">
            <a:avLst/>
          </a:prstGeom>
          <a:noFill/>
          <a:ln w="9525">
            <a:noFill/>
            <a:miter lim="800000"/>
            <a:headEnd/>
            <a:tailEnd/>
          </a:ln>
        </p:spPr>
        <p:txBody>
          <a:bodyPr>
            <a:spAutoFit/>
          </a:bodyPr>
          <a:lstStyle/>
          <a:p>
            <a:pPr indent="1588"/>
            <a:r>
              <a:rPr lang="en-US" sz="2400"/>
              <a:t>If the extended report option was selected, next you’ll see the BASE STATION section.</a:t>
            </a:r>
          </a:p>
          <a:p>
            <a:pPr indent="1588"/>
            <a:endParaRPr lang="en-US" sz="2400"/>
          </a:p>
          <a:p>
            <a:pPr indent="1588"/>
            <a:r>
              <a:rPr lang="en-US" sz="2400"/>
              <a:t>Here, the components contributing to the base stations’ coordinates are shown in detail. These and the following information are expressed in the ITRF currently in use.</a:t>
            </a:r>
          </a:p>
        </p:txBody>
      </p:sp>
      <p:grpSp>
        <p:nvGrpSpPr>
          <p:cNvPr id="27652" name="Group 2"/>
          <p:cNvGrpSpPr>
            <a:grpSpLocks/>
          </p:cNvGrpSpPr>
          <p:nvPr/>
        </p:nvGrpSpPr>
        <p:grpSpPr bwMode="auto">
          <a:xfrm>
            <a:off x="174625" y="6562725"/>
            <a:ext cx="1460500" cy="277813"/>
            <a:chOff x="121" y="4559"/>
            <a:chExt cx="1014" cy="193"/>
          </a:xfrm>
        </p:grpSpPr>
        <p:sp>
          <p:nvSpPr>
            <p:cNvPr id="2766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7661" name="Group 4"/>
            <p:cNvGrpSpPr>
              <a:grpSpLocks/>
            </p:cNvGrpSpPr>
            <p:nvPr/>
          </p:nvGrpSpPr>
          <p:grpSpPr bwMode="auto">
            <a:xfrm>
              <a:off x="121" y="4559"/>
              <a:ext cx="1014" cy="193"/>
              <a:chOff x="121" y="4559"/>
              <a:chExt cx="1014" cy="193"/>
            </a:xfrm>
          </p:grpSpPr>
          <p:sp>
            <p:nvSpPr>
              <p:cNvPr id="2766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7653" name="Group 7"/>
          <p:cNvGrpSpPr>
            <a:grpSpLocks/>
          </p:cNvGrpSpPr>
          <p:nvPr/>
        </p:nvGrpSpPr>
        <p:grpSpPr bwMode="auto">
          <a:xfrm>
            <a:off x="8505825" y="6540500"/>
            <a:ext cx="257175" cy="277813"/>
            <a:chOff x="5904" y="4543"/>
            <a:chExt cx="178" cy="193"/>
          </a:xfrm>
        </p:grpSpPr>
        <p:sp>
          <p:nvSpPr>
            <p:cNvPr id="2765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7657" name="Group 9"/>
            <p:cNvGrpSpPr>
              <a:grpSpLocks/>
            </p:cNvGrpSpPr>
            <p:nvPr/>
          </p:nvGrpSpPr>
          <p:grpSpPr bwMode="auto">
            <a:xfrm>
              <a:off x="5904" y="4543"/>
              <a:ext cx="178" cy="193"/>
              <a:chOff x="5904" y="4543"/>
              <a:chExt cx="178" cy="193"/>
            </a:xfrm>
          </p:grpSpPr>
          <p:sp>
            <p:nvSpPr>
              <p:cNvPr id="2765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793FEC9-7649-459E-8D06-3219E7D14B6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39</a:t>
                </a:fld>
                <a:r>
                  <a:rPr lang="en-GB" b="1" dirty="0">
                    <a:solidFill>
                      <a:srgbClr val="282878"/>
                    </a:solidFill>
                    <a:cs typeface="+mn-cs"/>
                  </a:rPr>
                  <a:t> </a:t>
                </a:r>
              </a:p>
            </p:txBody>
          </p:sp>
        </p:grpSp>
      </p:grpSp>
      <p:sp>
        <p:nvSpPr>
          <p:cNvPr id="27654" name="TextBox 19"/>
          <p:cNvSpPr txBox="1">
            <a:spLocks noChangeArrowheads="1"/>
          </p:cNvSpPr>
          <p:nvPr/>
        </p:nvSpPr>
        <p:spPr bwMode="auto">
          <a:xfrm>
            <a:off x="255588" y="1309688"/>
            <a:ext cx="5029200" cy="5029200"/>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a:t>
            </a:r>
            <a:r>
              <a:rPr lang="en-US" sz="800"/>
              <a:t> </a:t>
            </a:r>
            <a:r>
              <a:rPr lang="en-US" sz="800">
                <a:latin typeface="Courier New" pitchFamily="49" charset="0"/>
                <a:cs typeface="Courier New" pitchFamily="49" charset="0"/>
              </a:rPr>
              <a:t>BASE STATION INFORMATION</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 STATION NAME: p376  a    2 (EOLARESVR_OR2004; Salem, OR  United States)</a:t>
            </a:r>
            <a:br>
              <a:rPr lang="en-US" sz="800">
                <a:latin typeface="Courier New" pitchFamily="49" charset="0"/>
                <a:cs typeface="Courier New" pitchFamily="49" charset="0"/>
              </a:rPr>
            </a:br>
            <a:r>
              <a:rPr lang="en-US" sz="800">
                <a:latin typeface="Courier New" pitchFamily="49" charset="0"/>
                <a:cs typeface="Courier New" pitchFamily="49" charset="0"/>
              </a:rPr>
              <a:t>  MONUMENT: NO DOMES NUMBER</a:t>
            </a:r>
            <a:br>
              <a:rPr lang="en-US" sz="800">
                <a:latin typeface="Courier New" pitchFamily="49" charset="0"/>
                <a:cs typeface="Courier New" pitchFamily="49" charset="0"/>
              </a:rPr>
            </a:br>
            <a:r>
              <a:rPr lang="en-US" sz="800">
                <a:latin typeface="Courier New" pitchFamily="49" charset="0"/>
                <a:cs typeface="Courier New" pitchFamily="49" charset="0"/>
              </a:rPr>
              <a:t> XYZ  -2469806.7634  -3788348.6049   4482853.4377  MON @ 1997.0000 (M)</a:t>
            </a:r>
            <a:br>
              <a:rPr lang="en-US" sz="800">
                <a:latin typeface="Courier New" pitchFamily="49" charset="0"/>
                <a:cs typeface="Courier New" pitchFamily="49" charset="0"/>
              </a:rPr>
            </a:br>
            <a:r>
              <a:rPr lang="en-US" sz="800">
                <a:latin typeface="Courier New" pitchFamily="49" charset="0"/>
                <a:cs typeface="Courier New" pitchFamily="49" charset="0"/>
              </a:rPr>
              <a:t> XYZ        -0.0141         0.0030        -0.0043  VEL (M/YR)</a:t>
            </a:r>
            <a:br>
              <a:rPr lang="en-US" sz="800">
                <a:latin typeface="Courier New" pitchFamily="49" charset="0"/>
                <a:cs typeface="Courier New" pitchFamily="49" charset="0"/>
              </a:rPr>
            </a:br>
            <a:r>
              <a:rPr lang="en-US" sz="800">
                <a:latin typeface="Courier New" pitchFamily="49" charset="0"/>
                <a:cs typeface="Courier New" pitchFamily="49" charset="0"/>
              </a:rPr>
              <a:t> NEU        -0.0000         0.0000         0.0083  MON TO ARP (M)</a:t>
            </a:r>
            <a:br>
              <a:rPr lang="en-US" sz="800">
                <a:latin typeface="Courier New" pitchFamily="49" charset="0"/>
                <a:cs typeface="Courier New" pitchFamily="49" charset="0"/>
              </a:rPr>
            </a:br>
            <a:r>
              <a:rPr lang="en-US" sz="800">
                <a:latin typeface="Courier New" pitchFamily="49" charset="0"/>
                <a:cs typeface="Courier New" pitchFamily="49" charset="0"/>
              </a:rPr>
              <a:t> NEU         0.0009         0.0009         0.1068  ARP TO L1 PHASE CENTER (M)</a:t>
            </a:r>
            <a:br>
              <a:rPr lang="en-US" sz="800">
                <a:latin typeface="Courier New" pitchFamily="49" charset="0"/>
                <a:cs typeface="Courier New" pitchFamily="49" charset="0"/>
              </a:rPr>
            </a:br>
            <a:r>
              <a:rPr lang="en-US" sz="800">
                <a:latin typeface="Courier New" pitchFamily="49" charset="0"/>
                <a:cs typeface="Courier New" pitchFamily="49" charset="0"/>
              </a:rPr>
              <a:t> NEU         0.0002         0.0017         0.1251  ARP TO L2 PHASE CENTER (M)</a:t>
            </a:r>
            <a:br>
              <a:rPr lang="en-US" sz="800">
                <a:latin typeface="Courier New" pitchFamily="49" charset="0"/>
                <a:cs typeface="Courier New" pitchFamily="49" charset="0"/>
              </a:rPr>
            </a:br>
            <a:r>
              <a:rPr lang="en-US" sz="800">
                <a:latin typeface="Courier New" pitchFamily="49" charset="0"/>
                <a:cs typeface="Courier New" pitchFamily="49" charset="0"/>
              </a:rPr>
              <a:t> XYZ        -0.1715         0.0365        -0.0523  VEL TIMES 12.1597 YRS</a:t>
            </a:r>
            <a:br>
              <a:rPr lang="en-US" sz="800">
                <a:latin typeface="Courier New" pitchFamily="49" charset="0"/>
                <a:cs typeface="Courier New" pitchFamily="49" charset="0"/>
              </a:rPr>
            </a:br>
            <a:r>
              <a:rPr lang="en-US" sz="800">
                <a:latin typeface="Courier New" pitchFamily="49" charset="0"/>
                <a:cs typeface="Courier New" pitchFamily="49" charset="0"/>
              </a:rPr>
              <a:t> XYZ        -0.0032        -0.0049         0.0059  MON TO ARP</a:t>
            </a:r>
            <a:br>
              <a:rPr lang="en-US" sz="800">
                <a:latin typeface="Courier New" pitchFamily="49" charset="0"/>
                <a:cs typeface="Courier New" pitchFamily="49" charset="0"/>
              </a:rPr>
            </a:br>
            <a:r>
              <a:rPr lang="en-US" sz="800">
                <a:latin typeface="Courier New" pitchFamily="49" charset="0"/>
                <a:cs typeface="Courier New" pitchFamily="49" charset="0"/>
              </a:rPr>
              <a:t> XYZ        -0.0402        -0.0633         0.0761  ARP TO L1 PHASE CENTER</a:t>
            </a:r>
            <a:br>
              <a:rPr lang="en-US" sz="800">
                <a:latin typeface="Courier New" pitchFamily="49" charset="0"/>
                <a:cs typeface="Courier New" pitchFamily="49" charset="0"/>
              </a:rPr>
            </a:br>
            <a:r>
              <a:rPr lang="en-US" sz="800">
                <a:latin typeface="Courier New" pitchFamily="49" charset="0"/>
                <a:cs typeface="Courier New" pitchFamily="49" charset="0"/>
              </a:rPr>
              <a:t> XYZ  -2469806.9782  -3788348.6366   4482853.4674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0.0000         0.0000         0.0000  + XYZ ADJUSTMENTS</a:t>
            </a:r>
            <a:br>
              <a:rPr lang="en-US" sz="800">
                <a:latin typeface="Courier New" pitchFamily="49" charset="0"/>
                <a:cs typeface="Courier New" pitchFamily="49" charset="0"/>
              </a:rPr>
            </a:br>
            <a:r>
              <a:rPr lang="en-US" sz="800">
                <a:latin typeface="Courier New" pitchFamily="49" charset="0"/>
                <a:cs typeface="Courier New" pitchFamily="49" charset="0"/>
              </a:rPr>
              <a:t> XYZ  -2469806.9782  -3788348.6366   4482853.4674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-2469806.9381  -3788348.5733   4482853.3913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-2469806.9348  -3788348.5684   4482853.3855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56 28.32921  236 53 51.83975    180.9607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56 28.32918  236 53 51.83971    180.8539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56 28.32918  236 53 51.83971    180.8456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STATION NAME: mcso  a    1 (MARION CNTY COOP; Salem, Oregon, U.S.A.)</a:t>
            </a:r>
            <a:br>
              <a:rPr lang="en-US" sz="800">
                <a:latin typeface="Courier New" pitchFamily="49" charset="0"/>
                <a:cs typeface="Courier New" pitchFamily="49" charset="0"/>
              </a:rPr>
            </a:br>
            <a:r>
              <a:rPr lang="en-US" sz="800">
                <a:latin typeface="Courier New" pitchFamily="49" charset="0"/>
                <a:cs typeface="Courier New" pitchFamily="49" charset="0"/>
              </a:rPr>
              <a:t>  MONUMENT: NO DOMES NUMBER</a:t>
            </a:r>
            <a:br>
              <a:rPr lang="en-US" sz="800">
                <a:latin typeface="Courier New" pitchFamily="49" charset="0"/>
                <a:cs typeface="Courier New" pitchFamily="49" charset="0"/>
              </a:rPr>
            </a:br>
            <a:r>
              <a:rPr lang="en-US" sz="800">
                <a:latin typeface="Courier New" pitchFamily="49" charset="0"/>
                <a:cs typeface="Courier New" pitchFamily="49" charset="0"/>
              </a:rPr>
              <a:t> XYZ  -2458668.9460  -3792427.4770   4485327.2930  MON @ 1997.0000 (M)</a:t>
            </a:r>
            <a:br>
              <a:rPr lang="en-US" sz="800">
                <a:latin typeface="Courier New" pitchFamily="49" charset="0"/>
                <a:cs typeface="Courier New" pitchFamily="49" charset="0"/>
              </a:rPr>
            </a:br>
            <a:r>
              <a:rPr lang="en-US" sz="800">
                <a:latin typeface="Courier New" pitchFamily="49" charset="0"/>
                <a:cs typeface="Courier New" pitchFamily="49" charset="0"/>
              </a:rPr>
              <a:t> XYZ        -0.0131         0.0018        -0.0047  VEL (M/YR)</a:t>
            </a:r>
            <a:br>
              <a:rPr lang="en-US" sz="800">
                <a:latin typeface="Courier New" pitchFamily="49" charset="0"/>
                <a:cs typeface="Courier New" pitchFamily="49" charset="0"/>
              </a:rPr>
            </a:br>
            <a:r>
              <a:rPr lang="en-US" sz="800">
                <a:latin typeface="Courier New" pitchFamily="49" charset="0"/>
                <a:cs typeface="Courier New" pitchFamily="49" charset="0"/>
              </a:rPr>
              <a:t> NEU         0.0000         0.0000         0.0000  MON TO ARP (M)</a:t>
            </a:r>
            <a:br>
              <a:rPr lang="en-US" sz="800">
                <a:latin typeface="Courier New" pitchFamily="49" charset="0"/>
                <a:cs typeface="Courier New" pitchFamily="49" charset="0"/>
              </a:rPr>
            </a:br>
            <a:r>
              <a:rPr lang="en-US" sz="800">
                <a:latin typeface="Courier New" pitchFamily="49" charset="0"/>
                <a:cs typeface="Courier New" pitchFamily="49" charset="0"/>
              </a:rPr>
              <a:t> NEU         0.0025         0.0013         0.1065  ARP TO L1 PHASE CENTER (M)</a:t>
            </a:r>
            <a:br>
              <a:rPr lang="en-US" sz="800">
                <a:latin typeface="Courier New" pitchFamily="49" charset="0"/>
                <a:cs typeface="Courier New" pitchFamily="49" charset="0"/>
              </a:rPr>
            </a:br>
            <a:r>
              <a:rPr lang="en-US" sz="800">
                <a:latin typeface="Courier New" pitchFamily="49" charset="0"/>
                <a:cs typeface="Courier New" pitchFamily="49" charset="0"/>
              </a:rPr>
              <a:t> NEU        -0.0007         0.0013         0.1254  ARP TO L2 PHASE CENTER (M)</a:t>
            </a:r>
            <a:br>
              <a:rPr lang="en-US" sz="800">
                <a:latin typeface="Courier New" pitchFamily="49" charset="0"/>
                <a:cs typeface="Courier New" pitchFamily="49" charset="0"/>
              </a:rPr>
            </a:br>
            <a:r>
              <a:rPr lang="en-US" sz="800">
                <a:latin typeface="Courier New" pitchFamily="49" charset="0"/>
                <a:cs typeface="Courier New" pitchFamily="49" charset="0"/>
              </a:rPr>
              <a:t> XYZ        -0.1593         0.0219        -0.0572  VEL TIMES 12.1597 YRS</a:t>
            </a:r>
            <a:br>
              <a:rPr lang="en-US" sz="800">
                <a:latin typeface="Courier New" pitchFamily="49" charset="0"/>
                <a:cs typeface="Courier New" pitchFamily="49" charset="0"/>
              </a:rPr>
            </a:br>
            <a:r>
              <a:rPr lang="en-US" sz="800">
                <a:latin typeface="Courier New" pitchFamily="49" charset="0"/>
                <a:cs typeface="Courier New" pitchFamily="49" charset="0"/>
              </a:rPr>
              <a:t> XYZ         0.0000         0.0000         0.0000  MON TO ARP</a:t>
            </a:r>
            <a:br>
              <a:rPr lang="en-US" sz="800">
                <a:latin typeface="Courier New" pitchFamily="49" charset="0"/>
                <a:cs typeface="Courier New" pitchFamily="49" charset="0"/>
              </a:rPr>
            </a:br>
            <a:r>
              <a:rPr lang="en-US" sz="800">
                <a:latin typeface="Courier New" pitchFamily="49" charset="0"/>
                <a:cs typeface="Courier New" pitchFamily="49" charset="0"/>
              </a:rPr>
              <a:t> XYZ        -0.0389        -0.0624         0.0770  ARP TO L1 PHASE CENTER</a:t>
            </a:r>
            <a:br>
              <a:rPr lang="en-US" sz="800">
                <a:latin typeface="Courier New" pitchFamily="49" charset="0"/>
                <a:cs typeface="Courier New" pitchFamily="49" charset="0"/>
              </a:rPr>
            </a:br>
            <a:r>
              <a:rPr lang="en-US" sz="800">
                <a:latin typeface="Courier New" pitchFamily="49" charset="0"/>
                <a:cs typeface="Courier New" pitchFamily="49" charset="0"/>
              </a:rPr>
              <a:t> XYZ  -2458669.1442  -3792427.5176   4485327.3129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-0.0000        -0.0000        -0.0000  + XYZ ADJUSTMENTS</a:t>
            </a:r>
            <a:br>
              <a:rPr lang="en-US" sz="800">
                <a:latin typeface="Courier New" pitchFamily="49" charset="0"/>
                <a:cs typeface="Courier New" pitchFamily="49" charset="0"/>
              </a:rPr>
            </a:br>
            <a:r>
              <a:rPr lang="en-US" sz="800">
                <a:latin typeface="Courier New" pitchFamily="49" charset="0"/>
                <a:cs typeface="Courier New" pitchFamily="49" charset="0"/>
              </a:rPr>
              <a:t> XYZ  -2458669.1442  -3792427.5176   4485327.3129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-2458669.1053  -3792427.4551   4485327.2358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-2458669.1053  -3792427.4551   4485327.2358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58 25.71729  237  2 39.30118     52.9227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58 25.71721  237  2 39.30112     52.8162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58 25.71721  237  2 39.30112     52.8162  NEW MON @ 2009.1596</a:t>
            </a:r>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2255838" y="2422525"/>
            <a:ext cx="6456362" cy="3046413"/>
          </a:xfrm>
          <a:prstGeom prst="rect">
            <a:avLst/>
          </a:prstGeom>
          <a:noFill/>
          <a:ln w="9525">
            <a:noFill/>
            <a:miter lim="800000"/>
            <a:headEnd/>
            <a:tailEnd/>
          </a:ln>
        </p:spPr>
        <p:txBody>
          <a:bodyPr>
            <a:spAutoFit/>
          </a:bodyPr>
          <a:lstStyle/>
          <a:p>
            <a:r>
              <a:rPr lang="en-US" sz="2400"/>
              <a:t>I’m an informal speaker, so feel free to ask questions.</a:t>
            </a:r>
          </a:p>
          <a:p>
            <a:endParaRPr lang="en-US" sz="2400"/>
          </a:p>
          <a:p>
            <a:r>
              <a:rPr lang="en-US" sz="2400"/>
              <a:t>I will show examples of the web pages for completeness, but I am assuming a basic familiarity with the existing OPUS web sites. If you find any discussion about a web page too terse, ask for clarification.</a:t>
            </a:r>
          </a:p>
        </p:txBody>
      </p:sp>
      <p:grpSp>
        <p:nvGrpSpPr>
          <p:cNvPr id="9219" name="Group 2"/>
          <p:cNvGrpSpPr>
            <a:grpSpLocks/>
          </p:cNvGrpSpPr>
          <p:nvPr/>
        </p:nvGrpSpPr>
        <p:grpSpPr bwMode="auto">
          <a:xfrm>
            <a:off x="174625" y="6562725"/>
            <a:ext cx="1460500" cy="277813"/>
            <a:chOff x="121" y="4559"/>
            <a:chExt cx="1014" cy="193"/>
          </a:xfrm>
        </p:grpSpPr>
        <p:sp>
          <p:nvSpPr>
            <p:cNvPr id="92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228" name="Group 4"/>
            <p:cNvGrpSpPr>
              <a:grpSpLocks/>
            </p:cNvGrpSpPr>
            <p:nvPr/>
          </p:nvGrpSpPr>
          <p:grpSpPr bwMode="auto">
            <a:xfrm>
              <a:off x="121" y="4559"/>
              <a:ext cx="1014" cy="193"/>
              <a:chOff x="121" y="4559"/>
              <a:chExt cx="1014" cy="193"/>
            </a:xfrm>
          </p:grpSpPr>
          <p:sp>
            <p:nvSpPr>
              <p:cNvPr id="92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220" name="Group 7"/>
          <p:cNvGrpSpPr>
            <a:grpSpLocks/>
          </p:cNvGrpSpPr>
          <p:nvPr/>
        </p:nvGrpSpPr>
        <p:grpSpPr bwMode="auto">
          <a:xfrm>
            <a:off x="8505825" y="6540500"/>
            <a:ext cx="257175" cy="277813"/>
            <a:chOff x="5904" y="4543"/>
            <a:chExt cx="178" cy="193"/>
          </a:xfrm>
        </p:grpSpPr>
        <p:sp>
          <p:nvSpPr>
            <p:cNvPr id="922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224" name="Group 9"/>
            <p:cNvGrpSpPr>
              <a:grpSpLocks/>
            </p:cNvGrpSpPr>
            <p:nvPr/>
          </p:nvGrpSpPr>
          <p:grpSpPr bwMode="auto">
            <a:xfrm>
              <a:off x="5904" y="4543"/>
              <a:ext cx="178" cy="193"/>
              <a:chOff x="5904" y="4543"/>
              <a:chExt cx="178" cy="193"/>
            </a:xfrm>
          </p:grpSpPr>
          <p:sp>
            <p:nvSpPr>
              <p:cNvPr id="922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212490D-5DB4-4D9E-A2DB-8E539D9781C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a:t>
                </a:fld>
                <a:r>
                  <a:rPr lang="en-GB" b="1" dirty="0">
                    <a:solidFill>
                      <a:srgbClr val="282878"/>
                    </a:solidFill>
                    <a:cs typeface="+mn-cs"/>
                  </a:rPr>
                  <a:t> </a:t>
                </a:r>
              </a:p>
            </p:txBody>
          </p:sp>
        </p:grpSp>
      </p:grpSp>
      <p:sp>
        <p:nvSpPr>
          <p:cNvPr id="9221" name="Title 3"/>
          <p:cNvSpPr>
            <a:spLocks noGrp="1"/>
          </p:cNvSpPr>
          <p:nvPr>
            <p:ph type="title"/>
          </p:nvPr>
        </p:nvSpPr>
        <p:spPr>
          <a:xfrm>
            <a:off x="2255838" y="1690688"/>
            <a:ext cx="6569075" cy="593725"/>
          </a:xfrm>
        </p:spPr>
        <p:txBody>
          <a:bodyPr/>
          <a:lstStyle/>
          <a:p>
            <a:pPr algn="l"/>
            <a:r>
              <a:rPr lang="en-US" sz="4000" smtClean="0"/>
              <a:t>Workshop Outline</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2635250" y="422275"/>
            <a:ext cx="5189538" cy="595313"/>
          </a:xfrm>
        </p:spPr>
        <p:txBody>
          <a:bodyPr/>
          <a:lstStyle/>
          <a:p>
            <a:pPr algn="l"/>
            <a:r>
              <a:rPr lang="en-US" sz="4000" smtClean="0"/>
              <a:t>The Extended Report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8675" name="TextBox 6"/>
          <p:cNvSpPr txBox="1">
            <a:spLocks noChangeArrowheads="1"/>
          </p:cNvSpPr>
          <p:nvPr/>
        </p:nvSpPr>
        <p:spPr bwMode="auto">
          <a:xfrm>
            <a:off x="5365750" y="1651000"/>
            <a:ext cx="3505200" cy="831850"/>
          </a:xfrm>
          <a:prstGeom prst="rect">
            <a:avLst/>
          </a:prstGeom>
          <a:noFill/>
          <a:ln w="9525">
            <a:noFill/>
            <a:miter lim="800000"/>
            <a:headEnd/>
            <a:tailEnd/>
          </a:ln>
        </p:spPr>
        <p:txBody>
          <a:bodyPr>
            <a:spAutoFit/>
          </a:bodyPr>
          <a:lstStyle/>
          <a:p>
            <a:pPr indent="1588"/>
            <a:r>
              <a:rPr lang="en-US" sz="2400"/>
              <a:t>This section includes </a:t>
            </a:r>
            <a:br>
              <a:rPr lang="en-US" sz="2400"/>
            </a:br>
            <a:r>
              <a:rPr lang="en-US" sz="2400"/>
              <a:t>a priori information.</a:t>
            </a:r>
          </a:p>
        </p:txBody>
      </p:sp>
      <p:grpSp>
        <p:nvGrpSpPr>
          <p:cNvPr id="28676" name="Group 2"/>
          <p:cNvGrpSpPr>
            <a:grpSpLocks/>
          </p:cNvGrpSpPr>
          <p:nvPr/>
        </p:nvGrpSpPr>
        <p:grpSpPr bwMode="auto">
          <a:xfrm>
            <a:off x="174625" y="6562725"/>
            <a:ext cx="1460500" cy="277813"/>
            <a:chOff x="121" y="4559"/>
            <a:chExt cx="1014" cy="193"/>
          </a:xfrm>
        </p:grpSpPr>
        <p:sp>
          <p:nvSpPr>
            <p:cNvPr id="2868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686" name="Group 4"/>
            <p:cNvGrpSpPr>
              <a:grpSpLocks/>
            </p:cNvGrpSpPr>
            <p:nvPr/>
          </p:nvGrpSpPr>
          <p:grpSpPr bwMode="auto">
            <a:xfrm>
              <a:off x="121" y="4559"/>
              <a:ext cx="1014" cy="193"/>
              <a:chOff x="121" y="4559"/>
              <a:chExt cx="1014" cy="193"/>
            </a:xfrm>
          </p:grpSpPr>
          <p:sp>
            <p:nvSpPr>
              <p:cNvPr id="2868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8677" name="Group 7"/>
          <p:cNvGrpSpPr>
            <a:grpSpLocks/>
          </p:cNvGrpSpPr>
          <p:nvPr/>
        </p:nvGrpSpPr>
        <p:grpSpPr bwMode="auto">
          <a:xfrm>
            <a:off x="8505825" y="6540500"/>
            <a:ext cx="257175" cy="277813"/>
            <a:chOff x="5904" y="4543"/>
            <a:chExt cx="178" cy="193"/>
          </a:xfrm>
        </p:grpSpPr>
        <p:sp>
          <p:nvSpPr>
            <p:cNvPr id="2868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8682" name="Group 9"/>
            <p:cNvGrpSpPr>
              <a:grpSpLocks/>
            </p:cNvGrpSpPr>
            <p:nvPr/>
          </p:nvGrpSpPr>
          <p:grpSpPr bwMode="auto">
            <a:xfrm>
              <a:off x="5904" y="4543"/>
              <a:ext cx="178" cy="193"/>
              <a:chOff x="5904" y="4543"/>
              <a:chExt cx="178" cy="193"/>
            </a:xfrm>
          </p:grpSpPr>
          <p:sp>
            <p:nvSpPr>
              <p:cNvPr id="2868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9FC907C-9FBE-4691-91DE-EC224F2C7E0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40</a:t>
                </a:fld>
                <a:r>
                  <a:rPr lang="en-GB" b="1" dirty="0">
                    <a:solidFill>
                      <a:srgbClr val="282878"/>
                    </a:solidFill>
                    <a:cs typeface="+mn-cs"/>
                  </a:rPr>
                  <a:t> </a:t>
                </a:r>
              </a:p>
            </p:txBody>
          </p:sp>
        </p:grpSp>
      </p:grpSp>
      <p:sp>
        <p:nvSpPr>
          <p:cNvPr id="20" name="TextBox 19"/>
          <p:cNvSpPr txBox="1"/>
          <p:nvPr/>
        </p:nvSpPr>
        <p:spPr>
          <a:xfrm>
            <a:off x="238125" y="1352550"/>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p376  a    2 (EOLARESVR_OR2004; Salem, OR  United States)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-2469806.7634  -3788348.6049   4482853.4377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-0.0141         0.0030        -0.0043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0.0083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0.0009         0.0009         0.1068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0.0002         0.0017         0.1251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-0.1715         0.0365        -0.0523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-0.0032        -0.0049         0.0059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-0.0402        -0.0633         0.0761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-2469806.9381  -3788348.5733   4482853.3913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-2469806.9348  -3788348.5684   4482853.3855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28.32921  236 53 51.83975    180.9607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180.8539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180.8456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a:t>
            </a:r>
            <a:r>
              <a:rPr lang="en-US" sz="800" dirty="0" err="1">
                <a:latin typeface="Courier New" pitchFamily="49" charset="0"/>
                <a:cs typeface="Courier New" pitchFamily="49" charset="0"/>
              </a:rPr>
              <a:t>mcso</a:t>
            </a:r>
            <a:r>
              <a:rPr lang="en-US" sz="800" dirty="0">
                <a:latin typeface="Courier New" pitchFamily="49" charset="0"/>
                <a:cs typeface="Courier New" pitchFamily="49" charset="0"/>
              </a:rPr>
              <a:t>  a    1 (MARION CNTY COOP; Salem, Oregon, U.S.A.)</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-2458668.9460  -3792427.4770   4485327.2930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-0.0131         0.0018        -0.0047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0.0000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0.0025         0.0013         0.1065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-0.0007         0.0013         0.1254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-0.1593         0.0219        -0.0572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-0.0389        -0.0624         0.0770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25.71729  237  2 39.30118     52.9227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16" name="TextBox 15"/>
          <p:cNvSpPr txBox="1"/>
          <p:nvPr/>
        </p:nvSpPr>
        <p:spPr>
          <a:xfrm>
            <a:off x="266700" y="1630363"/>
            <a:ext cx="4897438" cy="954087"/>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800" dirty="0">
                <a:latin typeface="Courier New" pitchFamily="49" charset="0"/>
                <a:cs typeface="Courier New" pitchFamily="49" charset="0"/>
              </a:rPr>
              <a:t>STATION NAME: p376  a    2 (EOLARESVR_OR2004; Salem, OR  United States)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-2469806.7634  -3788348.6049   4482853.4377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-0.0141         0.0030        -0.0043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0.0083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0.0009         0.0009         0.1068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0.0002         0.0017         0.1251  ARP TO L2 PHASE CENTER (M)</a:t>
            </a: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2109788" y="509588"/>
            <a:ext cx="5532437" cy="593725"/>
          </a:xfrm>
        </p:spPr>
        <p:txBody>
          <a:bodyPr/>
          <a:lstStyle/>
          <a:p>
            <a:pPr algn="l"/>
            <a:r>
              <a:rPr lang="en-US" sz="4000" smtClean="0"/>
              <a:t>The Extended Report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29699" name="TextBox 6"/>
          <p:cNvSpPr txBox="1">
            <a:spLocks noChangeArrowheads="1"/>
          </p:cNvSpPr>
          <p:nvPr/>
        </p:nvSpPr>
        <p:spPr bwMode="auto">
          <a:xfrm>
            <a:off x="5257800" y="2430463"/>
            <a:ext cx="3505200" cy="1200150"/>
          </a:xfrm>
          <a:prstGeom prst="rect">
            <a:avLst/>
          </a:prstGeom>
          <a:noFill/>
          <a:ln w="9525">
            <a:noFill/>
            <a:miter lim="800000"/>
            <a:headEnd/>
            <a:tailEnd/>
          </a:ln>
        </p:spPr>
        <p:txBody>
          <a:bodyPr>
            <a:spAutoFit/>
          </a:bodyPr>
          <a:lstStyle/>
          <a:p>
            <a:pPr indent="1588"/>
            <a:r>
              <a:rPr lang="en-US" sz="2400"/>
              <a:t>Computation of the coordinates at the mean epoch of the data.</a:t>
            </a:r>
          </a:p>
        </p:txBody>
      </p:sp>
      <p:grpSp>
        <p:nvGrpSpPr>
          <p:cNvPr id="29700" name="Group 2"/>
          <p:cNvGrpSpPr>
            <a:grpSpLocks/>
          </p:cNvGrpSpPr>
          <p:nvPr/>
        </p:nvGrpSpPr>
        <p:grpSpPr bwMode="auto">
          <a:xfrm>
            <a:off x="174625" y="6562725"/>
            <a:ext cx="1460500" cy="277813"/>
            <a:chOff x="121" y="4559"/>
            <a:chExt cx="1014" cy="193"/>
          </a:xfrm>
        </p:grpSpPr>
        <p:sp>
          <p:nvSpPr>
            <p:cNvPr id="2970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9710" name="Group 4"/>
            <p:cNvGrpSpPr>
              <a:grpSpLocks/>
            </p:cNvGrpSpPr>
            <p:nvPr/>
          </p:nvGrpSpPr>
          <p:grpSpPr bwMode="auto">
            <a:xfrm>
              <a:off x="121" y="4559"/>
              <a:ext cx="1014" cy="193"/>
              <a:chOff x="121" y="4559"/>
              <a:chExt cx="1014" cy="193"/>
            </a:xfrm>
          </p:grpSpPr>
          <p:sp>
            <p:nvSpPr>
              <p:cNvPr id="297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9701" name="Group 7"/>
          <p:cNvGrpSpPr>
            <a:grpSpLocks/>
          </p:cNvGrpSpPr>
          <p:nvPr/>
        </p:nvGrpSpPr>
        <p:grpSpPr bwMode="auto">
          <a:xfrm>
            <a:off x="8505825" y="6540500"/>
            <a:ext cx="257175" cy="277813"/>
            <a:chOff x="5904" y="4543"/>
            <a:chExt cx="178" cy="193"/>
          </a:xfrm>
        </p:grpSpPr>
        <p:sp>
          <p:nvSpPr>
            <p:cNvPr id="2970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9706" name="Group 9"/>
            <p:cNvGrpSpPr>
              <a:grpSpLocks/>
            </p:cNvGrpSpPr>
            <p:nvPr/>
          </p:nvGrpSpPr>
          <p:grpSpPr bwMode="auto">
            <a:xfrm>
              <a:off x="5904" y="4543"/>
              <a:ext cx="178" cy="193"/>
              <a:chOff x="5904" y="4543"/>
              <a:chExt cx="178" cy="193"/>
            </a:xfrm>
          </p:grpSpPr>
          <p:sp>
            <p:nvSpPr>
              <p:cNvPr id="2970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498CF443-C10D-4F62-BDDD-1A29B87772C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41</a:t>
                </a:fld>
                <a:r>
                  <a:rPr lang="en-GB" b="1" dirty="0">
                    <a:solidFill>
                      <a:srgbClr val="282878"/>
                    </a:solidFill>
                    <a:cs typeface="+mn-cs"/>
                  </a:rPr>
                  <a:t> </a:t>
                </a:r>
              </a:p>
            </p:txBody>
          </p:sp>
        </p:grpSp>
      </p:grpSp>
      <p:sp>
        <p:nvSpPr>
          <p:cNvPr id="20" name="TextBox 19"/>
          <p:cNvSpPr txBox="1"/>
          <p:nvPr/>
        </p:nvSpPr>
        <p:spPr>
          <a:xfrm>
            <a:off x="174625" y="1511300"/>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p376  a    2 (EOLARESVR_OR2004; Salem, OR  United States)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-2469806.7634  -3788348.6049   4482853.4377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-0.0141         0.0030        -0.0043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0.0083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0.0009         0.0009         0.1068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0.0002         0.0017         0.1251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-0.1715         0.0365        -0.0523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-0.0032        -0.0049         0.0059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-0.0402        -0.0633         0.0761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-2469806.9381  -3788348.5733   4482853.3913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-2469806.9348  -3788348.5684   4482853.3855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28.32921  236 53 51.83975    180.9607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180.8539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180.8456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a:t>
            </a:r>
            <a:r>
              <a:rPr lang="en-US" sz="800" dirty="0" err="1">
                <a:latin typeface="Courier New" pitchFamily="49" charset="0"/>
                <a:cs typeface="Courier New" pitchFamily="49" charset="0"/>
              </a:rPr>
              <a:t>mcso</a:t>
            </a:r>
            <a:r>
              <a:rPr lang="en-US" sz="800" dirty="0">
                <a:latin typeface="Courier New" pitchFamily="49" charset="0"/>
                <a:cs typeface="Courier New" pitchFamily="49" charset="0"/>
              </a:rPr>
              <a:t>  a    1 (MARION CNTY COOP; Salem, Oregon, U.S.A.)</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-2458668.9460  -3792427.4770   4485327.2930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-0.0131         0.0018        -0.0047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0.0000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0.0025         0.0013         0.1065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-0.0007         0.0013         0.1254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-0.1593         0.0219        -0.0572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-0.0389        -0.0624         0.0770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25.71729  237  2 39.30118     52.9227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29703" name="TextBox 15"/>
          <p:cNvSpPr txBox="1">
            <a:spLocks noChangeArrowheads="1"/>
          </p:cNvSpPr>
          <p:nvPr/>
        </p:nvSpPr>
        <p:spPr bwMode="auto">
          <a:xfrm>
            <a:off x="184150" y="2616200"/>
            <a:ext cx="4630738" cy="584200"/>
          </a:xfrm>
          <a:prstGeom prst="rect">
            <a:avLst/>
          </a:prstGeom>
          <a:solidFill>
            <a:schemeClr val="bg1"/>
          </a:solidFill>
          <a:ln w="12700">
            <a:noFill/>
            <a:miter lim="800000"/>
            <a:headEnd/>
            <a:tailEnd/>
          </a:ln>
        </p:spPr>
        <p:txBody>
          <a:bodyPr wrap="none">
            <a:spAutoFit/>
          </a:bodyPr>
          <a:lstStyle/>
          <a:p>
            <a:r>
              <a:rPr lang="en-US" sz="800">
                <a:latin typeface="Courier New" pitchFamily="49" charset="0"/>
                <a:cs typeface="Courier New" pitchFamily="49" charset="0"/>
              </a:rPr>
              <a:t> XYZ        -0.1715         0.0365        -0.0523  VEL TIMES 12.1597 YRS</a:t>
            </a:r>
            <a:br>
              <a:rPr lang="en-US" sz="800">
                <a:latin typeface="Courier New" pitchFamily="49" charset="0"/>
                <a:cs typeface="Courier New" pitchFamily="49" charset="0"/>
              </a:rPr>
            </a:br>
            <a:r>
              <a:rPr lang="en-US" sz="800">
                <a:latin typeface="Courier New" pitchFamily="49" charset="0"/>
                <a:cs typeface="Courier New" pitchFamily="49" charset="0"/>
              </a:rPr>
              <a:t> XYZ        -0.0032        -0.0049         0.0059  MON TO ARP</a:t>
            </a:r>
            <a:br>
              <a:rPr lang="en-US" sz="800">
                <a:latin typeface="Courier New" pitchFamily="49" charset="0"/>
                <a:cs typeface="Courier New" pitchFamily="49" charset="0"/>
              </a:rPr>
            </a:br>
            <a:r>
              <a:rPr lang="en-US" sz="800">
                <a:latin typeface="Courier New" pitchFamily="49" charset="0"/>
                <a:cs typeface="Courier New" pitchFamily="49" charset="0"/>
              </a:rPr>
              <a:t> XYZ        -0.0402        -0.0633         0.0761  ARP TO L1 PHASE CENTER</a:t>
            </a:r>
            <a:br>
              <a:rPr lang="en-US" sz="800">
                <a:latin typeface="Courier New" pitchFamily="49" charset="0"/>
                <a:cs typeface="Courier New" pitchFamily="49" charset="0"/>
              </a:rPr>
            </a:br>
            <a:r>
              <a:rPr lang="en-US" sz="800">
                <a:latin typeface="Courier New" pitchFamily="49" charset="0"/>
                <a:cs typeface="Courier New" pitchFamily="49" charset="0"/>
              </a:rPr>
              <a:t> XYZ  -2469806.9782  -3788348.6366   4482853.4674  L1 PHS CEN @ 2009.1596</a:t>
            </a:r>
          </a:p>
        </p:txBody>
      </p:sp>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a:xfrm>
            <a:off x="2540000" y="474663"/>
            <a:ext cx="5210175" cy="593725"/>
          </a:xfrm>
        </p:spPr>
        <p:txBody>
          <a:bodyPr/>
          <a:lstStyle/>
          <a:p>
            <a:pPr algn="l"/>
            <a:r>
              <a:rPr lang="en-US" sz="4000" smtClean="0"/>
              <a:t>The Extended Report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0723" name="TextBox 6"/>
          <p:cNvSpPr txBox="1">
            <a:spLocks noChangeArrowheads="1"/>
          </p:cNvSpPr>
          <p:nvPr/>
        </p:nvSpPr>
        <p:spPr bwMode="auto">
          <a:xfrm>
            <a:off x="5438775" y="2830513"/>
            <a:ext cx="3505200" cy="1200150"/>
          </a:xfrm>
          <a:prstGeom prst="rect">
            <a:avLst/>
          </a:prstGeom>
          <a:noFill/>
          <a:ln w="9525">
            <a:noFill/>
            <a:miter lim="800000"/>
            <a:headEnd/>
            <a:tailEnd/>
          </a:ln>
        </p:spPr>
        <p:txBody>
          <a:bodyPr>
            <a:spAutoFit/>
          </a:bodyPr>
          <a:lstStyle/>
          <a:p>
            <a:pPr indent="1588"/>
            <a:r>
              <a:rPr lang="en-US" sz="2400"/>
              <a:t>And the coordinates at the mean epoch of the data.</a:t>
            </a:r>
          </a:p>
        </p:txBody>
      </p:sp>
      <p:grpSp>
        <p:nvGrpSpPr>
          <p:cNvPr id="30724" name="Group 2"/>
          <p:cNvGrpSpPr>
            <a:grpSpLocks/>
          </p:cNvGrpSpPr>
          <p:nvPr/>
        </p:nvGrpSpPr>
        <p:grpSpPr bwMode="auto">
          <a:xfrm>
            <a:off x="174625" y="6562725"/>
            <a:ext cx="1460500" cy="277813"/>
            <a:chOff x="121" y="4559"/>
            <a:chExt cx="1014" cy="193"/>
          </a:xfrm>
        </p:grpSpPr>
        <p:sp>
          <p:nvSpPr>
            <p:cNvPr id="3073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0734" name="Group 4"/>
            <p:cNvGrpSpPr>
              <a:grpSpLocks/>
            </p:cNvGrpSpPr>
            <p:nvPr/>
          </p:nvGrpSpPr>
          <p:grpSpPr bwMode="auto">
            <a:xfrm>
              <a:off x="121" y="4559"/>
              <a:ext cx="1014" cy="193"/>
              <a:chOff x="121" y="4559"/>
              <a:chExt cx="1014" cy="193"/>
            </a:xfrm>
          </p:grpSpPr>
          <p:sp>
            <p:nvSpPr>
              <p:cNvPr id="3073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0725" name="Group 7"/>
          <p:cNvGrpSpPr>
            <a:grpSpLocks/>
          </p:cNvGrpSpPr>
          <p:nvPr/>
        </p:nvGrpSpPr>
        <p:grpSpPr bwMode="auto">
          <a:xfrm>
            <a:off x="8505825" y="6540500"/>
            <a:ext cx="257175" cy="277813"/>
            <a:chOff x="5904" y="4543"/>
            <a:chExt cx="178" cy="193"/>
          </a:xfrm>
        </p:grpSpPr>
        <p:sp>
          <p:nvSpPr>
            <p:cNvPr id="3072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0730" name="Group 9"/>
            <p:cNvGrpSpPr>
              <a:grpSpLocks/>
            </p:cNvGrpSpPr>
            <p:nvPr/>
          </p:nvGrpSpPr>
          <p:grpSpPr bwMode="auto">
            <a:xfrm>
              <a:off x="5904" y="4543"/>
              <a:ext cx="178" cy="193"/>
              <a:chOff x="5904" y="4543"/>
              <a:chExt cx="178" cy="193"/>
            </a:xfrm>
          </p:grpSpPr>
          <p:sp>
            <p:nvSpPr>
              <p:cNvPr id="3073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D594D24-6F12-47C0-83E7-8224D57CB93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42</a:t>
                </a:fld>
                <a:r>
                  <a:rPr lang="en-GB" b="1" dirty="0">
                    <a:solidFill>
                      <a:srgbClr val="282878"/>
                    </a:solidFill>
                    <a:cs typeface="+mn-cs"/>
                  </a:rPr>
                  <a:t> </a:t>
                </a:r>
              </a:p>
            </p:txBody>
          </p:sp>
        </p:grpSp>
      </p:grpSp>
      <p:sp>
        <p:nvSpPr>
          <p:cNvPr id="20" name="TextBox 19"/>
          <p:cNvSpPr txBox="1"/>
          <p:nvPr/>
        </p:nvSpPr>
        <p:spPr>
          <a:xfrm>
            <a:off x="179388" y="1309688"/>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p376  a    2 (EOLARESVR_OR2004; Salem, OR  United States)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-2469806.7634  -3788348.6049   4482853.4377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-0.0141         0.0030        -0.0043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0.0083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0.0009         0.0009         0.1068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0.0002         0.0017         0.1251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-0.1715         0.0365        -0.0523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-0.0032        -0.0049         0.0059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-0.0402        -0.0633         0.0761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-2469806.9381  -3788348.5733   4482853.3913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-2469806.9348  -3788348.5684   4482853.3855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28.32921  236 53 51.83975    180.9607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180.8539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180.8456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a:t>
            </a:r>
            <a:r>
              <a:rPr lang="en-US" sz="800" dirty="0" err="1">
                <a:latin typeface="Courier New" pitchFamily="49" charset="0"/>
                <a:cs typeface="Courier New" pitchFamily="49" charset="0"/>
              </a:rPr>
              <a:t>mcso</a:t>
            </a:r>
            <a:r>
              <a:rPr lang="en-US" sz="800" dirty="0">
                <a:latin typeface="Courier New" pitchFamily="49" charset="0"/>
                <a:cs typeface="Courier New" pitchFamily="49" charset="0"/>
              </a:rPr>
              <a:t>  a    1 (MARION CNTY COOP; Salem, Oregon, U.S.A.)</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-2458668.9460  -3792427.4770   4485327.2930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-0.0131         0.0018        -0.0047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0.0000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0.0025         0.0013         0.1065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-0.0007         0.0013         0.1254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-0.1593         0.0219        -0.0572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-0.0389        -0.0624         0.0770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25.71729  237  2 39.30118     52.9227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0727" name="TextBox 15"/>
          <p:cNvSpPr txBox="1">
            <a:spLocks noChangeArrowheads="1"/>
          </p:cNvSpPr>
          <p:nvPr/>
        </p:nvSpPr>
        <p:spPr bwMode="auto">
          <a:xfrm>
            <a:off x="187325" y="3014663"/>
            <a:ext cx="4875213" cy="831850"/>
          </a:xfrm>
          <a:prstGeom prst="rect">
            <a:avLst/>
          </a:prstGeom>
          <a:solidFill>
            <a:schemeClr val="bg1"/>
          </a:solidFill>
          <a:ln w="12700">
            <a:noFill/>
            <a:miter lim="800000"/>
            <a:headEnd/>
            <a:tailEnd/>
          </a:ln>
        </p:spPr>
        <p:txBody>
          <a:bodyPr wrap="none">
            <a:spAutoFit/>
          </a:bodyPr>
          <a:lstStyle/>
          <a:p>
            <a:r>
              <a:rPr lang="en-US" sz="800">
                <a:latin typeface="Courier New" pitchFamily="49" charset="0"/>
                <a:cs typeface="Courier New" pitchFamily="49" charset="0"/>
              </a:rPr>
              <a:t> XYZ  -2469806.9782  -3788348.6366   4482853.4674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-2469806.9381  -3788348.5733   4482853.3913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-2469806.9348  -3788348.5684   4482853.3855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56 28.32921  236 53 51.83975    180.9607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56 28.32918  236 53 51.83971    180.8539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56 28.32918  236 53 51.83971    180.8456  NEW MON @ 2009.1596</a:t>
            </a: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a:xfrm>
            <a:off x="2368550" y="422275"/>
            <a:ext cx="5278438" cy="595313"/>
          </a:xfrm>
        </p:spPr>
        <p:txBody>
          <a:bodyPr/>
          <a:lstStyle/>
          <a:p>
            <a:pPr algn="l"/>
            <a:r>
              <a:rPr lang="en-US" sz="4000" smtClean="0"/>
              <a:t>The Extended Report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1747" name="TextBox 6"/>
          <p:cNvSpPr txBox="1">
            <a:spLocks noChangeArrowheads="1"/>
          </p:cNvSpPr>
          <p:nvPr/>
        </p:nvSpPr>
        <p:spPr bwMode="auto">
          <a:xfrm>
            <a:off x="5508625" y="1346200"/>
            <a:ext cx="3403600" cy="4154488"/>
          </a:xfrm>
          <a:prstGeom prst="rect">
            <a:avLst/>
          </a:prstGeom>
          <a:noFill/>
          <a:ln w="9525">
            <a:noFill/>
            <a:miter lim="800000"/>
            <a:headEnd/>
            <a:tailEnd/>
          </a:ln>
        </p:spPr>
        <p:txBody>
          <a:bodyPr>
            <a:spAutoFit/>
          </a:bodyPr>
          <a:lstStyle/>
          <a:p>
            <a:pPr indent="1588"/>
            <a:r>
              <a:rPr lang="en-US" sz="2400"/>
              <a:t>So, if you add the</a:t>
            </a:r>
            <a:br>
              <a:rPr lang="en-US" sz="2400"/>
            </a:br>
            <a:r>
              <a:rPr lang="en-US" sz="2400"/>
              <a:t>a priori coordinates </a:t>
            </a:r>
            <a:br>
              <a:rPr lang="en-US" sz="2400"/>
            </a:br>
            <a:r>
              <a:rPr lang="en-US" sz="2400"/>
              <a:t>+ ARP TO L1,</a:t>
            </a:r>
            <a:br>
              <a:rPr lang="en-US" sz="2400"/>
            </a:br>
            <a:r>
              <a:rPr lang="en-US" sz="2400"/>
              <a:t>+ MON TO ARP</a:t>
            </a:r>
            <a:br>
              <a:rPr lang="en-US" sz="2400"/>
            </a:br>
            <a:r>
              <a:rPr lang="en-US" sz="2400"/>
              <a:t>+ VEL offsets,</a:t>
            </a:r>
          </a:p>
          <a:p>
            <a:pPr indent="1588"/>
            <a:r>
              <a:rPr lang="en-US" sz="2400"/>
              <a:t>you will get the coordinates at the mean epoch of the data, shown here highlighted in yellow, used in the processing.</a:t>
            </a:r>
          </a:p>
        </p:txBody>
      </p:sp>
      <p:grpSp>
        <p:nvGrpSpPr>
          <p:cNvPr id="31748" name="Group 2"/>
          <p:cNvGrpSpPr>
            <a:grpSpLocks/>
          </p:cNvGrpSpPr>
          <p:nvPr/>
        </p:nvGrpSpPr>
        <p:grpSpPr bwMode="auto">
          <a:xfrm>
            <a:off x="174625" y="6562725"/>
            <a:ext cx="1460500" cy="277813"/>
            <a:chOff x="121" y="4559"/>
            <a:chExt cx="1014" cy="193"/>
          </a:xfrm>
        </p:grpSpPr>
        <p:sp>
          <p:nvSpPr>
            <p:cNvPr id="3176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1765" name="Group 4"/>
            <p:cNvGrpSpPr>
              <a:grpSpLocks/>
            </p:cNvGrpSpPr>
            <p:nvPr/>
          </p:nvGrpSpPr>
          <p:grpSpPr bwMode="auto">
            <a:xfrm>
              <a:off x="121" y="4559"/>
              <a:ext cx="1014" cy="193"/>
              <a:chOff x="121" y="4559"/>
              <a:chExt cx="1014" cy="193"/>
            </a:xfrm>
          </p:grpSpPr>
          <p:sp>
            <p:nvSpPr>
              <p:cNvPr id="3176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1749" name="Group 7"/>
          <p:cNvGrpSpPr>
            <a:grpSpLocks/>
          </p:cNvGrpSpPr>
          <p:nvPr/>
        </p:nvGrpSpPr>
        <p:grpSpPr bwMode="auto">
          <a:xfrm>
            <a:off x="8505825" y="6540500"/>
            <a:ext cx="257175" cy="277813"/>
            <a:chOff x="5904" y="4543"/>
            <a:chExt cx="178" cy="193"/>
          </a:xfrm>
        </p:grpSpPr>
        <p:sp>
          <p:nvSpPr>
            <p:cNvPr id="3176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1761" name="Group 9"/>
            <p:cNvGrpSpPr>
              <a:grpSpLocks/>
            </p:cNvGrpSpPr>
            <p:nvPr/>
          </p:nvGrpSpPr>
          <p:grpSpPr bwMode="auto">
            <a:xfrm>
              <a:off x="5904" y="4543"/>
              <a:ext cx="178" cy="193"/>
              <a:chOff x="5904" y="4543"/>
              <a:chExt cx="178" cy="193"/>
            </a:xfrm>
          </p:grpSpPr>
          <p:sp>
            <p:nvSpPr>
              <p:cNvPr id="3176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FC3D7ED-D7F0-4B7B-9B66-A6286A9EB48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43</a:t>
                </a:fld>
                <a:r>
                  <a:rPr lang="en-GB" b="1" dirty="0">
                    <a:solidFill>
                      <a:srgbClr val="282878"/>
                    </a:solidFill>
                    <a:cs typeface="+mn-cs"/>
                  </a:rPr>
                  <a:t> </a:t>
                </a:r>
              </a:p>
            </p:txBody>
          </p:sp>
        </p:grpSp>
      </p:grpSp>
      <p:sp>
        <p:nvSpPr>
          <p:cNvPr id="20" name="TextBox 1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p376  a    2 (EOLARESVR_OR2004; Salem, OR  United States)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-2469806.7634  -3788348.6049   4482853.4377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-0.0141         0.0030        -0.0043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0.0083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0.0009         0.0009         0.1068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0.0002         0.0017         0.1251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-0.1715         0.0365        -0.0523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-0.0032        -0.0049         0.0059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-0.0402        -0.0633         0.0761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-2469806.9782  -3788348.6366   4482853.4674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-2469806.9381  -3788348.5733   4482853.3913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-2469806.9348  -3788348.5684   4482853.3855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28.32921  236 53 51.83975    180.9607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180.8539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56 28.32918  236 53 51.83971    180.8456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a:t>
            </a:r>
            <a:r>
              <a:rPr lang="en-US" sz="800" dirty="0" err="1">
                <a:latin typeface="Courier New" pitchFamily="49" charset="0"/>
                <a:cs typeface="Courier New" pitchFamily="49" charset="0"/>
              </a:rPr>
              <a:t>mcso</a:t>
            </a:r>
            <a:r>
              <a:rPr lang="en-US" sz="800" dirty="0">
                <a:latin typeface="Courier New" pitchFamily="49" charset="0"/>
                <a:cs typeface="Courier New" pitchFamily="49" charset="0"/>
              </a:rPr>
              <a:t>  a    1 (MARION CNTY COOP; Salem, Oregon, U.S.A.)</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-2458668.9460  -3792427.4770   4485327.2930  MON @ 1997.0000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-0.0131         0.0018        -0.0047  VEL (M/YR)</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0.0000         0.0000         0.0000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0.0025         0.0013         0.1065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-0.0007         0.0013         0.1254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-0.1593         0.0219        -0.0572  VEL TIMES 12.1597 YRS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-0.0389        -0.0624         0.0770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-0.0000        -0.0000        -0.0000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-2458669.1442  -3792427.5176   4485327.3129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-2458669.1053  -3792427.4551   4485327.2358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25.71729  237  2 39.30118     52.9227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58 25.71721  237  2 39.30112     52.8162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1751" name="TextBox 15"/>
          <p:cNvSpPr txBox="1">
            <a:spLocks noChangeArrowheads="1"/>
          </p:cNvSpPr>
          <p:nvPr/>
        </p:nvSpPr>
        <p:spPr bwMode="auto">
          <a:xfrm>
            <a:off x="398463" y="1736725"/>
            <a:ext cx="4264025" cy="123825"/>
          </a:xfrm>
          <a:prstGeom prst="rect">
            <a:avLst/>
          </a:prstGeom>
          <a:solidFill>
            <a:schemeClr val="bg1"/>
          </a:solidFill>
          <a:ln w="12700">
            <a:noFill/>
            <a:miter lim="800000"/>
            <a:headEnd/>
            <a:tailEnd/>
          </a:ln>
        </p:spPr>
        <p:txBody>
          <a:bodyPr wrap="none" lIns="0" tIns="0" rIns="0" bIns="0">
            <a:spAutoFit/>
          </a:bodyPr>
          <a:lstStyle/>
          <a:p>
            <a:r>
              <a:rPr lang="en-US" sz="800">
                <a:latin typeface="Courier New" pitchFamily="49" charset="0"/>
                <a:cs typeface="Courier New" pitchFamily="49" charset="0"/>
              </a:rPr>
              <a:t> XYZ  -2469806.7634  -3788348.6049   4482853.4377  MON @ 1997.0000 (M)</a:t>
            </a:r>
          </a:p>
        </p:txBody>
      </p:sp>
      <p:sp>
        <p:nvSpPr>
          <p:cNvPr id="31752" name="TextBox 20"/>
          <p:cNvSpPr txBox="1">
            <a:spLocks noChangeArrowheads="1"/>
          </p:cNvSpPr>
          <p:nvPr/>
        </p:nvSpPr>
        <p:spPr bwMode="auto">
          <a:xfrm>
            <a:off x="398463" y="2695575"/>
            <a:ext cx="4538662" cy="123825"/>
          </a:xfrm>
          <a:prstGeom prst="rect">
            <a:avLst/>
          </a:prstGeom>
          <a:solidFill>
            <a:srgbClr val="FFFF00"/>
          </a:solidFill>
          <a:ln w="12700">
            <a:noFill/>
            <a:miter lim="800000"/>
            <a:headEnd/>
            <a:tailEnd/>
          </a:ln>
        </p:spPr>
        <p:txBody>
          <a:bodyPr wrap="none" lIns="0" tIns="0" rIns="0" bIns="0">
            <a:spAutoFit/>
          </a:bodyPr>
          <a:lstStyle/>
          <a:p>
            <a:r>
              <a:rPr lang="en-US" sz="800">
                <a:latin typeface="Courier New" pitchFamily="49" charset="0"/>
                <a:cs typeface="Courier New" pitchFamily="49" charset="0"/>
              </a:rPr>
              <a:t> XYZ  -2469806.9782  -3788348.6366   4482853.4674  L1 PHS CEN @ 2009.1596</a:t>
            </a:r>
          </a:p>
        </p:txBody>
      </p:sp>
      <p:sp>
        <p:nvSpPr>
          <p:cNvPr id="31753" name="TextBox 21"/>
          <p:cNvSpPr txBox="1">
            <a:spLocks noChangeArrowheads="1"/>
          </p:cNvSpPr>
          <p:nvPr/>
        </p:nvSpPr>
        <p:spPr bwMode="auto">
          <a:xfrm>
            <a:off x="395288" y="2328863"/>
            <a:ext cx="4446587" cy="122237"/>
          </a:xfrm>
          <a:prstGeom prst="rect">
            <a:avLst/>
          </a:prstGeom>
          <a:solidFill>
            <a:schemeClr val="bg1"/>
          </a:solidFill>
          <a:ln w="15875">
            <a:noFill/>
            <a:miter lim="800000"/>
            <a:headEnd/>
            <a:tailEnd/>
          </a:ln>
        </p:spPr>
        <p:txBody>
          <a:bodyPr lIns="0" tIns="0" rIns="0" bIns="0">
            <a:spAutoFit/>
          </a:bodyPr>
          <a:lstStyle/>
          <a:p>
            <a:r>
              <a:rPr lang="en-US" sz="800">
                <a:latin typeface="Courier New" pitchFamily="49" charset="0"/>
                <a:cs typeface="Courier New" pitchFamily="49" charset="0"/>
              </a:rPr>
              <a:t> XYZ        -0.1715         0.0365        -0.0523  VEL TIMES 12.1597 YRS </a:t>
            </a:r>
          </a:p>
        </p:txBody>
      </p:sp>
      <p:sp>
        <p:nvSpPr>
          <p:cNvPr id="31754" name="TextBox 22"/>
          <p:cNvSpPr txBox="1">
            <a:spLocks noChangeArrowheads="1"/>
          </p:cNvSpPr>
          <p:nvPr/>
        </p:nvSpPr>
        <p:spPr bwMode="auto">
          <a:xfrm>
            <a:off x="398463" y="2455863"/>
            <a:ext cx="3716337" cy="122237"/>
          </a:xfrm>
          <a:prstGeom prst="rect">
            <a:avLst/>
          </a:prstGeom>
          <a:solidFill>
            <a:schemeClr val="bg1"/>
          </a:solidFill>
          <a:ln w="12700">
            <a:noFill/>
            <a:miter lim="800000"/>
            <a:headEnd/>
            <a:tailEnd/>
          </a:ln>
        </p:spPr>
        <p:txBody>
          <a:bodyPr wrap="none" lIns="0" tIns="0" rIns="0" bIns="0">
            <a:spAutoFit/>
          </a:bodyPr>
          <a:lstStyle/>
          <a:p>
            <a:r>
              <a:rPr lang="en-US" sz="800">
                <a:latin typeface="Courier New" pitchFamily="49" charset="0"/>
                <a:cs typeface="Courier New" pitchFamily="49" charset="0"/>
              </a:rPr>
              <a:t> XYZ        -0.0032        -0.0049         0.0059  MON TO ARP</a:t>
            </a:r>
          </a:p>
        </p:txBody>
      </p:sp>
      <p:sp>
        <p:nvSpPr>
          <p:cNvPr id="31755" name="TextBox 23"/>
          <p:cNvSpPr txBox="1">
            <a:spLocks noChangeArrowheads="1"/>
          </p:cNvSpPr>
          <p:nvPr/>
        </p:nvSpPr>
        <p:spPr bwMode="auto">
          <a:xfrm>
            <a:off x="398463" y="2579688"/>
            <a:ext cx="4508500" cy="123825"/>
          </a:xfrm>
          <a:prstGeom prst="rect">
            <a:avLst/>
          </a:prstGeom>
          <a:solidFill>
            <a:schemeClr val="bg1"/>
          </a:solidFill>
          <a:ln w="12700">
            <a:noFill/>
            <a:miter lim="800000"/>
            <a:headEnd/>
            <a:tailEnd/>
          </a:ln>
        </p:spPr>
        <p:txBody>
          <a:bodyPr wrap="none" lIns="0" tIns="0" rIns="0" bIns="0">
            <a:spAutoFit/>
          </a:bodyPr>
          <a:lstStyle/>
          <a:p>
            <a:r>
              <a:rPr lang="en-US" sz="800">
                <a:latin typeface="Courier New" pitchFamily="49" charset="0"/>
                <a:cs typeface="Courier New" pitchFamily="49" charset="0"/>
              </a:rPr>
              <a:t> XYZ        -0.0402        -0.0633         0.0761  ARP TO L1 PHASE CENTER </a:t>
            </a:r>
          </a:p>
        </p:txBody>
      </p:sp>
      <p:cxnSp>
        <p:nvCxnSpPr>
          <p:cNvPr id="26" name="Elbow Connector 25"/>
          <p:cNvCxnSpPr>
            <a:stCxn id="31751" idx="1"/>
            <a:endCxn id="31753" idx="1"/>
          </p:cNvCxnSpPr>
          <p:nvPr/>
        </p:nvCxnSpPr>
        <p:spPr>
          <a:xfrm rot="10800000" flipV="1">
            <a:off x="395288" y="1798638"/>
            <a:ext cx="3175" cy="590550"/>
          </a:xfrm>
          <a:prstGeom prst="bentConnector3">
            <a:avLst>
              <a:gd name="adj1" fmla="val 61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31755" idx="1"/>
          </p:cNvCxnSpPr>
          <p:nvPr/>
        </p:nvCxnSpPr>
        <p:spPr>
          <a:xfrm rot="10800000" flipV="1">
            <a:off x="398463" y="2517775"/>
            <a:ext cx="1587" cy="123825"/>
          </a:xfrm>
          <a:prstGeom prst="bentConnector3">
            <a:avLst>
              <a:gd name="adj1" fmla="val 15184262"/>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31753" idx="1"/>
          </p:cNvCxnSpPr>
          <p:nvPr/>
        </p:nvCxnSpPr>
        <p:spPr>
          <a:xfrm rot="10800000" flipH="1" flipV="1">
            <a:off x="395288" y="2389188"/>
            <a:ext cx="3175" cy="128587"/>
          </a:xfrm>
          <a:prstGeom prst="bentConnector3">
            <a:avLst>
              <a:gd name="adj1" fmla="val -60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2160588" y="509588"/>
            <a:ext cx="5232400" cy="593725"/>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2771" name="TextBox 6"/>
          <p:cNvSpPr txBox="1">
            <a:spLocks noChangeArrowheads="1"/>
          </p:cNvSpPr>
          <p:nvPr/>
        </p:nvSpPr>
        <p:spPr bwMode="auto">
          <a:xfrm>
            <a:off x="5257800" y="1404938"/>
            <a:ext cx="3505200" cy="4524375"/>
          </a:xfrm>
          <a:prstGeom prst="rect">
            <a:avLst/>
          </a:prstGeom>
          <a:noFill/>
          <a:ln w="9525">
            <a:noFill/>
            <a:miter lim="800000"/>
            <a:headEnd/>
            <a:tailEnd/>
          </a:ln>
        </p:spPr>
        <p:txBody>
          <a:bodyPr>
            <a:spAutoFit/>
          </a:bodyPr>
          <a:lstStyle/>
          <a:p>
            <a:pPr indent="1588"/>
            <a:r>
              <a:rPr lang="en-US" sz="2400"/>
              <a:t>Next are summaries of the solutions relative to each base station.</a:t>
            </a:r>
          </a:p>
          <a:p>
            <a:pPr indent="1588"/>
            <a:endParaRPr lang="en-US" sz="2400"/>
          </a:p>
          <a:p>
            <a:pPr indent="1588"/>
            <a:r>
              <a:rPr lang="en-US" sz="2400"/>
              <a:t>We’ll discuss this a few minutes, but, for now, simply be aware that OPUS “solves” each baseline separately, then compares and averages these results to create the report.</a:t>
            </a:r>
          </a:p>
        </p:txBody>
      </p:sp>
      <p:grpSp>
        <p:nvGrpSpPr>
          <p:cNvPr id="32772" name="Group 2"/>
          <p:cNvGrpSpPr>
            <a:grpSpLocks/>
          </p:cNvGrpSpPr>
          <p:nvPr/>
        </p:nvGrpSpPr>
        <p:grpSpPr bwMode="auto">
          <a:xfrm>
            <a:off x="174625" y="6562725"/>
            <a:ext cx="1460500" cy="277813"/>
            <a:chOff x="121" y="4559"/>
            <a:chExt cx="1014" cy="193"/>
          </a:xfrm>
        </p:grpSpPr>
        <p:sp>
          <p:nvSpPr>
            <p:cNvPr id="3278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2781" name="Group 4"/>
            <p:cNvGrpSpPr>
              <a:grpSpLocks/>
            </p:cNvGrpSpPr>
            <p:nvPr/>
          </p:nvGrpSpPr>
          <p:grpSpPr bwMode="auto">
            <a:xfrm>
              <a:off x="121" y="4559"/>
              <a:ext cx="1014" cy="193"/>
              <a:chOff x="121" y="4559"/>
              <a:chExt cx="1014" cy="193"/>
            </a:xfrm>
          </p:grpSpPr>
          <p:sp>
            <p:nvSpPr>
              <p:cNvPr id="3278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2773" name="Group 7"/>
          <p:cNvGrpSpPr>
            <a:grpSpLocks/>
          </p:cNvGrpSpPr>
          <p:nvPr/>
        </p:nvGrpSpPr>
        <p:grpSpPr bwMode="auto">
          <a:xfrm>
            <a:off x="8505825" y="6540500"/>
            <a:ext cx="257175" cy="277813"/>
            <a:chOff x="5904" y="4543"/>
            <a:chExt cx="178" cy="193"/>
          </a:xfrm>
        </p:grpSpPr>
        <p:sp>
          <p:nvSpPr>
            <p:cNvPr id="3277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2777" name="Group 9"/>
            <p:cNvGrpSpPr>
              <a:grpSpLocks/>
            </p:cNvGrpSpPr>
            <p:nvPr/>
          </p:nvGrpSpPr>
          <p:grpSpPr bwMode="auto">
            <a:xfrm>
              <a:off x="5904" y="4543"/>
              <a:ext cx="178" cy="193"/>
              <a:chOff x="5904" y="4543"/>
              <a:chExt cx="178" cy="193"/>
            </a:xfrm>
          </p:grpSpPr>
          <p:sp>
            <p:nvSpPr>
              <p:cNvPr id="3277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9A8293F-5989-4318-8C2F-7AADB7DA591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44</a:t>
                </a:fld>
                <a:r>
                  <a:rPr lang="en-GB" b="1" dirty="0">
                    <a:solidFill>
                      <a:srgbClr val="282878"/>
                    </a:solidFill>
                    <a:cs typeface="+mn-cs"/>
                  </a:rPr>
                  <a:t> </a:t>
                </a:r>
              </a:p>
            </p:txBody>
          </p:sp>
        </p:grpSp>
      </p:grpSp>
      <p:sp>
        <p:nvSpPr>
          <p:cNvPr id="32774" name="TextBox 19"/>
          <p:cNvSpPr txBox="1">
            <a:spLocks noChangeArrowheads="1"/>
          </p:cNvSpPr>
          <p:nvPr/>
        </p:nvSpPr>
        <p:spPr bwMode="auto">
          <a:xfrm>
            <a:off x="174625" y="1404938"/>
            <a:ext cx="5029200" cy="5029200"/>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REMOTE STATION INFORMATION</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 STATION NAME: corv       1</a:t>
            </a:r>
            <a:br>
              <a:rPr lang="en-US" sz="800">
                <a:latin typeface="Courier New" pitchFamily="49" charset="0"/>
                <a:cs typeface="Courier New" pitchFamily="49" charset="0"/>
              </a:rPr>
            </a:br>
            <a:r>
              <a:rPr lang="en-US" sz="800">
                <a:latin typeface="Courier New" pitchFamily="49" charset="0"/>
                <a:cs typeface="Courier New" pitchFamily="49" charset="0"/>
              </a:rPr>
              <a:t>  MONUMENT: NO DOMES NUMBER</a:t>
            </a:r>
            <a:br>
              <a:rPr lang="en-US" sz="800">
                <a:latin typeface="Courier New" pitchFamily="49" charset="0"/>
                <a:cs typeface="Courier New" pitchFamily="49" charset="0"/>
              </a:rPr>
            </a:br>
            <a:r>
              <a:rPr lang="en-US" sz="800">
                <a:latin typeface="Courier New" pitchFamily="49" charset="0"/>
                <a:cs typeface="Courier New" pitchFamily="49" charset="0"/>
              </a:rPr>
              <a:t> XYZ  -2498423.7849  -3802820.9571   4454737.7025  MON @ 2009.1595 (M)</a:t>
            </a:r>
            <a:br>
              <a:rPr lang="en-US" sz="800">
                <a:latin typeface="Courier New" pitchFamily="49" charset="0"/>
                <a:cs typeface="Courier New" pitchFamily="49" charset="0"/>
              </a:rPr>
            </a:br>
            <a:r>
              <a:rPr lang="en-US" sz="800">
                <a:latin typeface="Courier New" pitchFamily="49" charset="0"/>
                <a:cs typeface="Courier New" pitchFamily="49" charset="0"/>
              </a:rPr>
              <a:t> NEU        -0.0014         0.0010         1.5210  MON TO ARP (M)</a:t>
            </a:r>
            <a:br>
              <a:rPr lang="en-US" sz="800">
                <a:latin typeface="Courier New" pitchFamily="49" charset="0"/>
                <a:cs typeface="Courier New" pitchFamily="49" charset="0"/>
              </a:rPr>
            </a:br>
            <a:r>
              <a:rPr lang="en-US" sz="800">
                <a:latin typeface="Courier New" pitchFamily="49" charset="0"/>
                <a:cs typeface="Courier New" pitchFamily="49" charset="0"/>
              </a:rPr>
              <a:t> NEU         0.0014        -0.0010         0.1089  ARP TO L1 PHASE CENTER (M)</a:t>
            </a:r>
            <a:br>
              <a:rPr lang="en-US" sz="800">
                <a:latin typeface="Courier New" pitchFamily="49" charset="0"/>
                <a:cs typeface="Courier New" pitchFamily="49" charset="0"/>
              </a:rPr>
            </a:br>
            <a:r>
              <a:rPr lang="en-US" sz="800">
                <a:latin typeface="Courier New" pitchFamily="49" charset="0"/>
                <a:cs typeface="Courier New" pitchFamily="49" charset="0"/>
              </a:rPr>
              <a:t> NEU         0.0010         0.0005         0.1274  ARP TO L2 PHASE CENTER (M)</a:t>
            </a:r>
            <a:br>
              <a:rPr lang="en-US" sz="800">
                <a:latin typeface="Courier New" pitchFamily="49" charset="0"/>
                <a:cs typeface="Courier New" pitchFamily="49" charset="0"/>
              </a:rPr>
            </a:br>
            <a:r>
              <a:rPr lang="en-US" sz="800">
                <a:latin typeface="Courier New" pitchFamily="49" charset="0"/>
                <a:cs typeface="Courier New" pitchFamily="49" charset="0"/>
              </a:rPr>
              <a:t> XYZ        -0.5945        -0.9067         1.0667  MON TO ARP</a:t>
            </a:r>
            <a:br>
              <a:rPr lang="en-US" sz="800">
                <a:latin typeface="Courier New" pitchFamily="49" charset="0"/>
                <a:cs typeface="Courier New" pitchFamily="49" charset="0"/>
              </a:rPr>
            </a:br>
            <a:r>
              <a:rPr lang="en-US" sz="800">
                <a:latin typeface="Courier New" pitchFamily="49" charset="0"/>
                <a:cs typeface="Courier New" pitchFamily="49" charset="0"/>
              </a:rPr>
              <a:t> XYZ        -0.0429        -0.0635         0.0774  ARP TO L1 PHASE CENTER</a:t>
            </a:r>
            <a:br>
              <a:rPr lang="en-US" sz="800">
                <a:latin typeface="Courier New" pitchFamily="49" charset="0"/>
                <a:cs typeface="Courier New" pitchFamily="49" charset="0"/>
              </a:rPr>
            </a:br>
            <a:r>
              <a:rPr lang="en-US" sz="800">
                <a:latin typeface="Courier New" pitchFamily="49" charset="0"/>
                <a:cs typeface="Courier New" pitchFamily="49" charset="0"/>
              </a:rPr>
              <a:t> XYZ  -2498424.4223  -3802821.9273   4454738.8466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BASELINE NAME:   p376  corv</a:t>
            </a:r>
            <a:br>
              <a:rPr lang="en-US" sz="800">
                <a:latin typeface="Courier New" pitchFamily="49" charset="0"/>
                <a:cs typeface="Courier New" pitchFamily="49" charset="0"/>
              </a:rPr>
            </a:br>
            <a:r>
              <a:rPr lang="en-US" sz="800">
                <a:latin typeface="Courier New" pitchFamily="49" charset="0"/>
                <a:cs typeface="Courier New" pitchFamily="49" charset="0"/>
              </a:rPr>
              <a:t> XYZ         0.4450         1.0132        -0.9754  + XYZ ADJUSTMENTS</a:t>
            </a:r>
            <a:br>
              <a:rPr lang="en-US" sz="800">
                <a:latin typeface="Courier New" pitchFamily="49" charset="0"/>
                <a:cs typeface="Courier New" pitchFamily="49" charset="0"/>
              </a:rPr>
            </a:br>
            <a:r>
              <a:rPr lang="en-US" sz="800">
                <a:latin typeface="Courier New" pitchFamily="49" charset="0"/>
                <a:cs typeface="Courier New" pitchFamily="49" charset="0"/>
              </a:rPr>
              <a:t> XYZ  -2498423.9773  -3802820.9141   4454737.8713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-2498423.9344  -3802820.8506   4454737.7938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-2498423.3399  -3802819.9439   4454736.7271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7.92601  236 41 43.42229    107.2518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7.92597  236 41 43.42234    107.1429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7.92601  236 41 43.42229    105.6219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BASELINE NAME:   mcso  corv</a:t>
            </a:r>
            <a:br>
              <a:rPr lang="en-US" sz="800">
                <a:latin typeface="Courier New" pitchFamily="49" charset="0"/>
                <a:cs typeface="Courier New" pitchFamily="49" charset="0"/>
              </a:rPr>
            </a:br>
            <a:r>
              <a:rPr lang="en-US" sz="800">
                <a:latin typeface="Courier New" pitchFamily="49" charset="0"/>
                <a:cs typeface="Courier New" pitchFamily="49" charset="0"/>
              </a:rPr>
              <a:t> XYZ         0.4343         1.0202        -0.9746  + XYZ ADJUSTMENTS</a:t>
            </a:r>
            <a:br>
              <a:rPr lang="en-US" sz="800">
                <a:latin typeface="Courier New" pitchFamily="49" charset="0"/>
                <a:cs typeface="Courier New" pitchFamily="49" charset="0"/>
              </a:rPr>
            </a:br>
            <a:r>
              <a:rPr lang="en-US" sz="800">
                <a:latin typeface="Courier New" pitchFamily="49" charset="0"/>
                <a:cs typeface="Courier New" pitchFamily="49" charset="0"/>
              </a:rPr>
              <a:t> XYZ  -2498423.9880  -3802820.9071   4454737.8721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-2498423.9451  -3802820.8436   4454737.7946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-2498423.3506  -3802819.9369   4454736.7279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7.92603  236 41 43.42171    107.2523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7.92599  236 41 43.42176    107.1434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7.92603  236 41 43.42171    105.6224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BASELINE NAME:   stay  corv</a:t>
            </a:r>
            <a:br>
              <a:rPr lang="en-US" sz="800">
                <a:latin typeface="Courier New" pitchFamily="49" charset="0"/>
                <a:cs typeface="Courier New" pitchFamily="49" charset="0"/>
              </a:rPr>
            </a:br>
            <a:r>
              <a:rPr lang="en-US" sz="800">
                <a:latin typeface="Courier New" pitchFamily="49" charset="0"/>
                <a:cs typeface="Courier New" pitchFamily="49" charset="0"/>
              </a:rPr>
              <a:t> XYZ         0.4437         1.0153        -0.9543  + XYZ ADJUSTMENTS</a:t>
            </a:r>
            <a:br>
              <a:rPr lang="en-US" sz="800">
                <a:latin typeface="Courier New" pitchFamily="49" charset="0"/>
                <a:cs typeface="Courier New" pitchFamily="49" charset="0"/>
              </a:rPr>
            </a:br>
            <a:r>
              <a:rPr lang="en-US" sz="800">
                <a:latin typeface="Courier New" pitchFamily="49" charset="0"/>
                <a:cs typeface="Courier New" pitchFamily="49" charset="0"/>
              </a:rPr>
              <a:t> XYZ  -2498423.9786  -3802820.9120   4454737.8923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-2498423.9357  -3802820.8485   4454737.8149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-2498423.3412  -3802819.9418   4454736.7482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7.92653  236 41 43.42219    107.2658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7.92648  236 41 43.42224    107.1569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7.92653  236 41 43.42219    105.6359  NEW MON @ 2009.1596</a:t>
            </a:r>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a:xfrm>
            <a:off x="1981200" y="465138"/>
            <a:ext cx="5192713" cy="595312"/>
          </a:xfrm>
        </p:spPr>
        <p:txBody>
          <a:bodyPr/>
          <a:lstStyle/>
          <a:p>
            <a:pPr algn="l"/>
            <a:r>
              <a:rPr lang="en-US" sz="4000" smtClean="0"/>
              <a:t>The Extended Report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3795" name="TextBox 6"/>
          <p:cNvSpPr txBox="1">
            <a:spLocks noChangeArrowheads="1"/>
          </p:cNvSpPr>
          <p:nvPr/>
        </p:nvSpPr>
        <p:spPr bwMode="auto">
          <a:xfrm>
            <a:off x="5421313" y="1633538"/>
            <a:ext cx="3505200" cy="4156075"/>
          </a:xfrm>
          <a:prstGeom prst="rect">
            <a:avLst/>
          </a:prstGeom>
          <a:noFill/>
          <a:ln w="9525">
            <a:noFill/>
            <a:miter lim="800000"/>
            <a:headEnd/>
            <a:tailEnd/>
          </a:ln>
        </p:spPr>
        <p:txBody>
          <a:bodyPr>
            <a:spAutoFit/>
          </a:bodyPr>
          <a:lstStyle/>
          <a:p>
            <a:pPr indent="1588"/>
            <a:r>
              <a:rPr lang="en-US" sz="2400"/>
              <a:t>Here we see the best guess for “my” site’s a priori information. This</a:t>
            </a:r>
            <a:br>
              <a:rPr lang="en-US" sz="2400"/>
            </a:br>
            <a:r>
              <a:rPr lang="en-US" sz="2400"/>
              <a:t>is based upon the information I provided when I uploaded the data file to OPUS-S and a crude point position solution. Remember that these are also in the ITRF.</a:t>
            </a:r>
          </a:p>
        </p:txBody>
      </p:sp>
      <p:grpSp>
        <p:nvGrpSpPr>
          <p:cNvPr id="33796" name="Group 2"/>
          <p:cNvGrpSpPr>
            <a:grpSpLocks/>
          </p:cNvGrpSpPr>
          <p:nvPr/>
        </p:nvGrpSpPr>
        <p:grpSpPr bwMode="auto">
          <a:xfrm>
            <a:off x="174625" y="6562725"/>
            <a:ext cx="1460500" cy="277813"/>
            <a:chOff x="121" y="4559"/>
            <a:chExt cx="1014" cy="193"/>
          </a:xfrm>
        </p:grpSpPr>
        <p:sp>
          <p:nvSpPr>
            <p:cNvPr id="3380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3806" name="Group 4"/>
            <p:cNvGrpSpPr>
              <a:grpSpLocks/>
            </p:cNvGrpSpPr>
            <p:nvPr/>
          </p:nvGrpSpPr>
          <p:grpSpPr bwMode="auto">
            <a:xfrm>
              <a:off x="121" y="4559"/>
              <a:ext cx="1014" cy="193"/>
              <a:chOff x="121" y="4559"/>
              <a:chExt cx="1014" cy="193"/>
            </a:xfrm>
          </p:grpSpPr>
          <p:sp>
            <p:nvSpPr>
              <p:cNvPr id="3380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3797" name="Group 7"/>
          <p:cNvGrpSpPr>
            <a:grpSpLocks/>
          </p:cNvGrpSpPr>
          <p:nvPr/>
        </p:nvGrpSpPr>
        <p:grpSpPr bwMode="auto">
          <a:xfrm>
            <a:off x="8505825" y="6540500"/>
            <a:ext cx="257175" cy="277813"/>
            <a:chOff x="5904" y="4543"/>
            <a:chExt cx="178" cy="193"/>
          </a:xfrm>
        </p:grpSpPr>
        <p:sp>
          <p:nvSpPr>
            <p:cNvPr id="3380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802" name="Group 9"/>
            <p:cNvGrpSpPr>
              <a:grpSpLocks/>
            </p:cNvGrpSpPr>
            <p:nvPr/>
          </p:nvGrpSpPr>
          <p:grpSpPr bwMode="auto">
            <a:xfrm>
              <a:off x="5904" y="4543"/>
              <a:ext cx="178" cy="193"/>
              <a:chOff x="5904" y="4543"/>
              <a:chExt cx="178" cy="193"/>
            </a:xfrm>
          </p:grpSpPr>
          <p:sp>
            <p:nvSpPr>
              <p:cNvPr id="3380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F141CF8-FA8D-41A8-88A8-1170407E4AF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45</a:t>
                </a:fld>
                <a:r>
                  <a:rPr lang="en-GB" b="1" dirty="0">
                    <a:solidFill>
                      <a:srgbClr val="282878"/>
                    </a:solidFill>
                    <a:cs typeface="+mn-cs"/>
                  </a:rPr>
                  <a:t> </a:t>
                </a:r>
              </a:p>
            </p:txBody>
          </p:sp>
        </p:grpSp>
      </p:grpSp>
      <p:sp>
        <p:nvSpPr>
          <p:cNvPr id="20" name="TextBox 19"/>
          <p:cNvSpPr txBox="1"/>
          <p:nvPr/>
        </p:nvSpPr>
        <p:spPr>
          <a:xfrm>
            <a:off x="100013" y="1360488"/>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REMOTE STATION INFORMATION</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1</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-2498423.7849  -3802820.9571   4454737.7025  MON @ 2009.1595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-0.0014         0.0010         1.5210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0.0014        -0.0010         0.1089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0.0010         0.0005         0.1274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-0.5945        -0.9067         1.0667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-0.0429        -0.0635         0.0774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-2498424.4223  -3802821.9273   4454738.8466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p376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0.4450         1.0132        -0.9754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-2498423.9773  -3802820.9141   4454737.8713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-2498423.9344  -3802820.8506   4454737.7938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-2498423.3399  -3802819.9439   4454736.7271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7.92601  236 41 43.42229    107.2518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7.92597  236 41 43.42234    107.1429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7.92601  236 41 43.42229    105.6219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a:t>
            </a:r>
            <a:r>
              <a:rPr lang="en-US" sz="800" dirty="0" err="1">
                <a:latin typeface="Courier New" pitchFamily="49" charset="0"/>
                <a:cs typeface="Courier New" pitchFamily="49" charset="0"/>
              </a:rPr>
              <a:t>mcso</a:t>
            </a:r>
            <a:r>
              <a:rPr lang="en-US" sz="800" dirty="0">
                <a:latin typeface="Courier New" pitchFamily="49" charset="0"/>
                <a:cs typeface="Courier New" pitchFamily="49" charset="0"/>
              </a:rPr>
              <a:t>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0.4343         1.0202        -0.9746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-2498423.9880  -3802820.9071   4454737.8721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-2498423.9451  -3802820.8436   4454737.7946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-2498423.3506  -3802819.9369   4454736.7279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7.92603  236 41 43.42171    107.2523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7.92599  236 41 43.42176    107.1434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7.92603  236 41 43.42171    105.6224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stay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0.4437         1.0153        -0.9543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-2498423.9786  -3802820.9120   4454737.8923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-2498423.9357  -3802820.8485   4454737.8149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-2498423.3412  -3802819.9418   4454736.7482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7.92653  236 41 43.42219    107.2658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7.92648  236 41 43.42224    107.1569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7.92653  236 41 43.42219    105.6359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3799" name="TextBox 15"/>
          <p:cNvSpPr txBox="1">
            <a:spLocks noChangeArrowheads="1"/>
          </p:cNvSpPr>
          <p:nvPr/>
        </p:nvSpPr>
        <p:spPr bwMode="auto">
          <a:xfrm>
            <a:off x="114300" y="1601788"/>
            <a:ext cx="5005388" cy="1200150"/>
          </a:xfrm>
          <a:prstGeom prst="rect">
            <a:avLst/>
          </a:prstGeom>
          <a:solidFill>
            <a:schemeClr val="bg1"/>
          </a:solidFill>
          <a:ln w="12700">
            <a:noFill/>
            <a:miter lim="800000"/>
            <a:headEnd/>
            <a:tailEnd/>
          </a:ln>
        </p:spPr>
        <p:txBody>
          <a:bodyPr>
            <a:spAutoFit/>
          </a:bodyPr>
          <a:lstStyle/>
          <a:p>
            <a:r>
              <a:rPr lang="en-US" sz="800">
                <a:latin typeface="Courier New" pitchFamily="49" charset="0"/>
                <a:cs typeface="Courier New" pitchFamily="49" charset="0"/>
              </a:rPr>
              <a:t> STATION NAME: corv       1</a:t>
            </a:r>
            <a:br>
              <a:rPr lang="en-US" sz="800">
                <a:latin typeface="Courier New" pitchFamily="49" charset="0"/>
                <a:cs typeface="Courier New" pitchFamily="49" charset="0"/>
              </a:rPr>
            </a:br>
            <a:r>
              <a:rPr lang="en-US" sz="800">
                <a:latin typeface="Courier New" pitchFamily="49" charset="0"/>
                <a:cs typeface="Courier New" pitchFamily="49" charset="0"/>
              </a:rPr>
              <a:t>  MONUMENT: NO DOMES NUMBER</a:t>
            </a:r>
            <a:br>
              <a:rPr lang="en-US" sz="800">
                <a:latin typeface="Courier New" pitchFamily="49" charset="0"/>
                <a:cs typeface="Courier New" pitchFamily="49" charset="0"/>
              </a:rPr>
            </a:br>
            <a:r>
              <a:rPr lang="en-US" sz="800">
                <a:latin typeface="Courier New" pitchFamily="49" charset="0"/>
                <a:cs typeface="Courier New" pitchFamily="49" charset="0"/>
              </a:rPr>
              <a:t> XYZ  -2498423.7849  -3802820.9571   4454737.7025  MON @ 2009.1595 (M)</a:t>
            </a:r>
            <a:br>
              <a:rPr lang="en-US" sz="800">
                <a:latin typeface="Courier New" pitchFamily="49" charset="0"/>
                <a:cs typeface="Courier New" pitchFamily="49" charset="0"/>
              </a:rPr>
            </a:br>
            <a:r>
              <a:rPr lang="en-US" sz="800">
                <a:latin typeface="Courier New" pitchFamily="49" charset="0"/>
                <a:cs typeface="Courier New" pitchFamily="49" charset="0"/>
              </a:rPr>
              <a:t> NEU        -0.0014         0.0010         1.5210  MON TO ARP (M)</a:t>
            </a:r>
            <a:br>
              <a:rPr lang="en-US" sz="800">
                <a:latin typeface="Courier New" pitchFamily="49" charset="0"/>
                <a:cs typeface="Courier New" pitchFamily="49" charset="0"/>
              </a:rPr>
            </a:br>
            <a:r>
              <a:rPr lang="en-US" sz="800">
                <a:latin typeface="Courier New" pitchFamily="49" charset="0"/>
                <a:cs typeface="Courier New" pitchFamily="49" charset="0"/>
              </a:rPr>
              <a:t> NEU         0.0014        -0.0010         0.1089  ARP TO L1 PHASE CENTER (M)</a:t>
            </a:r>
            <a:br>
              <a:rPr lang="en-US" sz="800">
                <a:latin typeface="Courier New" pitchFamily="49" charset="0"/>
                <a:cs typeface="Courier New" pitchFamily="49" charset="0"/>
              </a:rPr>
            </a:br>
            <a:r>
              <a:rPr lang="en-US" sz="800">
                <a:latin typeface="Courier New" pitchFamily="49" charset="0"/>
                <a:cs typeface="Courier New" pitchFamily="49" charset="0"/>
              </a:rPr>
              <a:t> NEU         0.0010         0.0005         0.1274  ARP TO L2 PHASE CENTER (M)</a:t>
            </a:r>
            <a:br>
              <a:rPr lang="en-US" sz="800">
                <a:latin typeface="Courier New" pitchFamily="49" charset="0"/>
                <a:cs typeface="Courier New" pitchFamily="49" charset="0"/>
              </a:rPr>
            </a:br>
            <a:r>
              <a:rPr lang="en-US" sz="800">
                <a:latin typeface="Courier New" pitchFamily="49" charset="0"/>
                <a:cs typeface="Courier New" pitchFamily="49" charset="0"/>
              </a:rPr>
              <a:t> XYZ        -0.5945        -0.9067         1.0667  MON TO ARP</a:t>
            </a:r>
            <a:br>
              <a:rPr lang="en-US" sz="800">
                <a:latin typeface="Courier New" pitchFamily="49" charset="0"/>
                <a:cs typeface="Courier New" pitchFamily="49" charset="0"/>
              </a:rPr>
            </a:br>
            <a:r>
              <a:rPr lang="en-US" sz="800">
                <a:latin typeface="Courier New" pitchFamily="49" charset="0"/>
                <a:cs typeface="Courier New" pitchFamily="49" charset="0"/>
              </a:rPr>
              <a:t> XYZ        -0.0429        -0.0635         0.0774  ARP TO L1 PHASE CENTER</a:t>
            </a:r>
            <a:br>
              <a:rPr lang="en-US" sz="800">
                <a:latin typeface="Courier New" pitchFamily="49" charset="0"/>
                <a:cs typeface="Courier New" pitchFamily="49" charset="0"/>
              </a:rPr>
            </a:br>
            <a:r>
              <a:rPr lang="en-US" sz="800">
                <a:latin typeface="Courier New" pitchFamily="49" charset="0"/>
                <a:cs typeface="Courier New" pitchFamily="49" charset="0"/>
              </a:rPr>
              <a:t> XYZ  -2498424.4223  -3802821.9273   4454738.8466  L1 PHS CEN @ 2009.1596</a:t>
            </a:r>
          </a:p>
        </p:txBody>
      </p:sp>
    </p:spTree>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2122488" y="474663"/>
            <a:ext cx="5330825" cy="593725"/>
          </a:xfrm>
        </p:spPr>
        <p:txBody>
          <a:bodyPr/>
          <a:lstStyle/>
          <a:p>
            <a:pPr algn="l"/>
            <a:r>
              <a:rPr lang="en-US" sz="4000" smtClean="0"/>
              <a:t>The Extended Report</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4819" name="TextBox 6"/>
          <p:cNvSpPr txBox="1">
            <a:spLocks noChangeArrowheads="1"/>
          </p:cNvSpPr>
          <p:nvPr/>
        </p:nvSpPr>
        <p:spPr bwMode="auto">
          <a:xfrm>
            <a:off x="5360988" y="2062163"/>
            <a:ext cx="3505200" cy="2308225"/>
          </a:xfrm>
          <a:prstGeom prst="rect">
            <a:avLst/>
          </a:prstGeom>
          <a:noFill/>
          <a:ln w="9525">
            <a:noFill/>
            <a:miter lim="800000"/>
            <a:headEnd/>
            <a:tailEnd/>
          </a:ln>
        </p:spPr>
        <p:txBody>
          <a:bodyPr>
            <a:spAutoFit/>
          </a:bodyPr>
          <a:lstStyle/>
          <a:p>
            <a:pPr indent="1588"/>
            <a:r>
              <a:rPr lang="en-US" sz="2400"/>
              <a:t>In the associated “blocks”, the estimated adjustment and resulting coordinates from each baseline solution are shown.</a:t>
            </a:r>
          </a:p>
        </p:txBody>
      </p:sp>
      <p:grpSp>
        <p:nvGrpSpPr>
          <p:cNvPr id="34820" name="Group 2"/>
          <p:cNvGrpSpPr>
            <a:grpSpLocks/>
          </p:cNvGrpSpPr>
          <p:nvPr/>
        </p:nvGrpSpPr>
        <p:grpSpPr bwMode="auto">
          <a:xfrm>
            <a:off x="174625" y="6562725"/>
            <a:ext cx="1460500" cy="277813"/>
            <a:chOff x="121" y="4559"/>
            <a:chExt cx="1014" cy="193"/>
          </a:xfrm>
        </p:grpSpPr>
        <p:sp>
          <p:nvSpPr>
            <p:cNvPr id="3482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4830" name="Group 4"/>
            <p:cNvGrpSpPr>
              <a:grpSpLocks/>
            </p:cNvGrpSpPr>
            <p:nvPr/>
          </p:nvGrpSpPr>
          <p:grpSpPr bwMode="auto">
            <a:xfrm>
              <a:off x="121" y="4559"/>
              <a:ext cx="1014" cy="193"/>
              <a:chOff x="121" y="4559"/>
              <a:chExt cx="1014" cy="193"/>
            </a:xfrm>
          </p:grpSpPr>
          <p:sp>
            <p:nvSpPr>
              <p:cNvPr id="3483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4821" name="Group 7"/>
          <p:cNvGrpSpPr>
            <a:grpSpLocks/>
          </p:cNvGrpSpPr>
          <p:nvPr/>
        </p:nvGrpSpPr>
        <p:grpSpPr bwMode="auto">
          <a:xfrm>
            <a:off x="8505825" y="6540500"/>
            <a:ext cx="257175" cy="277813"/>
            <a:chOff x="5904" y="4543"/>
            <a:chExt cx="178" cy="193"/>
          </a:xfrm>
        </p:grpSpPr>
        <p:sp>
          <p:nvSpPr>
            <p:cNvPr id="348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4826" name="Group 9"/>
            <p:cNvGrpSpPr>
              <a:grpSpLocks/>
            </p:cNvGrpSpPr>
            <p:nvPr/>
          </p:nvGrpSpPr>
          <p:grpSpPr bwMode="auto">
            <a:xfrm>
              <a:off x="5904" y="4543"/>
              <a:ext cx="178" cy="193"/>
              <a:chOff x="5904" y="4543"/>
              <a:chExt cx="178" cy="193"/>
            </a:xfrm>
          </p:grpSpPr>
          <p:sp>
            <p:nvSpPr>
              <p:cNvPr id="348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3F79E39-B6EB-48B2-A39C-6AA76FAE4C8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46</a:t>
                </a:fld>
                <a:r>
                  <a:rPr lang="en-GB" b="1" dirty="0">
                    <a:solidFill>
                      <a:srgbClr val="282878"/>
                    </a:solidFill>
                    <a:cs typeface="+mn-cs"/>
                  </a:rPr>
                  <a:t> </a:t>
                </a:r>
              </a:p>
            </p:txBody>
          </p:sp>
        </p:grpSp>
      </p:grpSp>
      <p:sp>
        <p:nvSpPr>
          <p:cNvPr id="20" name="TextBox 19"/>
          <p:cNvSpPr txBox="1"/>
          <p:nvPr/>
        </p:nvSpPr>
        <p:spPr>
          <a:xfrm>
            <a:off x="188913" y="1214438"/>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REMOTE STATION INFORMATION</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1</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-2498423.7849  -3802820.9571   4454737.7025  MON @ 2009.1595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-0.0014         0.0010         1.5210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0.0014        -0.0010         0.1089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0.0010         0.0005         0.1274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-0.5945        -0.9067         1.0667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-0.0429        -0.0635         0.0774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-2498424.4223  -3802821.9273   4454738.8466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p376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0.4450         1.0132        -0.9754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-2498423.9773  -3802820.9141   4454737.8713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-2498423.9344  -3802820.8506   4454737.7938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-2498423.3399  -3802819.9439   4454736.7271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7.92601  236 41 43.42229    107.2518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7.92597  236 41 43.42234    107.1429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7.92601  236 41 43.42229    105.6219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a:t>
            </a:r>
            <a:r>
              <a:rPr lang="en-US" sz="800" dirty="0" err="1">
                <a:latin typeface="Courier New" pitchFamily="49" charset="0"/>
                <a:cs typeface="Courier New" pitchFamily="49" charset="0"/>
              </a:rPr>
              <a:t>mcso</a:t>
            </a:r>
            <a:r>
              <a:rPr lang="en-US" sz="800" dirty="0">
                <a:latin typeface="Courier New" pitchFamily="49" charset="0"/>
                <a:cs typeface="Courier New" pitchFamily="49" charset="0"/>
              </a:rPr>
              <a:t>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0.4343         1.0202        -0.9746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-2498423.9880  -3802820.9071   4454737.8721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-2498423.9451  -3802820.8436   4454737.7946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-2498423.3506  -3802819.9369   4454736.7279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7.92603  236 41 43.42171    107.2523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7.92599  236 41 43.42176    107.1434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7.92603  236 41 43.42171    105.6224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stay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0.4437         1.0153        -0.9543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-2498423.9786  -3802820.9120   4454737.8923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-2498423.9357  -3802820.8485   4454737.8149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-2498423.3412  -3802819.9418   4454736.7482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7.92653  236 41 43.42219    107.2658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7.92648  236 41 43.42224    107.1569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7.92653  236 41 43.42219    105.6359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4823" name="TextBox 15"/>
          <p:cNvSpPr txBox="1">
            <a:spLocks noChangeArrowheads="1"/>
          </p:cNvSpPr>
          <p:nvPr/>
        </p:nvSpPr>
        <p:spPr bwMode="auto">
          <a:xfrm>
            <a:off x="207963" y="2678113"/>
            <a:ext cx="4873625" cy="1076325"/>
          </a:xfrm>
          <a:prstGeom prst="rect">
            <a:avLst/>
          </a:prstGeom>
          <a:solidFill>
            <a:schemeClr val="bg1"/>
          </a:solidFill>
          <a:ln w="12700">
            <a:noFill/>
            <a:miter lim="800000"/>
            <a:headEnd/>
            <a:tailEnd/>
          </a:ln>
        </p:spPr>
        <p:txBody>
          <a:bodyPr wrap="none">
            <a:spAutoFit/>
          </a:bodyPr>
          <a:lstStyle/>
          <a:p>
            <a:r>
              <a:rPr lang="en-US" sz="800">
                <a:latin typeface="Courier New" pitchFamily="49" charset="0"/>
                <a:cs typeface="Courier New" pitchFamily="49" charset="0"/>
              </a:rPr>
              <a:t> BASELINE NAME:   p376  corv</a:t>
            </a:r>
            <a:br>
              <a:rPr lang="en-US" sz="800">
                <a:latin typeface="Courier New" pitchFamily="49" charset="0"/>
                <a:cs typeface="Courier New" pitchFamily="49" charset="0"/>
              </a:rPr>
            </a:br>
            <a:r>
              <a:rPr lang="en-US" sz="800">
                <a:latin typeface="Courier New" pitchFamily="49" charset="0"/>
                <a:cs typeface="Courier New" pitchFamily="49" charset="0"/>
              </a:rPr>
              <a:t> XYZ         0.4450         1.0132        -0.9754  + XYZ ADJUSTMENTS</a:t>
            </a:r>
            <a:br>
              <a:rPr lang="en-US" sz="800">
                <a:latin typeface="Courier New" pitchFamily="49" charset="0"/>
                <a:cs typeface="Courier New" pitchFamily="49" charset="0"/>
              </a:rPr>
            </a:br>
            <a:r>
              <a:rPr lang="en-US" sz="800">
                <a:latin typeface="Courier New" pitchFamily="49" charset="0"/>
                <a:cs typeface="Courier New" pitchFamily="49" charset="0"/>
              </a:rPr>
              <a:t> XYZ  -2498423.9773  -3802820.9141   4454737.8713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-2498423.9344  -3802820.8506   4454737.7938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XYZ  -2498423.3399  -3802819.9439   4454736.7271  NEW MON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7.92601  236 41 43.42229    107.2518  NEW L1 PHS CEN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7.92597  236 41 43.42234    107.1429  NEW ARP @ 2009.1596</a:t>
            </a:r>
            <a:br>
              <a:rPr lang="en-US" sz="800">
                <a:latin typeface="Courier New" pitchFamily="49" charset="0"/>
                <a:cs typeface="Courier New" pitchFamily="49" charset="0"/>
              </a:rPr>
            </a:br>
            <a:r>
              <a:rPr lang="en-US" sz="800">
                <a:latin typeface="Courier New" pitchFamily="49" charset="0"/>
                <a:cs typeface="Courier New" pitchFamily="49" charset="0"/>
              </a:rPr>
              <a:t> LLH  44 35  7.92601  236 41 43.42229    105.6219  NEW MON @ 2009.1596</a:t>
            </a:r>
          </a:p>
        </p:txBody>
      </p:sp>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2117725" y="449263"/>
            <a:ext cx="5318125" cy="593725"/>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5843" name="TextBox 6"/>
          <p:cNvSpPr txBox="1">
            <a:spLocks noChangeArrowheads="1"/>
          </p:cNvSpPr>
          <p:nvPr/>
        </p:nvSpPr>
        <p:spPr bwMode="auto">
          <a:xfrm>
            <a:off x="5464175" y="2036763"/>
            <a:ext cx="3467100" cy="3416300"/>
          </a:xfrm>
          <a:prstGeom prst="rect">
            <a:avLst/>
          </a:prstGeom>
          <a:noFill/>
          <a:ln w="9525">
            <a:noFill/>
            <a:miter lim="800000"/>
            <a:headEnd/>
            <a:tailEnd/>
          </a:ln>
        </p:spPr>
        <p:txBody>
          <a:bodyPr>
            <a:spAutoFit/>
          </a:bodyPr>
          <a:lstStyle/>
          <a:p>
            <a:pPr indent="1588"/>
            <a:r>
              <a:rPr lang="en-US" sz="2400"/>
              <a:t>Near the top, in light blue, you can see the pieces need to compute the estimated (NEW) L1 phase center.</a:t>
            </a:r>
          </a:p>
          <a:p>
            <a:pPr indent="1588"/>
            <a:endParaRPr lang="en-US" sz="2400"/>
          </a:p>
          <a:p>
            <a:pPr indent="1588"/>
            <a:r>
              <a:rPr lang="en-US" sz="2400"/>
              <a:t>Below, in light green, are the three estimates from the each baseline.</a:t>
            </a:r>
          </a:p>
        </p:txBody>
      </p:sp>
      <p:grpSp>
        <p:nvGrpSpPr>
          <p:cNvPr id="35844" name="Group 2"/>
          <p:cNvGrpSpPr>
            <a:grpSpLocks/>
          </p:cNvGrpSpPr>
          <p:nvPr/>
        </p:nvGrpSpPr>
        <p:grpSpPr bwMode="auto">
          <a:xfrm>
            <a:off x="174625" y="6562725"/>
            <a:ext cx="1460500" cy="277813"/>
            <a:chOff x="121" y="4559"/>
            <a:chExt cx="1014" cy="193"/>
          </a:xfrm>
        </p:grpSpPr>
        <p:sp>
          <p:nvSpPr>
            <p:cNvPr id="3586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5863" name="Group 4"/>
            <p:cNvGrpSpPr>
              <a:grpSpLocks/>
            </p:cNvGrpSpPr>
            <p:nvPr/>
          </p:nvGrpSpPr>
          <p:grpSpPr bwMode="auto">
            <a:xfrm>
              <a:off x="121" y="4559"/>
              <a:ext cx="1014" cy="193"/>
              <a:chOff x="121" y="4559"/>
              <a:chExt cx="1014" cy="193"/>
            </a:xfrm>
          </p:grpSpPr>
          <p:sp>
            <p:nvSpPr>
              <p:cNvPr id="3586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5845" name="Group 7"/>
          <p:cNvGrpSpPr>
            <a:grpSpLocks/>
          </p:cNvGrpSpPr>
          <p:nvPr/>
        </p:nvGrpSpPr>
        <p:grpSpPr bwMode="auto">
          <a:xfrm>
            <a:off x="8505825" y="6540500"/>
            <a:ext cx="257175" cy="277813"/>
            <a:chOff x="5904" y="4543"/>
            <a:chExt cx="178" cy="193"/>
          </a:xfrm>
        </p:grpSpPr>
        <p:sp>
          <p:nvSpPr>
            <p:cNvPr id="3585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5859" name="Group 9"/>
            <p:cNvGrpSpPr>
              <a:grpSpLocks/>
            </p:cNvGrpSpPr>
            <p:nvPr/>
          </p:nvGrpSpPr>
          <p:grpSpPr bwMode="auto">
            <a:xfrm>
              <a:off x="5904" y="4543"/>
              <a:ext cx="178" cy="193"/>
              <a:chOff x="5904" y="4543"/>
              <a:chExt cx="178" cy="193"/>
            </a:xfrm>
          </p:grpSpPr>
          <p:sp>
            <p:nvSpPr>
              <p:cNvPr id="3586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6C20BE0-461A-4821-A1D6-5BE8E1A4F44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47</a:t>
                </a:fld>
                <a:r>
                  <a:rPr lang="en-GB" b="1" dirty="0">
                    <a:solidFill>
                      <a:srgbClr val="282878"/>
                    </a:solidFill>
                    <a:cs typeface="+mn-cs"/>
                  </a:rPr>
                  <a:t> </a:t>
                </a:r>
              </a:p>
            </p:txBody>
          </p:sp>
        </p:grpSp>
      </p:grpSp>
      <p:sp>
        <p:nvSpPr>
          <p:cNvPr id="20" name="TextBox 19"/>
          <p:cNvSpPr txBox="1"/>
          <p:nvPr/>
        </p:nvSpPr>
        <p:spPr>
          <a:xfrm>
            <a:off x="280988" y="1219200"/>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REMOTE STATION INFORMATION</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STATION NAME: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1</a:t>
            </a:r>
            <a:br>
              <a:rPr lang="en-US" sz="800" dirty="0">
                <a:latin typeface="Courier New" pitchFamily="49" charset="0"/>
                <a:cs typeface="Courier New" pitchFamily="49" charset="0"/>
              </a:rPr>
            </a:br>
            <a:r>
              <a:rPr lang="en-US" sz="800" dirty="0">
                <a:latin typeface="Courier New" pitchFamily="49" charset="0"/>
                <a:cs typeface="Courier New" pitchFamily="49" charset="0"/>
              </a:rPr>
              <a:t>  MONUMENT: NO DOMES NUMBER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-2498423.7849  -3802820.9571   4454737.7025  MON @ 2009.1595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-0.0014         0.0010         1.5210  MON TO ARP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0.0014        -0.0010         0.1089  ARP TO L1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NEU         0.0010         0.0005         0.1274  ARP TO L2 PHASE CENTER (M)</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-0.5945        -0.9067         1.0667  MON TO ARP</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-0.0429        -0.0635         0.0774  ARP TO L1 PHASE CENTER</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-2498424.4223  -3802821.9273   4454738.8466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p376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0.4450         1.0132        -0.9754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-2498423.9773  -3802820.9141   4454737.8713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-2498423.9344  -3802820.8506   4454737.7938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-2498423.3399  -3802819.9439   4454736.7271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7.92601  236 41 43.42229    107.2518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7.92597  236 41 43.42234    107.1429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7.92601  236 41 43.42229    105.6219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a:t>
            </a:r>
            <a:r>
              <a:rPr lang="en-US" sz="800" dirty="0" err="1">
                <a:latin typeface="Courier New" pitchFamily="49" charset="0"/>
                <a:cs typeface="Courier New" pitchFamily="49" charset="0"/>
              </a:rPr>
              <a:t>mcso</a:t>
            </a:r>
            <a:r>
              <a:rPr lang="en-US" sz="800" dirty="0">
                <a:latin typeface="Courier New" pitchFamily="49" charset="0"/>
                <a:cs typeface="Courier New" pitchFamily="49" charset="0"/>
              </a:rPr>
              <a:t>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0.4343         1.0202        -0.9746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-2498423.9880  -3802820.9071   4454737.8721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-2498423.9451  -3802820.8436   4454737.7946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-2498423.3506  -3802819.9369   4454736.7279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7.92603  236 41 43.42171    107.2523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7.92599  236 41 43.42176    107.1434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7.92603  236 41 43.42171    105.6224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BASELINE NAME:   stay  </a:t>
            </a:r>
            <a:r>
              <a:rPr lang="en-US" sz="800" dirty="0" err="1">
                <a:latin typeface="Courier New" pitchFamily="49" charset="0"/>
                <a:cs typeface="Courier New" pitchFamily="49" charset="0"/>
              </a:rPr>
              <a:t>corv</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0.4437         1.0153        -0.9543  + XYZ ADJUSTMENTS</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-2498423.9786  -3802820.9120   4454737.8923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-2498423.9357  -3802820.8485   4454737.8149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XYZ  -2498423.3412  -3802819.9418   4454736.7482  NEW MON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7.92653  236 41 43.42219    107.2658  NEW L1 PHS CEN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7.92648  236 41 43.42224    107.1569  NEW ARP @ 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LLH  44 35  7.92653  236 41 43.42219    105.6359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18" name="TextBox 17"/>
          <p:cNvSpPr txBox="1"/>
          <p:nvPr/>
        </p:nvSpPr>
        <p:spPr>
          <a:xfrm>
            <a:off x="373063" y="2984500"/>
            <a:ext cx="4754562" cy="122238"/>
          </a:xfrm>
          <a:prstGeom prst="rect">
            <a:avLst/>
          </a:prstGeom>
          <a:solidFill>
            <a:schemeClr val="accent1">
              <a:lumMod val="20000"/>
              <a:lumOff val="80000"/>
            </a:schemeClr>
          </a:solidFill>
          <a:ln w="12700">
            <a:noFill/>
          </a:ln>
        </p:spPr>
        <p:txBody>
          <a:bodyPr wrap="none" lIns="0" tIns="0" rIns="0" bIns="0">
            <a:spAutoFit/>
          </a:bodyPr>
          <a:lstStyle/>
          <a:p>
            <a:pPr>
              <a:defRPr/>
            </a:pPr>
            <a:r>
              <a:rPr lang="en-US" sz="800" dirty="0">
                <a:latin typeface="Courier New" pitchFamily="49" charset="0"/>
                <a:cs typeface="Courier New" pitchFamily="49" charset="0"/>
              </a:rPr>
              <a:t> XYZ  -2498423.9773  -3802820.9141   4454737.8713  NEW L1 PHS CEN @ 2009.1596</a:t>
            </a:r>
          </a:p>
        </p:txBody>
      </p:sp>
      <p:sp>
        <p:nvSpPr>
          <p:cNvPr id="19" name="TextBox 18"/>
          <p:cNvSpPr txBox="1"/>
          <p:nvPr/>
        </p:nvSpPr>
        <p:spPr>
          <a:xfrm>
            <a:off x="373063" y="2847975"/>
            <a:ext cx="4754562" cy="123825"/>
          </a:xfrm>
          <a:prstGeom prst="rect">
            <a:avLst/>
          </a:prstGeom>
          <a:solidFill>
            <a:schemeClr val="accent1">
              <a:lumMod val="20000"/>
              <a:lumOff val="80000"/>
            </a:schemeClr>
          </a:solidFill>
          <a:ln w="12700">
            <a:noFill/>
          </a:ln>
        </p:spPr>
        <p:txBody>
          <a:bodyPr wrap="none" lIns="0" tIns="0" rIns="0" bIns="0">
            <a:spAutoFit/>
          </a:bodyPr>
          <a:lstStyle/>
          <a:p>
            <a:pPr>
              <a:defRPr/>
            </a:pPr>
            <a:r>
              <a:rPr lang="en-US" sz="800" dirty="0">
                <a:latin typeface="Courier New" pitchFamily="49" charset="0"/>
                <a:cs typeface="Courier New" pitchFamily="49" charset="0"/>
              </a:rPr>
              <a:t> XYZ         0.4450         1.0132        -0.9754  + XYZ ADJUSTMENTS</a:t>
            </a:r>
          </a:p>
        </p:txBody>
      </p:sp>
      <p:sp>
        <p:nvSpPr>
          <p:cNvPr id="22" name="TextBox 21"/>
          <p:cNvSpPr txBox="1"/>
          <p:nvPr/>
        </p:nvSpPr>
        <p:spPr>
          <a:xfrm>
            <a:off x="373063" y="2498725"/>
            <a:ext cx="4754562" cy="122238"/>
          </a:xfrm>
          <a:prstGeom prst="rect">
            <a:avLst/>
          </a:prstGeom>
          <a:solidFill>
            <a:schemeClr val="accent1">
              <a:lumMod val="20000"/>
              <a:lumOff val="80000"/>
            </a:schemeClr>
          </a:solidFill>
          <a:ln w="12700">
            <a:noFill/>
          </a:ln>
        </p:spPr>
        <p:txBody>
          <a:bodyPr wrap="none" lIns="0" tIns="0" rIns="0" bIns="0">
            <a:spAutoFit/>
          </a:bodyPr>
          <a:lstStyle/>
          <a:p>
            <a:pPr>
              <a:defRPr/>
            </a:pPr>
            <a:r>
              <a:rPr lang="en-US" sz="800" dirty="0">
                <a:latin typeface="Courier New" pitchFamily="49" charset="0"/>
                <a:cs typeface="Courier New" pitchFamily="49" charset="0"/>
              </a:rPr>
              <a:t> XYZ  -2498424.4223  -3802821.9273   4454738.8466  L1 PHS CEN @ 2009.1596</a:t>
            </a:r>
          </a:p>
        </p:txBody>
      </p:sp>
      <p:cxnSp>
        <p:nvCxnSpPr>
          <p:cNvPr id="23" name="Elbow Connector 22"/>
          <p:cNvCxnSpPr>
            <a:stCxn id="22" idx="1"/>
            <a:endCxn id="19" idx="1"/>
          </p:cNvCxnSpPr>
          <p:nvPr/>
        </p:nvCxnSpPr>
        <p:spPr>
          <a:xfrm rot="10800000" flipV="1">
            <a:off x="373063" y="2559050"/>
            <a:ext cx="1587" cy="350838"/>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5851" name="TextBox 37"/>
          <p:cNvSpPr txBox="1">
            <a:spLocks noChangeArrowheads="1"/>
          </p:cNvSpPr>
          <p:nvPr/>
        </p:nvSpPr>
        <p:spPr bwMode="auto">
          <a:xfrm>
            <a:off x="354013" y="3224213"/>
            <a:ext cx="4264025" cy="123825"/>
          </a:xfrm>
          <a:prstGeom prst="rect">
            <a:avLst/>
          </a:prstGeom>
          <a:solidFill>
            <a:srgbClr val="AFFFAF"/>
          </a:solidFill>
          <a:ln w="12700">
            <a:noFill/>
            <a:miter lim="800000"/>
            <a:headEnd/>
            <a:tailEnd/>
          </a:ln>
        </p:spPr>
        <p:txBody>
          <a:bodyPr wrap="none" lIns="0" tIns="0" rIns="0" bIns="0">
            <a:spAutoFit/>
          </a:bodyPr>
          <a:lstStyle/>
          <a:p>
            <a:r>
              <a:rPr lang="en-US" sz="800">
                <a:latin typeface="Courier New" pitchFamily="49" charset="0"/>
                <a:cs typeface="Courier New" pitchFamily="49" charset="0"/>
              </a:rPr>
              <a:t> XYZ  -2498423.3399  -3802819.9439   4454736.7271  NEW MON @ 2009.1596</a:t>
            </a:r>
          </a:p>
        </p:txBody>
      </p:sp>
      <p:sp>
        <p:nvSpPr>
          <p:cNvPr id="35852" name="TextBox 38"/>
          <p:cNvSpPr txBox="1">
            <a:spLocks noChangeArrowheads="1"/>
          </p:cNvSpPr>
          <p:nvPr/>
        </p:nvSpPr>
        <p:spPr bwMode="auto">
          <a:xfrm>
            <a:off x="373063" y="4327525"/>
            <a:ext cx="4264025" cy="123825"/>
          </a:xfrm>
          <a:prstGeom prst="rect">
            <a:avLst/>
          </a:prstGeom>
          <a:solidFill>
            <a:srgbClr val="AFFFAF"/>
          </a:solidFill>
          <a:ln w="12700">
            <a:noFill/>
            <a:miter lim="800000"/>
            <a:headEnd/>
            <a:tailEnd/>
          </a:ln>
        </p:spPr>
        <p:txBody>
          <a:bodyPr wrap="none" lIns="0" tIns="0" rIns="0" bIns="0">
            <a:spAutoFit/>
          </a:bodyPr>
          <a:lstStyle/>
          <a:p>
            <a:r>
              <a:rPr lang="en-US" sz="800">
                <a:latin typeface="Courier New" pitchFamily="49" charset="0"/>
                <a:cs typeface="Courier New" pitchFamily="49" charset="0"/>
              </a:rPr>
              <a:t> XYZ  -2498423.3506  -3802819.9369   4454736.7279  NEW MON @ 2009.1596</a:t>
            </a:r>
          </a:p>
        </p:txBody>
      </p:sp>
      <p:sp>
        <p:nvSpPr>
          <p:cNvPr id="35853" name="TextBox 39"/>
          <p:cNvSpPr txBox="1">
            <a:spLocks noChangeArrowheads="1"/>
          </p:cNvSpPr>
          <p:nvPr/>
        </p:nvSpPr>
        <p:spPr bwMode="auto">
          <a:xfrm>
            <a:off x="373063" y="5391150"/>
            <a:ext cx="4264025" cy="122238"/>
          </a:xfrm>
          <a:prstGeom prst="rect">
            <a:avLst/>
          </a:prstGeom>
          <a:solidFill>
            <a:srgbClr val="AFFFAF"/>
          </a:solidFill>
          <a:ln w="12700">
            <a:noFill/>
            <a:miter lim="800000"/>
            <a:headEnd/>
            <a:tailEnd/>
          </a:ln>
        </p:spPr>
        <p:txBody>
          <a:bodyPr wrap="none" lIns="0" tIns="0" rIns="0" bIns="0">
            <a:spAutoFit/>
          </a:bodyPr>
          <a:lstStyle/>
          <a:p>
            <a:r>
              <a:rPr lang="en-US" sz="800">
                <a:latin typeface="Courier New" pitchFamily="49" charset="0"/>
                <a:cs typeface="Courier New" pitchFamily="49" charset="0"/>
              </a:rPr>
              <a:t> XYZ  -2498423.3412  -3802819.9418   4454736.7482  NEW MON @ 2009.1596</a:t>
            </a:r>
          </a:p>
        </p:txBody>
      </p:sp>
      <p:cxnSp>
        <p:nvCxnSpPr>
          <p:cNvPr id="41" name="Elbow Connector 40"/>
          <p:cNvCxnSpPr>
            <a:stCxn id="35851" idx="1"/>
            <a:endCxn id="35852" idx="1"/>
          </p:cNvCxnSpPr>
          <p:nvPr/>
        </p:nvCxnSpPr>
        <p:spPr>
          <a:xfrm rot="10800000" flipH="1" flipV="1">
            <a:off x="354013" y="3286125"/>
            <a:ext cx="19050" cy="1103313"/>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5852" idx="1"/>
          </p:cNvCxnSpPr>
          <p:nvPr/>
        </p:nvCxnSpPr>
        <p:spPr>
          <a:xfrm rot="10800000" flipV="1">
            <a:off x="373063" y="4389438"/>
            <a:ext cx="1587" cy="1092200"/>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73063" y="2909888"/>
            <a:ext cx="1587" cy="136525"/>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2462213" y="723900"/>
            <a:ext cx="5016500" cy="595313"/>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6867" name="TextBox 6"/>
          <p:cNvSpPr txBox="1">
            <a:spLocks noChangeArrowheads="1"/>
          </p:cNvSpPr>
          <p:nvPr/>
        </p:nvSpPr>
        <p:spPr bwMode="auto">
          <a:xfrm>
            <a:off x="5551488" y="2698750"/>
            <a:ext cx="3505200" cy="1200150"/>
          </a:xfrm>
          <a:prstGeom prst="rect">
            <a:avLst/>
          </a:prstGeom>
          <a:noFill/>
          <a:ln w="9525">
            <a:noFill/>
            <a:miter lim="800000"/>
            <a:headEnd/>
            <a:tailEnd/>
          </a:ln>
        </p:spPr>
        <p:txBody>
          <a:bodyPr>
            <a:spAutoFit/>
          </a:bodyPr>
          <a:lstStyle/>
          <a:p>
            <a:pPr indent="1588"/>
            <a:r>
              <a:rPr lang="en-US" sz="2400"/>
              <a:t>Following the baseline information are some Bluebook records…</a:t>
            </a:r>
          </a:p>
        </p:txBody>
      </p:sp>
      <p:grpSp>
        <p:nvGrpSpPr>
          <p:cNvPr id="36868" name="Group 2"/>
          <p:cNvGrpSpPr>
            <a:grpSpLocks/>
          </p:cNvGrpSpPr>
          <p:nvPr/>
        </p:nvGrpSpPr>
        <p:grpSpPr bwMode="auto">
          <a:xfrm>
            <a:off x="174625" y="6562725"/>
            <a:ext cx="1460500" cy="277813"/>
            <a:chOff x="121" y="4559"/>
            <a:chExt cx="1014" cy="193"/>
          </a:xfrm>
        </p:grpSpPr>
        <p:sp>
          <p:nvSpPr>
            <p:cNvPr id="3687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6877" name="Group 4"/>
            <p:cNvGrpSpPr>
              <a:grpSpLocks/>
            </p:cNvGrpSpPr>
            <p:nvPr/>
          </p:nvGrpSpPr>
          <p:grpSpPr bwMode="auto">
            <a:xfrm>
              <a:off x="121" y="4559"/>
              <a:ext cx="1014" cy="193"/>
              <a:chOff x="121" y="4559"/>
              <a:chExt cx="1014" cy="193"/>
            </a:xfrm>
          </p:grpSpPr>
          <p:sp>
            <p:nvSpPr>
              <p:cNvPr id="3687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6869" name="Group 7"/>
          <p:cNvGrpSpPr>
            <a:grpSpLocks/>
          </p:cNvGrpSpPr>
          <p:nvPr/>
        </p:nvGrpSpPr>
        <p:grpSpPr bwMode="auto">
          <a:xfrm>
            <a:off x="8505825" y="6540500"/>
            <a:ext cx="257175" cy="277813"/>
            <a:chOff x="5904" y="4543"/>
            <a:chExt cx="178" cy="193"/>
          </a:xfrm>
        </p:grpSpPr>
        <p:sp>
          <p:nvSpPr>
            <p:cNvPr id="3687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6873" name="Group 9"/>
            <p:cNvGrpSpPr>
              <a:grpSpLocks/>
            </p:cNvGrpSpPr>
            <p:nvPr/>
          </p:nvGrpSpPr>
          <p:grpSpPr bwMode="auto">
            <a:xfrm>
              <a:off x="5904" y="4543"/>
              <a:ext cx="178" cy="193"/>
              <a:chOff x="5904" y="4543"/>
              <a:chExt cx="178" cy="193"/>
            </a:xfrm>
          </p:grpSpPr>
          <p:sp>
            <p:nvSpPr>
              <p:cNvPr id="3687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D9F8A8F-1B49-46EB-968C-D09ACB357AF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48</a:t>
                </a:fld>
                <a:r>
                  <a:rPr lang="en-GB" b="1" dirty="0">
                    <a:solidFill>
                      <a:srgbClr val="282878"/>
                    </a:solidFill>
                    <a:cs typeface="+mn-cs"/>
                  </a:rPr>
                  <a:t> </a:t>
                </a:r>
              </a:p>
            </p:txBody>
          </p:sp>
        </p:grpSp>
      </p:grpSp>
      <p:sp>
        <p:nvSpPr>
          <p:cNvPr id="36870" name="TextBox 19"/>
          <p:cNvSpPr txBox="1">
            <a:spLocks noChangeArrowheads="1"/>
          </p:cNvSpPr>
          <p:nvPr/>
        </p:nvSpPr>
        <p:spPr bwMode="auto">
          <a:xfrm>
            <a:off x="315913" y="2473325"/>
            <a:ext cx="5057775" cy="2554288"/>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G-FILES</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Axx2009 228   9 228</a:t>
            </a:r>
            <a:br>
              <a:rPr lang="en-US" sz="800">
                <a:latin typeface="Courier New" pitchFamily="49" charset="0"/>
                <a:cs typeface="Courier New" pitchFamily="49" charset="0"/>
              </a:rPr>
            </a:br>
            <a:r>
              <a:rPr lang="en-US" sz="800">
                <a:latin typeface="Courier New" pitchFamily="49" charset="0"/>
                <a:cs typeface="Courier New" pitchFamily="49" charset="0"/>
              </a:rPr>
              <a:t>B2009 228 5 0   9 228 659 1 page5 v0909.08IGS     226 1 2 27NGS   2010 7 9IFDDFX</a:t>
            </a:r>
            <a:br>
              <a:rPr lang="en-US" sz="800">
                <a:latin typeface="Courier New" pitchFamily="49" charset="0"/>
                <a:cs typeface="Courier New" pitchFamily="49" charset="0"/>
              </a:rPr>
            </a:br>
            <a:r>
              <a:rPr lang="en-US" sz="800">
                <a:latin typeface="Courier New" pitchFamily="49" charset="0"/>
                <a:cs typeface="Courier New" pitchFamily="49" charset="0"/>
              </a:rPr>
              <a:t>Iant_info.003        NGS   20100616</a:t>
            </a:r>
            <a:br>
              <a:rPr lang="en-US" sz="800">
                <a:latin typeface="Courier New" pitchFamily="49" charset="0"/>
                <a:cs typeface="Courier New" pitchFamily="49" charset="0"/>
              </a:rPr>
            </a:br>
            <a:r>
              <a:rPr lang="en-US" sz="800">
                <a:latin typeface="Courier New" pitchFamily="49" charset="0"/>
                <a:cs typeface="Courier New" pitchFamily="49" charset="0"/>
              </a:rPr>
              <a:t>C00090001  286164051   30  144713755   32  281166583   28 X0599ACORVX0599AP376</a:t>
            </a:r>
            <a:br>
              <a:rPr lang="en-US" sz="800">
                <a:latin typeface="Courier New" pitchFamily="49" charset="0"/>
                <a:cs typeface="Courier New" pitchFamily="49" charset="0"/>
              </a:rPr>
            </a:br>
            <a:r>
              <a:rPr lang="en-US" sz="800">
                <a:latin typeface="Courier New" pitchFamily="49" charset="0"/>
                <a:cs typeface="Courier New" pitchFamily="49" charset="0"/>
              </a:rPr>
              <a:t>D  1  2  9032521  1  3 -2281991  2  3 -5618980</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Axx2009 228   9 228</a:t>
            </a:r>
            <a:br>
              <a:rPr lang="en-US" sz="800">
                <a:latin typeface="Courier New" pitchFamily="49" charset="0"/>
                <a:cs typeface="Courier New" pitchFamily="49" charset="0"/>
              </a:rPr>
            </a:br>
            <a:r>
              <a:rPr lang="en-US" sz="800">
                <a:latin typeface="Courier New" pitchFamily="49" charset="0"/>
                <a:cs typeface="Courier New" pitchFamily="49" charset="0"/>
              </a:rPr>
              <a:t>B2009 228 5 0   9 228 659 1 page5 v0909.08IGS     226 1 2 27NGS   2010 7 9IFDDFX</a:t>
            </a:r>
            <a:br>
              <a:rPr lang="en-US" sz="800">
                <a:latin typeface="Courier New" pitchFamily="49" charset="0"/>
                <a:cs typeface="Courier New" pitchFamily="49" charset="0"/>
              </a:rPr>
            </a:br>
            <a:r>
              <a:rPr lang="en-US" sz="800">
                <a:latin typeface="Courier New" pitchFamily="49" charset="0"/>
                <a:cs typeface="Courier New" pitchFamily="49" charset="0"/>
              </a:rPr>
              <a:t>Iant_info.003        NGS   20100616</a:t>
            </a:r>
            <a:br>
              <a:rPr lang="en-US" sz="800">
                <a:latin typeface="Courier New" pitchFamily="49" charset="0"/>
                <a:cs typeface="Courier New" pitchFamily="49" charset="0"/>
              </a:rPr>
            </a:br>
            <a:r>
              <a:rPr lang="en-US" sz="800">
                <a:latin typeface="Courier New" pitchFamily="49" charset="0"/>
                <a:cs typeface="Courier New" pitchFamily="49" charset="0"/>
              </a:rPr>
              <a:t>C00090002  397542453   32  103924818   30  305905079   27 X0599ACORVX0599AMCSO</a:t>
            </a:r>
            <a:br>
              <a:rPr lang="en-US" sz="800">
                <a:latin typeface="Courier New" pitchFamily="49" charset="0"/>
                <a:cs typeface="Courier New" pitchFamily="49" charset="0"/>
              </a:rPr>
            </a:br>
            <a:r>
              <a:rPr lang="en-US" sz="800">
                <a:latin typeface="Courier New" pitchFamily="49" charset="0"/>
                <a:cs typeface="Courier New" pitchFamily="49" charset="0"/>
              </a:rPr>
              <a:t>D  1  2  8318045  1  3 -1709106  2  3 -6334467</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Axx2009 228   9 228</a:t>
            </a:r>
            <a:br>
              <a:rPr lang="en-US" sz="800">
                <a:latin typeface="Courier New" pitchFamily="49" charset="0"/>
                <a:cs typeface="Courier New" pitchFamily="49" charset="0"/>
              </a:rPr>
            </a:br>
            <a:r>
              <a:rPr lang="en-US" sz="800">
                <a:latin typeface="Courier New" pitchFamily="49" charset="0"/>
                <a:cs typeface="Courier New" pitchFamily="49" charset="0"/>
              </a:rPr>
              <a:t>B2009 228 5 0   9 228 659 1 page5 v0909.08IGS     226 1 2 27NGS   2010 7 9IFDDFX</a:t>
            </a:r>
            <a:br>
              <a:rPr lang="en-US" sz="800">
                <a:latin typeface="Courier New" pitchFamily="49" charset="0"/>
                <a:cs typeface="Courier New" pitchFamily="49" charset="0"/>
              </a:rPr>
            </a:br>
            <a:r>
              <a:rPr lang="en-US" sz="800">
                <a:latin typeface="Courier New" pitchFamily="49" charset="0"/>
                <a:cs typeface="Courier New" pitchFamily="49" charset="0"/>
              </a:rPr>
              <a:t>Iant_info.003        NGS   20100616</a:t>
            </a:r>
            <a:br>
              <a:rPr lang="en-US" sz="800">
                <a:latin typeface="Courier New" pitchFamily="49" charset="0"/>
                <a:cs typeface="Courier New" pitchFamily="49" charset="0"/>
              </a:rPr>
            </a:br>
            <a:r>
              <a:rPr lang="en-US" sz="800">
                <a:latin typeface="Courier New" pitchFamily="49" charset="0"/>
                <a:cs typeface="Courier New" pitchFamily="49" charset="0"/>
              </a:rPr>
              <a:t>C00090003  425824609   35  -48539879   22  193670380   18 X0599ACORVX0599ASTAY</a:t>
            </a:r>
            <a:br>
              <a:rPr lang="en-US" sz="800">
                <a:latin typeface="Courier New" pitchFamily="49" charset="0"/>
                <a:cs typeface="Courier New" pitchFamily="49" charset="0"/>
              </a:rPr>
            </a:br>
            <a:r>
              <a:rPr lang="en-US" sz="800">
                <a:latin typeface="Courier New" pitchFamily="49" charset="0"/>
                <a:cs typeface="Courier New" pitchFamily="49" charset="0"/>
              </a:rPr>
              <a:t>D  1  2  6847311  1  3 -1553171  2  3 -7047523</a:t>
            </a:r>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2551113" y="801688"/>
            <a:ext cx="5222875" cy="595312"/>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7891" name="TextBox 6"/>
          <p:cNvSpPr txBox="1">
            <a:spLocks noChangeArrowheads="1"/>
          </p:cNvSpPr>
          <p:nvPr/>
        </p:nvSpPr>
        <p:spPr bwMode="auto">
          <a:xfrm>
            <a:off x="5000625" y="2422525"/>
            <a:ext cx="3505200" cy="2678113"/>
          </a:xfrm>
          <a:prstGeom prst="rect">
            <a:avLst/>
          </a:prstGeom>
          <a:noFill/>
          <a:ln w="9525">
            <a:noFill/>
            <a:miter lim="800000"/>
            <a:headEnd/>
            <a:tailEnd/>
          </a:ln>
        </p:spPr>
        <p:txBody>
          <a:bodyPr>
            <a:spAutoFit/>
          </a:bodyPr>
          <a:lstStyle/>
          <a:p>
            <a:pPr indent="1588"/>
            <a:r>
              <a:rPr lang="en-US" sz="2400"/>
              <a:t>Following the Bluebook information are solution statistics and observation counts in tabular form ordered by satellite (rows) and baseline (columns)…</a:t>
            </a:r>
          </a:p>
        </p:txBody>
      </p:sp>
      <p:grpSp>
        <p:nvGrpSpPr>
          <p:cNvPr id="37892" name="Group 2"/>
          <p:cNvGrpSpPr>
            <a:grpSpLocks/>
          </p:cNvGrpSpPr>
          <p:nvPr/>
        </p:nvGrpSpPr>
        <p:grpSpPr bwMode="auto">
          <a:xfrm>
            <a:off x="174625" y="6562725"/>
            <a:ext cx="1460500" cy="277813"/>
            <a:chOff x="121" y="4559"/>
            <a:chExt cx="1014" cy="193"/>
          </a:xfrm>
        </p:grpSpPr>
        <p:sp>
          <p:nvSpPr>
            <p:cNvPr id="3790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7901" name="Group 4"/>
            <p:cNvGrpSpPr>
              <a:grpSpLocks/>
            </p:cNvGrpSpPr>
            <p:nvPr/>
          </p:nvGrpSpPr>
          <p:grpSpPr bwMode="auto">
            <a:xfrm>
              <a:off x="121" y="4559"/>
              <a:ext cx="1014" cy="193"/>
              <a:chOff x="121" y="4559"/>
              <a:chExt cx="1014" cy="193"/>
            </a:xfrm>
          </p:grpSpPr>
          <p:sp>
            <p:nvSpPr>
              <p:cNvPr id="3790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7893" name="Group 7"/>
          <p:cNvGrpSpPr>
            <a:grpSpLocks/>
          </p:cNvGrpSpPr>
          <p:nvPr/>
        </p:nvGrpSpPr>
        <p:grpSpPr bwMode="auto">
          <a:xfrm>
            <a:off x="8505825" y="6540500"/>
            <a:ext cx="257175" cy="277813"/>
            <a:chOff x="5904" y="4543"/>
            <a:chExt cx="178" cy="193"/>
          </a:xfrm>
        </p:grpSpPr>
        <p:sp>
          <p:nvSpPr>
            <p:cNvPr id="3789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7897" name="Group 9"/>
            <p:cNvGrpSpPr>
              <a:grpSpLocks/>
            </p:cNvGrpSpPr>
            <p:nvPr/>
          </p:nvGrpSpPr>
          <p:grpSpPr bwMode="auto">
            <a:xfrm>
              <a:off x="5904" y="4543"/>
              <a:ext cx="178" cy="193"/>
              <a:chOff x="5904" y="4543"/>
              <a:chExt cx="178" cy="193"/>
            </a:xfrm>
          </p:grpSpPr>
          <p:sp>
            <p:nvSpPr>
              <p:cNvPr id="3789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D1A0DED-614C-4F72-8986-5ACCCBC278A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49</a:t>
                </a:fld>
                <a:r>
                  <a:rPr lang="en-GB" b="1" dirty="0">
                    <a:solidFill>
                      <a:srgbClr val="282878"/>
                    </a:solidFill>
                    <a:cs typeface="+mn-cs"/>
                  </a:rPr>
                  <a:t> </a:t>
                </a:r>
              </a:p>
            </p:txBody>
          </p:sp>
        </p:grpSp>
      </p:grpSp>
      <p:sp>
        <p:nvSpPr>
          <p:cNvPr id="37894" name="TextBox 19"/>
          <p:cNvSpPr txBox="1">
            <a:spLocks noChangeArrowheads="1"/>
          </p:cNvSpPr>
          <p:nvPr/>
        </p:nvSpPr>
        <p:spPr bwMode="auto">
          <a:xfrm>
            <a:off x="174625" y="2309813"/>
            <a:ext cx="4752975" cy="4032250"/>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POST-FIT RMS BY SATELLITE VS. BASELINE</a:t>
            </a:r>
          </a:p>
          <a:p>
            <a:r>
              <a:rPr lang="en-US" sz="800">
                <a:latin typeface="Courier New" pitchFamily="49" charset="0"/>
                <a:cs typeface="Courier New" pitchFamily="49" charset="0"/>
              </a:rPr>
              <a:t>                                                        </a:t>
            </a:r>
          </a:p>
          <a:p>
            <a:r>
              <a:rPr lang="en-US" sz="800">
                <a:latin typeface="Courier New" pitchFamily="49" charset="0"/>
                <a:cs typeface="Courier New" pitchFamily="49" charset="0"/>
              </a:rPr>
              <a:t>            OVERALL     03     06     07     08     10     13     16     19</a:t>
            </a:r>
          </a:p>
          <a:p>
            <a:r>
              <a:rPr lang="en-US" sz="800">
                <a:latin typeface="Courier New" pitchFamily="49" charset="0"/>
                <a:cs typeface="Courier New" pitchFamily="49" charset="0"/>
              </a:rPr>
              <a:t> p376-corv|  0.009  0.010  0.016    ...  0.007  0.014  0.005  0.015  0.009</a:t>
            </a:r>
          </a:p>
          <a:p>
            <a:r>
              <a:rPr lang="en-US" sz="800">
                <a:latin typeface="Courier New" pitchFamily="49" charset="0"/>
                <a:cs typeface="Courier New" pitchFamily="49" charset="0"/>
              </a:rPr>
              <a:t>                20     23     25     27     28</a:t>
            </a:r>
          </a:p>
          <a:p>
            <a:r>
              <a:rPr lang="en-US" sz="800">
                <a:latin typeface="Courier New" pitchFamily="49" charset="0"/>
                <a:cs typeface="Courier New" pitchFamily="49" charset="0"/>
              </a:rPr>
              <a:t> p376-corv|    ...  0.008  0.005    ...  0.010                           </a:t>
            </a:r>
          </a:p>
          <a:p>
            <a:endParaRPr lang="en-US" sz="800">
              <a:latin typeface="Courier New" pitchFamily="49" charset="0"/>
              <a:cs typeface="Courier New" pitchFamily="49" charset="0"/>
            </a:endParaRPr>
          </a:p>
          <a:p>
            <a:r>
              <a:rPr lang="en-US" sz="800">
                <a:latin typeface="Courier New" pitchFamily="49" charset="0"/>
                <a:cs typeface="Courier New" pitchFamily="49" charset="0"/>
              </a:rPr>
              <a:t>            OVERALL     03     06     07     08     10     13     16     19</a:t>
            </a:r>
          </a:p>
          <a:p>
            <a:r>
              <a:rPr lang="en-US" sz="800">
                <a:latin typeface="Courier New" pitchFamily="49" charset="0"/>
                <a:cs typeface="Courier New" pitchFamily="49" charset="0"/>
              </a:rPr>
              <a:t> mcso-corv|  0.009  0.010  0.014    ...  0.010  0.011  0.006  0.015  0.012</a:t>
            </a:r>
          </a:p>
          <a:p>
            <a:r>
              <a:rPr lang="en-US" sz="800">
                <a:latin typeface="Courier New" pitchFamily="49" charset="0"/>
                <a:cs typeface="Courier New" pitchFamily="49" charset="0"/>
              </a:rPr>
              <a:t>                20     23     25     27     28</a:t>
            </a:r>
          </a:p>
          <a:p>
            <a:r>
              <a:rPr lang="en-US" sz="800">
                <a:latin typeface="Courier New" pitchFamily="49" charset="0"/>
                <a:cs typeface="Courier New" pitchFamily="49" charset="0"/>
              </a:rPr>
              <a:t> mcso-corv|    ...  0.008  0.005    ...  0.010                           </a:t>
            </a:r>
          </a:p>
          <a:p>
            <a:endParaRPr lang="en-US" sz="800">
              <a:latin typeface="Courier New" pitchFamily="49" charset="0"/>
              <a:cs typeface="Courier New" pitchFamily="49" charset="0"/>
            </a:endParaRPr>
          </a:p>
          <a:p>
            <a:r>
              <a:rPr lang="en-US" sz="800">
                <a:latin typeface="Courier New" pitchFamily="49" charset="0"/>
                <a:cs typeface="Courier New" pitchFamily="49" charset="0"/>
              </a:rPr>
              <a:t>            OVERALL     03     06     07     08     10     13     16     19</a:t>
            </a:r>
          </a:p>
          <a:p>
            <a:r>
              <a:rPr lang="en-US" sz="800">
                <a:latin typeface="Courier New" pitchFamily="49" charset="0"/>
                <a:cs typeface="Courier New" pitchFamily="49" charset="0"/>
              </a:rPr>
              <a:t> stay-corv|  0.010  0.014  0.016    ...  0.009  0.014  0.006  0.013  0.012</a:t>
            </a:r>
          </a:p>
          <a:p>
            <a:r>
              <a:rPr lang="en-US" sz="800">
                <a:latin typeface="Courier New" pitchFamily="49" charset="0"/>
                <a:cs typeface="Courier New" pitchFamily="49" charset="0"/>
              </a:rPr>
              <a:t>                20     23     25     27     28</a:t>
            </a:r>
          </a:p>
          <a:p>
            <a:r>
              <a:rPr lang="en-US" sz="800">
                <a:latin typeface="Courier New" pitchFamily="49" charset="0"/>
                <a:cs typeface="Courier New" pitchFamily="49" charset="0"/>
              </a:rPr>
              <a:t> stay-corv|    ...  0.011  0.005    ...  0.012                           </a:t>
            </a:r>
          </a:p>
          <a:p>
            <a:endParaRPr lang="en-US" sz="800">
              <a:latin typeface="Courier New" pitchFamily="49" charset="0"/>
              <a:cs typeface="Courier New" pitchFamily="49" charset="0"/>
            </a:endParaRPr>
          </a:p>
          <a:p>
            <a:r>
              <a:rPr lang="en-US" sz="800">
                <a:latin typeface="Courier New" pitchFamily="49" charset="0"/>
                <a:cs typeface="Courier New" pitchFamily="49" charset="0"/>
              </a:rPr>
              <a:t>                        OBS BY SATELLITE VS. BASELINE</a:t>
            </a:r>
          </a:p>
          <a:p>
            <a:r>
              <a:rPr lang="en-US" sz="800">
                <a:latin typeface="Courier New" pitchFamily="49" charset="0"/>
                <a:cs typeface="Courier New" pitchFamily="49" charset="0"/>
              </a:rPr>
              <a:t>                                                    </a:t>
            </a:r>
          </a:p>
          <a:p>
            <a:r>
              <a:rPr lang="en-US" sz="800">
                <a:latin typeface="Courier New" pitchFamily="49" charset="0"/>
                <a:cs typeface="Courier New" pitchFamily="49" charset="0"/>
              </a:rPr>
              <a:t>            OVERALL     03     06     07     08     10     13     16     19</a:t>
            </a:r>
          </a:p>
          <a:p>
            <a:r>
              <a:rPr lang="en-US" sz="800">
                <a:latin typeface="Courier New" pitchFamily="49" charset="0"/>
                <a:cs typeface="Courier New" pitchFamily="49" charset="0"/>
              </a:rPr>
              <a:t> p376-corv|   2000    238    237    ...    238    169    238     99    187</a:t>
            </a:r>
          </a:p>
          <a:p>
            <a:r>
              <a:rPr lang="en-US" sz="800">
                <a:latin typeface="Courier New" pitchFamily="49" charset="0"/>
                <a:cs typeface="Courier New" pitchFamily="49" charset="0"/>
              </a:rPr>
              <a:t>                20     23     25     27     28</a:t>
            </a:r>
          </a:p>
          <a:p>
            <a:r>
              <a:rPr lang="en-US" sz="800">
                <a:latin typeface="Courier New" pitchFamily="49" charset="0"/>
                <a:cs typeface="Courier New" pitchFamily="49" charset="0"/>
              </a:rPr>
              <a:t> p376-corv|    ...    227    238    ...    129                           </a:t>
            </a:r>
          </a:p>
          <a:p>
            <a:r>
              <a:rPr lang="en-US" sz="800">
                <a:latin typeface="Courier New" pitchFamily="49" charset="0"/>
                <a:cs typeface="Courier New" pitchFamily="49" charset="0"/>
              </a:rPr>
              <a:t>            OVERALL     03     06     07     08     10     13     16     19</a:t>
            </a:r>
          </a:p>
          <a:p>
            <a:r>
              <a:rPr lang="en-US" sz="800">
                <a:latin typeface="Courier New" pitchFamily="49" charset="0"/>
                <a:cs typeface="Courier New" pitchFamily="49" charset="0"/>
              </a:rPr>
              <a:t> mcso-corv|   1973    238    234    ...    238    169    238     93    185</a:t>
            </a:r>
          </a:p>
          <a:p>
            <a:r>
              <a:rPr lang="en-US" sz="800">
                <a:latin typeface="Courier New" pitchFamily="49" charset="0"/>
                <a:cs typeface="Courier New" pitchFamily="49" charset="0"/>
              </a:rPr>
              <a:t>                20     23     25     27     28</a:t>
            </a:r>
          </a:p>
          <a:p>
            <a:r>
              <a:rPr lang="en-US" sz="800">
                <a:latin typeface="Courier New" pitchFamily="49" charset="0"/>
                <a:cs typeface="Courier New" pitchFamily="49" charset="0"/>
              </a:rPr>
              <a:t> mcso-corv|    ...    211    238    ...    129                           </a:t>
            </a:r>
          </a:p>
          <a:p>
            <a:r>
              <a:rPr lang="en-US" sz="800">
                <a:latin typeface="Courier New" pitchFamily="49" charset="0"/>
                <a:cs typeface="Courier New" pitchFamily="49" charset="0"/>
              </a:rPr>
              <a:t>            OVERALL     03     06     07     08     10     13     16     19</a:t>
            </a:r>
          </a:p>
          <a:p>
            <a:r>
              <a:rPr lang="en-US" sz="800">
                <a:latin typeface="Courier New" pitchFamily="49" charset="0"/>
                <a:cs typeface="Courier New" pitchFamily="49" charset="0"/>
              </a:rPr>
              <a:t> stay-corv|   2011    238    238    ...    238    169    238     99    199</a:t>
            </a:r>
          </a:p>
          <a:p>
            <a:r>
              <a:rPr lang="en-US" sz="800">
                <a:latin typeface="Courier New" pitchFamily="49" charset="0"/>
                <a:cs typeface="Courier New" pitchFamily="49" charset="0"/>
              </a:rPr>
              <a:t>                20     23     25     27     28</a:t>
            </a:r>
          </a:p>
          <a:p>
            <a:r>
              <a:rPr lang="en-US" sz="800">
                <a:latin typeface="Courier New" pitchFamily="49" charset="0"/>
                <a:cs typeface="Courier New" pitchFamily="49" charset="0"/>
              </a:rPr>
              <a:t> stay-corv|    ...    229    238    ...    125 </a:t>
            </a:r>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2354263" y="2139950"/>
            <a:ext cx="6664325" cy="593725"/>
          </a:xfrm>
        </p:spPr>
        <p:txBody>
          <a:bodyPr/>
          <a:lstStyle/>
          <a:p>
            <a:pPr algn="l"/>
            <a:r>
              <a:rPr lang="en-US" sz="4000" smtClean="0"/>
              <a:t>What is OPUS?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10243" name="TextBox 6"/>
          <p:cNvSpPr txBox="1">
            <a:spLocks noChangeArrowheads="1"/>
          </p:cNvSpPr>
          <p:nvPr/>
        </p:nvSpPr>
        <p:spPr bwMode="auto">
          <a:xfrm>
            <a:off x="2354263" y="2733675"/>
            <a:ext cx="6664325" cy="1570038"/>
          </a:xfrm>
          <a:prstGeom prst="rect">
            <a:avLst/>
          </a:prstGeom>
          <a:noFill/>
          <a:ln w="9525">
            <a:noFill/>
            <a:miter lim="800000"/>
            <a:headEnd/>
            <a:tailEnd/>
          </a:ln>
        </p:spPr>
        <p:txBody>
          <a:bodyPr>
            <a:spAutoFit/>
          </a:bodyPr>
          <a:lstStyle/>
          <a:p>
            <a:r>
              <a:rPr lang="en-US" sz="2400"/>
              <a:t>To better understand where OPUS is going, let’s begin by reviewing the who, what, when, where and why of OPUS </a:t>
            </a:r>
            <a:br>
              <a:rPr lang="en-US" sz="2400"/>
            </a:br>
            <a:r>
              <a:rPr lang="en-US" sz="2400"/>
              <a:t>as it is today.</a:t>
            </a:r>
          </a:p>
        </p:txBody>
      </p:sp>
      <p:grpSp>
        <p:nvGrpSpPr>
          <p:cNvPr id="10244" name="Group 2"/>
          <p:cNvGrpSpPr>
            <a:grpSpLocks/>
          </p:cNvGrpSpPr>
          <p:nvPr/>
        </p:nvGrpSpPr>
        <p:grpSpPr bwMode="auto">
          <a:xfrm>
            <a:off x="174625" y="6562725"/>
            <a:ext cx="1460500" cy="277813"/>
            <a:chOff x="121" y="4559"/>
            <a:chExt cx="1014" cy="193"/>
          </a:xfrm>
        </p:grpSpPr>
        <p:sp>
          <p:nvSpPr>
            <p:cNvPr id="1025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252" name="Group 4"/>
            <p:cNvGrpSpPr>
              <a:grpSpLocks/>
            </p:cNvGrpSpPr>
            <p:nvPr/>
          </p:nvGrpSpPr>
          <p:grpSpPr bwMode="auto">
            <a:xfrm>
              <a:off x="121" y="4559"/>
              <a:ext cx="1014" cy="193"/>
              <a:chOff x="121" y="4559"/>
              <a:chExt cx="1014" cy="193"/>
            </a:xfrm>
          </p:grpSpPr>
          <p:sp>
            <p:nvSpPr>
              <p:cNvPr id="1025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0245" name="Group 7"/>
          <p:cNvGrpSpPr>
            <a:grpSpLocks/>
          </p:cNvGrpSpPr>
          <p:nvPr/>
        </p:nvGrpSpPr>
        <p:grpSpPr bwMode="auto">
          <a:xfrm>
            <a:off x="8505825" y="6540500"/>
            <a:ext cx="257175" cy="277813"/>
            <a:chOff x="5904" y="4543"/>
            <a:chExt cx="178" cy="193"/>
          </a:xfrm>
        </p:grpSpPr>
        <p:sp>
          <p:nvSpPr>
            <p:cNvPr id="1024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248" name="Group 9"/>
            <p:cNvGrpSpPr>
              <a:grpSpLocks/>
            </p:cNvGrpSpPr>
            <p:nvPr/>
          </p:nvGrpSpPr>
          <p:grpSpPr bwMode="auto">
            <a:xfrm>
              <a:off x="5904" y="4543"/>
              <a:ext cx="178" cy="193"/>
              <a:chOff x="5904" y="4543"/>
              <a:chExt cx="178" cy="193"/>
            </a:xfrm>
          </p:grpSpPr>
          <p:sp>
            <p:nvSpPr>
              <p:cNvPr id="1024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1B33DFF8-8680-4571-AAEB-3C93FFC63EF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2308225" y="552450"/>
            <a:ext cx="5541963" cy="593725"/>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8915" name="TextBox 6"/>
          <p:cNvSpPr txBox="1">
            <a:spLocks noChangeArrowheads="1"/>
          </p:cNvSpPr>
          <p:nvPr/>
        </p:nvSpPr>
        <p:spPr bwMode="auto">
          <a:xfrm>
            <a:off x="2178050" y="1344613"/>
            <a:ext cx="6732588" cy="1938337"/>
          </a:xfrm>
          <a:prstGeom prst="rect">
            <a:avLst/>
          </a:prstGeom>
          <a:noFill/>
          <a:ln w="9525">
            <a:noFill/>
            <a:miter lim="800000"/>
            <a:headEnd/>
            <a:tailEnd/>
          </a:ln>
        </p:spPr>
        <p:txBody>
          <a:bodyPr>
            <a:spAutoFit/>
          </a:bodyPr>
          <a:lstStyle/>
          <a:p>
            <a:pPr indent="1588"/>
            <a:r>
              <a:rPr lang="en-US" sz="2400"/>
              <a:t>These tables can be a challenge to read, especially for longer data spans, because the lines wrap in the standard 80-column format. Here’s the same table without line-wrapping and with the extra header lines removed.</a:t>
            </a:r>
          </a:p>
        </p:txBody>
      </p:sp>
      <p:grpSp>
        <p:nvGrpSpPr>
          <p:cNvPr id="38916" name="Group 2"/>
          <p:cNvGrpSpPr>
            <a:grpSpLocks/>
          </p:cNvGrpSpPr>
          <p:nvPr/>
        </p:nvGrpSpPr>
        <p:grpSpPr bwMode="auto">
          <a:xfrm>
            <a:off x="174625" y="6562725"/>
            <a:ext cx="1460500" cy="277813"/>
            <a:chOff x="121" y="4559"/>
            <a:chExt cx="1014" cy="193"/>
          </a:xfrm>
        </p:grpSpPr>
        <p:sp>
          <p:nvSpPr>
            <p:cNvPr id="3892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8925" name="Group 4"/>
            <p:cNvGrpSpPr>
              <a:grpSpLocks/>
            </p:cNvGrpSpPr>
            <p:nvPr/>
          </p:nvGrpSpPr>
          <p:grpSpPr bwMode="auto">
            <a:xfrm>
              <a:off x="121" y="4559"/>
              <a:ext cx="1014" cy="193"/>
              <a:chOff x="121" y="4559"/>
              <a:chExt cx="1014" cy="193"/>
            </a:xfrm>
          </p:grpSpPr>
          <p:sp>
            <p:nvSpPr>
              <p:cNvPr id="3892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8917" name="Group 7"/>
          <p:cNvGrpSpPr>
            <a:grpSpLocks/>
          </p:cNvGrpSpPr>
          <p:nvPr/>
        </p:nvGrpSpPr>
        <p:grpSpPr bwMode="auto">
          <a:xfrm>
            <a:off x="8505825" y="6540500"/>
            <a:ext cx="257175" cy="277813"/>
            <a:chOff x="5904" y="4543"/>
            <a:chExt cx="178" cy="193"/>
          </a:xfrm>
        </p:grpSpPr>
        <p:sp>
          <p:nvSpPr>
            <p:cNvPr id="389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8921" name="Group 9"/>
            <p:cNvGrpSpPr>
              <a:grpSpLocks/>
            </p:cNvGrpSpPr>
            <p:nvPr/>
          </p:nvGrpSpPr>
          <p:grpSpPr bwMode="auto">
            <a:xfrm>
              <a:off x="5904" y="4543"/>
              <a:ext cx="178" cy="193"/>
              <a:chOff x="5904" y="4543"/>
              <a:chExt cx="178" cy="193"/>
            </a:xfrm>
          </p:grpSpPr>
          <p:sp>
            <p:nvSpPr>
              <p:cNvPr id="389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CE8F40E-E9B4-4E48-BCC5-0B2599F76A7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50</a:t>
                </a:fld>
                <a:r>
                  <a:rPr lang="en-GB" b="1" dirty="0">
                    <a:solidFill>
                      <a:srgbClr val="282878"/>
                    </a:solidFill>
                    <a:cs typeface="+mn-cs"/>
                  </a:rPr>
                  <a:t> </a:t>
                </a:r>
              </a:p>
            </p:txBody>
          </p:sp>
        </p:grpSp>
      </p:grpSp>
      <p:sp>
        <p:nvSpPr>
          <p:cNvPr id="38918" name="TextBox 19"/>
          <p:cNvSpPr txBox="1">
            <a:spLocks noChangeArrowheads="1"/>
          </p:cNvSpPr>
          <p:nvPr/>
        </p:nvSpPr>
        <p:spPr bwMode="auto">
          <a:xfrm>
            <a:off x="228600" y="3359150"/>
            <a:ext cx="8618538" cy="2216150"/>
          </a:xfrm>
          <a:prstGeom prst="rect">
            <a:avLst/>
          </a:prstGeom>
          <a:solidFill>
            <a:schemeClr val="bg1"/>
          </a:solidFill>
          <a:ln w="12700">
            <a:solidFill>
              <a:schemeClr val="accent1"/>
            </a:solidFill>
            <a:miter lim="800000"/>
            <a:headEnd/>
            <a:tailEnd/>
          </a:ln>
        </p:spPr>
        <p:txBody>
          <a:bodyPr>
            <a:spAutoFit/>
          </a:bodyPr>
          <a:lstStyle/>
          <a:p>
            <a:r>
              <a:rPr lang="en-US" sz="1000">
                <a:latin typeface="Courier New" pitchFamily="49" charset="0"/>
                <a:cs typeface="Courier New" pitchFamily="49" charset="0"/>
              </a:rPr>
              <a:t>                   POST-FIT RMS BY SATELLITE VS. BASELINE</a:t>
            </a:r>
          </a:p>
          <a:p>
            <a:r>
              <a:rPr lang="en-US" sz="1000">
                <a:latin typeface="Courier New" pitchFamily="49" charset="0"/>
                <a:cs typeface="Courier New" pitchFamily="49" charset="0"/>
              </a:rPr>
              <a:t>                                                        </a:t>
            </a:r>
          </a:p>
          <a:p>
            <a:r>
              <a:rPr lang="en-US" sz="1000">
                <a:latin typeface="Courier New" pitchFamily="49" charset="0"/>
                <a:cs typeface="Courier New" pitchFamily="49" charset="0"/>
              </a:rPr>
              <a:t>            OVERALL     03     06     07     08     10     13     16     19    20     23     25     27     28</a:t>
            </a:r>
          </a:p>
          <a:p>
            <a:r>
              <a:rPr lang="en-US" sz="1000">
                <a:latin typeface="Courier New" pitchFamily="49" charset="0"/>
                <a:cs typeface="Courier New" pitchFamily="49" charset="0"/>
              </a:rPr>
              <a:t> p376-corv|   0.009  0.010  0.016    ...  0.007  0.014  0.005  0.015  0.009   ...  0.008  0.005    ...  0.010</a:t>
            </a:r>
            <a:endParaRPr lang="en-US" sz="1000" b="1">
              <a:latin typeface="Courier New" pitchFamily="49" charset="0"/>
              <a:cs typeface="Courier New" pitchFamily="49" charset="0"/>
            </a:endParaRPr>
          </a:p>
          <a:p>
            <a:r>
              <a:rPr lang="en-US" sz="1000">
                <a:latin typeface="Courier New" pitchFamily="49" charset="0"/>
                <a:cs typeface="Courier New" pitchFamily="49" charset="0"/>
              </a:rPr>
              <a:t> mcso-corv|   0.009  0.010  0.014    ...  0.010  0.011  0.006  0.015  0.012   ...  0.008  0.005    ...  0.010</a:t>
            </a:r>
          </a:p>
          <a:p>
            <a:r>
              <a:rPr lang="en-US" sz="1000">
                <a:latin typeface="Courier New" pitchFamily="49" charset="0"/>
                <a:cs typeface="Courier New" pitchFamily="49" charset="0"/>
              </a:rPr>
              <a:t> stay-corv|   0.010  0.014  0.016    ...  0.009  0.014  0.006  0.013  0.01    ...  0.011  0.005    ...  0.012     </a:t>
            </a:r>
          </a:p>
          <a:p>
            <a:endParaRPr lang="en-US" sz="1000">
              <a:latin typeface="Courier New" pitchFamily="49" charset="0"/>
              <a:cs typeface="Courier New" pitchFamily="49" charset="0"/>
            </a:endParaRPr>
          </a:p>
          <a:p>
            <a:r>
              <a:rPr lang="en-US" sz="1000">
                <a:latin typeface="Courier New" pitchFamily="49" charset="0"/>
                <a:cs typeface="Courier New" pitchFamily="49" charset="0"/>
              </a:rPr>
              <a:t>                        OBS BY SATELLITE VS. BASELINE</a:t>
            </a:r>
          </a:p>
          <a:p>
            <a:r>
              <a:rPr lang="en-US" sz="1000">
                <a:latin typeface="Courier New" pitchFamily="49" charset="0"/>
                <a:cs typeface="Courier New" pitchFamily="49" charset="0"/>
              </a:rPr>
              <a:t>                                                    </a:t>
            </a:r>
          </a:p>
          <a:p>
            <a:r>
              <a:rPr lang="en-US" sz="1000">
                <a:latin typeface="Courier New" pitchFamily="49" charset="0"/>
                <a:cs typeface="Courier New" pitchFamily="49" charset="0"/>
              </a:rPr>
              <a:t>            OVERALL     03     06     07     08     10     13     16     19    20     23     25     27     28</a:t>
            </a:r>
          </a:p>
          <a:p>
            <a:r>
              <a:rPr lang="en-US" sz="1000">
                <a:latin typeface="Courier New" pitchFamily="49" charset="0"/>
                <a:cs typeface="Courier New" pitchFamily="49" charset="0"/>
              </a:rPr>
              <a:t> p376-corv|    2000    238    237    ...    238    169    238     99    187   ...    227    238    ...    129</a:t>
            </a:r>
          </a:p>
          <a:p>
            <a:r>
              <a:rPr lang="en-US" sz="1000">
                <a:latin typeface="Courier New" pitchFamily="49" charset="0"/>
                <a:cs typeface="Courier New" pitchFamily="49" charset="0"/>
              </a:rPr>
              <a:t> mcso-corv|    1973    238    234    ...    238    169    238     93    185   ...    211    238    ...    129</a:t>
            </a:r>
          </a:p>
          <a:p>
            <a:r>
              <a:rPr lang="en-US" sz="1000">
                <a:latin typeface="Courier New" pitchFamily="49" charset="0"/>
                <a:cs typeface="Courier New" pitchFamily="49" charset="0"/>
              </a:rPr>
              <a:t> stay-corv|    2011    238    238    ...    238    169    238     99    199   ...    229    238    ...    125 </a:t>
            </a:r>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2298700" y="517525"/>
            <a:ext cx="5310188" cy="593725"/>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39939" name="TextBox 6"/>
          <p:cNvSpPr txBox="1">
            <a:spLocks noChangeArrowheads="1"/>
          </p:cNvSpPr>
          <p:nvPr/>
        </p:nvSpPr>
        <p:spPr bwMode="auto">
          <a:xfrm>
            <a:off x="228600" y="1189038"/>
            <a:ext cx="8651875" cy="4524375"/>
          </a:xfrm>
          <a:prstGeom prst="rect">
            <a:avLst/>
          </a:prstGeom>
          <a:noFill/>
          <a:ln w="9525">
            <a:noFill/>
            <a:miter lim="800000"/>
            <a:headEnd/>
            <a:tailEnd/>
          </a:ln>
        </p:spPr>
        <p:txBody>
          <a:bodyPr>
            <a:spAutoFit/>
          </a:bodyPr>
          <a:lstStyle/>
          <a:p>
            <a:pPr indent="1588"/>
            <a:r>
              <a:rPr lang="en-US" sz="2400"/>
              <a:t>					Next are covariance </a:t>
            </a:r>
            <a:br>
              <a:rPr lang="en-US" sz="2400"/>
            </a:br>
            <a:r>
              <a:rPr lang="en-US" sz="2400"/>
              <a:t>					matrices for the XYZ </a:t>
            </a:r>
            <a:br>
              <a:rPr lang="en-US" sz="2400"/>
            </a:br>
            <a:r>
              <a:rPr lang="en-US" sz="2400"/>
              <a:t>					and NEU vectors, and </a:t>
            </a:r>
            <a:br>
              <a:rPr lang="en-US" sz="2400"/>
            </a:br>
            <a:r>
              <a:rPr lang="en-US" sz="2400"/>
              <a:t>					the network horizontal </a:t>
            </a:r>
          </a:p>
          <a:p>
            <a:pPr indent="1588"/>
            <a:r>
              <a:rPr lang="en-US" sz="2400"/>
              <a:t>					and vertical accuracy…</a:t>
            </a:r>
          </a:p>
          <a:p>
            <a:pPr indent="1588"/>
            <a:endParaRPr lang="en-US" sz="2400"/>
          </a:p>
          <a:p>
            <a:pPr indent="1588"/>
            <a:r>
              <a:rPr lang="en-US" sz="2400"/>
              <a:t>The network horizontal and vertical accuracies are a relatively new addition and will become the standard in the future.</a:t>
            </a:r>
          </a:p>
          <a:p>
            <a:pPr indent="1588"/>
            <a:endParaRPr lang="en-US" sz="2400"/>
          </a:p>
          <a:p>
            <a:pPr indent="1588"/>
            <a:r>
              <a:rPr lang="en-US" sz="2400"/>
              <a:t>Because of the way OPUS-S works (now), these values are derived from empirically determined relationships in the CORS network plus statistics from the individual baseline solutions.</a:t>
            </a:r>
          </a:p>
        </p:txBody>
      </p:sp>
      <p:grpSp>
        <p:nvGrpSpPr>
          <p:cNvPr id="39940" name="Group 2"/>
          <p:cNvGrpSpPr>
            <a:grpSpLocks/>
          </p:cNvGrpSpPr>
          <p:nvPr/>
        </p:nvGrpSpPr>
        <p:grpSpPr bwMode="auto">
          <a:xfrm>
            <a:off x="174625" y="6562725"/>
            <a:ext cx="1460500" cy="277813"/>
            <a:chOff x="121" y="4559"/>
            <a:chExt cx="1014" cy="193"/>
          </a:xfrm>
        </p:grpSpPr>
        <p:sp>
          <p:nvSpPr>
            <p:cNvPr id="3994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9949" name="Group 4"/>
            <p:cNvGrpSpPr>
              <a:grpSpLocks/>
            </p:cNvGrpSpPr>
            <p:nvPr/>
          </p:nvGrpSpPr>
          <p:grpSpPr bwMode="auto">
            <a:xfrm>
              <a:off x="121" y="4559"/>
              <a:ext cx="1014" cy="193"/>
              <a:chOff x="121" y="4559"/>
              <a:chExt cx="1014" cy="193"/>
            </a:xfrm>
          </p:grpSpPr>
          <p:sp>
            <p:nvSpPr>
              <p:cNvPr id="3995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39941" name="Group 7"/>
          <p:cNvGrpSpPr>
            <a:grpSpLocks/>
          </p:cNvGrpSpPr>
          <p:nvPr/>
        </p:nvGrpSpPr>
        <p:grpSpPr bwMode="auto">
          <a:xfrm>
            <a:off x="8505825" y="6540500"/>
            <a:ext cx="257175" cy="277813"/>
            <a:chOff x="5904" y="4543"/>
            <a:chExt cx="178" cy="193"/>
          </a:xfrm>
        </p:grpSpPr>
        <p:sp>
          <p:nvSpPr>
            <p:cNvPr id="3994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9945" name="Group 9"/>
            <p:cNvGrpSpPr>
              <a:grpSpLocks/>
            </p:cNvGrpSpPr>
            <p:nvPr/>
          </p:nvGrpSpPr>
          <p:grpSpPr bwMode="auto">
            <a:xfrm>
              <a:off x="5904" y="4543"/>
              <a:ext cx="178" cy="193"/>
              <a:chOff x="5904" y="4543"/>
              <a:chExt cx="178" cy="193"/>
            </a:xfrm>
          </p:grpSpPr>
          <p:sp>
            <p:nvSpPr>
              <p:cNvPr id="3994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E6CF02BF-659C-4DDF-AA12-383FD47B020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51</a:t>
                </a:fld>
                <a:r>
                  <a:rPr lang="en-GB" b="1" dirty="0">
                    <a:solidFill>
                      <a:srgbClr val="282878"/>
                    </a:solidFill>
                    <a:cs typeface="+mn-cs"/>
                  </a:rPr>
                  <a:t> </a:t>
                </a:r>
              </a:p>
            </p:txBody>
          </p:sp>
        </p:grpSp>
      </p:grpSp>
      <p:sp>
        <p:nvSpPr>
          <p:cNvPr id="39942" name="TextBox 19"/>
          <p:cNvSpPr txBox="1">
            <a:spLocks noChangeArrowheads="1"/>
          </p:cNvSpPr>
          <p:nvPr/>
        </p:nvSpPr>
        <p:spPr bwMode="auto">
          <a:xfrm>
            <a:off x="781050" y="1395413"/>
            <a:ext cx="3595688" cy="1816100"/>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Covariance Matrix for the xyz OPUS Position (meters^2).</a:t>
            </a:r>
          </a:p>
          <a:p>
            <a:r>
              <a:rPr lang="en-US" sz="800">
                <a:latin typeface="Courier New" pitchFamily="49" charset="0"/>
                <a:cs typeface="Courier New" pitchFamily="49" charset="0"/>
              </a:rPr>
              <a:t>    0.0000069978     0.0000004873    -0.0000000972</a:t>
            </a:r>
          </a:p>
          <a:p>
            <a:r>
              <a:rPr lang="en-US" sz="800">
                <a:latin typeface="Courier New" pitchFamily="49" charset="0"/>
                <a:cs typeface="Courier New" pitchFamily="49" charset="0"/>
              </a:rPr>
              <a:t>    0.0000004873     0.0000053511    -0.0000002879</a:t>
            </a:r>
          </a:p>
          <a:p>
            <a:r>
              <a:rPr lang="en-US" sz="800">
                <a:latin typeface="Courier New" pitchFamily="49" charset="0"/>
                <a:cs typeface="Courier New" pitchFamily="49" charset="0"/>
              </a:rPr>
              <a:t>   -0.0000000972    -0.0000002879     0.0000040822</a:t>
            </a:r>
          </a:p>
          <a:p>
            <a:endParaRPr lang="en-US" sz="800">
              <a:latin typeface="Courier New" pitchFamily="49" charset="0"/>
              <a:cs typeface="Courier New" pitchFamily="49" charset="0"/>
            </a:endParaRPr>
          </a:p>
          <a:p>
            <a:r>
              <a:rPr lang="en-US" sz="800">
                <a:latin typeface="Courier New" pitchFamily="49" charset="0"/>
                <a:cs typeface="Courier New" pitchFamily="49" charset="0"/>
              </a:rPr>
              <a:t> Covariance Matrix for the enu OPUS Position (meters^2).</a:t>
            </a:r>
          </a:p>
          <a:p>
            <a:r>
              <a:rPr lang="en-US" sz="800">
                <a:latin typeface="Courier New" pitchFamily="49" charset="0"/>
                <a:cs typeface="Courier New" pitchFamily="49" charset="0"/>
              </a:rPr>
              <a:t>    0.0000060540     0.0000007189    -0.0000006244</a:t>
            </a:r>
          </a:p>
          <a:p>
            <a:r>
              <a:rPr lang="en-US" sz="800">
                <a:latin typeface="Courier New" pitchFamily="49" charset="0"/>
                <a:cs typeface="Courier New" pitchFamily="49" charset="0"/>
              </a:rPr>
              <a:t>    0.0000007189     0.0000048712    -0.0000010998</a:t>
            </a:r>
          </a:p>
          <a:p>
            <a:r>
              <a:rPr lang="en-US" sz="800">
                <a:latin typeface="Courier New" pitchFamily="49" charset="0"/>
                <a:cs typeface="Courier New" pitchFamily="49" charset="0"/>
              </a:rPr>
              <a:t>   -0.0000006244    -0.0000010998     0.0000055059</a:t>
            </a:r>
          </a:p>
          <a:p>
            <a:endParaRPr lang="en-US" sz="800">
              <a:latin typeface="Courier New" pitchFamily="49" charset="0"/>
              <a:cs typeface="Courier New" pitchFamily="49" charset="0"/>
            </a:endParaRPr>
          </a:p>
          <a:p>
            <a:r>
              <a:rPr lang="en-US" sz="800">
                <a:latin typeface="Courier New" pitchFamily="49" charset="0"/>
                <a:cs typeface="Courier New" pitchFamily="49" charset="0"/>
              </a:rPr>
              <a:t> Horizontal network accuracy =    0.00573 meters.</a:t>
            </a:r>
          </a:p>
          <a:p>
            <a:r>
              <a:rPr lang="en-US" sz="800">
                <a:latin typeface="Courier New" pitchFamily="49" charset="0"/>
                <a:cs typeface="Courier New" pitchFamily="49" charset="0"/>
              </a:rPr>
              <a:t> Vertical network accuracy   =    0.00460 meters.</a:t>
            </a:r>
          </a:p>
          <a:p>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228600" y="457200"/>
            <a:ext cx="8686800" cy="593725"/>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40963" name="TextBox 6"/>
          <p:cNvSpPr txBox="1">
            <a:spLocks noChangeArrowheads="1"/>
          </p:cNvSpPr>
          <p:nvPr/>
        </p:nvSpPr>
        <p:spPr bwMode="auto">
          <a:xfrm>
            <a:off x="5191125" y="1228725"/>
            <a:ext cx="3840163" cy="4892675"/>
          </a:xfrm>
          <a:prstGeom prst="rect">
            <a:avLst/>
          </a:prstGeom>
          <a:noFill/>
          <a:ln w="9525">
            <a:noFill/>
            <a:miter lim="800000"/>
            <a:headEnd/>
            <a:tailEnd/>
          </a:ln>
        </p:spPr>
        <p:txBody>
          <a:bodyPr>
            <a:spAutoFit/>
          </a:bodyPr>
          <a:lstStyle/>
          <a:p>
            <a:pPr indent="1588"/>
            <a:r>
              <a:rPr lang="en-US" sz="2400"/>
              <a:t>Additional information </a:t>
            </a:r>
          </a:p>
          <a:p>
            <a:pPr indent="1588"/>
            <a:r>
              <a:rPr lang="en-US" sz="2400"/>
              <a:t>related to the derivation </a:t>
            </a:r>
          </a:p>
          <a:p>
            <a:pPr indent="1588"/>
            <a:r>
              <a:rPr lang="en-US" sz="2400"/>
              <a:t>of NAD_83(CORS96) </a:t>
            </a:r>
          </a:p>
          <a:p>
            <a:pPr indent="1588"/>
            <a:r>
              <a:rPr lang="en-US" sz="2400"/>
              <a:t>vector components…</a:t>
            </a:r>
          </a:p>
          <a:p>
            <a:pPr indent="1588"/>
            <a:endParaRPr lang="en-US" sz="2400"/>
          </a:p>
          <a:p>
            <a:pPr indent="1588"/>
            <a:r>
              <a:rPr lang="en-US" sz="2400"/>
              <a:t>You’ll see four “blocks”: </a:t>
            </a:r>
          </a:p>
          <a:p>
            <a:pPr indent="1588"/>
            <a:r>
              <a:rPr lang="en-US" sz="2400"/>
              <a:t>the reference sites’ ARP </a:t>
            </a:r>
          </a:p>
          <a:p>
            <a:pPr indent="1588"/>
            <a:r>
              <a:rPr lang="en-US" sz="2400"/>
              <a:t>and MON coordinates, </a:t>
            </a:r>
          </a:p>
          <a:p>
            <a:pPr indent="1588"/>
            <a:r>
              <a:rPr lang="en-US" sz="2400"/>
              <a:t>their velocities and the </a:t>
            </a:r>
          </a:p>
          <a:p>
            <a:pPr indent="1588"/>
            <a:r>
              <a:rPr lang="en-US" sz="2400"/>
              <a:t>solution vector </a:t>
            </a:r>
          </a:p>
          <a:p>
            <a:pPr indent="1588"/>
            <a:r>
              <a:rPr lang="en-US" sz="2400"/>
              <a:t>components all expressed in the NAD 83(CORS96) frame.</a:t>
            </a:r>
          </a:p>
        </p:txBody>
      </p:sp>
      <p:grpSp>
        <p:nvGrpSpPr>
          <p:cNvPr id="40964" name="Group 2"/>
          <p:cNvGrpSpPr>
            <a:grpSpLocks/>
          </p:cNvGrpSpPr>
          <p:nvPr/>
        </p:nvGrpSpPr>
        <p:grpSpPr bwMode="auto">
          <a:xfrm>
            <a:off x="174625" y="6562725"/>
            <a:ext cx="1460500" cy="277813"/>
            <a:chOff x="121" y="4559"/>
            <a:chExt cx="1014" cy="193"/>
          </a:xfrm>
        </p:grpSpPr>
        <p:sp>
          <p:nvSpPr>
            <p:cNvPr id="4097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0973" name="Group 4"/>
            <p:cNvGrpSpPr>
              <a:grpSpLocks/>
            </p:cNvGrpSpPr>
            <p:nvPr/>
          </p:nvGrpSpPr>
          <p:grpSpPr bwMode="auto">
            <a:xfrm>
              <a:off x="121" y="4559"/>
              <a:ext cx="1014" cy="193"/>
              <a:chOff x="121" y="4559"/>
              <a:chExt cx="1014" cy="193"/>
            </a:xfrm>
          </p:grpSpPr>
          <p:sp>
            <p:nvSpPr>
              <p:cNvPr id="4097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0965" name="Group 7"/>
          <p:cNvGrpSpPr>
            <a:grpSpLocks/>
          </p:cNvGrpSpPr>
          <p:nvPr/>
        </p:nvGrpSpPr>
        <p:grpSpPr bwMode="auto">
          <a:xfrm>
            <a:off x="8505825" y="6540500"/>
            <a:ext cx="257175" cy="277813"/>
            <a:chOff x="5904" y="4543"/>
            <a:chExt cx="178" cy="193"/>
          </a:xfrm>
        </p:grpSpPr>
        <p:sp>
          <p:nvSpPr>
            <p:cNvPr id="4096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0969" name="Group 9"/>
            <p:cNvGrpSpPr>
              <a:grpSpLocks/>
            </p:cNvGrpSpPr>
            <p:nvPr/>
          </p:nvGrpSpPr>
          <p:grpSpPr bwMode="auto">
            <a:xfrm>
              <a:off x="5904" y="4543"/>
              <a:ext cx="178" cy="193"/>
              <a:chOff x="5904" y="4543"/>
              <a:chExt cx="178" cy="193"/>
            </a:xfrm>
          </p:grpSpPr>
          <p:sp>
            <p:nvSpPr>
              <p:cNvPr id="4097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F3C5705-66F5-4D50-95A9-0F831DC59EE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52</a:t>
                </a:fld>
                <a:r>
                  <a:rPr lang="en-GB" b="1" dirty="0">
                    <a:solidFill>
                      <a:srgbClr val="282878"/>
                    </a:solidFill>
                    <a:cs typeface="+mn-cs"/>
                  </a:rPr>
                  <a:t> </a:t>
                </a:r>
              </a:p>
            </p:txBody>
          </p:sp>
        </p:grpSp>
      </p:grpSp>
      <p:sp>
        <p:nvSpPr>
          <p:cNvPr id="40966" name="TextBox 19"/>
          <p:cNvSpPr txBox="1">
            <a:spLocks noChangeArrowheads="1"/>
          </p:cNvSpPr>
          <p:nvPr/>
        </p:nvSpPr>
        <p:spPr bwMode="auto">
          <a:xfrm>
            <a:off x="174625" y="1293813"/>
            <a:ext cx="4814888" cy="3540125"/>
          </a:xfrm>
          <a:prstGeom prst="rect">
            <a:avLst/>
          </a:prstGeom>
          <a:solidFill>
            <a:schemeClr val="bg1"/>
          </a:solidFill>
          <a:ln w="12700">
            <a:solidFill>
              <a:schemeClr val="accent1"/>
            </a:solidFill>
            <a:miter lim="800000"/>
            <a:headEnd/>
            <a:tailEnd/>
          </a:ln>
        </p:spPr>
        <p:txBody>
          <a:bodyPr wrap="none">
            <a:spAutoFit/>
          </a:bodyPr>
          <a:lstStyle/>
          <a:p>
            <a:r>
              <a:rPr lang="en-US" sz="800">
                <a:latin typeface="Courier New" pitchFamily="49" charset="0"/>
                <a:cs typeface="Courier New" pitchFamily="49" charset="0"/>
              </a:rPr>
              <a:t>                       Derivation of NAD 83 vector components</a:t>
            </a:r>
          </a:p>
          <a:p>
            <a:endParaRPr lang="en-US" sz="800">
              <a:latin typeface="Courier New" pitchFamily="49" charset="0"/>
              <a:cs typeface="Courier New" pitchFamily="49" charset="0"/>
            </a:endParaRPr>
          </a:p>
          <a:p>
            <a:r>
              <a:rPr lang="en-US" sz="800">
                <a:latin typeface="Courier New" pitchFamily="49" charset="0"/>
                <a:cs typeface="Courier New" pitchFamily="49" charset="0"/>
              </a:rPr>
              <a:t> </a:t>
            </a:r>
          </a:p>
          <a:p>
            <a:r>
              <a:rPr lang="en-US" sz="800">
                <a:latin typeface="Courier New" pitchFamily="49" charset="0"/>
                <a:cs typeface="Courier New" pitchFamily="49" charset="0"/>
              </a:rPr>
              <a:t>  Position of reference station ARP in NAD_83(CORS96)(EPOCH:2002.0000).</a:t>
            </a:r>
          </a:p>
          <a:p>
            <a:r>
              <a:rPr lang="en-US" sz="800">
                <a:latin typeface="Courier New" pitchFamily="49" charset="0"/>
                <a:cs typeface="Courier New" pitchFamily="49" charset="0"/>
              </a:rPr>
              <a:t>                  Xa(m)           Ya(m)           Za(m)</a:t>
            </a:r>
          </a:p>
          <a:p>
            <a:r>
              <a:rPr lang="en-US" sz="800">
                <a:latin typeface="Courier New" pitchFamily="49" charset="0"/>
                <a:cs typeface="Courier New" pitchFamily="49" charset="0"/>
              </a:rPr>
              <a:t>       P376  -2469806.16816  -3788349.79220   4482853.31622    2002.00</a:t>
            </a:r>
          </a:p>
          <a:p>
            <a:r>
              <a:rPr lang="en-US" sz="800">
                <a:latin typeface="Courier New" pitchFamily="49" charset="0"/>
                <a:cs typeface="Courier New" pitchFamily="49" charset="0"/>
              </a:rPr>
              <a:t>       MCSO  -2458668.34414  -3792428.66602   4485327.16392    2002.00</a:t>
            </a:r>
          </a:p>
          <a:p>
            <a:r>
              <a:rPr lang="en-US" sz="800">
                <a:latin typeface="Courier New" pitchFamily="49" charset="0"/>
                <a:cs typeface="Courier New" pitchFamily="49" charset="0"/>
              </a:rPr>
              <a:t>       STAY  -2455840.11392  -3807675.15002   4474103.71103    2002.00</a:t>
            </a:r>
          </a:p>
          <a:p>
            <a:r>
              <a:rPr lang="en-US" sz="800">
                <a:latin typeface="Courier New" pitchFamily="49" charset="0"/>
                <a:cs typeface="Courier New" pitchFamily="49" charset="0"/>
              </a:rPr>
              <a:t> </a:t>
            </a:r>
          </a:p>
          <a:p>
            <a:r>
              <a:rPr lang="en-US" sz="800">
                <a:latin typeface="Courier New" pitchFamily="49" charset="0"/>
                <a:cs typeface="Courier New" pitchFamily="49" charset="0"/>
              </a:rPr>
              <a:t>  Position of reference station monument in NAD_83(CORS96)(EPOCH:2002.0000).</a:t>
            </a:r>
          </a:p>
          <a:p>
            <a:r>
              <a:rPr lang="en-US" sz="800">
                <a:latin typeface="Courier New" pitchFamily="49" charset="0"/>
                <a:cs typeface="Courier New" pitchFamily="49" charset="0"/>
              </a:rPr>
              <a:t>                  Xr(m)           Yr(m)           Zr(m)</a:t>
            </a:r>
          </a:p>
          <a:p>
            <a:r>
              <a:rPr lang="en-US" sz="800">
                <a:latin typeface="Courier New" pitchFamily="49" charset="0"/>
                <a:cs typeface="Courier New" pitchFamily="49" charset="0"/>
              </a:rPr>
              <a:t>       P376  -2469806.16496  -3788349.78730   4482853.31032    2002.00</a:t>
            </a:r>
          </a:p>
          <a:p>
            <a:r>
              <a:rPr lang="en-US" sz="800">
                <a:latin typeface="Courier New" pitchFamily="49" charset="0"/>
                <a:cs typeface="Courier New" pitchFamily="49" charset="0"/>
              </a:rPr>
              <a:t>       MCSO  -2458668.34414  -3792428.66602   4485327.16392    2002.00</a:t>
            </a:r>
          </a:p>
          <a:p>
            <a:r>
              <a:rPr lang="en-US" sz="800">
                <a:latin typeface="Courier New" pitchFamily="49" charset="0"/>
                <a:cs typeface="Courier New" pitchFamily="49" charset="0"/>
              </a:rPr>
              <a:t>       STAY  -2455840.11392  -3807675.15002   4474103.71103    2002.00</a:t>
            </a:r>
          </a:p>
          <a:p>
            <a:r>
              <a:rPr lang="en-US" sz="800">
                <a:latin typeface="Courier New" pitchFamily="49" charset="0"/>
                <a:cs typeface="Courier New" pitchFamily="49" charset="0"/>
              </a:rPr>
              <a:t> </a:t>
            </a:r>
          </a:p>
          <a:p>
            <a:r>
              <a:rPr lang="en-US" sz="800">
                <a:latin typeface="Courier New" pitchFamily="49" charset="0"/>
                <a:cs typeface="Courier New" pitchFamily="49" charset="0"/>
              </a:rPr>
              <a:t>  Velocity of reference station monument in NAD_83(CORS96)(EPOCH:2002.0000).</a:t>
            </a:r>
          </a:p>
          <a:p>
            <a:r>
              <a:rPr lang="en-US" sz="800">
                <a:latin typeface="Courier New" pitchFamily="49" charset="0"/>
                <a:cs typeface="Courier New" pitchFamily="49" charset="0"/>
              </a:rPr>
              <a:t>                  Vx (m/yr)       Vy (m/yr)       Vz (m/yr)</a:t>
            </a:r>
          </a:p>
          <a:p>
            <a:r>
              <a:rPr lang="en-US" sz="800">
                <a:latin typeface="Courier New" pitchFamily="49" charset="0"/>
                <a:cs typeface="Courier New" pitchFamily="49" charset="0"/>
              </a:rPr>
              <a:t>       P376         0.00440         0.00380         0.00560</a:t>
            </a:r>
          </a:p>
          <a:p>
            <a:r>
              <a:rPr lang="en-US" sz="800">
                <a:latin typeface="Courier New" pitchFamily="49" charset="0"/>
                <a:cs typeface="Courier New" pitchFamily="49" charset="0"/>
              </a:rPr>
              <a:t>       MCSO         0.00550         0.00260         0.00520</a:t>
            </a:r>
          </a:p>
          <a:p>
            <a:r>
              <a:rPr lang="en-US" sz="800">
                <a:latin typeface="Courier New" pitchFamily="49" charset="0"/>
                <a:cs typeface="Courier New" pitchFamily="49" charset="0"/>
              </a:rPr>
              <a:t>       STAY         0.00460         0.00290         0.00490</a:t>
            </a:r>
          </a:p>
          <a:p>
            <a:r>
              <a:rPr lang="en-US" sz="800">
                <a:latin typeface="Courier New" pitchFamily="49" charset="0"/>
                <a:cs typeface="Courier New" pitchFamily="49" charset="0"/>
              </a:rPr>
              <a:t> </a:t>
            </a:r>
          </a:p>
          <a:p>
            <a:r>
              <a:rPr lang="en-US" sz="800">
                <a:latin typeface="Courier New" pitchFamily="49" charset="0"/>
                <a:cs typeface="Courier New" pitchFamily="49" charset="0"/>
              </a:rPr>
              <a:t>  Vectors from unknown station monument to reference station monument</a:t>
            </a:r>
          </a:p>
          <a:p>
            <a:r>
              <a:rPr lang="en-US" sz="800">
                <a:latin typeface="Courier New" pitchFamily="49" charset="0"/>
                <a:cs typeface="Courier New" pitchFamily="49" charset="0"/>
              </a:rPr>
              <a:t>  in NAD_83(CORS96)(EPOCH:2002.0000).</a:t>
            </a:r>
          </a:p>
          <a:p>
            <a:r>
              <a:rPr lang="en-US" sz="800">
                <a:latin typeface="Courier New" pitchFamily="49" charset="0"/>
                <a:cs typeface="Courier New" pitchFamily="49" charset="0"/>
              </a:rPr>
              <a:t>                Xr-X= DX(m)     Yr-Y= DY(m)     Zr-Z= DZ(m)</a:t>
            </a:r>
          </a:p>
          <a:p>
            <a:r>
              <a:rPr lang="en-US" sz="800">
                <a:latin typeface="Courier New" pitchFamily="49" charset="0"/>
                <a:cs typeface="Courier New" pitchFamily="49" charset="0"/>
              </a:rPr>
              <a:t>       P376     28616.43804     14471.37170     28116.64932    2002.00</a:t>
            </a:r>
          </a:p>
          <a:p>
            <a:r>
              <a:rPr lang="en-US" sz="800">
                <a:latin typeface="Courier New" pitchFamily="49" charset="0"/>
                <a:cs typeface="Courier New" pitchFamily="49" charset="0"/>
              </a:rPr>
              <a:t>       MCSO     39754.25886     10392.49298     30590.50292    2002.00</a:t>
            </a:r>
          </a:p>
          <a:p>
            <a:r>
              <a:rPr lang="en-US" sz="800">
                <a:latin typeface="Courier New" pitchFamily="49" charset="0"/>
                <a:cs typeface="Courier New" pitchFamily="49" charset="0"/>
              </a:rPr>
              <a:t>       STAY     42582.48908     -4853.99102     19367.05003    2002.00 </a:t>
            </a:r>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2333625" y="750888"/>
            <a:ext cx="5292725" cy="593725"/>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41987" name="TextBox 6"/>
          <p:cNvSpPr txBox="1">
            <a:spLocks noChangeArrowheads="1"/>
          </p:cNvSpPr>
          <p:nvPr/>
        </p:nvSpPr>
        <p:spPr bwMode="auto">
          <a:xfrm>
            <a:off x="5414963" y="2146300"/>
            <a:ext cx="3729037" cy="1570038"/>
          </a:xfrm>
          <a:prstGeom prst="rect">
            <a:avLst/>
          </a:prstGeom>
          <a:noFill/>
          <a:ln w="9525">
            <a:noFill/>
            <a:miter lim="800000"/>
            <a:headEnd/>
            <a:tailEnd/>
          </a:ln>
        </p:spPr>
        <p:txBody>
          <a:bodyPr>
            <a:spAutoFit/>
          </a:bodyPr>
          <a:lstStyle/>
          <a:p>
            <a:pPr indent="1588"/>
            <a:r>
              <a:rPr lang="en-US" sz="2400"/>
              <a:t>The state plane coordinates expressed using the international foot rather than meters …</a:t>
            </a:r>
          </a:p>
        </p:txBody>
      </p:sp>
      <p:grpSp>
        <p:nvGrpSpPr>
          <p:cNvPr id="41988" name="Group 2"/>
          <p:cNvGrpSpPr>
            <a:grpSpLocks/>
          </p:cNvGrpSpPr>
          <p:nvPr/>
        </p:nvGrpSpPr>
        <p:grpSpPr bwMode="auto">
          <a:xfrm>
            <a:off x="174625" y="6562725"/>
            <a:ext cx="1460500" cy="277813"/>
            <a:chOff x="121" y="4559"/>
            <a:chExt cx="1014" cy="193"/>
          </a:xfrm>
        </p:grpSpPr>
        <p:sp>
          <p:nvSpPr>
            <p:cNvPr id="4199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1997" name="Group 4"/>
            <p:cNvGrpSpPr>
              <a:grpSpLocks/>
            </p:cNvGrpSpPr>
            <p:nvPr/>
          </p:nvGrpSpPr>
          <p:grpSpPr bwMode="auto">
            <a:xfrm>
              <a:off x="121" y="4559"/>
              <a:ext cx="1014" cy="193"/>
              <a:chOff x="121" y="4559"/>
              <a:chExt cx="1014" cy="193"/>
            </a:xfrm>
          </p:grpSpPr>
          <p:sp>
            <p:nvSpPr>
              <p:cNvPr id="4199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1989" name="Group 7"/>
          <p:cNvGrpSpPr>
            <a:grpSpLocks/>
          </p:cNvGrpSpPr>
          <p:nvPr/>
        </p:nvGrpSpPr>
        <p:grpSpPr bwMode="auto">
          <a:xfrm>
            <a:off x="8505825" y="6540500"/>
            <a:ext cx="257175" cy="277813"/>
            <a:chOff x="5904" y="4543"/>
            <a:chExt cx="178" cy="193"/>
          </a:xfrm>
        </p:grpSpPr>
        <p:sp>
          <p:nvSpPr>
            <p:cNvPr id="4199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1993" name="Group 9"/>
            <p:cNvGrpSpPr>
              <a:grpSpLocks/>
            </p:cNvGrpSpPr>
            <p:nvPr/>
          </p:nvGrpSpPr>
          <p:grpSpPr bwMode="auto">
            <a:xfrm>
              <a:off x="5904" y="4543"/>
              <a:ext cx="178" cy="193"/>
              <a:chOff x="5904" y="4543"/>
              <a:chExt cx="178" cy="193"/>
            </a:xfrm>
          </p:grpSpPr>
          <p:sp>
            <p:nvSpPr>
              <p:cNvPr id="4199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6B248DD-3EB8-4C81-9F20-4E355E32F01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53</a:t>
                </a:fld>
                <a:r>
                  <a:rPr lang="en-GB" b="1" dirty="0">
                    <a:solidFill>
                      <a:srgbClr val="282878"/>
                    </a:solidFill>
                    <a:cs typeface="+mn-cs"/>
                  </a:rPr>
                  <a:t> </a:t>
                </a:r>
              </a:p>
            </p:txBody>
          </p:sp>
        </p:grpSp>
      </p:grpSp>
      <p:sp>
        <p:nvSpPr>
          <p:cNvPr id="41990" name="TextBox 19"/>
          <p:cNvSpPr txBox="1">
            <a:spLocks noChangeArrowheads="1"/>
          </p:cNvSpPr>
          <p:nvPr/>
        </p:nvSpPr>
        <p:spPr bwMode="auto">
          <a:xfrm>
            <a:off x="255588" y="2293938"/>
            <a:ext cx="5030787" cy="1076325"/>
          </a:xfrm>
          <a:prstGeom prst="rect">
            <a:avLst/>
          </a:prstGeom>
          <a:solidFill>
            <a:schemeClr val="bg1"/>
          </a:solidFill>
          <a:ln w="12700">
            <a:solidFill>
              <a:schemeClr val="accent1"/>
            </a:solidFill>
            <a:miter lim="800000"/>
            <a:headEnd/>
            <a:tailEnd/>
          </a:ln>
        </p:spPr>
        <p:txBody>
          <a:bodyPr>
            <a:spAutoFit/>
          </a:bodyPr>
          <a:lstStyle/>
          <a:p>
            <a:r>
              <a:rPr lang="en-US" sz="800">
                <a:latin typeface="Courier New" pitchFamily="49" charset="0"/>
                <a:cs typeface="Courier New" pitchFamily="49" charset="0"/>
              </a:rPr>
              <a:t>       STATE PLANE COORDINATES - International Foot</a:t>
            </a:r>
          </a:p>
          <a:p>
            <a:r>
              <a:rPr lang="en-US" sz="800">
                <a:latin typeface="Courier New" pitchFamily="49" charset="0"/>
                <a:cs typeface="Courier New" pitchFamily="49" charset="0"/>
              </a:rPr>
              <a:t>         SPC (3601    OR N)</a:t>
            </a:r>
          </a:p>
          <a:p>
            <a:r>
              <a:rPr lang="en-US" sz="800">
                <a:latin typeface="Courier New" pitchFamily="49" charset="0"/>
                <a:cs typeface="Courier New" pitchFamily="49" charset="0"/>
              </a:rPr>
              <a:t>Northing (Y) [feet]         347675.719</a:t>
            </a:r>
          </a:p>
          <a:p>
            <a:r>
              <a:rPr lang="en-US" sz="800">
                <a:latin typeface="Courier New" pitchFamily="49" charset="0"/>
                <a:cs typeface="Courier New" pitchFamily="49" charset="0"/>
              </a:rPr>
              <a:t>Easting  (X) [feet]        7471572.725</a:t>
            </a:r>
          </a:p>
          <a:p>
            <a:r>
              <a:rPr lang="en-US" sz="800">
                <a:latin typeface="Courier New" pitchFamily="49" charset="0"/>
                <a:cs typeface="Courier New" pitchFamily="49" charset="0"/>
              </a:rPr>
              <a:t>Convergence  [degrees]     -1.98897513</a:t>
            </a:r>
          </a:p>
          <a:p>
            <a:r>
              <a:rPr lang="en-US" sz="800">
                <a:latin typeface="Courier New" pitchFamily="49" charset="0"/>
                <a:cs typeface="Courier New" pitchFamily="49" charset="0"/>
              </a:rPr>
              <a:t>Point Scale                 0.99994603</a:t>
            </a:r>
          </a:p>
          <a:p>
            <a:r>
              <a:rPr lang="en-US" sz="800">
                <a:latin typeface="Courier New" pitchFamily="49" charset="0"/>
                <a:cs typeface="Courier New" pitchFamily="49" charset="0"/>
              </a:rPr>
              <a:t>Combined Factor             0.99992941</a:t>
            </a:r>
            <a:r>
              <a:rPr lang="en-US" sz="800"/>
              <a:t/>
            </a:r>
            <a:br>
              <a:rPr lang="en-US" sz="800"/>
            </a:br>
            <a:endParaRPr lang="en-US" sz="800">
              <a:latin typeface="Courier New" pitchFamily="49" charset="0"/>
              <a:cs typeface="Courier New" pitchFamily="49" charset="0"/>
            </a:endParaRPr>
          </a:p>
        </p:txBody>
      </p:sp>
    </p:spTree>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ChangeArrowheads="1"/>
          </p:cNvSpPr>
          <p:nvPr/>
        </p:nvSpPr>
        <p:spPr bwMode="auto">
          <a:xfrm>
            <a:off x="3124200" y="304800"/>
            <a:ext cx="6124575" cy="6335713"/>
          </a:xfrm>
          <a:prstGeom prst="rect">
            <a:avLst/>
          </a:prstGeom>
          <a:solidFill>
            <a:schemeClr val="bg1"/>
          </a:solidFill>
          <a:ln w="9525">
            <a:solidFill>
              <a:schemeClr val="tx1"/>
            </a:solidFill>
            <a:miter lim="800000"/>
            <a:headEnd/>
            <a:tailEnd/>
          </a:ln>
          <a:effectLst/>
        </p:spPr>
        <p:txBody>
          <a:bodyPr>
            <a:spAutoFit/>
          </a:bodyPr>
          <a:lstStyle/>
          <a:p>
            <a:pPr eaLnBrk="0" hangingPunct="0"/>
            <a:r>
              <a:rPr lang="en-US" sz="800" dirty="0">
                <a:solidFill>
                  <a:schemeClr val="accent2"/>
                </a:solidFill>
                <a:latin typeface="Courier New" pitchFamily="49" charset="0"/>
              </a:rPr>
              <a:t>FILE: corv0590.05o 000416827</a:t>
            </a: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1008   NOTE:  Antenna offsets supplied by the user were zero.  Coordinates</a:t>
            </a:r>
          </a:p>
          <a:p>
            <a:pPr eaLnBrk="0" hangingPunct="0"/>
            <a:r>
              <a:rPr lang="en-US" sz="800" dirty="0">
                <a:solidFill>
                  <a:schemeClr val="accent2"/>
                </a:solidFill>
                <a:latin typeface="Courier New" pitchFamily="49" charset="0"/>
              </a:rPr>
              <a:t> 1008   returned will be for the antenna reference point (ARP).</a:t>
            </a:r>
          </a:p>
          <a:p>
            <a:pPr eaLnBrk="0" hangingPunct="0"/>
            <a:r>
              <a:rPr lang="en-US" sz="800" dirty="0">
                <a:solidFill>
                  <a:schemeClr val="accent2"/>
                </a:solidFill>
                <a:latin typeface="Courier New" pitchFamily="49" charset="0"/>
              </a:rPr>
              <a:t> 1008</a:t>
            </a:r>
          </a:p>
          <a:p>
            <a:pPr eaLnBrk="0" hangingPunct="0"/>
            <a:r>
              <a:rPr lang="en-US" sz="800" dirty="0">
                <a:solidFill>
                  <a:schemeClr val="accent2"/>
                </a:solidFill>
                <a:latin typeface="Courier New" pitchFamily="49" charset="0"/>
              </a:rPr>
              <a:t>                              NGS OPUS SOLUTION REPORT</a:t>
            </a:r>
          </a:p>
          <a:p>
            <a:pPr eaLnBrk="0" hangingPunct="0"/>
            <a:r>
              <a:rPr lang="en-US" sz="800" dirty="0">
                <a:solidFill>
                  <a:schemeClr val="accent2"/>
                </a:solidFill>
                <a:latin typeface="Courier New" pitchFamily="49" charset="0"/>
              </a:rPr>
              <a:t>                              ========================</a:t>
            </a: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USER: jeff.olsen@noaa.gov                     DATE: January 13, 2006</a:t>
            </a:r>
          </a:p>
          <a:p>
            <a:pPr eaLnBrk="0" hangingPunct="0"/>
            <a:r>
              <a:rPr lang="en-US" sz="800" dirty="0">
                <a:solidFill>
                  <a:schemeClr val="accent2"/>
                </a:solidFill>
                <a:latin typeface="Courier New" pitchFamily="49" charset="0"/>
              </a:rPr>
              <a:t>RINEX FILE: corv059f.05o                            TIME: 19:08:14 UTC</a:t>
            </a:r>
          </a:p>
          <a:p>
            <a:pPr eaLnBrk="0" hangingPunct="0"/>
            <a:endParaRPr lang="en-US" sz="800" dirty="0">
              <a:solidFill>
                <a:schemeClr val="accent2"/>
              </a:solidFill>
              <a:latin typeface="Courier New" pitchFamily="49" charset="0"/>
            </a:endParaRP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SOFTWARE: page5  0601.10 master3.pl              START: 2005/02/28  05:00:00</a:t>
            </a:r>
          </a:p>
          <a:p>
            <a:pPr eaLnBrk="0" hangingPunct="0"/>
            <a:r>
              <a:rPr lang="en-US" sz="800" dirty="0">
                <a:solidFill>
                  <a:schemeClr val="accent2"/>
                </a:solidFill>
                <a:latin typeface="Courier New" pitchFamily="49" charset="0"/>
              </a:rPr>
              <a:t> EPHEMERIS: igs13121.eph [precise]                  STOP: 2005/02/28  06:59:30</a:t>
            </a:r>
          </a:p>
          <a:p>
            <a:pPr eaLnBrk="0" hangingPunct="0"/>
            <a:r>
              <a:rPr lang="en-US" sz="800" dirty="0">
                <a:solidFill>
                  <a:schemeClr val="accent2"/>
                </a:solidFill>
                <a:latin typeface="Courier New" pitchFamily="49" charset="0"/>
              </a:rPr>
              <a:t>  NAV FILE: brdc0590.05n                        OBS USED:  4228 /  4314   :  98%</a:t>
            </a:r>
          </a:p>
          <a:p>
            <a:pPr eaLnBrk="0" hangingPunct="0"/>
            <a:r>
              <a:rPr lang="en-US" sz="800" dirty="0">
                <a:solidFill>
                  <a:schemeClr val="accent2"/>
                </a:solidFill>
                <a:latin typeface="Courier New" pitchFamily="49" charset="0"/>
              </a:rPr>
              <a:t>  ANT NAME: ASH700936B_M    NONE             # FIXED AMB:    25 /    29   :  86%</a:t>
            </a:r>
          </a:p>
          <a:p>
            <a:pPr eaLnBrk="0" hangingPunct="0"/>
            <a:r>
              <a:rPr lang="en-US" sz="800" dirty="0">
                <a:solidFill>
                  <a:schemeClr val="accent2"/>
                </a:solidFill>
                <a:latin typeface="Courier New" pitchFamily="49" charset="0"/>
              </a:rPr>
              <a:t>ARP HEIGHT: 0.0                              OVERALL RMS: 0.013(m)</a:t>
            </a:r>
          </a:p>
          <a:p>
            <a:pPr eaLnBrk="0" hangingPunct="0"/>
            <a:endParaRPr lang="en-US" sz="800" dirty="0">
              <a:solidFill>
                <a:schemeClr val="accent2"/>
              </a:solidFill>
              <a:latin typeface="Courier New" pitchFamily="49" charset="0"/>
            </a:endParaRP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REF FRAME: NAD_83(CORS96)(EPOCH:2002.0000)            ITRF00 (EPOCH:2005.1596)</a:t>
            </a: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X:     -2498423.165(m)   0.018(m)          -2498423.872(m)   0.018(m)</a:t>
            </a:r>
          </a:p>
          <a:p>
            <a:pPr eaLnBrk="0" hangingPunct="0"/>
            <a:r>
              <a:rPr lang="en-US" sz="800" dirty="0">
                <a:solidFill>
                  <a:schemeClr val="accent2"/>
                </a:solidFill>
                <a:latin typeface="Courier New" pitchFamily="49" charset="0"/>
              </a:rPr>
              <a:t>         Y:     -3802822.048(m)   0.021(m)          -3802820.836(m)   0.021(m)</a:t>
            </a:r>
          </a:p>
          <a:p>
            <a:pPr eaLnBrk="0" hangingPunct="0"/>
            <a:r>
              <a:rPr lang="en-US" sz="800" dirty="0">
                <a:solidFill>
                  <a:schemeClr val="accent2"/>
                </a:solidFill>
                <a:latin typeface="Courier New" pitchFamily="49" charset="0"/>
              </a:rPr>
              <a:t>         Z:      4454737.695(m)   0.024(m)           4454737.792(m)   0.024(m)</a:t>
            </a: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LAT:   44 35  7.91054      0.002(m)        44 35  7.92698      0.002(m)</a:t>
            </a:r>
          </a:p>
          <a:p>
            <a:pPr eaLnBrk="0" hangingPunct="0"/>
            <a:r>
              <a:rPr lang="en-US" sz="800" dirty="0">
                <a:solidFill>
                  <a:schemeClr val="accent2"/>
                </a:solidFill>
                <a:latin typeface="Courier New" pitchFamily="49" charset="0"/>
              </a:rPr>
              <a:t>     E LON:  236 41 43.48129      0.014(m)       236 41 43.42434      0.014(m)</a:t>
            </a:r>
          </a:p>
          <a:p>
            <a:pPr eaLnBrk="0" hangingPunct="0"/>
            <a:r>
              <a:rPr lang="en-US" sz="800" dirty="0">
                <a:solidFill>
                  <a:schemeClr val="accent2"/>
                </a:solidFill>
                <a:latin typeface="Courier New" pitchFamily="49" charset="0"/>
              </a:rPr>
              <a:t>     W LON:  123 18 16.51871      0.014(m)       123 18 16.57566      0.014(m)</a:t>
            </a:r>
          </a:p>
          <a:p>
            <a:pPr eaLnBrk="0" hangingPunct="0"/>
            <a:r>
              <a:rPr lang="en-US" sz="800" dirty="0">
                <a:solidFill>
                  <a:schemeClr val="accent2"/>
                </a:solidFill>
                <a:latin typeface="Courier New" pitchFamily="49" charset="0"/>
              </a:rPr>
              <a:t>    EL HGT:          107.485(m)   0.034(m)               107.108(m)   0.034(m)</a:t>
            </a:r>
          </a:p>
          <a:p>
            <a:pPr eaLnBrk="0" hangingPunct="0"/>
            <a:r>
              <a:rPr lang="en-US" sz="800" dirty="0">
                <a:solidFill>
                  <a:schemeClr val="accent2"/>
                </a:solidFill>
                <a:latin typeface="Courier New" pitchFamily="49" charset="0"/>
              </a:rPr>
              <a:t> ORTHO HGT:          130.010(m)   0.043(m) [Geoid03 NAVD88]</a:t>
            </a: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UTM COORDINATES    STATE PLANE COORDINATES</a:t>
            </a:r>
          </a:p>
          <a:p>
            <a:pPr eaLnBrk="0" hangingPunct="0"/>
            <a:r>
              <a:rPr lang="en-US" sz="800" dirty="0">
                <a:solidFill>
                  <a:schemeClr val="accent2"/>
                </a:solidFill>
                <a:latin typeface="Courier New" pitchFamily="49" charset="0"/>
              </a:rPr>
              <a:t>                         UTM (Zone 10)         SPC (3601 OR N)</a:t>
            </a:r>
          </a:p>
          <a:p>
            <a:pPr eaLnBrk="0" hangingPunct="0"/>
            <a:r>
              <a:rPr lang="en-US" sz="800" dirty="0">
                <a:solidFill>
                  <a:schemeClr val="accent2"/>
                </a:solidFill>
                <a:latin typeface="Courier New" pitchFamily="49" charset="0"/>
              </a:rPr>
              <a:t>Northing (Y) [meters]     4936954.907           105971.557</a:t>
            </a:r>
          </a:p>
          <a:p>
            <a:pPr eaLnBrk="0" hangingPunct="0"/>
            <a:r>
              <a:rPr lang="en-US" sz="800" dirty="0">
                <a:solidFill>
                  <a:schemeClr val="accent2"/>
                </a:solidFill>
                <a:latin typeface="Courier New" pitchFamily="49" charset="0"/>
              </a:rPr>
              <a:t>Easting (X)  [meters]      475821.322          2277335.385</a:t>
            </a:r>
          </a:p>
          <a:p>
            <a:pPr eaLnBrk="0" hangingPunct="0"/>
            <a:r>
              <a:rPr lang="en-US" sz="800" dirty="0">
                <a:solidFill>
                  <a:schemeClr val="accent2"/>
                </a:solidFill>
                <a:latin typeface="Courier New" pitchFamily="49" charset="0"/>
              </a:rPr>
              <a:t>Convergence  [degrees]    -0.21381402          -1.98897497</a:t>
            </a:r>
          </a:p>
          <a:p>
            <a:pPr eaLnBrk="0" hangingPunct="0"/>
            <a:r>
              <a:rPr lang="en-US" sz="800" dirty="0">
                <a:solidFill>
                  <a:schemeClr val="accent2"/>
                </a:solidFill>
                <a:latin typeface="Courier New" pitchFamily="49" charset="0"/>
              </a:rPr>
              <a:t>Point Scale                0.99960719           0.99994603</a:t>
            </a:r>
          </a:p>
          <a:p>
            <a:pPr eaLnBrk="0" hangingPunct="0"/>
            <a:r>
              <a:rPr lang="en-US" sz="800" dirty="0">
                <a:solidFill>
                  <a:schemeClr val="accent2"/>
                </a:solidFill>
                <a:latin typeface="Courier New" pitchFamily="49" charset="0"/>
              </a:rPr>
              <a:t>Combined Factor            0.99959034           0.99992918</a:t>
            </a: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US NATIONAL GRID DESIGNATOR: 10TDQ7582136955(NAD 83)</a:t>
            </a:r>
          </a:p>
          <a:p>
            <a:pPr eaLnBrk="0" hangingPunct="0"/>
            <a:endParaRPr lang="en-US" sz="800" dirty="0">
              <a:solidFill>
                <a:schemeClr val="accent2"/>
              </a:solidFill>
              <a:latin typeface="Courier New" pitchFamily="49" charset="0"/>
            </a:endParaRPr>
          </a:p>
          <a:p>
            <a:pPr eaLnBrk="0" hangingPunct="0"/>
            <a:endParaRPr lang="en-US" sz="800" dirty="0">
              <a:solidFill>
                <a:schemeClr val="accent2"/>
              </a:solidFill>
              <a:latin typeface="Courier New" pitchFamily="49" charset="0"/>
            </a:endParaRP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BASE STATIONS USED</a:t>
            </a:r>
          </a:p>
          <a:p>
            <a:pPr eaLnBrk="0" hangingPunct="0"/>
            <a:r>
              <a:rPr lang="en-US" sz="800" dirty="0">
                <a:solidFill>
                  <a:schemeClr val="accent2"/>
                </a:solidFill>
                <a:latin typeface="Courier New" pitchFamily="49" charset="0"/>
              </a:rPr>
              <a:t>PID       DESIGNATION                        LATITUDE    LONGITUDE DISTANCE(m)</a:t>
            </a:r>
          </a:p>
          <a:p>
            <a:pPr eaLnBrk="0" hangingPunct="0"/>
            <a:r>
              <a:rPr lang="en-US" sz="800" dirty="0">
                <a:solidFill>
                  <a:schemeClr val="accent2"/>
                </a:solidFill>
                <a:latin typeface="Courier New" pitchFamily="49" charset="0"/>
              </a:rPr>
              <a:t>AH2489 NEWP NEWPORT CORS ARP               N443506.072 W1240342.736   60138.7</a:t>
            </a:r>
          </a:p>
          <a:p>
            <a:pPr eaLnBrk="0" hangingPunct="0"/>
            <a:r>
              <a:rPr lang="en-US" sz="800" dirty="0">
                <a:solidFill>
                  <a:schemeClr val="accent2"/>
                </a:solidFill>
                <a:latin typeface="Courier New" pitchFamily="49" charset="0"/>
              </a:rPr>
              <a:t>AJ6959 CHZZ CAPE MEARS CORS ARP            N452911.437 W1235841.187  113322.4</a:t>
            </a:r>
          </a:p>
          <a:p>
            <a:pPr eaLnBrk="0" hangingPunct="0"/>
            <a:r>
              <a:rPr lang="en-US" sz="800" dirty="0">
                <a:solidFill>
                  <a:schemeClr val="accent2"/>
                </a:solidFill>
                <a:latin typeface="Courier New" pitchFamily="49" charset="0"/>
              </a:rPr>
              <a:t>DH4503 P376 EOLARESVR_OR2004 CORS ARP      N445628.313 W1230608.100   42648.2</a:t>
            </a:r>
          </a:p>
          <a:p>
            <a:pPr eaLnBrk="0" hangingPunct="0"/>
            <a:endParaRPr lang="en-US" sz="800" dirty="0">
              <a:solidFill>
                <a:schemeClr val="accent2"/>
              </a:solidFill>
              <a:latin typeface="Courier New" pitchFamily="49" charset="0"/>
            </a:endParaRPr>
          </a:p>
          <a:p>
            <a:pPr eaLnBrk="0" hangingPunct="0"/>
            <a:r>
              <a:rPr lang="en-US" sz="800" dirty="0">
                <a:solidFill>
                  <a:schemeClr val="accent2"/>
                </a:solidFill>
                <a:latin typeface="Courier New" pitchFamily="49" charset="0"/>
              </a:rPr>
              <a:t>                 NEAREST NGS PUBLISHED CONTROL POINT</a:t>
            </a:r>
          </a:p>
          <a:p>
            <a:pPr eaLnBrk="0" hangingPunct="0"/>
            <a:r>
              <a:rPr lang="en-US" sz="800" dirty="0">
                <a:solidFill>
                  <a:schemeClr val="accent2"/>
                </a:solidFill>
                <a:latin typeface="Courier New" pitchFamily="49" charset="0"/>
              </a:rPr>
              <a:t>AH2486      CORVALLIS CORS ARP             N443507.910 W1231816.519       0.0</a:t>
            </a:r>
          </a:p>
        </p:txBody>
      </p:sp>
      <p:sp>
        <p:nvSpPr>
          <p:cNvPr id="529411" name="Rectangle 3"/>
          <p:cNvSpPr>
            <a:spLocks noChangeArrowheads="1"/>
          </p:cNvSpPr>
          <p:nvPr/>
        </p:nvSpPr>
        <p:spPr bwMode="auto">
          <a:xfrm>
            <a:off x="0" y="0"/>
            <a:ext cx="9144000" cy="838200"/>
          </a:xfrm>
          <a:prstGeom prst="rect">
            <a:avLst/>
          </a:prstGeom>
          <a:noFill/>
          <a:ln w="9525">
            <a:noFill/>
            <a:miter lim="800000"/>
            <a:headEnd/>
            <a:tailEnd/>
          </a:ln>
          <a:effectLst/>
        </p:spPr>
        <p:txBody>
          <a:bodyPr anchor="ctr"/>
          <a:lstStyle/>
          <a:p>
            <a:r>
              <a:rPr lang="en-US">
                <a:solidFill>
                  <a:schemeClr val="accent2"/>
                </a:solidFill>
                <a:latin typeface="Verdana" pitchFamily="34" charset="0"/>
              </a:rPr>
              <a:t>OPUS Output - </a:t>
            </a:r>
            <a:r>
              <a:rPr lang="en-US" i="1">
                <a:solidFill>
                  <a:schemeClr val="accent2"/>
                </a:solidFill>
                <a:latin typeface="Verdana" pitchFamily="34" charset="0"/>
              </a:rPr>
              <a:t>Standard</a:t>
            </a:r>
          </a:p>
        </p:txBody>
      </p:sp>
      <p:sp>
        <p:nvSpPr>
          <p:cNvPr id="529412" name="Rectangle 4"/>
          <p:cNvSpPr>
            <a:spLocks noChangeArrowheads="1"/>
          </p:cNvSpPr>
          <p:nvPr/>
        </p:nvSpPr>
        <p:spPr bwMode="auto">
          <a:xfrm>
            <a:off x="3124200" y="304800"/>
            <a:ext cx="6124575" cy="6335713"/>
          </a:xfrm>
          <a:prstGeom prst="rect">
            <a:avLst/>
          </a:prstGeom>
          <a:noFill/>
          <a:ln w="9525">
            <a:solidFill>
              <a:schemeClr val="tx1"/>
            </a:solidFill>
            <a:miter lim="800000"/>
            <a:headEnd/>
            <a:tailEnd/>
          </a:ln>
          <a:effectLst/>
        </p:spPr>
        <p:txBody>
          <a:bodyPr>
            <a:spAutoFit/>
          </a:bodyPr>
          <a:lstStyle/>
          <a:p>
            <a:pPr eaLnBrk="0" hangingPunct="0"/>
            <a:r>
              <a:rPr lang="en-US" sz="800" dirty="0">
                <a:solidFill>
                  <a:schemeClr val="hlink"/>
                </a:solidFill>
                <a:latin typeface="Courier New" pitchFamily="49" charset="0"/>
              </a:rPr>
              <a:t>FILE: corv0590.05o 000416827</a:t>
            </a: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1008   NOTE:  Antenna offsets supplied by the user were zero.  Coordinates</a:t>
            </a:r>
          </a:p>
          <a:p>
            <a:pPr eaLnBrk="0" hangingPunct="0"/>
            <a:r>
              <a:rPr lang="en-US" sz="800" dirty="0">
                <a:solidFill>
                  <a:schemeClr val="hlink"/>
                </a:solidFill>
                <a:latin typeface="Courier New" pitchFamily="49" charset="0"/>
              </a:rPr>
              <a:t> 1008   returned will be for the antenna reference point (ARP).</a:t>
            </a:r>
          </a:p>
          <a:p>
            <a:pPr eaLnBrk="0" hangingPunct="0"/>
            <a:r>
              <a:rPr lang="en-US" sz="800" dirty="0">
                <a:solidFill>
                  <a:schemeClr val="hlink"/>
                </a:solidFill>
                <a:latin typeface="Courier New" pitchFamily="49" charset="0"/>
              </a:rPr>
              <a:t> 1008</a:t>
            </a:r>
          </a:p>
          <a:p>
            <a:pPr eaLnBrk="0" hangingPunct="0"/>
            <a:r>
              <a:rPr lang="en-US" sz="800" dirty="0">
                <a:solidFill>
                  <a:schemeClr val="hlink"/>
                </a:solidFill>
                <a:latin typeface="Courier New" pitchFamily="49" charset="0"/>
              </a:rPr>
              <a:t>                              NGS OPUS SOLUTION REPORT</a:t>
            </a:r>
          </a:p>
          <a:p>
            <a:pPr eaLnBrk="0" hangingPunct="0"/>
            <a:r>
              <a:rPr lang="en-US" sz="800" dirty="0">
                <a:solidFill>
                  <a:schemeClr val="hlink"/>
                </a:solidFill>
                <a:latin typeface="Courier New" pitchFamily="49" charset="0"/>
              </a:rPr>
              <a:t>                              ========================</a:t>
            </a: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USER: </a:t>
            </a:r>
            <a:r>
              <a:rPr lang="en-US" sz="800" dirty="0">
                <a:solidFill>
                  <a:srgbClr val="FF0000"/>
                </a:solidFill>
                <a:latin typeface="Courier New" pitchFamily="49" charset="0"/>
              </a:rPr>
              <a:t>jeff.olsen@noaa.gov</a:t>
            </a:r>
            <a:r>
              <a:rPr lang="en-US" sz="800" dirty="0">
                <a:solidFill>
                  <a:schemeClr val="hlink"/>
                </a:solidFill>
                <a:latin typeface="Courier New" pitchFamily="49" charset="0"/>
              </a:rPr>
              <a:t>                     DATE: </a:t>
            </a:r>
            <a:r>
              <a:rPr lang="en-US" sz="800" dirty="0">
                <a:solidFill>
                  <a:srgbClr val="FF0000"/>
                </a:solidFill>
                <a:latin typeface="Courier New" pitchFamily="49" charset="0"/>
              </a:rPr>
              <a:t>January 13, 2006</a:t>
            </a:r>
          </a:p>
          <a:p>
            <a:pPr eaLnBrk="0" hangingPunct="0"/>
            <a:r>
              <a:rPr lang="en-US" sz="800" dirty="0">
                <a:solidFill>
                  <a:schemeClr val="hlink"/>
                </a:solidFill>
                <a:latin typeface="Courier New" pitchFamily="49" charset="0"/>
              </a:rPr>
              <a:t>RINEX FILE: </a:t>
            </a:r>
            <a:r>
              <a:rPr lang="en-US" sz="800" dirty="0">
                <a:solidFill>
                  <a:srgbClr val="FF0000"/>
                </a:solidFill>
                <a:latin typeface="Courier New" pitchFamily="49" charset="0"/>
              </a:rPr>
              <a:t>corv059f.05o</a:t>
            </a:r>
            <a:r>
              <a:rPr lang="en-US" sz="800" dirty="0">
                <a:solidFill>
                  <a:schemeClr val="hlink"/>
                </a:solidFill>
                <a:latin typeface="Courier New" pitchFamily="49" charset="0"/>
              </a:rPr>
              <a:t>                            TIME: </a:t>
            </a:r>
            <a:r>
              <a:rPr lang="en-US" sz="800" dirty="0">
                <a:solidFill>
                  <a:srgbClr val="FF0000"/>
                </a:solidFill>
                <a:latin typeface="Courier New" pitchFamily="49" charset="0"/>
              </a:rPr>
              <a:t>19:08:14</a:t>
            </a:r>
            <a:r>
              <a:rPr lang="en-US" sz="800" dirty="0">
                <a:solidFill>
                  <a:schemeClr val="hlink"/>
                </a:solidFill>
                <a:latin typeface="Courier New" pitchFamily="49" charset="0"/>
              </a:rPr>
              <a:t> UTC</a:t>
            </a:r>
          </a:p>
          <a:p>
            <a:pPr eaLnBrk="0" hangingPunct="0"/>
            <a:endParaRPr lang="en-US" sz="800" dirty="0">
              <a:solidFill>
                <a:schemeClr val="hlink"/>
              </a:solidFill>
              <a:latin typeface="Courier New" pitchFamily="49" charset="0"/>
            </a:endParaRP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SOFTWARE: </a:t>
            </a:r>
            <a:r>
              <a:rPr lang="en-US" sz="800" dirty="0">
                <a:solidFill>
                  <a:srgbClr val="FF0000"/>
                </a:solidFill>
                <a:latin typeface="Courier New" pitchFamily="49" charset="0"/>
              </a:rPr>
              <a:t>page5  0601.10 master3.pl</a:t>
            </a:r>
            <a:r>
              <a:rPr lang="en-US" sz="800" dirty="0">
                <a:solidFill>
                  <a:schemeClr val="hlink"/>
                </a:solidFill>
                <a:latin typeface="Courier New" pitchFamily="49" charset="0"/>
              </a:rPr>
              <a:t>              START: </a:t>
            </a:r>
            <a:r>
              <a:rPr lang="en-US" sz="800" dirty="0">
                <a:solidFill>
                  <a:srgbClr val="FF0000"/>
                </a:solidFill>
                <a:latin typeface="Courier New" pitchFamily="49" charset="0"/>
              </a:rPr>
              <a:t>2005/02/28  05:00:00</a:t>
            </a:r>
          </a:p>
          <a:p>
            <a:pPr eaLnBrk="0" hangingPunct="0"/>
            <a:r>
              <a:rPr lang="en-US" sz="800" dirty="0">
                <a:solidFill>
                  <a:schemeClr val="hlink"/>
                </a:solidFill>
                <a:latin typeface="Courier New" pitchFamily="49" charset="0"/>
              </a:rPr>
              <a:t> EPHEMERIS: </a:t>
            </a:r>
            <a:r>
              <a:rPr lang="en-US" sz="800" dirty="0">
                <a:solidFill>
                  <a:srgbClr val="FF0000"/>
                </a:solidFill>
                <a:latin typeface="Courier New" pitchFamily="49" charset="0"/>
              </a:rPr>
              <a:t>igs13121.eph [precise]</a:t>
            </a:r>
            <a:r>
              <a:rPr lang="en-US" sz="800" dirty="0">
                <a:solidFill>
                  <a:schemeClr val="hlink"/>
                </a:solidFill>
                <a:latin typeface="Courier New" pitchFamily="49" charset="0"/>
              </a:rPr>
              <a:t>                  STOP: </a:t>
            </a:r>
            <a:r>
              <a:rPr lang="en-US" sz="800" dirty="0">
                <a:solidFill>
                  <a:srgbClr val="FF0000"/>
                </a:solidFill>
                <a:latin typeface="Courier New" pitchFamily="49" charset="0"/>
              </a:rPr>
              <a:t>2005/02/28  06:59:30</a:t>
            </a:r>
          </a:p>
          <a:p>
            <a:pPr eaLnBrk="0" hangingPunct="0"/>
            <a:r>
              <a:rPr lang="en-US" sz="800" dirty="0">
                <a:solidFill>
                  <a:schemeClr val="hlink"/>
                </a:solidFill>
                <a:latin typeface="Courier New" pitchFamily="49" charset="0"/>
              </a:rPr>
              <a:t>  NAV FILE: </a:t>
            </a:r>
            <a:r>
              <a:rPr lang="en-US" sz="800" dirty="0">
                <a:solidFill>
                  <a:srgbClr val="FF0000"/>
                </a:solidFill>
                <a:latin typeface="Courier New" pitchFamily="49" charset="0"/>
              </a:rPr>
              <a:t>brdc0590.05n</a:t>
            </a:r>
            <a:r>
              <a:rPr lang="en-US" sz="800" dirty="0">
                <a:solidFill>
                  <a:schemeClr val="hlink"/>
                </a:solidFill>
                <a:latin typeface="Courier New" pitchFamily="49" charset="0"/>
              </a:rPr>
              <a:t>                        OBS USED:  </a:t>
            </a:r>
            <a:r>
              <a:rPr lang="en-US" sz="800" dirty="0">
                <a:solidFill>
                  <a:srgbClr val="FF0000"/>
                </a:solidFill>
                <a:latin typeface="Courier New" pitchFamily="49" charset="0"/>
              </a:rPr>
              <a:t>4228</a:t>
            </a:r>
            <a:r>
              <a:rPr lang="en-US" sz="800" dirty="0">
                <a:solidFill>
                  <a:schemeClr val="hlink"/>
                </a:solidFill>
                <a:latin typeface="Courier New" pitchFamily="49" charset="0"/>
              </a:rPr>
              <a:t> /  </a:t>
            </a:r>
            <a:r>
              <a:rPr lang="en-US" sz="800" dirty="0">
                <a:solidFill>
                  <a:srgbClr val="FF0000"/>
                </a:solidFill>
                <a:latin typeface="Courier New" pitchFamily="49" charset="0"/>
              </a:rPr>
              <a:t>4314</a:t>
            </a:r>
            <a:r>
              <a:rPr lang="en-US" sz="800" dirty="0">
                <a:solidFill>
                  <a:schemeClr val="hlink"/>
                </a:solidFill>
                <a:latin typeface="Courier New" pitchFamily="49" charset="0"/>
              </a:rPr>
              <a:t>   :  </a:t>
            </a:r>
            <a:r>
              <a:rPr lang="en-US" sz="800" dirty="0">
                <a:solidFill>
                  <a:srgbClr val="FF0000"/>
                </a:solidFill>
                <a:latin typeface="Courier New" pitchFamily="49" charset="0"/>
              </a:rPr>
              <a:t>98%</a:t>
            </a:r>
          </a:p>
          <a:p>
            <a:pPr eaLnBrk="0" hangingPunct="0"/>
            <a:r>
              <a:rPr lang="en-US" sz="800" dirty="0">
                <a:solidFill>
                  <a:schemeClr val="hlink"/>
                </a:solidFill>
                <a:latin typeface="Courier New" pitchFamily="49" charset="0"/>
              </a:rPr>
              <a:t>  ANT NAME: </a:t>
            </a:r>
            <a:r>
              <a:rPr lang="en-US" sz="800" dirty="0">
                <a:solidFill>
                  <a:srgbClr val="FF0000"/>
                </a:solidFill>
                <a:latin typeface="Courier New" pitchFamily="49" charset="0"/>
              </a:rPr>
              <a:t>ASH700936B_M    NONE</a:t>
            </a:r>
            <a:r>
              <a:rPr lang="en-US" sz="800" dirty="0">
                <a:solidFill>
                  <a:schemeClr val="hlink"/>
                </a:solidFill>
                <a:latin typeface="Courier New" pitchFamily="49" charset="0"/>
              </a:rPr>
              <a:t>             # FIXED AMB:    </a:t>
            </a:r>
            <a:r>
              <a:rPr lang="en-US" sz="800" dirty="0">
                <a:solidFill>
                  <a:srgbClr val="FF0000"/>
                </a:solidFill>
                <a:latin typeface="Courier New" pitchFamily="49" charset="0"/>
              </a:rPr>
              <a:t>25</a:t>
            </a:r>
            <a:r>
              <a:rPr lang="en-US" sz="800" dirty="0">
                <a:solidFill>
                  <a:schemeClr val="hlink"/>
                </a:solidFill>
                <a:latin typeface="Courier New" pitchFamily="49" charset="0"/>
              </a:rPr>
              <a:t> /    </a:t>
            </a:r>
            <a:r>
              <a:rPr lang="en-US" sz="800" dirty="0">
                <a:solidFill>
                  <a:srgbClr val="FF0000"/>
                </a:solidFill>
                <a:latin typeface="Courier New" pitchFamily="49" charset="0"/>
              </a:rPr>
              <a:t>29</a:t>
            </a:r>
            <a:r>
              <a:rPr lang="en-US" sz="800" dirty="0">
                <a:solidFill>
                  <a:schemeClr val="hlink"/>
                </a:solidFill>
                <a:latin typeface="Courier New" pitchFamily="49" charset="0"/>
              </a:rPr>
              <a:t>   :  </a:t>
            </a:r>
            <a:r>
              <a:rPr lang="en-US" sz="800" dirty="0">
                <a:solidFill>
                  <a:srgbClr val="FF0000"/>
                </a:solidFill>
                <a:latin typeface="Courier New" pitchFamily="49" charset="0"/>
              </a:rPr>
              <a:t>86%</a:t>
            </a:r>
          </a:p>
          <a:p>
            <a:pPr eaLnBrk="0" hangingPunct="0"/>
            <a:r>
              <a:rPr lang="en-US" sz="800" dirty="0">
                <a:solidFill>
                  <a:schemeClr val="hlink"/>
                </a:solidFill>
                <a:latin typeface="Courier New" pitchFamily="49" charset="0"/>
              </a:rPr>
              <a:t>ARP HEIGHT: </a:t>
            </a:r>
            <a:r>
              <a:rPr lang="en-US" sz="800" dirty="0">
                <a:solidFill>
                  <a:srgbClr val="FF0000"/>
                </a:solidFill>
                <a:latin typeface="Courier New" pitchFamily="49" charset="0"/>
              </a:rPr>
              <a:t>0.0</a:t>
            </a:r>
            <a:r>
              <a:rPr lang="en-US" sz="800" dirty="0">
                <a:solidFill>
                  <a:schemeClr val="hlink"/>
                </a:solidFill>
                <a:latin typeface="Courier New" pitchFamily="49" charset="0"/>
              </a:rPr>
              <a:t>                              OVERALL RMS: </a:t>
            </a:r>
            <a:r>
              <a:rPr lang="en-US" sz="800" dirty="0">
                <a:solidFill>
                  <a:srgbClr val="FF0000"/>
                </a:solidFill>
                <a:latin typeface="Courier New" pitchFamily="49" charset="0"/>
              </a:rPr>
              <a:t>0.013</a:t>
            </a:r>
            <a:r>
              <a:rPr lang="en-US" sz="800" dirty="0">
                <a:solidFill>
                  <a:schemeClr val="hlink"/>
                </a:solidFill>
                <a:latin typeface="Courier New" pitchFamily="49" charset="0"/>
              </a:rPr>
              <a:t>(m)</a:t>
            </a:r>
          </a:p>
          <a:p>
            <a:pPr eaLnBrk="0" hangingPunct="0"/>
            <a:endParaRPr lang="en-US" sz="800" dirty="0">
              <a:solidFill>
                <a:schemeClr val="hlink"/>
              </a:solidFill>
              <a:latin typeface="Courier New" pitchFamily="49" charset="0"/>
            </a:endParaRP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REF FRAME: NAD_83(CORS96)(EPOCH:</a:t>
            </a:r>
            <a:r>
              <a:rPr lang="en-US" sz="800" dirty="0">
                <a:solidFill>
                  <a:srgbClr val="FF0000"/>
                </a:solidFill>
                <a:latin typeface="Courier New" pitchFamily="49" charset="0"/>
              </a:rPr>
              <a:t>2002.0000</a:t>
            </a:r>
            <a:r>
              <a:rPr lang="en-US" sz="800" dirty="0">
                <a:solidFill>
                  <a:schemeClr val="hlink"/>
                </a:solidFill>
                <a:latin typeface="Courier New" pitchFamily="49" charset="0"/>
              </a:rPr>
              <a:t>)            ITRF00 (EPOCH:</a:t>
            </a:r>
            <a:r>
              <a:rPr lang="en-US" sz="800" dirty="0">
                <a:solidFill>
                  <a:srgbClr val="FF0000"/>
                </a:solidFill>
                <a:latin typeface="Courier New" pitchFamily="49" charset="0"/>
              </a:rPr>
              <a:t>2005.1596</a:t>
            </a:r>
            <a:r>
              <a:rPr lang="en-US" sz="800" dirty="0">
                <a:solidFill>
                  <a:schemeClr val="hlink"/>
                </a:solidFill>
                <a:latin typeface="Courier New" pitchFamily="49" charset="0"/>
              </a:rPr>
              <a:t>)</a:t>
            </a: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X:     </a:t>
            </a:r>
            <a:r>
              <a:rPr lang="en-US" sz="800" dirty="0">
                <a:solidFill>
                  <a:srgbClr val="FF0000"/>
                </a:solidFill>
                <a:latin typeface="Courier New" pitchFamily="49" charset="0"/>
              </a:rPr>
              <a:t>-2498423.165</a:t>
            </a:r>
            <a:r>
              <a:rPr lang="en-US" sz="800" dirty="0">
                <a:solidFill>
                  <a:schemeClr val="hlink"/>
                </a:solidFill>
                <a:latin typeface="Courier New" pitchFamily="49" charset="0"/>
              </a:rPr>
              <a:t>(m)   </a:t>
            </a:r>
            <a:r>
              <a:rPr lang="en-US" sz="800" dirty="0">
                <a:solidFill>
                  <a:srgbClr val="FF0000"/>
                </a:solidFill>
                <a:latin typeface="Courier New" pitchFamily="49" charset="0"/>
              </a:rPr>
              <a:t>0.018</a:t>
            </a:r>
            <a:r>
              <a:rPr lang="en-US" sz="800" dirty="0">
                <a:solidFill>
                  <a:schemeClr val="hlink"/>
                </a:solidFill>
                <a:latin typeface="Courier New" pitchFamily="49" charset="0"/>
              </a:rPr>
              <a:t>(m)          </a:t>
            </a:r>
            <a:r>
              <a:rPr lang="en-US" sz="800" dirty="0">
                <a:solidFill>
                  <a:srgbClr val="FF0000"/>
                </a:solidFill>
                <a:latin typeface="Courier New" pitchFamily="49" charset="0"/>
              </a:rPr>
              <a:t>-2498423.872</a:t>
            </a:r>
            <a:r>
              <a:rPr lang="en-US" sz="800" dirty="0">
                <a:solidFill>
                  <a:schemeClr val="hlink"/>
                </a:solidFill>
                <a:latin typeface="Courier New" pitchFamily="49" charset="0"/>
              </a:rPr>
              <a:t>(m)</a:t>
            </a:r>
            <a:r>
              <a:rPr lang="en-US" sz="800" dirty="0">
                <a:solidFill>
                  <a:srgbClr val="FF0000"/>
                </a:solidFill>
                <a:latin typeface="Courier New" pitchFamily="49" charset="0"/>
              </a:rPr>
              <a:t>   0.018</a:t>
            </a:r>
            <a:r>
              <a:rPr lang="en-US" sz="800" dirty="0">
                <a:solidFill>
                  <a:schemeClr val="hlink"/>
                </a:solidFill>
                <a:latin typeface="Courier New" pitchFamily="49" charset="0"/>
              </a:rPr>
              <a:t>(m)</a:t>
            </a:r>
          </a:p>
          <a:p>
            <a:pPr eaLnBrk="0" hangingPunct="0"/>
            <a:r>
              <a:rPr lang="en-US" sz="800" dirty="0">
                <a:solidFill>
                  <a:schemeClr val="hlink"/>
                </a:solidFill>
                <a:latin typeface="Courier New" pitchFamily="49" charset="0"/>
              </a:rPr>
              <a:t>         Y:     </a:t>
            </a:r>
            <a:r>
              <a:rPr lang="en-US" sz="800" dirty="0">
                <a:solidFill>
                  <a:srgbClr val="FF0000"/>
                </a:solidFill>
                <a:latin typeface="Courier New" pitchFamily="49" charset="0"/>
              </a:rPr>
              <a:t>-3802822.048</a:t>
            </a:r>
            <a:r>
              <a:rPr lang="en-US" sz="800" dirty="0">
                <a:solidFill>
                  <a:schemeClr val="hlink"/>
                </a:solidFill>
                <a:latin typeface="Courier New" pitchFamily="49" charset="0"/>
              </a:rPr>
              <a:t>(m)   </a:t>
            </a:r>
            <a:r>
              <a:rPr lang="en-US" sz="800" dirty="0">
                <a:solidFill>
                  <a:srgbClr val="FF0000"/>
                </a:solidFill>
                <a:latin typeface="Courier New" pitchFamily="49" charset="0"/>
              </a:rPr>
              <a:t>0.021</a:t>
            </a:r>
            <a:r>
              <a:rPr lang="en-US" sz="800" dirty="0">
                <a:solidFill>
                  <a:schemeClr val="hlink"/>
                </a:solidFill>
                <a:latin typeface="Courier New" pitchFamily="49" charset="0"/>
              </a:rPr>
              <a:t>(m)          </a:t>
            </a:r>
            <a:r>
              <a:rPr lang="en-US" sz="800" dirty="0">
                <a:solidFill>
                  <a:srgbClr val="FF0000"/>
                </a:solidFill>
                <a:latin typeface="Courier New" pitchFamily="49" charset="0"/>
              </a:rPr>
              <a:t>-3802820.836</a:t>
            </a:r>
            <a:r>
              <a:rPr lang="en-US" sz="800" dirty="0">
                <a:solidFill>
                  <a:schemeClr val="hlink"/>
                </a:solidFill>
                <a:latin typeface="Courier New" pitchFamily="49" charset="0"/>
              </a:rPr>
              <a:t>(m)</a:t>
            </a:r>
            <a:r>
              <a:rPr lang="en-US" sz="800" dirty="0">
                <a:solidFill>
                  <a:srgbClr val="FF0000"/>
                </a:solidFill>
                <a:latin typeface="Courier New" pitchFamily="49" charset="0"/>
              </a:rPr>
              <a:t>   0.021</a:t>
            </a:r>
            <a:r>
              <a:rPr lang="en-US" sz="800" dirty="0">
                <a:solidFill>
                  <a:schemeClr val="hlink"/>
                </a:solidFill>
                <a:latin typeface="Courier New" pitchFamily="49" charset="0"/>
              </a:rPr>
              <a:t>(m)</a:t>
            </a:r>
          </a:p>
          <a:p>
            <a:pPr eaLnBrk="0" hangingPunct="0"/>
            <a:r>
              <a:rPr lang="en-US" sz="800" dirty="0">
                <a:solidFill>
                  <a:schemeClr val="hlink"/>
                </a:solidFill>
                <a:latin typeface="Courier New" pitchFamily="49" charset="0"/>
              </a:rPr>
              <a:t>         Z:     </a:t>
            </a:r>
            <a:r>
              <a:rPr lang="en-US" sz="800" dirty="0">
                <a:solidFill>
                  <a:srgbClr val="FF0000"/>
                </a:solidFill>
                <a:latin typeface="Courier New" pitchFamily="49" charset="0"/>
              </a:rPr>
              <a:t> 4454737.695</a:t>
            </a:r>
            <a:r>
              <a:rPr lang="en-US" sz="800" dirty="0">
                <a:solidFill>
                  <a:schemeClr val="hlink"/>
                </a:solidFill>
                <a:latin typeface="Courier New" pitchFamily="49" charset="0"/>
              </a:rPr>
              <a:t>(m)   </a:t>
            </a:r>
            <a:r>
              <a:rPr lang="en-US" sz="800" dirty="0">
                <a:solidFill>
                  <a:srgbClr val="FF0000"/>
                </a:solidFill>
                <a:latin typeface="Courier New" pitchFamily="49" charset="0"/>
              </a:rPr>
              <a:t>0.024</a:t>
            </a:r>
            <a:r>
              <a:rPr lang="en-US" sz="800" dirty="0">
                <a:solidFill>
                  <a:schemeClr val="hlink"/>
                </a:solidFill>
                <a:latin typeface="Courier New" pitchFamily="49" charset="0"/>
              </a:rPr>
              <a:t>(m)           </a:t>
            </a:r>
            <a:r>
              <a:rPr lang="en-US" sz="800" dirty="0">
                <a:solidFill>
                  <a:srgbClr val="FF0000"/>
                </a:solidFill>
                <a:latin typeface="Courier New" pitchFamily="49" charset="0"/>
              </a:rPr>
              <a:t>4454737.792</a:t>
            </a:r>
            <a:r>
              <a:rPr lang="en-US" sz="800" dirty="0">
                <a:solidFill>
                  <a:schemeClr val="hlink"/>
                </a:solidFill>
                <a:latin typeface="Courier New" pitchFamily="49" charset="0"/>
              </a:rPr>
              <a:t>(m)</a:t>
            </a:r>
            <a:r>
              <a:rPr lang="en-US" sz="800" dirty="0">
                <a:solidFill>
                  <a:srgbClr val="FF0000"/>
                </a:solidFill>
                <a:latin typeface="Courier New" pitchFamily="49" charset="0"/>
              </a:rPr>
              <a:t>   0.024</a:t>
            </a:r>
            <a:r>
              <a:rPr lang="en-US" sz="800" dirty="0">
                <a:solidFill>
                  <a:schemeClr val="hlink"/>
                </a:solidFill>
                <a:latin typeface="Courier New" pitchFamily="49" charset="0"/>
              </a:rPr>
              <a:t>(m)</a:t>
            </a: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LAT:   </a:t>
            </a:r>
            <a:r>
              <a:rPr lang="en-US" sz="800" dirty="0">
                <a:solidFill>
                  <a:srgbClr val="FF0000"/>
                </a:solidFill>
                <a:latin typeface="Courier New" pitchFamily="49" charset="0"/>
              </a:rPr>
              <a:t>44 35  7.91054</a:t>
            </a:r>
            <a:r>
              <a:rPr lang="en-US" sz="800" dirty="0">
                <a:solidFill>
                  <a:schemeClr val="hlink"/>
                </a:solidFill>
                <a:latin typeface="Courier New" pitchFamily="49" charset="0"/>
              </a:rPr>
              <a:t>      </a:t>
            </a:r>
            <a:r>
              <a:rPr lang="en-US" sz="800" dirty="0">
                <a:solidFill>
                  <a:srgbClr val="FF0000"/>
                </a:solidFill>
                <a:latin typeface="Courier New" pitchFamily="49" charset="0"/>
              </a:rPr>
              <a:t>0.002</a:t>
            </a:r>
            <a:r>
              <a:rPr lang="en-US" sz="800" dirty="0">
                <a:solidFill>
                  <a:schemeClr val="hlink"/>
                </a:solidFill>
                <a:latin typeface="Courier New" pitchFamily="49" charset="0"/>
              </a:rPr>
              <a:t>(m)        </a:t>
            </a:r>
            <a:r>
              <a:rPr lang="en-US" sz="800" dirty="0">
                <a:solidFill>
                  <a:srgbClr val="FF0000"/>
                </a:solidFill>
                <a:latin typeface="Courier New" pitchFamily="49" charset="0"/>
              </a:rPr>
              <a:t>44 35  7.92698      0.002</a:t>
            </a:r>
            <a:r>
              <a:rPr lang="en-US" sz="800" dirty="0">
                <a:solidFill>
                  <a:schemeClr val="hlink"/>
                </a:solidFill>
                <a:latin typeface="Courier New" pitchFamily="49" charset="0"/>
              </a:rPr>
              <a:t>(m)</a:t>
            </a:r>
          </a:p>
          <a:p>
            <a:pPr eaLnBrk="0" hangingPunct="0"/>
            <a:r>
              <a:rPr lang="en-US" sz="800" dirty="0">
                <a:solidFill>
                  <a:schemeClr val="hlink"/>
                </a:solidFill>
                <a:latin typeface="Courier New" pitchFamily="49" charset="0"/>
              </a:rPr>
              <a:t>     E LON:  </a:t>
            </a:r>
            <a:r>
              <a:rPr lang="en-US" sz="800" dirty="0">
                <a:solidFill>
                  <a:srgbClr val="FF0000"/>
                </a:solidFill>
                <a:latin typeface="Courier New" pitchFamily="49" charset="0"/>
              </a:rPr>
              <a:t>236 41 43.48129</a:t>
            </a:r>
            <a:r>
              <a:rPr lang="en-US" sz="800" dirty="0">
                <a:solidFill>
                  <a:schemeClr val="hlink"/>
                </a:solidFill>
                <a:latin typeface="Courier New" pitchFamily="49" charset="0"/>
              </a:rPr>
              <a:t>      </a:t>
            </a:r>
            <a:r>
              <a:rPr lang="en-US" sz="800" dirty="0">
                <a:solidFill>
                  <a:srgbClr val="FF0000"/>
                </a:solidFill>
                <a:latin typeface="Courier New" pitchFamily="49" charset="0"/>
              </a:rPr>
              <a:t>0.014</a:t>
            </a:r>
            <a:r>
              <a:rPr lang="en-US" sz="800" dirty="0">
                <a:solidFill>
                  <a:schemeClr val="hlink"/>
                </a:solidFill>
                <a:latin typeface="Courier New" pitchFamily="49" charset="0"/>
              </a:rPr>
              <a:t>(m)       </a:t>
            </a:r>
            <a:r>
              <a:rPr lang="en-US" sz="800" dirty="0">
                <a:solidFill>
                  <a:srgbClr val="FF0000"/>
                </a:solidFill>
                <a:latin typeface="Courier New" pitchFamily="49" charset="0"/>
              </a:rPr>
              <a:t>236 41 43.42434      0.014</a:t>
            </a:r>
            <a:r>
              <a:rPr lang="en-US" sz="800" dirty="0">
                <a:solidFill>
                  <a:schemeClr val="hlink"/>
                </a:solidFill>
                <a:latin typeface="Courier New" pitchFamily="49" charset="0"/>
              </a:rPr>
              <a:t>(m)</a:t>
            </a:r>
          </a:p>
          <a:p>
            <a:pPr eaLnBrk="0" hangingPunct="0"/>
            <a:r>
              <a:rPr lang="en-US" sz="800" dirty="0">
                <a:solidFill>
                  <a:schemeClr val="hlink"/>
                </a:solidFill>
                <a:latin typeface="Courier New" pitchFamily="49" charset="0"/>
              </a:rPr>
              <a:t>     W LON:  </a:t>
            </a:r>
            <a:r>
              <a:rPr lang="en-US" sz="800" dirty="0">
                <a:solidFill>
                  <a:srgbClr val="FF0000"/>
                </a:solidFill>
                <a:latin typeface="Courier New" pitchFamily="49" charset="0"/>
              </a:rPr>
              <a:t>123 18 16.51871</a:t>
            </a:r>
            <a:r>
              <a:rPr lang="en-US" sz="800" dirty="0">
                <a:solidFill>
                  <a:schemeClr val="hlink"/>
                </a:solidFill>
                <a:latin typeface="Courier New" pitchFamily="49" charset="0"/>
              </a:rPr>
              <a:t>      </a:t>
            </a:r>
            <a:r>
              <a:rPr lang="en-US" sz="800" dirty="0">
                <a:solidFill>
                  <a:srgbClr val="FF0000"/>
                </a:solidFill>
                <a:latin typeface="Courier New" pitchFamily="49" charset="0"/>
              </a:rPr>
              <a:t>0.014</a:t>
            </a:r>
            <a:r>
              <a:rPr lang="en-US" sz="800" dirty="0">
                <a:solidFill>
                  <a:schemeClr val="hlink"/>
                </a:solidFill>
                <a:latin typeface="Courier New" pitchFamily="49" charset="0"/>
              </a:rPr>
              <a:t>(m)       </a:t>
            </a:r>
            <a:r>
              <a:rPr lang="en-US" sz="800" dirty="0">
                <a:solidFill>
                  <a:srgbClr val="FF0000"/>
                </a:solidFill>
                <a:latin typeface="Courier New" pitchFamily="49" charset="0"/>
              </a:rPr>
              <a:t>123 18 16.57566      0.014</a:t>
            </a:r>
            <a:r>
              <a:rPr lang="en-US" sz="800" dirty="0">
                <a:solidFill>
                  <a:schemeClr val="hlink"/>
                </a:solidFill>
                <a:latin typeface="Courier New" pitchFamily="49" charset="0"/>
              </a:rPr>
              <a:t>(m)</a:t>
            </a:r>
          </a:p>
          <a:p>
            <a:pPr eaLnBrk="0" hangingPunct="0"/>
            <a:r>
              <a:rPr lang="en-US" sz="800" dirty="0">
                <a:solidFill>
                  <a:schemeClr val="hlink"/>
                </a:solidFill>
                <a:latin typeface="Courier New" pitchFamily="49" charset="0"/>
              </a:rPr>
              <a:t>    EL HGT:          </a:t>
            </a:r>
            <a:r>
              <a:rPr lang="en-US" sz="800" dirty="0">
                <a:solidFill>
                  <a:srgbClr val="FF0000"/>
                </a:solidFill>
                <a:latin typeface="Courier New" pitchFamily="49" charset="0"/>
              </a:rPr>
              <a:t>107.485</a:t>
            </a:r>
            <a:r>
              <a:rPr lang="en-US" sz="800" dirty="0">
                <a:solidFill>
                  <a:schemeClr val="hlink"/>
                </a:solidFill>
                <a:latin typeface="Courier New" pitchFamily="49" charset="0"/>
              </a:rPr>
              <a:t>(m)   </a:t>
            </a:r>
            <a:r>
              <a:rPr lang="en-US" sz="800" dirty="0">
                <a:solidFill>
                  <a:srgbClr val="FF0000"/>
                </a:solidFill>
                <a:latin typeface="Courier New" pitchFamily="49" charset="0"/>
              </a:rPr>
              <a:t>0.034</a:t>
            </a:r>
            <a:r>
              <a:rPr lang="en-US" sz="800" dirty="0">
                <a:solidFill>
                  <a:schemeClr val="hlink"/>
                </a:solidFill>
                <a:latin typeface="Courier New" pitchFamily="49" charset="0"/>
              </a:rPr>
              <a:t>(m)               </a:t>
            </a:r>
            <a:r>
              <a:rPr lang="en-US" sz="800" dirty="0">
                <a:solidFill>
                  <a:srgbClr val="FF0000"/>
                </a:solidFill>
                <a:latin typeface="Courier New" pitchFamily="49" charset="0"/>
              </a:rPr>
              <a:t>107.108</a:t>
            </a:r>
            <a:r>
              <a:rPr lang="en-US" sz="800" dirty="0">
                <a:solidFill>
                  <a:schemeClr val="hlink"/>
                </a:solidFill>
                <a:latin typeface="Courier New" pitchFamily="49" charset="0"/>
              </a:rPr>
              <a:t>(m)</a:t>
            </a:r>
            <a:r>
              <a:rPr lang="en-US" sz="800" dirty="0">
                <a:solidFill>
                  <a:srgbClr val="FF0000"/>
                </a:solidFill>
                <a:latin typeface="Courier New" pitchFamily="49" charset="0"/>
              </a:rPr>
              <a:t>   0.034</a:t>
            </a:r>
            <a:r>
              <a:rPr lang="en-US" sz="800" dirty="0">
                <a:solidFill>
                  <a:schemeClr val="hlink"/>
                </a:solidFill>
                <a:latin typeface="Courier New" pitchFamily="49" charset="0"/>
              </a:rPr>
              <a:t>(m)</a:t>
            </a:r>
          </a:p>
          <a:p>
            <a:pPr eaLnBrk="0" hangingPunct="0"/>
            <a:r>
              <a:rPr lang="en-US" sz="800" dirty="0">
                <a:solidFill>
                  <a:schemeClr val="hlink"/>
                </a:solidFill>
                <a:latin typeface="Courier New" pitchFamily="49" charset="0"/>
              </a:rPr>
              <a:t> ORTHO HGT:          </a:t>
            </a:r>
            <a:r>
              <a:rPr lang="en-US" sz="800" dirty="0">
                <a:solidFill>
                  <a:srgbClr val="FF0000"/>
                </a:solidFill>
                <a:latin typeface="Courier New" pitchFamily="49" charset="0"/>
              </a:rPr>
              <a:t>130.010</a:t>
            </a:r>
            <a:r>
              <a:rPr lang="en-US" sz="800" dirty="0">
                <a:solidFill>
                  <a:schemeClr val="hlink"/>
                </a:solidFill>
                <a:latin typeface="Courier New" pitchFamily="49" charset="0"/>
              </a:rPr>
              <a:t>(m)   </a:t>
            </a:r>
            <a:r>
              <a:rPr lang="en-US" sz="800" dirty="0">
                <a:solidFill>
                  <a:srgbClr val="FF0000"/>
                </a:solidFill>
                <a:latin typeface="Courier New" pitchFamily="49" charset="0"/>
              </a:rPr>
              <a:t>0.043</a:t>
            </a:r>
            <a:r>
              <a:rPr lang="en-US" sz="800" dirty="0">
                <a:solidFill>
                  <a:schemeClr val="hlink"/>
                </a:solidFill>
                <a:latin typeface="Courier New" pitchFamily="49" charset="0"/>
              </a:rPr>
              <a:t>(m) [Geoid03 NAVD88]</a:t>
            </a: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UTM COORDINATES    STATE PLANE COORDINATES</a:t>
            </a:r>
          </a:p>
          <a:p>
            <a:pPr eaLnBrk="0" hangingPunct="0"/>
            <a:r>
              <a:rPr lang="en-US" sz="800" dirty="0">
                <a:solidFill>
                  <a:schemeClr val="hlink"/>
                </a:solidFill>
                <a:latin typeface="Courier New" pitchFamily="49" charset="0"/>
              </a:rPr>
              <a:t>                         UTM (Zone </a:t>
            </a:r>
            <a:r>
              <a:rPr lang="en-US" sz="800" dirty="0">
                <a:solidFill>
                  <a:srgbClr val="FF0000"/>
                </a:solidFill>
                <a:latin typeface="Courier New" pitchFamily="49" charset="0"/>
              </a:rPr>
              <a:t>10</a:t>
            </a:r>
            <a:r>
              <a:rPr lang="en-US" sz="800" dirty="0">
                <a:solidFill>
                  <a:schemeClr val="hlink"/>
                </a:solidFill>
                <a:latin typeface="Courier New" pitchFamily="49" charset="0"/>
              </a:rPr>
              <a:t>)         SPC (</a:t>
            </a:r>
            <a:r>
              <a:rPr lang="en-US" sz="800" dirty="0">
                <a:solidFill>
                  <a:srgbClr val="FF0000"/>
                </a:solidFill>
                <a:latin typeface="Courier New" pitchFamily="49" charset="0"/>
              </a:rPr>
              <a:t>3601</a:t>
            </a:r>
            <a:r>
              <a:rPr lang="en-US" sz="800" dirty="0">
                <a:solidFill>
                  <a:schemeClr val="hlink"/>
                </a:solidFill>
                <a:latin typeface="Courier New" pitchFamily="49" charset="0"/>
              </a:rPr>
              <a:t> OR N)</a:t>
            </a:r>
          </a:p>
          <a:p>
            <a:pPr eaLnBrk="0" hangingPunct="0"/>
            <a:r>
              <a:rPr lang="en-US" sz="800" dirty="0">
                <a:solidFill>
                  <a:schemeClr val="hlink"/>
                </a:solidFill>
                <a:latin typeface="Courier New" pitchFamily="49" charset="0"/>
              </a:rPr>
              <a:t>Northing (Y) [meters]     </a:t>
            </a:r>
            <a:r>
              <a:rPr lang="en-US" sz="800" dirty="0">
                <a:solidFill>
                  <a:srgbClr val="FF0000"/>
                </a:solidFill>
                <a:latin typeface="Courier New" pitchFamily="49" charset="0"/>
              </a:rPr>
              <a:t>4936954.907</a:t>
            </a:r>
            <a:r>
              <a:rPr lang="en-US" sz="800" dirty="0">
                <a:solidFill>
                  <a:schemeClr val="hlink"/>
                </a:solidFill>
                <a:latin typeface="Courier New" pitchFamily="49" charset="0"/>
              </a:rPr>
              <a:t>           </a:t>
            </a:r>
            <a:r>
              <a:rPr lang="en-US" sz="800" dirty="0">
                <a:solidFill>
                  <a:srgbClr val="FF0000"/>
                </a:solidFill>
                <a:latin typeface="Courier New" pitchFamily="49" charset="0"/>
              </a:rPr>
              <a:t>105971.557</a:t>
            </a:r>
          </a:p>
          <a:p>
            <a:pPr eaLnBrk="0" hangingPunct="0"/>
            <a:r>
              <a:rPr lang="en-US" sz="800" dirty="0">
                <a:solidFill>
                  <a:schemeClr val="hlink"/>
                </a:solidFill>
                <a:latin typeface="Courier New" pitchFamily="49" charset="0"/>
              </a:rPr>
              <a:t>Easting (X)  [meters]      </a:t>
            </a:r>
            <a:r>
              <a:rPr lang="en-US" sz="800" dirty="0">
                <a:solidFill>
                  <a:srgbClr val="FF0000"/>
                </a:solidFill>
                <a:latin typeface="Courier New" pitchFamily="49" charset="0"/>
              </a:rPr>
              <a:t>475821.322</a:t>
            </a:r>
            <a:r>
              <a:rPr lang="en-US" sz="800" dirty="0">
                <a:solidFill>
                  <a:schemeClr val="hlink"/>
                </a:solidFill>
                <a:latin typeface="Courier New" pitchFamily="49" charset="0"/>
              </a:rPr>
              <a:t>          </a:t>
            </a:r>
            <a:r>
              <a:rPr lang="en-US" sz="800" dirty="0">
                <a:solidFill>
                  <a:srgbClr val="FF0000"/>
                </a:solidFill>
                <a:latin typeface="Courier New" pitchFamily="49" charset="0"/>
              </a:rPr>
              <a:t>2277335.385</a:t>
            </a:r>
          </a:p>
          <a:p>
            <a:pPr eaLnBrk="0" hangingPunct="0"/>
            <a:r>
              <a:rPr lang="en-US" sz="800" dirty="0">
                <a:solidFill>
                  <a:schemeClr val="hlink"/>
                </a:solidFill>
                <a:latin typeface="Courier New" pitchFamily="49" charset="0"/>
              </a:rPr>
              <a:t>Convergence  [degrees]    </a:t>
            </a:r>
            <a:r>
              <a:rPr lang="en-US" sz="800" dirty="0">
                <a:solidFill>
                  <a:srgbClr val="FF0000"/>
                </a:solidFill>
                <a:latin typeface="Courier New" pitchFamily="49" charset="0"/>
              </a:rPr>
              <a:t>-0.21381402</a:t>
            </a:r>
            <a:r>
              <a:rPr lang="en-US" sz="800" dirty="0">
                <a:solidFill>
                  <a:schemeClr val="hlink"/>
                </a:solidFill>
                <a:latin typeface="Courier New" pitchFamily="49" charset="0"/>
              </a:rPr>
              <a:t>          </a:t>
            </a:r>
            <a:r>
              <a:rPr lang="en-US" sz="800" dirty="0">
                <a:solidFill>
                  <a:srgbClr val="FF0000"/>
                </a:solidFill>
                <a:latin typeface="Courier New" pitchFamily="49" charset="0"/>
              </a:rPr>
              <a:t>-1.98897497</a:t>
            </a:r>
          </a:p>
          <a:p>
            <a:pPr eaLnBrk="0" hangingPunct="0"/>
            <a:r>
              <a:rPr lang="en-US" sz="800" dirty="0">
                <a:solidFill>
                  <a:schemeClr val="hlink"/>
                </a:solidFill>
                <a:latin typeface="Courier New" pitchFamily="49" charset="0"/>
              </a:rPr>
              <a:t>Point Scale                </a:t>
            </a:r>
            <a:r>
              <a:rPr lang="en-US" sz="800" dirty="0">
                <a:solidFill>
                  <a:srgbClr val="FF0000"/>
                </a:solidFill>
                <a:latin typeface="Courier New" pitchFamily="49" charset="0"/>
              </a:rPr>
              <a:t>0.99960719</a:t>
            </a:r>
            <a:r>
              <a:rPr lang="en-US" sz="800" dirty="0">
                <a:solidFill>
                  <a:schemeClr val="hlink"/>
                </a:solidFill>
                <a:latin typeface="Courier New" pitchFamily="49" charset="0"/>
              </a:rPr>
              <a:t>           </a:t>
            </a:r>
            <a:r>
              <a:rPr lang="en-US" sz="800" dirty="0">
                <a:solidFill>
                  <a:srgbClr val="FF0000"/>
                </a:solidFill>
                <a:latin typeface="Courier New" pitchFamily="49" charset="0"/>
              </a:rPr>
              <a:t>0.99994603</a:t>
            </a:r>
          </a:p>
          <a:p>
            <a:pPr eaLnBrk="0" hangingPunct="0"/>
            <a:r>
              <a:rPr lang="en-US" sz="800" dirty="0">
                <a:solidFill>
                  <a:schemeClr val="hlink"/>
                </a:solidFill>
                <a:latin typeface="Courier New" pitchFamily="49" charset="0"/>
              </a:rPr>
              <a:t>Combined Factor            </a:t>
            </a:r>
            <a:r>
              <a:rPr lang="en-US" sz="800" dirty="0">
                <a:solidFill>
                  <a:srgbClr val="FF0000"/>
                </a:solidFill>
                <a:latin typeface="Courier New" pitchFamily="49" charset="0"/>
              </a:rPr>
              <a:t>0.99959034</a:t>
            </a:r>
            <a:r>
              <a:rPr lang="en-US" sz="800" dirty="0">
                <a:solidFill>
                  <a:schemeClr val="hlink"/>
                </a:solidFill>
                <a:latin typeface="Courier New" pitchFamily="49" charset="0"/>
              </a:rPr>
              <a:t>           </a:t>
            </a:r>
            <a:r>
              <a:rPr lang="en-US" sz="800" dirty="0">
                <a:solidFill>
                  <a:srgbClr val="FF0000"/>
                </a:solidFill>
                <a:latin typeface="Courier New" pitchFamily="49" charset="0"/>
              </a:rPr>
              <a:t>0.99992918</a:t>
            </a: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US NATIONAL GRID DESIGNATOR: </a:t>
            </a:r>
            <a:r>
              <a:rPr lang="en-US" sz="800" dirty="0">
                <a:solidFill>
                  <a:srgbClr val="FF0000"/>
                </a:solidFill>
                <a:latin typeface="Courier New" pitchFamily="49" charset="0"/>
              </a:rPr>
              <a:t>10TDQ7582136955</a:t>
            </a:r>
            <a:r>
              <a:rPr lang="en-US" sz="800" dirty="0">
                <a:solidFill>
                  <a:schemeClr val="hlink"/>
                </a:solidFill>
                <a:latin typeface="Courier New" pitchFamily="49" charset="0"/>
              </a:rPr>
              <a:t>(NAD 83)</a:t>
            </a:r>
          </a:p>
          <a:p>
            <a:pPr eaLnBrk="0" hangingPunct="0"/>
            <a:endParaRPr lang="en-US" sz="800" dirty="0">
              <a:solidFill>
                <a:schemeClr val="hlink"/>
              </a:solidFill>
              <a:latin typeface="Courier New" pitchFamily="49" charset="0"/>
            </a:endParaRPr>
          </a:p>
          <a:p>
            <a:pPr eaLnBrk="0" hangingPunct="0"/>
            <a:endParaRPr lang="en-US" sz="800" dirty="0">
              <a:solidFill>
                <a:schemeClr val="hlink"/>
              </a:solidFill>
              <a:latin typeface="Courier New" pitchFamily="49" charset="0"/>
            </a:endParaRP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BASE STATIONS USED</a:t>
            </a:r>
          </a:p>
          <a:p>
            <a:pPr eaLnBrk="0" hangingPunct="0"/>
            <a:r>
              <a:rPr lang="en-US" sz="800" dirty="0">
                <a:solidFill>
                  <a:schemeClr val="hlink"/>
                </a:solidFill>
                <a:latin typeface="Courier New" pitchFamily="49" charset="0"/>
              </a:rPr>
              <a:t>PID       DESIGNATION                        LATITUDE    LONGITUDE DISTANCE(m)</a:t>
            </a:r>
          </a:p>
          <a:p>
            <a:pPr eaLnBrk="0" hangingPunct="0"/>
            <a:r>
              <a:rPr lang="en-US" sz="800" dirty="0">
                <a:solidFill>
                  <a:srgbClr val="FF0000"/>
                </a:solidFill>
                <a:latin typeface="Courier New" pitchFamily="49" charset="0"/>
              </a:rPr>
              <a:t>AH2489</a:t>
            </a:r>
            <a:r>
              <a:rPr lang="en-US" sz="800" dirty="0">
                <a:solidFill>
                  <a:schemeClr val="hlink"/>
                </a:solidFill>
                <a:latin typeface="Courier New" pitchFamily="49" charset="0"/>
              </a:rPr>
              <a:t> NEWP NEWPORT CORS ARP               N443506.072 W1240342.736   60138.7</a:t>
            </a:r>
          </a:p>
          <a:p>
            <a:pPr eaLnBrk="0" hangingPunct="0"/>
            <a:r>
              <a:rPr lang="en-US" sz="800" dirty="0">
                <a:solidFill>
                  <a:srgbClr val="FF0000"/>
                </a:solidFill>
                <a:latin typeface="Courier New" pitchFamily="49" charset="0"/>
              </a:rPr>
              <a:t>AJ6959</a:t>
            </a:r>
            <a:r>
              <a:rPr lang="en-US" sz="800" dirty="0">
                <a:solidFill>
                  <a:schemeClr val="hlink"/>
                </a:solidFill>
                <a:latin typeface="Courier New" pitchFamily="49" charset="0"/>
              </a:rPr>
              <a:t> CHZZ CAPE MEARS CORS ARP            N452911.437 W1235841.187  113322.4</a:t>
            </a:r>
          </a:p>
          <a:p>
            <a:pPr eaLnBrk="0" hangingPunct="0"/>
            <a:r>
              <a:rPr lang="en-US" sz="800" dirty="0">
                <a:solidFill>
                  <a:srgbClr val="FF0000"/>
                </a:solidFill>
                <a:latin typeface="Courier New" pitchFamily="49" charset="0"/>
              </a:rPr>
              <a:t>DH4503</a:t>
            </a:r>
            <a:r>
              <a:rPr lang="en-US" sz="800" dirty="0">
                <a:solidFill>
                  <a:schemeClr val="hlink"/>
                </a:solidFill>
                <a:latin typeface="Courier New" pitchFamily="49" charset="0"/>
              </a:rPr>
              <a:t> P376 EOLARESVR_OR2004 CORS ARP      N445628.313 W1230608.100   42648.2</a:t>
            </a:r>
          </a:p>
          <a:p>
            <a:pPr eaLnBrk="0" hangingPunct="0"/>
            <a:endParaRPr lang="en-US" sz="800" dirty="0">
              <a:solidFill>
                <a:schemeClr val="hlink"/>
              </a:solidFill>
              <a:latin typeface="Courier New" pitchFamily="49" charset="0"/>
            </a:endParaRPr>
          </a:p>
          <a:p>
            <a:pPr eaLnBrk="0" hangingPunct="0"/>
            <a:r>
              <a:rPr lang="en-US" sz="800" dirty="0">
                <a:solidFill>
                  <a:schemeClr val="hlink"/>
                </a:solidFill>
                <a:latin typeface="Courier New" pitchFamily="49" charset="0"/>
              </a:rPr>
              <a:t>                 NEAREST NGS PUBLISHED CONTROL POINT</a:t>
            </a:r>
          </a:p>
          <a:p>
            <a:pPr eaLnBrk="0" hangingPunct="0"/>
            <a:r>
              <a:rPr lang="en-US" sz="800" dirty="0">
                <a:solidFill>
                  <a:srgbClr val="FF0000"/>
                </a:solidFill>
                <a:latin typeface="Courier New" pitchFamily="49" charset="0"/>
              </a:rPr>
              <a:t>AH2486</a:t>
            </a:r>
            <a:r>
              <a:rPr lang="en-US" sz="800" dirty="0">
                <a:solidFill>
                  <a:schemeClr val="hlink"/>
                </a:solidFill>
                <a:latin typeface="Courier New" pitchFamily="49" charset="0"/>
              </a:rPr>
              <a:t>      CORVALLIS CORS ARP             N443507.910 W1231816.519       0.0</a:t>
            </a:r>
          </a:p>
        </p:txBody>
      </p:sp>
      <p:sp>
        <p:nvSpPr>
          <p:cNvPr id="529413" name="Text Box 5"/>
          <p:cNvSpPr txBox="1">
            <a:spLocks noChangeArrowheads="1"/>
          </p:cNvSpPr>
          <p:nvPr/>
        </p:nvSpPr>
        <p:spPr bwMode="auto">
          <a:xfrm>
            <a:off x="533400" y="560388"/>
            <a:ext cx="7924800" cy="20775612"/>
          </a:xfrm>
          <a:prstGeom prst="rect">
            <a:avLst/>
          </a:prstGeom>
          <a:solidFill>
            <a:schemeClr val="bg1">
              <a:alpha val="89999"/>
            </a:schemeClr>
          </a:solidFill>
          <a:ln w="9525">
            <a:noFill/>
            <a:miter lim="800000"/>
            <a:headEnd/>
            <a:tailEnd/>
          </a:ln>
          <a:effectLst/>
        </p:spPr>
        <p:txBody>
          <a:bodyPr>
            <a:spAutoFit/>
          </a:bodyPr>
          <a:lstStyle/>
          <a:p>
            <a:r>
              <a:rPr lang="en-US" sz="900" dirty="0">
                <a:solidFill>
                  <a:schemeClr val="hlink"/>
                </a:solidFill>
                <a:latin typeface="Courier New" pitchFamily="49" charset="0"/>
              </a:rPr>
              <a:t>&lt;?xml version="1.0" encoding="UTF-8"?&gt;</a:t>
            </a:r>
          </a:p>
          <a:p>
            <a:r>
              <a:rPr lang="en-US" sz="900" dirty="0">
                <a:solidFill>
                  <a:schemeClr val="hlink"/>
                </a:solidFill>
                <a:latin typeface="Courier New" pitchFamily="49" charset="0"/>
              </a:rPr>
              <a:t>&lt;OPUS_SOLUTION&gt;</a:t>
            </a:r>
          </a:p>
          <a:p>
            <a:r>
              <a:rPr lang="en-US" sz="900" dirty="0">
                <a:solidFill>
                  <a:schemeClr val="hlink"/>
                </a:solidFill>
                <a:latin typeface="Courier New" pitchFamily="49" charset="0"/>
              </a:rPr>
              <a:t>  &lt;USER_INFORMATION&gt;</a:t>
            </a:r>
          </a:p>
          <a:p>
            <a:r>
              <a:rPr lang="en-US" sz="900" dirty="0">
                <a:solidFill>
                  <a:schemeClr val="hlink"/>
                </a:solidFill>
                <a:latin typeface="Courier New" pitchFamily="49" charset="0"/>
              </a:rPr>
              <a:t>    &lt;USER_EMAIL&gt;           </a:t>
            </a:r>
            <a:r>
              <a:rPr lang="en-US" sz="900" dirty="0">
                <a:solidFill>
                  <a:srgbClr val="FF0000"/>
                </a:solidFill>
                <a:latin typeface="Courier New" pitchFamily="49" charset="0"/>
              </a:rPr>
              <a:t>joe.evjen@gmail.com</a:t>
            </a:r>
            <a:r>
              <a:rPr lang="en-US" sz="900" dirty="0">
                <a:solidFill>
                  <a:schemeClr val="hlink"/>
                </a:solidFill>
                <a:latin typeface="Courier New" pitchFamily="49" charset="0"/>
              </a:rPr>
              <a:t>    &lt;/USER_EMAIL&gt;</a:t>
            </a:r>
          </a:p>
          <a:p>
            <a:r>
              <a:rPr lang="en-US" sz="900" dirty="0">
                <a:solidFill>
                  <a:schemeClr val="hlink"/>
                </a:solidFill>
                <a:latin typeface="Courier New" pitchFamily="49" charset="0"/>
              </a:rPr>
              <a:t>    &lt;SOLUTION_DATE&gt;        </a:t>
            </a:r>
            <a:r>
              <a:rPr lang="en-US" sz="900" dirty="0">
                <a:solidFill>
                  <a:srgbClr val="FF0000"/>
                </a:solidFill>
                <a:latin typeface="Courier New" pitchFamily="49" charset="0"/>
              </a:rPr>
              <a:t>February 19, 2008</a:t>
            </a:r>
            <a:r>
              <a:rPr lang="en-US" sz="900" dirty="0">
                <a:solidFill>
                  <a:schemeClr val="hlink"/>
                </a:solidFill>
                <a:latin typeface="Courier New" pitchFamily="49" charset="0"/>
              </a:rPr>
              <a:t>      &lt;/SOLUTION_DATE&gt; </a:t>
            </a:r>
          </a:p>
          <a:p>
            <a:r>
              <a:rPr lang="en-US" sz="900" dirty="0">
                <a:solidFill>
                  <a:schemeClr val="hlink"/>
                </a:solidFill>
                <a:latin typeface="Courier New" pitchFamily="49" charset="0"/>
              </a:rPr>
              <a:t>    &lt;SOLUTION_TIME&gt;        </a:t>
            </a:r>
            <a:r>
              <a:rPr lang="en-US" sz="900" dirty="0">
                <a:solidFill>
                  <a:srgbClr val="FF0000"/>
                </a:solidFill>
                <a:latin typeface="Courier New" pitchFamily="49" charset="0"/>
              </a:rPr>
              <a:t>01:16:22 UTC</a:t>
            </a:r>
            <a:r>
              <a:rPr lang="en-US" sz="900" dirty="0">
                <a:solidFill>
                  <a:schemeClr val="hlink"/>
                </a:solidFill>
                <a:latin typeface="Courier New" pitchFamily="49" charset="0"/>
              </a:rPr>
              <a:t>           &lt;/SOLUTION_TIME&gt; </a:t>
            </a:r>
          </a:p>
          <a:p>
            <a:r>
              <a:rPr lang="en-US" sz="900" dirty="0">
                <a:solidFill>
                  <a:schemeClr val="hlink"/>
                </a:solidFill>
                <a:latin typeface="Courier New" pitchFamily="49" charset="0"/>
              </a:rPr>
              <a:t>    &lt;RINEX_FILE_NAME&gt;      </a:t>
            </a:r>
            <a:r>
              <a:rPr lang="en-US" sz="900" dirty="0">
                <a:solidFill>
                  <a:srgbClr val="FF0000"/>
                </a:solidFill>
                <a:latin typeface="Courier New" pitchFamily="49" charset="0"/>
              </a:rPr>
              <a:t>zzyy1500.07o</a:t>
            </a:r>
            <a:r>
              <a:rPr lang="en-US" sz="900" dirty="0">
                <a:solidFill>
                  <a:schemeClr val="hlink"/>
                </a:solidFill>
                <a:latin typeface="Courier New" pitchFamily="49" charset="0"/>
              </a:rPr>
              <a:t>           &lt;/RINEX_FILE_NAME&gt; </a:t>
            </a:r>
          </a:p>
          <a:p>
            <a:r>
              <a:rPr lang="en-US" sz="900" dirty="0">
                <a:solidFill>
                  <a:schemeClr val="hlink"/>
                </a:solidFill>
                <a:latin typeface="Courier New" pitchFamily="49" charset="0"/>
              </a:rPr>
              <a:t>  &lt;/USER_INFORMATION&gt; </a:t>
            </a:r>
          </a:p>
          <a:p>
            <a:r>
              <a:rPr lang="en-US" sz="900" dirty="0">
                <a:solidFill>
                  <a:schemeClr val="hlink"/>
                </a:solidFill>
                <a:latin typeface="Courier New" pitchFamily="49" charset="0"/>
              </a:rPr>
              <a:t>  &lt;DATA_INFORMATION&gt; </a:t>
            </a:r>
          </a:p>
          <a:p>
            <a:r>
              <a:rPr lang="en-US" sz="900" dirty="0">
                <a:solidFill>
                  <a:schemeClr val="hlink"/>
                </a:solidFill>
                <a:latin typeface="Courier New" pitchFamily="49" charset="0"/>
              </a:rPr>
              <a:t>    &lt;SOFTWARE&gt;</a:t>
            </a:r>
          </a:p>
          <a:p>
            <a:r>
              <a:rPr lang="en-US" sz="900" dirty="0">
                <a:solidFill>
                  <a:schemeClr val="hlink"/>
                </a:solidFill>
                <a:latin typeface="Courier New" pitchFamily="49" charset="0"/>
              </a:rPr>
              <a:t>      &lt;PAGES_VERSION&gt;      </a:t>
            </a:r>
            <a:r>
              <a:rPr lang="en-US" sz="900" dirty="0">
                <a:solidFill>
                  <a:srgbClr val="FF0000"/>
                </a:solidFill>
                <a:latin typeface="Courier New" pitchFamily="49" charset="0"/>
              </a:rPr>
              <a:t>page5  0612.06</a:t>
            </a:r>
            <a:r>
              <a:rPr lang="en-US" sz="900" dirty="0">
                <a:solidFill>
                  <a:schemeClr val="hlink"/>
                </a:solidFill>
                <a:latin typeface="Courier New" pitchFamily="49" charset="0"/>
              </a:rPr>
              <a:t>         &lt;/PAGES_VERSION&gt;</a:t>
            </a:r>
          </a:p>
          <a:p>
            <a:r>
              <a:rPr lang="en-US" sz="900" dirty="0">
                <a:solidFill>
                  <a:schemeClr val="hlink"/>
                </a:solidFill>
                <a:latin typeface="Courier New" pitchFamily="49" charset="0"/>
              </a:rPr>
              <a:t>      &lt;OPUS_VERSION&gt;       </a:t>
            </a:r>
            <a:r>
              <a:rPr lang="en-US" sz="900" dirty="0">
                <a:solidFill>
                  <a:srgbClr val="FF0000"/>
                </a:solidFill>
                <a:latin typeface="Courier New" pitchFamily="49" charset="0"/>
              </a:rPr>
              <a:t>master3.pl</a:t>
            </a:r>
            <a:r>
              <a:rPr lang="en-US" sz="900" dirty="0">
                <a:solidFill>
                  <a:schemeClr val="hlink"/>
                </a:solidFill>
                <a:latin typeface="Courier New" pitchFamily="49" charset="0"/>
              </a:rPr>
              <a:t>             &lt;/OPUS_VERSION&gt;</a:t>
            </a:r>
          </a:p>
          <a:p>
            <a:r>
              <a:rPr lang="en-US" sz="900" dirty="0">
                <a:solidFill>
                  <a:schemeClr val="hlink"/>
                </a:solidFill>
                <a:latin typeface="Courier New" pitchFamily="49" charset="0"/>
              </a:rPr>
              <a:t>    &lt;/SOFTWARE&gt; </a:t>
            </a:r>
          </a:p>
          <a:p>
            <a:r>
              <a:rPr lang="en-US" sz="900" dirty="0">
                <a:solidFill>
                  <a:schemeClr val="hlink"/>
                </a:solidFill>
                <a:latin typeface="Courier New" pitchFamily="49" charset="0"/>
              </a:rPr>
              <a:t>    &lt;EMPHEMERIS&gt;           </a:t>
            </a:r>
            <a:r>
              <a:rPr lang="en-US" sz="900" dirty="0">
                <a:solidFill>
                  <a:srgbClr val="FF0000"/>
                </a:solidFill>
                <a:latin typeface="Courier New" pitchFamily="49" charset="0"/>
              </a:rPr>
              <a:t>igs14293.eph [precise]</a:t>
            </a:r>
            <a:r>
              <a:rPr lang="en-US" sz="900" dirty="0">
                <a:solidFill>
                  <a:schemeClr val="hlink"/>
                </a:solidFill>
                <a:latin typeface="Courier New" pitchFamily="49" charset="0"/>
              </a:rPr>
              <a:t> &lt;/EMPHEMERIS&gt; </a:t>
            </a:r>
          </a:p>
          <a:p>
            <a:r>
              <a:rPr lang="en-US" sz="900" dirty="0">
                <a:solidFill>
                  <a:schemeClr val="hlink"/>
                </a:solidFill>
                <a:latin typeface="Courier New" pitchFamily="49" charset="0"/>
              </a:rPr>
              <a:t>    &lt;NAV_FILE&gt;             </a:t>
            </a:r>
            <a:r>
              <a:rPr lang="en-US" sz="900" dirty="0">
                <a:solidFill>
                  <a:srgbClr val="FF0000"/>
                </a:solidFill>
                <a:latin typeface="Courier New" pitchFamily="49" charset="0"/>
              </a:rPr>
              <a:t>brdc1500.07n</a:t>
            </a:r>
            <a:r>
              <a:rPr lang="en-US" sz="900" dirty="0">
                <a:solidFill>
                  <a:schemeClr val="hlink"/>
                </a:solidFill>
                <a:latin typeface="Courier New" pitchFamily="49" charset="0"/>
              </a:rPr>
              <a:t>           &lt;/NAV_FILE&gt; </a:t>
            </a:r>
          </a:p>
          <a:p>
            <a:r>
              <a:rPr lang="en-US" sz="900" dirty="0">
                <a:solidFill>
                  <a:schemeClr val="hlink"/>
                </a:solidFill>
                <a:latin typeface="Courier New" pitchFamily="49" charset="0"/>
              </a:rPr>
              <a:t>    &lt;ANTENNA_NAME&gt;         </a:t>
            </a:r>
            <a:r>
              <a:rPr lang="en-US" sz="900" dirty="0">
                <a:solidFill>
                  <a:srgbClr val="FF0000"/>
                </a:solidFill>
                <a:latin typeface="Courier New" pitchFamily="49" charset="0"/>
              </a:rPr>
              <a:t>TRM41249.00     NONE  </a:t>
            </a:r>
            <a:r>
              <a:rPr lang="en-US" sz="900" dirty="0">
                <a:solidFill>
                  <a:schemeClr val="hlink"/>
                </a:solidFill>
                <a:latin typeface="Courier New" pitchFamily="49" charset="0"/>
              </a:rPr>
              <a:t> &lt;/ANTENNA_NAME&gt; </a:t>
            </a:r>
          </a:p>
          <a:p>
            <a:r>
              <a:rPr lang="en-US" sz="900" dirty="0">
                <a:solidFill>
                  <a:schemeClr val="hlink"/>
                </a:solidFill>
                <a:latin typeface="Courier New" pitchFamily="49" charset="0"/>
              </a:rPr>
              <a:t>    &lt;ARP_HEIGHT&gt;           </a:t>
            </a:r>
            <a:r>
              <a:rPr lang="en-US" sz="900" dirty="0">
                <a:solidFill>
                  <a:srgbClr val="FF0000"/>
                </a:solidFill>
                <a:latin typeface="Courier New" pitchFamily="49" charset="0"/>
              </a:rPr>
              <a:t>0.0</a:t>
            </a:r>
            <a:r>
              <a:rPr lang="en-US" sz="900" dirty="0">
                <a:solidFill>
                  <a:schemeClr val="hlink"/>
                </a:solidFill>
                <a:latin typeface="Courier New" pitchFamily="49" charset="0"/>
              </a:rPr>
              <a:t>                    &lt;/ARP_HEIGHT&gt; </a:t>
            </a:r>
          </a:p>
          <a:p>
            <a:r>
              <a:rPr lang="en-US" sz="900" dirty="0">
                <a:solidFill>
                  <a:schemeClr val="hlink"/>
                </a:solidFill>
                <a:latin typeface="Courier New" pitchFamily="49" charset="0"/>
              </a:rPr>
              <a:t>    &lt;START_TIME&gt;           </a:t>
            </a:r>
            <a:r>
              <a:rPr lang="en-US" sz="900" dirty="0">
                <a:solidFill>
                  <a:srgbClr val="FF0000"/>
                </a:solidFill>
                <a:latin typeface="Courier New" pitchFamily="49" charset="0"/>
              </a:rPr>
              <a:t>2007/05/30  00:00:00</a:t>
            </a:r>
            <a:r>
              <a:rPr lang="en-US" sz="900" dirty="0">
                <a:solidFill>
                  <a:schemeClr val="hlink"/>
                </a:solidFill>
                <a:latin typeface="Courier New" pitchFamily="49" charset="0"/>
              </a:rPr>
              <a:t>   &lt;/START_TIME&gt; </a:t>
            </a:r>
          </a:p>
          <a:p>
            <a:r>
              <a:rPr lang="en-US" sz="900" dirty="0">
                <a:solidFill>
                  <a:schemeClr val="hlink"/>
                </a:solidFill>
                <a:latin typeface="Courier New" pitchFamily="49" charset="0"/>
              </a:rPr>
              <a:t>    &lt;END_TIME&gt;             </a:t>
            </a:r>
            <a:r>
              <a:rPr lang="en-US" sz="900" dirty="0">
                <a:solidFill>
                  <a:srgbClr val="FF0000"/>
                </a:solidFill>
                <a:latin typeface="Courier New" pitchFamily="49" charset="0"/>
              </a:rPr>
              <a:t>2007/05/30  23:59:00</a:t>
            </a:r>
            <a:r>
              <a:rPr lang="en-US" sz="900" dirty="0">
                <a:solidFill>
                  <a:schemeClr val="hlink"/>
                </a:solidFill>
                <a:latin typeface="Courier New" pitchFamily="49" charset="0"/>
              </a:rPr>
              <a:t>   &lt;/END_TIME&gt; </a:t>
            </a:r>
          </a:p>
          <a:p>
            <a:r>
              <a:rPr lang="en-US" sz="900" dirty="0">
                <a:solidFill>
                  <a:schemeClr val="hlink"/>
                </a:solidFill>
                <a:latin typeface="Courier New" pitchFamily="49" charset="0"/>
              </a:rPr>
              <a:t>    &lt;OBS_USED&gt;</a:t>
            </a:r>
          </a:p>
          <a:p>
            <a:r>
              <a:rPr lang="en-US" sz="900" dirty="0">
                <a:solidFill>
                  <a:schemeClr val="hlink"/>
                </a:solidFill>
                <a:latin typeface="Courier New" pitchFamily="49" charset="0"/>
              </a:rPr>
              <a:t>      &lt;NUMBER_USED&gt;        </a:t>
            </a:r>
            <a:r>
              <a:rPr lang="en-US" sz="900" dirty="0">
                <a:solidFill>
                  <a:srgbClr val="FF0000"/>
                </a:solidFill>
                <a:latin typeface="Courier New" pitchFamily="49" charset="0"/>
              </a:rPr>
              <a:t>52955</a:t>
            </a:r>
            <a:r>
              <a:rPr lang="en-US" sz="900" dirty="0">
                <a:solidFill>
                  <a:schemeClr val="hlink"/>
                </a:solidFill>
                <a:latin typeface="Courier New" pitchFamily="49" charset="0"/>
              </a:rPr>
              <a:t>                  &lt;/NUMBER_USED&gt; </a:t>
            </a:r>
          </a:p>
          <a:p>
            <a:r>
              <a:rPr lang="en-US" sz="900" dirty="0">
                <a:solidFill>
                  <a:schemeClr val="hlink"/>
                </a:solidFill>
                <a:latin typeface="Courier New" pitchFamily="49" charset="0"/>
              </a:rPr>
              <a:t>      &lt;TOTAL_OBS&gt;          </a:t>
            </a:r>
            <a:r>
              <a:rPr lang="en-US" sz="900" dirty="0">
                <a:solidFill>
                  <a:srgbClr val="FF0000"/>
                </a:solidFill>
                <a:latin typeface="Courier New" pitchFamily="49" charset="0"/>
              </a:rPr>
              <a:t>55069</a:t>
            </a:r>
            <a:r>
              <a:rPr lang="en-US" sz="900" dirty="0">
                <a:solidFill>
                  <a:schemeClr val="hlink"/>
                </a:solidFill>
                <a:latin typeface="Courier New" pitchFamily="49" charset="0"/>
              </a:rPr>
              <a:t>                  &lt;/TOTAL_OBS&gt; </a:t>
            </a:r>
          </a:p>
          <a:p>
            <a:r>
              <a:rPr lang="en-US" sz="900" dirty="0">
                <a:solidFill>
                  <a:schemeClr val="hlink"/>
                </a:solidFill>
                <a:latin typeface="Courier New" pitchFamily="49" charset="0"/>
              </a:rPr>
              <a:t>      &lt;PERCENTAGE&gt;         </a:t>
            </a:r>
            <a:r>
              <a:rPr lang="en-US" sz="900" dirty="0">
                <a:solidFill>
                  <a:srgbClr val="FF0000"/>
                </a:solidFill>
                <a:latin typeface="Courier New" pitchFamily="49" charset="0"/>
              </a:rPr>
              <a:t>96</a:t>
            </a:r>
            <a:r>
              <a:rPr lang="en-US" sz="900" dirty="0">
                <a:solidFill>
                  <a:schemeClr val="hlink"/>
                </a:solidFill>
                <a:latin typeface="Courier New" pitchFamily="49" charset="0"/>
              </a:rPr>
              <a:t>                     &lt;/PERCENTAGE&gt; </a:t>
            </a:r>
          </a:p>
          <a:p>
            <a:r>
              <a:rPr lang="en-US" sz="900" dirty="0">
                <a:solidFill>
                  <a:schemeClr val="hlink"/>
                </a:solidFill>
                <a:latin typeface="Courier New" pitchFamily="49" charset="0"/>
              </a:rPr>
              <a:t>    &lt;/OBS_USED&gt; </a:t>
            </a:r>
          </a:p>
          <a:p>
            <a:r>
              <a:rPr lang="en-US" sz="900" dirty="0">
                <a:solidFill>
                  <a:schemeClr val="hlink"/>
                </a:solidFill>
                <a:latin typeface="Courier New" pitchFamily="49" charset="0"/>
              </a:rPr>
              <a:t>    &lt;FIXED_AMB&gt; </a:t>
            </a:r>
          </a:p>
          <a:p>
            <a:r>
              <a:rPr lang="en-US" sz="900" dirty="0">
                <a:solidFill>
                  <a:schemeClr val="hlink"/>
                </a:solidFill>
                <a:latin typeface="Courier New" pitchFamily="49" charset="0"/>
              </a:rPr>
              <a:t>      &lt;NUMBER_FIXED&gt;       </a:t>
            </a:r>
            <a:r>
              <a:rPr lang="en-US" sz="900" dirty="0">
                <a:solidFill>
                  <a:srgbClr val="FF0000"/>
                </a:solidFill>
                <a:latin typeface="Courier New" pitchFamily="49" charset="0"/>
              </a:rPr>
              <a:t>218</a:t>
            </a:r>
            <a:r>
              <a:rPr lang="en-US" sz="900" dirty="0">
                <a:solidFill>
                  <a:schemeClr val="hlink"/>
                </a:solidFill>
                <a:latin typeface="Courier New" pitchFamily="49" charset="0"/>
              </a:rPr>
              <a:t>                    &lt;/NUMBER_FIXED&gt; </a:t>
            </a:r>
          </a:p>
          <a:p>
            <a:r>
              <a:rPr lang="en-US" sz="900" dirty="0">
                <a:solidFill>
                  <a:schemeClr val="hlink"/>
                </a:solidFill>
                <a:latin typeface="Courier New" pitchFamily="49" charset="0"/>
              </a:rPr>
              <a:t>      &lt;NUMBER_AMB&gt;         </a:t>
            </a:r>
            <a:r>
              <a:rPr lang="en-US" sz="900" dirty="0">
                <a:solidFill>
                  <a:srgbClr val="FF0000"/>
                </a:solidFill>
                <a:latin typeface="Courier New" pitchFamily="49" charset="0"/>
              </a:rPr>
              <a:t>242</a:t>
            </a:r>
            <a:r>
              <a:rPr lang="en-US" sz="900" dirty="0">
                <a:solidFill>
                  <a:schemeClr val="hlink"/>
                </a:solidFill>
                <a:latin typeface="Courier New" pitchFamily="49" charset="0"/>
              </a:rPr>
              <a:t>                    &lt;/NUMBER_AMB&gt; </a:t>
            </a:r>
          </a:p>
          <a:p>
            <a:r>
              <a:rPr lang="en-US" sz="900" dirty="0">
                <a:solidFill>
                  <a:schemeClr val="hlink"/>
                </a:solidFill>
                <a:latin typeface="Courier New" pitchFamily="49" charset="0"/>
              </a:rPr>
              <a:t>      &lt;PERCENTAGE&gt;         </a:t>
            </a:r>
            <a:r>
              <a:rPr lang="en-US" sz="900" dirty="0">
                <a:solidFill>
                  <a:srgbClr val="FF0000"/>
                </a:solidFill>
                <a:latin typeface="Courier New" pitchFamily="49" charset="0"/>
              </a:rPr>
              <a:t>90</a:t>
            </a:r>
            <a:r>
              <a:rPr lang="en-US" sz="900" dirty="0">
                <a:solidFill>
                  <a:schemeClr val="hlink"/>
                </a:solidFill>
                <a:latin typeface="Courier New" pitchFamily="49" charset="0"/>
              </a:rPr>
              <a:t>                     &lt;/PERCENTAGE&gt; </a:t>
            </a:r>
          </a:p>
          <a:p>
            <a:r>
              <a:rPr lang="en-US" sz="900" dirty="0">
                <a:solidFill>
                  <a:schemeClr val="hlink"/>
                </a:solidFill>
                <a:latin typeface="Courier New" pitchFamily="49" charset="0"/>
              </a:rPr>
              <a:t>    &lt;/FIXED_AMB&gt; </a:t>
            </a:r>
          </a:p>
          <a:p>
            <a:r>
              <a:rPr lang="en-US" sz="900" dirty="0">
                <a:solidFill>
                  <a:schemeClr val="hlink"/>
                </a:solidFill>
                <a:latin typeface="Courier New" pitchFamily="49" charset="0"/>
              </a:rPr>
              <a:t>    &lt;OVERALL_RMS UNIT="m"&gt;</a:t>
            </a:r>
            <a:r>
              <a:rPr lang="en-US" sz="900" dirty="0">
                <a:solidFill>
                  <a:srgbClr val="FF0000"/>
                </a:solidFill>
                <a:latin typeface="Courier New" pitchFamily="49" charset="0"/>
              </a:rPr>
              <a:t> 0.021</a:t>
            </a:r>
            <a:r>
              <a:rPr lang="en-US" sz="900" dirty="0">
                <a:solidFill>
                  <a:schemeClr val="hlink"/>
                </a:solidFill>
                <a:latin typeface="Courier New" pitchFamily="49" charset="0"/>
              </a:rPr>
              <a:t>                  &lt;/OVERALL_RMS&gt; </a:t>
            </a:r>
          </a:p>
          <a:p>
            <a:r>
              <a:rPr lang="en-US" sz="900" dirty="0">
                <a:solidFill>
                  <a:schemeClr val="hlink"/>
                </a:solidFill>
                <a:latin typeface="Courier New" pitchFamily="49" charset="0"/>
              </a:rPr>
              <a:t>  &lt;/DATA_INFORMATION&gt; </a:t>
            </a:r>
          </a:p>
          <a:p>
            <a:r>
              <a:rPr lang="en-US" sz="900" dirty="0">
                <a:solidFill>
                  <a:schemeClr val="hlink"/>
                </a:solidFill>
                <a:latin typeface="Courier New" pitchFamily="49" charset="0"/>
              </a:rPr>
              <a:t>  &lt;POSITION&gt; </a:t>
            </a:r>
          </a:p>
          <a:p>
            <a:r>
              <a:rPr lang="en-US" sz="900" dirty="0">
                <a:solidFill>
                  <a:schemeClr val="hlink"/>
                </a:solidFill>
                <a:latin typeface="Courier New" pitchFamily="49" charset="0"/>
              </a:rPr>
              <a:t>    &lt;REF_FRAME&gt;            </a:t>
            </a:r>
            <a:r>
              <a:rPr lang="en-US" sz="900" dirty="0">
                <a:solidFill>
                  <a:srgbClr val="FF0000"/>
                </a:solidFill>
                <a:latin typeface="Courier New" pitchFamily="49" charset="0"/>
              </a:rPr>
              <a:t>NAD_83(CORS96)        </a:t>
            </a:r>
            <a:r>
              <a:rPr lang="en-US" sz="900" dirty="0">
                <a:solidFill>
                  <a:schemeClr val="hlink"/>
                </a:solidFill>
                <a:latin typeface="Courier New" pitchFamily="49" charset="0"/>
              </a:rPr>
              <a:t> &lt;/REF_FRAME&gt; </a:t>
            </a:r>
          </a:p>
          <a:p>
            <a:r>
              <a:rPr lang="en-US" sz="900" dirty="0">
                <a:solidFill>
                  <a:schemeClr val="hlink"/>
                </a:solidFill>
                <a:latin typeface="Courier New" pitchFamily="49" charset="0"/>
              </a:rPr>
              <a:t>    &lt;EPOCH&gt;                </a:t>
            </a:r>
            <a:r>
              <a:rPr lang="en-US" sz="900" dirty="0">
                <a:solidFill>
                  <a:srgbClr val="FF0000"/>
                </a:solidFill>
                <a:latin typeface="Courier New" pitchFamily="49" charset="0"/>
              </a:rPr>
              <a:t>2002.0000              </a:t>
            </a:r>
            <a:r>
              <a:rPr lang="en-US" sz="900" dirty="0">
                <a:solidFill>
                  <a:schemeClr val="hlink"/>
                </a:solidFill>
                <a:latin typeface="Courier New" pitchFamily="49" charset="0"/>
              </a:rPr>
              <a:t>&lt;/EPOCH&gt; </a:t>
            </a:r>
          </a:p>
          <a:p>
            <a:r>
              <a:rPr lang="en-US" sz="900" dirty="0">
                <a:solidFill>
                  <a:schemeClr val="hlink"/>
                </a:solidFill>
                <a:latin typeface="Courier New" pitchFamily="49" charset="0"/>
              </a:rPr>
              <a:t>    &lt;COORD_SET&gt; </a:t>
            </a:r>
          </a:p>
          <a:p>
            <a:r>
              <a:rPr lang="en-US" sz="900" dirty="0">
                <a:solidFill>
                  <a:schemeClr val="hlink"/>
                </a:solidFill>
                <a:latin typeface="Courier New" pitchFamily="49" charset="0"/>
              </a:rPr>
              <a:t>      &lt;RECT_COORD&gt; </a:t>
            </a:r>
          </a:p>
          <a:p>
            <a:r>
              <a:rPr lang="en-US" sz="900" dirty="0">
                <a:solidFill>
                  <a:schemeClr val="hlink"/>
                </a:solidFill>
                <a:latin typeface="Courier New" pitchFamily="49" charset="0"/>
              </a:rPr>
              <a:t>        &lt;COORDINATE AXIS="X" UNIT="m" UNCERTAINTY="0.003"&gt; </a:t>
            </a:r>
            <a:r>
              <a:rPr lang="en-US" sz="900" dirty="0">
                <a:solidFill>
                  <a:srgbClr val="FF0000"/>
                </a:solidFill>
                <a:latin typeface="Courier New" pitchFamily="49" charset="0"/>
              </a:rPr>
              <a:t>-496255.901</a:t>
            </a:r>
            <a:r>
              <a:rPr lang="en-US" sz="900" dirty="0">
                <a:solidFill>
                  <a:schemeClr val="hlink"/>
                </a:solidFill>
                <a:latin typeface="Courier New" pitchFamily="49" charset="0"/>
              </a:rPr>
              <a:t> &lt;/COORDINATE&gt; </a:t>
            </a:r>
          </a:p>
          <a:p>
            <a:r>
              <a:rPr lang="en-US" sz="900" dirty="0">
                <a:solidFill>
                  <a:schemeClr val="hlink"/>
                </a:solidFill>
                <a:latin typeface="Courier New" pitchFamily="49" charset="0"/>
              </a:rPr>
              <a:t>        &lt;COORDINATE AXIS="Y" UNIT="m" UNCERTAINTY="0.022"&gt; </a:t>
            </a:r>
            <a:r>
              <a:rPr lang="en-US" sz="900" dirty="0">
                <a:solidFill>
                  <a:srgbClr val="FF0000"/>
                </a:solidFill>
                <a:latin typeface="Courier New" pitchFamily="49" charset="0"/>
              </a:rPr>
              <a:t>-5510741.494</a:t>
            </a:r>
            <a:r>
              <a:rPr lang="en-US" sz="900" dirty="0">
                <a:solidFill>
                  <a:schemeClr val="hlink"/>
                </a:solidFill>
                <a:latin typeface="Courier New" pitchFamily="49" charset="0"/>
              </a:rPr>
              <a:t> &lt;/COORDINATE&gt; </a:t>
            </a:r>
          </a:p>
          <a:p>
            <a:r>
              <a:rPr lang="en-US" sz="900" dirty="0">
                <a:solidFill>
                  <a:schemeClr val="hlink"/>
                </a:solidFill>
                <a:latin typeface="Courier New" pitchFamily="49" charset="0"/>
              </a:rPr>
              <a:t>        &lt;COORDINATE AXIS="Z" UNIT="m" UNCERTAINTY="0.017"&gt; </a:t>
            </a:r>
            <a:r>
              <a:rPr lang="en-US" sz="900" dirty="0">
                <a:solidFill>
                  <a:srgbClr val="FF0000"/>
                </a:solidFill>
                <a:latin typeface="Courier New" pitchFamily="49" charset="0"/>
              </a:rPr>
              <a:t>3162058.243</a:t>
            </a:r>
            <a:r>
              <a:rPr lang="en-US" sz="900" dirty="0">
                <a:solidFill>
                  <a:schemeClr val="hlink"/>
                </a:solidFill>
                <a:latin typeface="Courier New" pitchFamily="49" charset="0"/>
              </a:rPr>
              <a:t> &lt;/COORDINATE&gt; </a:t>
            </a:r>
          </a:p>
          <a:p>
            <a:r>
              <a:rPr lang="en-US" sz="900" dirty="0">
                <a:solidFill>
                  <a:schemeClr val="hlink"/>
                </a:solidFill>
                <a:latin typeface="Courier New" pitchFamily="49" charset="0"/>
              </a:rPr>
              <a:t>      &lt;/RECT_COORD&gt; </a:t>
            </a:r>
          </a:p>
          <a:p>
            <a:r>
              <a:rPr lang="en-US" sz="900" dirty="0">
                <a:solidFill>
                  <a:schemeClr val="hlink"/>
                </a:solidFill>
                <a:latin typeface="Courier New" pitchFamily="49" charset="0"/>
              </a:rPr>
              <a:t>      &lt;ELLIP_COORD&gt; </a:t>
            </a:r>
          </a:p>
          <a:p>
            <a:r>
              <a:rPr lang="en-US" sz="900" dirty="0">
                <a:solidFill>
                  <a:schemeClr val="hlink"/>
                </a:solidFill>
                <a:latin typeface="Courier New" pitchFamily="49" charset="0"/>
              </a:rPr>
              <a:t>        &lt;LAT&gt; </a:t>
            </a:r>
          </a:p>
          <a:p>
            <a:r>
              <a:rPr lang="en-US" sz="900" dirty="0">
                <a:solidFill>
                  <a:schemeClr val="hlink"/>
                </a:solidFill>
                <a:latin typeface="Courier New" pitchFamily="49" charset="0"/>
              </a:rPr>
              <a:t>          &lt;DEGREES&gt; </a:t>
            </a:r>
            <a:r>
              <a:rPr lang="en-US" sz="900" dirty="0">
                <a:solidFill>
                  <a:srgbClr val="FF0000"/>
                </a:solidFill>
                <a:latin typeface="Courier New" pitchFamily="49" charset="0"/>
              </a:rPr>
              <a:t>29</a:t>
            </a:r>
            <a:r>
              <a:rPr lang="en-US" sz="900" dirty="0">
                <a:solidFill>
                  <a:schemeClr val="hlink"/>
                </a:solidFill>
                <a:latin typeface="Courier New" pitchFamily="49" charset="0"/>
              </a:rPr>
              <a:t> &lt;/DEGREES&gt; </a:t>
            </a:r>
          </a:p>
          <a:p>
            <a:r>
              <a:rPr lang="en-US" sz="900" dirty="0">
                <a:solidFill>
                  <a:schemeClr val="hlink"/>
                </a:solidFill>
                <a:latin typeface="Courier New" pitchFamily="49" charset="0"/>
              </a:rPr>
              <a:t>          &lt;MINUTES&gt; </a:t>
            </a:r>
            <a:r>
              <a:rPr lang="en-US" sz="900" dirty="0">
                <a:solidFill>
                  <a:srgbClr val="FF0000"/>
                </a:solidFill>
                <a:latin typeface="Courier New" pitchFamily="49" charset="0"/>
              </a:rPr>
              <a:t>54</a:t>
            </a:r>
            <a:r>
              <a:rPr lang="en-US" sz="900" dirty="0">
                <a:solidFill>
                  <a:schemeClr val="hlink"/>
                </a:solidFill>
                <a:latin typeface="Courier New" pitchFamily="49" charset="0"/>
              </a:rPr>
              <a:t> &lt;/MINUTES&gt; </a:t>
            </a:r>
          </a:p>
          <a:p>
            <a:r>
              <a:rPr lang="en-US" sz="900" dirty="0">
                <a:solidFill>
                  <a:schemeClr val="hlink"/>
                </a:solidFill>
                <a:latin typeface="Courier New" pitchFamily="49" charset="0"/>
              </a:rPr>
              <a:t>          &lt;SECONDS&gt; </a:t>
            </a:r>
            <a:r>
              <a:rPr lang="en-US" sz="900" dirty="0">
                <a:solidFill>
                  <a:srgbClr val="FF0000"/>
                </a:solidFill>
                <a:latin typeface="Courier New" pitchFamily="49" charset="0"/>
              </a:rPr>
              <a:t>48.44070 </a:t>
            </a:r>
            <a:r>
              <a:rPr lang="en-US" sz="900" dirty="0">
                <a:solidFill>
                  <a:schemeClr val="hlink"/>
                </a:solidFill>
                <a:latin typeface="Courier New" pitchFamily="49" charset="0"/>
              </a:rPr>
              <a:t>&lt;/SECONDS&gt; </a:t>
            </a:r>
          </a:p>
          <a:p>
            <a:r>
              <a:rPr lang="en-US" sz="900" dirty="0">
                <a:solidFill>
                  <a:schemeClr val="hlink"/>
                </a:solidFill>
                <a:latin typeface="Courier New" pitchFamily="49" charset="0"/>
              </a:rPr>
              <a:t>&lt;UNCERTAINTY&gt; </a:t>
            </a:r>
            <a:r>
              <a:rPr lang="en-US" sz="900" dirty="0">
                <a:solidFill>
                  <a:srgbClr val="FF0000"/>
                </a:solidFill>
                <a:latin typeface="Courier New" pitchFamily="49" charset="0"/>
              </a:rPr>
              <a:t>0.003</a:t>
            </a:r>
            <a:r>
              <a:rPr lang="en-US" sz="900" dirty="0">
                <a:solidFill>
                  <a:schemeClr val="hlink"/>
                </a:solidFill>
                <a:latin typeface="Courier New" pitchFamily="49" charset="0"/>
              </a:rPr>
              <a:t> &lt;/UNCERTAINTY&gt; </a:t>
            </a:r>
          </a:p>
          <a:p>
            <a:r>
              <a:rPr lang="en-US" sz="900" dirty="0">
                <a:solidFill>
                  <a:schemeClr val="hlink"/>
                </a:solidFill>
                <a:latin typeface="Courier New" pitchFamily="49" charset="0"/>
              </a:rPr>
              <a:t>&lt;UNCERTAINTY_UNIT&gt;</a:t>
            </a:r>
            <a:r>
              <a:rPr lang="en-US" sz="900" dirty="0">
                <a:solidFill>
                  <a:srgbClr val="FF0000"/>
                </a:solidFill>
                <a:latin typeface="Courier New" pitchFamily="49" charset="0"/>
              </a:rPr>
              <a:t>m</a:t>
            </a:r>
            <a:r>
              <a:rPr lang="en-US" sz="900" dirty="0">
                <a:solidFill>
                  <a:schemeClr val="hlink"/>
                </a:solidFill>
                <a:latin typeface="Courier New" pitchFamily="49" charset="0"/>
              </a:rPr>
              <a:t> &lt;/UNCERTAINTY_UNIT&gt;</a:t>
            </a:r>
          </a:p>
          <a:p>
            <a:r>
              <a:rPr lang="en-US" sz="900" dirty="0">
                <a:solidFill>
                  <a:schemeClr val="hlink"/>
                </a:solidFill>
                <a:latin typeface="Courier New" pitchFamily="49" charset="0"/>
              </a:rPr>
              <a:t> &lt;/LAT&gt;</a:t>
            </a:r>
          </a:p>
          <a:p>
            <a:r>
              <a:rPr lang="en-US" sz="900" dirty="0">
                <a:solidFill>
                  <a:schemeClr val="hlink"/>
                </a:solidFill>
                <a:latin typeface="Courier New" pitchFamily="49" charset="0"/>
              </a:rPr>
              <a:t>&lt;EAST_LONG&gt;</a:t>
            </a:r>
          </a:p>
          <a:p>
            <a:r>
              <a:rPr lang="en-US" sz="900" dirty="0">
                <a:solidFill>
                  <a:schemeClr val="hlink"/>
                </a:solidFill>
                <a:latin typeface="Courier New" pitchFamily="49" charset="0"/>
              </a:rPr>
              <a:t>&lt;DEGREES&gt;264 &lt;/DEGREES&gt;</a:t>
            </a:r>
          </a:p>
          <a:p>
            <a:r>
              <a:rPr lang="en-US" sz="900" dirty="0">
                <a:solidFill>
                  <a:schemeClr val="hlink"/>
                </a:solidFill>
                <a:latin typeface="Courier New" pitchFamily="49" charset="0"/>
              </a:rPr>
              <a:t>&lt;MINUTES&gt;51&lt;/MINUTES&gt;</a:t>
            </a:r>
          </a:p>
          <a:p>
            <a:r>
              <a:rPr lang="en-US" sz="900" dirty="0">
                <a:solidFill>
                  <a:schemeClr val="hlink"/>
                </a:solidFill>
                <a:latin typeface="Courier New" pitchFamily="49" charset="0"/>
              </a:rPr>
              <a:t>&lt;SECONDS&gt;15.31122&lt;/SECONDS&gt;</a:t>
            </a:r>
          </a:p>
          <a:p>
            <a:r>
              <a:rPr lang="en-US" sz="900" dirty="0">
                <a:solidFill>
                  <a:schemeClr val="hlink"/>
                </a:solidFill>
                <a:latin typeface="Courier New" pitchFamily="49" charset="0"/>
              </a:rPr>
              <a:t>&lt;UNCERTAINTY&gt;0.002&lt;/UNCERTAINTY&gt;</a:t>
            </a:r>
          </a:p>
          <a:p>
            <a:r>
              <a:rPr lang="en-US" sz="900" dirty="0">
                <a:solidFill>
                  <a:schemeClr val="hlink"/>
                </a:solidFill>
                <a:latin typeface="Courier New" pitchFamily="49" charset="0"/>
              </a:rPr>
              <a:t>&lt;UNCERTAINTY_UNIT&gt;m&lt;/UNCERTAINTY_UNIT&gt;</a:t>
            </a:r>
          </a:p>
          <a:p>
            <a:r>
              <a:rPr lang="en-US" sz="900" dirty="0">
                <a:solidFill>
                  <a:schemeClr val="hlink"/>
                </a:solidFill>
                <a:latin typeface="Courier New" pitchFamily="49" charset="0"/>
              </a:rPr>
              <a:t>&lt;/EAST_LONG&gt;</a:t>
            </a:r>
          </a:p>
          <a:p>
            <a:r>
              <a:rPr lang="en-US" sz="900" dirty="0">
                <a:solidFill>
                  <a:schemeClr val="hlink"/>
                </a:solidFill>
                <a:latin typeface="Courier New" pitchFamily="49" charset="0"/>
              </a:rPr>
              <a:t>&lt;EL_HEIGHT&gt;</a:t>
            </a:r>
          </a:p>
          <a:p>
            <a:r>
              <a:rPr lang="en-US" sz="900" dirty="0">
                <a:solidFill>
                  <a:schemeClr val="hlink"/>
                </a:solidFill>
                <a:latin typeface="Courier New" pitchFamily="49" charset="0"/>
              </a:rPr>
              <a:t>&lt;VALUE&gt;-7.199&lt;/VALUE&gt;</a:t>
            </a:r>
          </a:p>
          <a:p>
            <a:r>
              <a:rPr lang="en-US" sz="900" dirty="0">
                <a:solidFill>
                  <a:schemeClr val="hlink"/>
                </a:solidFill>
                <a:latin typeface="Courier New" pitchFamily="49" charset="0"/>
              </a:rPr>
              <a:t>&lt;UNCERTAINTY&gt;0.027&lt;/UNCERTAINTY&gt;</a:t>
            </a:r>
          </a:p>
          <a:p>
            <a:r>
              <a:rPr lang="en-US" sz="900" dirty="0">
                <a:solidFill>
                  <a:schemeClr val="hlink"/>
                </a:solidFill>
                <a:latin typeface="Courier New" pitchFamily="49" charset="0"/>
              </a:rPr>
              <a:t>&lt;UNCERTAINTY_UNIT&gt;m&lt;/UNCERTAINTY_UNIT&gt;</a:t>
            </a:r>
          </a:p>
          <a:p>
            <a:r>
              <a:rPr lang="en-US" sz="900" dirty="0">
                <a:solidFill>
                  <a:schemeClr val="hlink"/>
                </a:solidFill>
                <a:latin typeface="Courier New" pitchFamily="49" charset="0"/>
              </a:rPr>
              <a:t>&lt;/EL_HEIGHT&gt;</a:t>
            </a:r>
          </a:p>
          <a:p>
            <a:r>
              <a:rPr lang="en-US" sz="900" dirty="0">
                <a:solidFill>
                  <a:schemeClr val="hlink"/>
                </a:solidFill>
                <a:latin typeface="Courier New" pitchFamily="49" charset="0"/>
              </a:rPr>
              <a:t>&lt;/ELLIP_COORD&gt;</a:t>
            </a:r>
          </a:p>
          <a:p>
            <a:r>
              <a:rPr lang="en-US" sz="900" dirty="0">
                <a:solidFill>
                  <a:schemeClr val="hlink"/>
                </a:solidFill>
                <a:latin typeface="Courier New" pitchFamily="49" charset="0"/>
              </a:rPr>
              <a:t>&lt;/COORD_SET&gt;</a:t>
            </a:r>
          </a:p>
          <a:p>
            <a:r>
              <a:rPr lang="en-US" sz="900" dirty="0">
                <a:solidFill>
                  <a:schemeClr val="hlink"/>
                </a:solidFill>
                <a:latin typeface="Courier New" pitchFamily="49" charset="0"/>
              </a:rPr>
              <a:t>&lt;/POSITION&gt;</a:t>
            </a:r>
          </a:p>
          <a:p>
            <a:r>
              <a:rPr lang="en-US" sz="900" dirty="0">
                <a:solidFill>
                  <a:schemeClr val="hlink"/>
                </a:solidFill>
                <a:latin typeface="Courier New" pitchFamily="49" charset="0"/>
              </a:rPr>
              <a:t>&lt;POSITION&gt;</a:t>
            </a:r>
          </a:p>
          <a:p>
            <a:r>
              <a:rPr lang="en-US" sz="900" dirty="0">
                <a:solidFill>
                  <a:schemeClr val="hlink"/>
                </a:solidFill>
                <a:latin typeface="Courier New" pitchFamily="49" charset="0"/>
              </a:rPr>
              <a:t>&lt;REF_FRAME&gt;ITRF00 (EPOCH:2007.4096)&lt;/REF_FRAME&gt;</a:t>
            </a:r>
          </a:p>
          <a:p>
            <a:r>
              <a:rPr lang="en-US" sz="900" dirty="0">
                <a:solidFill>
                  <a:schemeClr val="hlink"/>
                </a:solidFill>
                <a:latin typeface="Courier New" pitchFamily="49" charset="0"/>
              </a:rPr>
              <a:t>&lt;EPOCH&gt;2007.4096&lt;/EPOCH&gt;</a:t>
            </a:r>
          </a:p>
          <a:p>
            <a:r>
              <a:rPr lang="en-US" sz="900" dirty="0">
                <a:solidFill>
                  <a:schemeClr val="hlink"/>
                </a:solidFill>
                <a:latin typeface="Courier New" pitchFamily="49" charset="0"/>
              </a:rPr>
              <a:t>&lt;COORD_SET&gt;</a:t>
            </a:r>
          </a:p>
          <a:p>
            <a:r>
              <a:rPr lang="en-US" sz="900" dirty="0">
                <a:solidFill>
                  <a:schemeClr val="hlink"/>
                </a:solidFill>
                <a:latin typeface="Courier New" pitchFamily="49" charset="0"/>
              </a:rPr>
              <a:t>&lt;RECT_COORD&gt;</a:t>
            </a:r>
          </a:p>
          <a:p>
            <a:r>
              <a:rPr lang="en-US" sz="900" dirty="0">
                <a:solidFill>
                  <a:schemeClr val="hlink"/>
                </a:solidFill>
                <a:latin typeface="Courier New" pitchFamily="49" charset="0"/>
              </a:rPr>
              <a:t>&lt;COORDINATE AXIS="X" UNIT="m" UNCERTAINTY="0.003"&gt;-496256.585&lt;/COORDINATE&gt;</a:t>
            </a:r>
          </a:p>
          <a:p>
            <a:r>
              <a:rPr lang="en-US" sz="900" dirty="0">
                <a:solidFill>
                  <a:schemeClr val="hlink"/>
                </a:solidFill>
                <a:latin typeface="Courier New" pitchFamily="49" charset="0"/>
              </a:rPr>
              <a:t>&lt;COORDINATE AXIS="Y" UNIT="m" UNCERTAINTY="0.022"&gt;-5510740.027&lt;/COORDINATE&gt;</a:t>
            </a:r>
          </a:p>
          <a:p>
            <a:r>
              <a:rPr lang="en-US" sz="900" dirty="0">
                <a:solidFill>
                  <a:schemeClr val="hlink"/>
                </a:solidFill>
                <a:latin typeface="Courier New" pitchFamily="49" charset="0"/>
              </a:rPr>
              <a:t>&lt;COORDINATE AXIS="Z" UNIT="m" UNCERTAINTY="0.017"&gt;3162058.057&lt;/COORDINATE&gt;</a:t>
            </a:r>
          </a:p>
          <a:p>
            <a:r>
              <a:rPr lang="en-US" sz="900" dirty="0">
                <a:solidFill>
                  <a:schemeClr val="hlink"/>
                </a:solidFill>
                <a:latin typeface="Courier New" pitchFamily="49" charset="0"/>
              </a:rPr>
              <a:t>&lt;/RECT_COORD&gt;</a:t>
            </a:r>
          </a:p>
          <a:p>
            <a:r>
              <a:rPr lang="en-US" sz="900" dirty="0">
                <a:solidFill>
                  <a:schemeClr val="hlink"/>
                </a:solidFill>
                <a:latin typeface="Courier New" pitchFamily="49" charset="0"/>
              </a:rPr>
              <a:t>&lt;ELLIP_COORD&gt;</a:t>
            </a:r>
          </a:p>
          <a:p>
            <a:r>
              <a:rPr lang="en-US" sz="900" dirty="0">
                <a:solidFill>
                  <a:schemeClr val="hlink"/>
                </a:solidFill>
                <a:latin typeface="Courier New" pitchFamily="49" charset="0"/>
              </a:rPr>
              <a:t>&lt;LAT&gt;</a:t>
            </a:r>
          </a:p>
          <a:p>
            <a:r>
              <a:rPr lang="en-US" sz="900" dirty="0">
                <a:solidFill>
                  <a:schemeClr val="hlink"/>
                </a:solidFill>
                <a:latin typeface="Courier New" pitchFamily="49" charset="0"/>
              </a:rPr>
              <a:t>&lt;DEGREES&gt;29&lt;/DEGREES&gt;</a:t>
            </a:r>
          </a:p>
          <a:p>
            <a:r>
              <a:rPr lang="en-US" sz="900" dirty="0">
                <a:solidFill>
                  <a:schemeClr val="hlink"/>
                </a:solidFill>
                <a:latin typeface="Courier New" pitchFamily="49" charset="0"/>
              </a:rPr>
              <a:t>&lt;MINUTES&gt;54&lt;/MINUTES&gt;</a:t>
            </a:r>
          </a:p>
          <a:p>
            <a:r>
              <a:rPr lang="en-US" sz="900" dirty="0">
                <a:solidFill>
                  <a:schemeClr val="hlink"/>
                </a:solidFill>
                <a:latin typeface="Courier New" pitchFamily="49" charset="0"/>
              </a:rPr>
              <a:t>&lt;SECONDS&gt;48.45813&lt;/SECONDS&gt;</a:t>
            </a:r>
          </a:p>
          <a:p>
            <a:r>
              <a:rPr lang="en-US" sz="900" dirty="0">
                <a:solidFill>
                  <a:schemeClr val="hlink"/>
                </a:solidFill>
                <a:latin typeface="Courier New" pitchFamily="49" charset="0"/>
              </a:rPr>
              <a:t>&lt;UNCERTAINTY&gt;0.003&lt;/UNCERTAINTY&gt;</a:t>
            </a:r>
          </a:p>
          <a:p>
            <a:r>
              <a:rPr lang="en-US" sz="900" dirty="0">
                <a:solidFill>
                  <a:schemeClr val="hlink"/>
                </a:solidFill>
                <a:latin typeface="Courier New" pitchFamily="49" charset="0"/>
              </a:rPr>
              <a:t>&lt;UNCERTAINTY_UNIT&gt;m&lt;/UNCERTAINTY_UNIT&gt;</a:t>
            </a:r>
          </a:p>
          <a:p>
            <a:r>
              <a:rPr lang="en-US" sz="900" dirty="0">
                <a:solidFill>
                  <a:schemeClr val="hlink"/>
                </a:solidFill>
                <a:latin typeface="Courier New" pitchFamily="49" charset="0"/>
              </a:rPr>
              <a:t>&lt;/LAT&gt;</a:t>
            </a:r>
          </a:p>
          <a:p>
            <a:r>
              <a:rPr lang="en-US" sz="900" dirty="0">
                <a:solidFill>
                  <a:schemeClr val="hlink"/>
                </a:solidFill>
                <a:latin typeface="Courier New" pitchFamily="49" charset="0"/>
              </a:rPr>
              <a:t>&lt;EAST_LONG&gt;</a:t>
            </a:r>
          </a:p>
          <a:p>
            <a:r>
              <a:rPr lang="en-US" sz="900" dirty="0">
                <a:solidFill>
                  <a:schemeClr val="hlink"/>
                </a:solidFill>
                <a:latin typeface="Courier New" pitchFamily="49" charset="0"/>
              </a:rPr>
              <a:t>&lt;DEGREES&gt;264&lt;/DEGREES&gt;</a:t>
            </a:r>
          </a:p>
          <a:p>
            <a:r>
              <a:rPr lang="en-US" sz="900" dirty="0">
                <a:solidFill>
                  <a:schemeClr val="hlink"/>
                </a:solidFill>
                <a:latin typeface="Courier New" pitchFamily="49" charset="0"/>
              </a:rPr>
              <a:t>&lt;MINUTES&gt;51&lt;/MINUTES&gt;</a:t>
            </a:r>
          </a:p>
          <a:p>
            <a:r>
              <a:rPr lang="en-US" sz="900" dirty="0">
                <a:solidFill>
                  <a:schemeClr val="hlink"/>
                </a:solidFill>
                <a:latin typeface="Courier New" pitchFamily="49" charset="0"/>
              </a:rPr>
              <a:t>&lt;SECONDS&gt;15.28092&lt;/SECONDS&gt;</a:t>
            </a:r>
          </a:p>
          <a:p>
            <a:r>
              <a:rPr lang="en-US" sz="900" dirty="0">
                <a:solidFill>
                  <a:schemeClr val="hlink"/>
                </a:solidFill>
                <a:latin typeface="Courier New" pitchFamily="49" charset="0"/>
              </a:rPr>
              <a:t>&lt;UNCERTAINTY&gt;0.002&lt;/UNCERTAINTY&gt;</a:t>
            </a:r>
          </a:p>
          <a:p>
            <a:r>
              <a:rPr lang="en-US" sz="900" dirty="0">
                <a:solidFill>
                  <a:schemeClr val="hlink"/>
                </a:solidFill>
                <a:latin typeface="Courier New" pitchFamily="49" charset="0"/>
              </a:rPr>
              <a:t>&lt;UNCERTAINTY_UNIT&gt;m&lt;/UNCERTAINTY_UNIT&gt;</a:t>
            </a:r>
          </a:p>
          <a:p>
            <a:r>
              <a:rPr lang="en-US" sz="900" dirty="0">
                <a:solidFill>
                  <a:schemeClr val="hlink"/>
                </a:solidFill>
                <a:latin typeface="Courier New" pitchFamily="49" charset="0"/>
              </a:rPr>
              <a:t>&lt;/EAST_LONG&gt;</a:t>
            </a:r>
          </a:p>
          <a:p>
            <a:r>
              <a:rPr lang="en-US" sz="900" dirty="0">
                <a:solidFill>
                  <a:schemeClr val="hlink"/>
                </a:solidFill>
                <a:latin typeface="Courier New" pitchFamily="49" charset="0"/>
              </a:rPr>
              <a:t>&lt;EL_HEIGHT&gt;</a:t>
            </a:r>
          </a:p>
          <a:p>
            <a:r>
              <a:rPr lang="en-US" sz="900" dirty="0">
                <a:solidFill>
                  <a:schemeClr val="hlink"/>
                </a:solidFill>
                <a:latin typeface="Courier New" pitchFamily="49" charset="0"/>
              </a:rPr>
              <a:t>&lt;VALUE&gt;-8.505&lt;/VALUE&gt;</a:t>
            </a:r>
          </a:p>
          <a:p>
            <a:r>
              <a:rPr lang="en-US" sz="900" dirty="0">
                <a:solidFill>
                  <a:schemeClr val="hlink"/>
                </a:solidFill>
                <a:latin typeface="Courier New" pitchFamily="49" charset="0"/>
              </a:rPr>
              <a:t>&lt;UNCERTAINTY&gt;0.027&lt;/UNCERTAINTY&gt;</a:t>
            </a:r>
          </a:p>
          <a:p>
            <a:r>
              <a:rPr lang="en-US" sz="900" dirty="0">
                <a:solidFill>
                  <a:schemeClr val="hlink"/>
                </a:solidFill>
                <a:latin typeface="Courier New" pitchFamily="49" charset="0"/>
              </a:rPr>
              <a:t>&lt;UNCERTAINTY_UNIT&gt;m&lt;/UNCERTAINTY_UNIT&gt;</a:t>
            </a:r>
          </a:p>
          <a:p>
            <a:r>
              <a:rPr lang="en-US" sz="900" dirty="0">
                <a:solidFill>
                  <a:schemeClr val="hlink"/>
                </a:solidFill>
                <a:latin typeface="Courier New" pitchFamily="49" charset="0"/>
              </a:rPr>
              <a:t>&lt;/EL_HEIGHT&gt;</a:t>
            </a:r>
          </a:p>
          <a:p>
            <a:r>
              <a:rPr lang="en-US" sz="900" dirty="0">
                <a:solidFill>
                  <a:schemeClr val="hlink"/>
                </a:solidFill>
                <a:latin typeface="Courier New" pitchFamily="49" charset="0"/>
              </a:rPr>
              <a:t>&lt;/ELLIP_COORD&gt;</a:t>
            </a:r>
          </a:p>
          <a:p>
            <a:r>
              <a:rPr lang="en-US" sz="900" dirty="0">
                <a:solidFill>
                  <a:schemeClr val="hlink"/>
                </a:solidFill>
                <a:latin typeface="Courier New" pitchFamily="49" charset="0"/>
              </a:rPr>
              <a:t>&lt;/COORD_SET&gt;</a:t>
            </a:r>
          </a:p>
          <a:p>
            <a:r>
              <a:rPr lang="en-US" sz="900" dirty="0">
                <a:solidFill>
                  <a:schemeClr val="hlink"/>
                </a:solidFill>
                <a:latin typeface="Courier New" pitchFamily="49" charset="0"/>
              </a:rPr>
              <a:t>&lt;/POSITION&gt;</a:t>
            </a:r>
          </a:p>
          <a:p>
            <a:r>
              <a:rPr lang="en-US" sz="900" dirty="0">
                <a:solidFill>
                  <a:schemeClr val="hlink"/>
                </a:solidFill>
                <a:latin typeface="Courier New" pitchFamily="49" charset="0"/>
              </a:rPr>
              <a:t>&lt;ORTHO_HGT UNCERTAINTY="0.037" UNIT="m" SOURCE="[Geoid03 NAVD88]"&gt;20.154&lt;/ORTHO_HGT&gt;</a:t>
            </a:r>
          </a:p>
          <a:p>
            <a:r>
              <a:rPr lang="en-US" sz="900" dirty="0">
                <a:solidFill>
                  <a:schemeClr val="hlink"/>
                </a:solidFill>
                <a:latin typeface="Courier New" pitchFamily="49" charset="0"/>
              </a:rPr>
              <a:t>&lt;PLANE_COORD_INFO&gt;</a:t>
            </a:r>
          </a:p>
          <a:p>
            <a:r>
              <a:rPr lang="en-US" sz="900" dirty="0">
                <a:solidFill>
                  <a:schemeClr val="hlink"/>
                </a:solidFill>
                <a:latin typeface="Courier New" pitchFamily="49" charset="0"/>
              </a:rPr>
              <a:t>&lt;PLANE_COORD_SPEC TYPE="UTM" ZONE="15"&gt;</a:t>
            </a:r>
          </a:p>
          <a:p>
            <a:r>
              <a:rPr lang="en-US" sz="900" dirty="0">
                <a:solidFill>
                  <a:schemeClr val="hlink"/>
                </a:solidFill>
                <a:latin typeface="Courier New" pitchFamily="49" charset="0"/>
              </a:rPr>
              <a:t>&lt;NORTHING UNIT="m"&gt;3311130.625&lt;/NORTHING&gt;</a:t>
            </a:r>
          </a:p>
          <a:p>
            <a:r>
              <a:rPr lang="en-US" sz="900" dirty="0">
                <a:solidFill>
                  <a:schemeClr val="hlink"/>
                </a:solidFill>
                <a:latin typeface="Courier New" pitchFamily="49" charset="0"/>
              </a:rPr>
              <a:t>&lt;EASTING UNIT="m"&gt;292843.826&lt;/EASTING&gt;</a:t>
            </a:r>
          </a:p>
          <a:p>
            <a:r>
              <a:rPr lang="en-US" sz="900" dirty="0">
                <a:solidFill>
                  <a:schemeClr val="hlink"/>
                </a:solidFill>
                <a:latin typeface="Courier New" pitchFamily="49" charset="0"/>
              </a:rPr>
              <a:t>&lt;CONVERGENCE UNIT="deg"&gt;-1.07044705&lt;/CONVERGENCE&gt;</a:t>
            </a:r>
          </a:p>
          <a:p>
            <a:r>
              <a:rPr lang="en-US" sz="900" dirty="0">
                <a:solidFill>
                  <a:schemeClr val="hlink"/>
                </a:solidFill>
                <a:latin typeface="Courier New" pitchFamily="49" charset="0"/>
              </a:rPr>
              <a:t>&lt;SCALE&gt;1.00012949&lt;/SCALE&gt;</a:t>
            </a:r>
          </a:p>
          <a:p>
            <a:r>
              <a:rPr lang="en-US" sz="900" dirty="0">
                <a:solidFill>
                  <a:schemeClr val="hlink"/>
                </a:solidFill>
                <a:latin typeface="Courier New" pitchFamily="49" charset="0"/>
              </a:rPr>
              <a:t>&lt;CF&gt;1.00013062&lt;/CF&gt;</a:t>
            </a:r>
          </a:p>
          <a:p>
            <a:r>
              <a:rPr lang="en-US" sz="900" dirty="0">
                <a:solidFill>
                  <a:schemeClr val="hlink"/>
                </a:solidFill>
                <a:latin typeface="Courier New" pitchFamily="49" charset="0"/>
              </a:rPr>
              <a:t>&lt;/PLANE_COORD_SPEC&gt;</a:t>
            </a:r>
          </a:p>
          <a:p>
            <a:r>
              <a:rPr lang="en-US" sz="900" dirty="0">
                <a:solidFill>
                  <a:schemeClr val="hlink"/>
                </a:solidFill>
                <a:latin typeface="Courier New" pitchFamily="49" charset="0"/>
              </a:rPr>
              <a:t>&lt;PLANE_COORD_SPEC TYPE="SPC" ZONE="4204(TXSC </a:t>
            </a:r>
          </a:p>
          <a:p>
            <a:r>
              <a:rPr lang="en-US" sz="900" dirty="0">
                <a:solidFill>
                  <a:schemeClr val="hlink"/>
                </a:solidFill>
                <a:latin typeface="Courier New" pitchFamily="49" charset="0"/>
              </a:rPr>
              <a:t>)"&gt;</a:t>
            </a:r>
          </a:p>
          <a:p>
            <a:r>
              <a:rPr lang="en-US" sz="900" dirty="0">
                <a:solidFill>
                  <a:schemeClr val="hlink"/>
                </a:solidFill>
                <a:latin typeface="Courier New" pitchFamily="49" charset="0"/>
              </a:rPr>
              <a:t>&lt;NORTHING UNIT="m"&gt;4236668.327&lt;/NORTHING&gt;</a:t>
            </a:r>
          </a:p>
          <a:p>
            <a:r>
              <a:rPr lang="en-US" sz="900" dirty="0">
                <a:solidFill>
                  <a:schemeClr val="hlink"/>
                </a:solidFill>
                <a:latin typeface="Courier New" pitchFamily="49" charset="0"/>
              </a:rPr>
              <a:t>&lt;EASTING UNIT="m"&gt;972105.452&lt;/EASTING&gt;</a:t>
            </a:r>
          </a:p>
          <a:p>
            <a:r>
              <a:rPr lang="en-US" sz="900" dirty="0">
                <a:solidFill>
                  <a:schemeClr val="hlink"/>
                </a:solidFill>
                <a:latin typeface="Courier New" pitchFamily="49" charset="0"/>
              </a:rPr>
              <a:t>&lt;CONVERGENCE UNIT="deg"&gt;1.88824726&lt;/CONVERGENCE&gt;</a:t>
            </a:r>
          </a:p>
          <a:p>
            <a:r>
              <a:rPr lang="en-US" sz="900" dirty="0">
                <a:solidFill>
                  <a:schemeClr val="hlink"/>
                </a:solidFill>
                <a:latin typeface="Courier New" pitchFamily="49" charset="0"/>
              </a:rPr>
              <a:t>&lt;SCALE&gt;0.99991407&lt;/SCALE&gt;</a:t>
            </a:r>
          </a:p>
          <a:p>
            <a:r>
              <a:rPr lang="en-US" sz="900" dirty="0">
                <a:solidFill>
                  <a:schemeClr val="hlink"/>
                </a:solidFill>
                <a:latin typeface="Courier New" pitchFamily="49" charset="0"/>
              </a:rPr>
              <a:t>&lt;CF&gt;0.99991520&lt;/CF&gt;</a:t>
            </a:r>
          </a:p>
          <a:p>
            <a:r>
              <a:rPr lang="en-US" sz="900" dirty="0">
                <a:solidFill>
                  <a:schemeClr val="hlink"/>
                </a:solidFill>
                <a:latin typeface="Courier New" pitchFamily="49" charset="0"/>
              </a:rPr>
              <a:t>&lt;/PLANE_COORD_SPEC&gt;</a:t>
            </a:r>
          </a:p>
          <a:p>
            <a:r>
              <a:rPr lang="en-US" sz="900" dirty="0">
                <a:solidFill>
                  <a:schemeClr val="hlink"/>
                </a:solidFill>
                <a:latin typeface="Courier New" pitchFamily="49" charset="0"/>
              </a:rPr>
              <a:t>&lt;USNG&gt;15RTP9284411131(NAD 83)</a:t>
            </a:r>
          </a:p>
          <a:p>
            <a:r>
              <a:rPr lang="en-US" sz="900" dirty="0">
                <a:solidFill>
                  <a:schemeClr val="hlink"/>
                </a:solidFill>
                <a:latin typeface="Courier New" pitchFamily="49" charset="0"/>
              </a:rPr>
              <a:t>&lt;/USNG&gt;</a:t>
            </a:r>
          </a:p>
          <a:p>
            <a:r>
              <a:rPr lang="en-US" sz="900" dirty="0">
                <a:solidFill>
                  <a:schemeClr val="hlink"/>
                </a:solidFill>
                <a:latin typeface="Courier New" pitchFamily="49" charset="0"/>
              </a:rPr>
              <a:t>&lt;/PLANE_COORD_INFO&gt;</a:t>
            </a:r>
          </a:p>
          <a:p>
            <a:r>
              <a:rPr lang="en-US" sz="900" dirty="0">
                <a:solidFill>
                  <a:schemeClr val="hlink"/>
                </a:solidFill>
                <a:latin typeface="Courier New" pitchFamily="49" charset="0"/>
              </a:rPr>
              <a:t>&lt;BASE_STATION_USED&gt;</a:t>
            </a:r>
          </a:p>
          <a:p>
            <a:r>
              <a:rPr lang="en-US" sz="900" dirty="0">
                <a:solidFill>
                  <a:schemeClr val="hlink"/>
                </a:solidFill>
                <a:latin typeface="Courier New" pitchFamily="49" charset="0"/>
              </a:rPr>
              <a:t>&lt;PID&gt;DE5999&lt;/PID&gt;</a:t>
            </a:r>
          </a:p>
          <a:p>
            <a:r>
              <a:rPr lang="en-US" sz="900" dirty="0">
                <a:solidFill>
                  <a:schemeClr val="hlink"/>
                </a:solidFill>
                <a:latin typeface="Courier New" pitchFamily="49" charset="0"/>
              </a:rPr>
              <a:t>&lt;STATION_ID&gt;ADKS&lt;/STATION_ID&gt;</a:t>
            </a:r>
          </a:p>
          <a:p>
            <a:r>
              <a:rPr lang="en-US" sz="900" dirty="0">
                <a:solidFill>
                  <a:schemeClr val="hlink"/>
                </a:solidFill>
                <a:latin typeface="Courier New" pitchFamily="49" charset="0"/>
              </a:rPr>
              <a:t>&lt;DESIGNATION&gt;ADDICKS 1795 CORS ARP&lt;/DESIGNATION&gt;</a:t>
            </a:r>
          </a:p>
          <a:p>
            <a:r>
              <a:rPr lang="en-US" sz="900" dirty="0">
                <a:solidFill>
                  <a:schemeClr val="hlink"/>
                </a:solidFill>
                <a:latin typeface="Courier New" pitchFamily="49" charset="0"/>
              </a:rPr>
              <a:t>&lt;LATITUDE&gt;N294727.47185&lt;/LATITUDE&gt;</a:t>
            </a:r>
          </a:p>
          <a:p>
            <a:r>
              <a:rPr lang="en-US" sz="900" dirty="0">
                <a:solidFill>
                  <a:schemeClr val="hlink"/>
                </a:solidFill>
                <a:latin typeface="Courier New" pitchFamily="49" charset="0"/>
              </a:rPr>
              <a:t>&lt;LONGITUDE&gt;W0953511.04262&lt;/LONGITUDE&gt;</a:t>
            </a:r>
          </a:p>
          <a:p>
            <a:r>
              <a:rPr lang="en-US" sz="900" dirty="0">
                <a:solidFill>
                  <a:schemeClr val="hlink"/>
                </a:solidFill>
                <a:latin typeface="Courier New" pitchFamily="49" charset="0"/>
              </a:rPr>
              <a:t>&lt;DISTANCE&gt;44692.309&lt;/DISTANCE&gt;</a:t>
            </a:r>
          </a:p>
          <a:p>
            <a:r>
              <a:rPr lang="en-US" sz="900" dirty="0">
                <a:solidFill>
                  <a:schemeClr val="hlink"/>
                </a:solidFill>
                <a:latin typeface="Courier New" pitchFamily="49" charset="0"/>
              </a:rPr>
              <a:t>&lt;/BASE_STATION_USED&gt;</a:t>
            </a:r>
          </a:p>
          <a:p>
            <a:r>
              <a:rPr lang="en-US" sz="900" dirty="0">
                <a:solidFill>
                  <a:schemeClr val="hlink"/>
                </a:solidFill>
                <a:latin typeface="Courier New" pitchFamily="49" charset="0"/>
              </a:rPr>
              <a:t>&lt;BASE_STATION_USED&gt;</a:t>
            </a:r>
          </a:p>
          <a:p>
            <a:r>
              <a:rPr lang="en-US" sz="900" dirty="0">
                <a:solidFill>
                  <a:schemeClr val="hlink"/>
                </a:solidFill>
                <a:latin typeface="Courier New" pitchFamily="49" charset="0"/>
              </a:rPr>
              <a:t>&lt;PID&gt;DJ8995&lt;/PID&gt;</a:t>
            </a:r>
          </a:p>
          <a:p>
            <a:r>
              <a:rPr lang="en-US" sz="900" dirty="0">
                <a:solidFill>
                  <a:schemeClr val="hlink"/>
                </a:solidFill>
                <a:latin typeface="Courier New" pitchFamily="49" charset="0"/>
              </a:rPr>
              <a:t>&lt;STATION_ID&gt;ROD1&lt;/STATION_ID&gt;</a:t>
            </a:r>
          </a:p>
          <a:p>
            <a:r>
              <a:rPr lang="en-US" sz="900" dirty="0">
                <a:solidFill>
                  <a:schemeClr val="hlink"/>
                </a:solidFill>
                <a:latin typeface="Courier New" pitchFamily="49" charset="0"/>
              </a:rPr>
              <a:t>&lt;DESIGNATION&gt;ROD1 CORS ARP&lt;/DESIGNATION&gt;</a:t>
            </a:r>
          </a:p>
          <a:p>
            <a:r>
              <a:rPr lang="en-US" sz="900" dirty="0">
                <a:solidFill>
                  <a:schemeClr val="hlink"/>
                </a:solidFill>
                <a:latin typeface="Courier New" pitchFamily="49" charset="0"/>
              </a:rPr>
              <a:t>&lt;LATITUDE&gt;N300420.45377&lt;/LATITUDE&gt;</a:t>
            </a:r>
          </a:p>
          <a:p>
            <a:r>
              <a:rPr lang="en-US" sz="900" dirty="0">
                <a:solidFill>
                  <a:schemeClr val="hlink"/>
                </a:solidFill>
                <a:latin typeface="Courier New" pitchFamily="49" charset="0"/>
              </a:rPr>
              <a:t>&lt;LONGITUDE&gt;W0953136.45801&lt;/LONGITUDE&gt;</a:t>
            </a:r>
          </a:p>
          <a:p>
            <a:r>
              <a:rPr lang="en-US" sz="900" dirty="0">
                <a:solidFill>
                  <a:schemeClr val="hlink"/>
                </a:solidFill>
                <a:latin typeface="Courier New" pitchFamily="49" charset="0"/>
              </a:rPr>
              <a:t>&lt;DISTANCE&gt;40769.489&lt;/DISTANCE&gt;</a:t>
            </a:r>
          </a:p>
          <a:p>
            <a:r>
              <a:rPr lang="en-US" sz="900" dirty="0">
                <a:solidFill>
                  <a:schemeClr val="hlink"/>
                </a:solidFill>
                <a:latin typeface="Courier New" pitchFamily="49" charset="0"/>
              </a:rPr>
              <a:t>&lt;/BASE_STATION_USED&gt;</a:t>
            </a:r>
          </a:p>
          <a:p>
            <a:r>
              <a:rPr lang="en-US" sz="900" dirty="0">
                <a:solidFill>
                  <a:schemeClr val="hlink"/>
                </a:solidFill>
                <a:latin typeface="Courier New" pitchFamily="49" charset="0"/>
              </a:rPr>
              <a:t>&lt;BASE_STATION_USED&gt;</a:t>
            </a:r>
          </a:p>
          <a:p>
            <a:r>
              <a:rPr lang="en-US" sz="900" dirty="0">
                <a:solidFill>
                  <a:schemeClr val="hlink"/>
                </a:solidFill>
                <a:latin typeface="Courier New" pitchFamily="49" charset="0"/>
              </a:rPr>
              <a:t>&lt;PID&gt;DH3612&lt;/PID&gt;</a:t>
            </a:r>
          </a:p>
          <a:p>
            <a:r>
              <a:rPr lang="en-US" sz="900" dirty="0">
                <a:solidFill>
                  <a:schemeClr val="hlink"/>
                </a:solidFill>
                <a:latin typeface="Courier New" pitchFamily="49" charset="0"/>
              </a:rPr>
              <a:t>&lt;STATION_ID&gt;TXLI&lt;/STATION_ID&gt;</a:t>
            </a:r>
          </a:p>
          <a:p>
            <a:r>
              <a:rPr lang="en-US" sz="900" dirty="0">
                <a:solidFill>
                  <a:schemeClr val="hlink"/>
                </a:solidFill>
                <a:latin typeface="Courier New" pitchFamily="49" charset="0"/>
              </a:rPr>
              <a:t>&lt;DESIGNATION&gt;LIBERTY CORS ARP&lt;/DESIGNATION&gt;</a:t>
            </a:r>
          </a:p>
          <a:p>
            <a:r>
              <a:rPr lang="en-US" sz="900" dirty="0">
                <a:solidFill>
                  <a:schemeClr val="hlink"/>
                </a:solidFill>
                <a:latin typeface="Courier New" pitchFamily="49" charset="0"/>
              </a:rPr>
              <a:t>&lt;LATITUDE&gt;N300321.18092&lt;/LATITUDE&gt;</a:t>
            </a:r>
          </a:p>
          <a:p>
            <a:r>
              <a:rPr lang="en-US" sz="900" dirty="0">
                <a:solidFill>
                  <a:schemeClr val="hlink"/>
                </a:solidFill>
                <a:latin typeface="Courier New" pitchFamily="49" charset="0"/>
              </a:rPr>
              <a:t>&lt;LONGITUDE&gt;W0944615.67967&lt;/LONGITUDE&gt;</a:t>
            </a:r>
          </a:p>
          <a:p>
            <a:r>
              <a:rPr lang="en-US" sz="900" dirty="0">
                <a:solidFill>
                  <a:schemeClr val="hlink"/>
                </a:solidFill>
                <a:latin typeface="Courier New" pitchFamily="49" charset="0"/>
              </a:rPr>
              <a:t>&lt;DISTANCE&gt;39457.656&lt;/DISTANCE&gt;</a:t>
            </a:r>
          </a:p>
          <a:p>
            <a:r>
              <a:rPr lang="en-US" sz="900" dirty="0">
                <a:solidFill>
                  <a:schemeClr val="hlink"/>
                </a:solidFill>
                <a:latin typeface="Courier New" pitchFamily="49" charset="0"/>
              </a:rPr>
              <a:t>&lt;/BASE_STATION_USED&gt;</a:t>
            </a:r>
          </a:p>
          <a:p>
            <a:r>
              <a:rPr lang="en-US" sz="900" dirty="0">
                <a:solidFill>
                  <a:schemeClr val="hlink"/>
                </a:solidFill>
                <a:latin typeface="Courier New" pitchFamily="49" charset="0"/>
              </a:rPr>
              <a:t>&lt;NGS_PUBLISHED_CONTROL_POINT&gt;</a:t>
            </a:r>
          </a:p>
          <a:p>
            <a:r>
              <a:rPr lang="en-US" sz="900" dirty="0">
                <a:solidFill>
                  <a:schemeClr val="hlink"/>
                </a:solidFill>
                <a:latin typeface="Courier New" pitchFamily="49" charset="0"/>
              </a:rPr>
              <a:t>&lt;PID&gt;AA9861&lt;/PID&gt;</a:t>
            </a:r>
          </a:p>
          <a:p>
            <a:r>
              <a:rPr lang="en-US" sz="900" dirty="0">
                <a:solidFill>
                  <a:schemeClr val="hlink"/>
                </a:solidFill>
                <a:latin typeface="Courier New" pitchFamily="49" charset="0"/>
              </a:rPr>
              <a:t>&lt;DESIGNATION&gt;LAKE HOUSTON 2050 CORS L1 PHS &lt;/DESIGNATION&gt;</a:t>
            </a:r>
          </a:p>
          <a:p>
            <a:r>
              <a:rPr lang="en-US" sz="900" dirty="0">
                <a:solidFill>
                  <a:schemeClr val="hlink"/>
                </a:solidFill>
                <a:latin typeface="Courier New" pitchFamily="49" charset="0"/>
              </a:rPr>
              <a:t>&lt;LATITUDE&gt;N295448.44005&lt;/LATITUDE&gt;</a:t>
            </a:r>
          </a:p>
          <a:p>
            <a:r>
              <a:rPr lang="en-US" sz="900" dirty="0">
                <a:solidFill>
                  <a:schemeClr val="hlink"/>
                </a:solidFill>
                <a:latin typeface="Courier New" pitchFamily="49" charset="0"/>
              </a:rPr>
              <a:t>&lt;LONGITUDE&gt;W0950844.68949&lt;/LONGITUDE&gt;</a:t>
            </a:r>
          </a:p>
          <a:p>
            <a:r>
              <a:rPr lang="en-US" sz="900" dirty="0">
                <a:solidFill>
                  <a:schemeClr val="hlink"/>
                </a:solidFill>
                <a:latin typeface="Courier New" pitchFamily="49" charset="0"/>
              </a:rPr>
              <a:t>&lt;DISTANCE&gt;0.000&lt;/DISTANCE&gt;</a:t>
            </a:r>
          </a:p>
          <a:p>
            <a:r>
              <a:rPr lang="en-US" sz="900" dirty="0">
                <a:solidFill>
                  <a:schemeClr val="hlink"/>
                </a:solidFill>
                <a:latin typeface="Courier New" pitchFamily="49" charset="0"/>
              </a:rPr>
              <a:t>&lt;/NGS_PUBLISHED_CONTROL_POINT&gt;</a:t>
            </a:r>
          </a:p>
          <a:p>
            <a:r>
              <a:rPr lang="en-US" sz="900" dirty="0">
                <a:solidFill>
                  <a:schemeClr val="hlink"/>
                </a:solidFill>
                <a:latin typeface="Courier New" pitchFamily="49" charset="0"/>
              </a:rPr>
              <a:t>&lt;NOTE&gt; This position and the above vector components were computed without any</a:t>
            </a:r>
          </a:p>
          <a:p>
            <a:r>
              <a:rPr lang="en-US" sz="900" dirty="0">
                <a:solidFill>
                  <a:schemeClr val="hlink"/>
                </a:solidFill>
                <a:latin typeface="Courier New" pitchFamily="49" charset="0"/>
              </a:rPr>
              <a:t>knowledge by the National Geodetic Survey regarding the </a:t>
            </a:r>
            <a:r>
              <a:rPr lang="en-US" sz="900" dirty="0" err="1">
                <a:solidFill>
                  <a:schemeClr val="hlink"/>
                </a:solidFill>
                <a:latin typeface="Courier New" pitchFamily="49" charset="0"/>
              </a:rPr>
              <a:t>equiqment</a:t>
            </a:r>
            <a:r>
              <a:rPr lang="en-US" sz="900" dirty="0">
                <a:solidFill>
                  <a:schemeClr val="hlink"/>
                </a:solidFill>
                <a:latin typeface="Courier New" pitchFamily="49" charset="0"/>
              </a:rPr>
              <a:t> or</a:t>
            </a:r>
          </a:p>
          <a:p>
            <a:r>
              <a:rPr lang="en-US" sz="900" dirty="0">
                <a:solidFill>
                  <a:schemeClr val="hlink"/>
                </a:solidFill>
                <a:latin typeface="Courier New" pitchFamily="49" charset="0"/>
              </a:rPr>
              <a:t>field operating procedure used. &lt;/NOTE&gt;</a:t>
            </a:r>
          </a:p>
          <a:p>
            <a:r>
              <a:rPr lang="en-US" sz="900" dirty="0">
                <a:solidFill>
                  <a:schemeClr val="hlink"/>
                </a:solidFill>
                <a:latin typeface="Courier New" pitchFamily="49" charset="0"/>
              </a:rPr>
              <a:t>&lt;/OPUS_SOLUTION&gt;</a:t>
            </a:r>
          </a:p>
          <a:p>
            <a:pPr>
              <a:spcBef>
                <a:spcPct val="50000"/>
              </a:spcBef>
            </a:pPr>
            <a:endParaRPr lang="en-US" sz="900" dirty="0">
              <a:solidFill>
                <a:schemeClr val="hlink"/>
              </a:solidFill>
              <a:latin typeface="Courier New" pitchFamily="49" charset="0"/>
            </a:endParaRPr>
          </a:p>
        </p:txBody>
      </p:sp>
      <p:sp>
        <p:nvSpPr>
          <p:cNvPr id="529414" name="Rectangle 6"/>
          <p:cNvSpPr>
            <a:spLocks noChangeArrowheads="1"/>
          </p:cNvSpPr>
          <p:nvPr/>
        </p:nvSpPr>
        <p:spPr bwMode="auto">
          <a:xfrm>
            <a:off x="152400" y="228600"/>
            <a:ext cx="9144000" cy="838200"/>
          </a:xfrm>
          <a:prstGeom prst="rect">
            <a:avLst/>
          </a:prstGeom>
          <a:noFill/>
          <a:ln w="9525">
            <a:noFill/>
            <a:miter lim="800000"/>
            <a:headEnd/>
            <a:tailEnd/>
          </a:ln>
          <a:effectLst/>
        </p:spPr>
        <p:txBody>
          <a:bodyPr anchor="ctr"/>
          <a:lstStyle/>
          <a:p>
            <a:r>
              <a:rPr lang="en-US">
                <a:solidFill>
                  <a:schemeClr val="accent2"/>
                </a:solidFill>
                <a:latin typeface="Verdana" pitchFamily="34" charset="0"/>
              </a:rPr>
              <a:t>OPUS Output - </a:t>
            </a:r>
            <a:r>
              <a:rPr lang="en-US" i="1">
                <a:solidFill>
                  <a:schemeClr val="accent2"/>
                </a:solidFill>
                <a:latin typeface="Verdana" pitchFamily="34" charset="0"/>
              </a:rPr>
              <a:t>XML</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wipe(up)">
                                      <p:cBhvr>
                                        <p:cTn id="7" dur="1000"/>
                                        <p:tgtEl>
                                          <p:spTgt spid="52941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29413"/>
                                        </p:tgtEl>
                                        <p:attrNameLst>
                                          <p:attrName>style.visibility</p:attrName>
                                        </p:attrNameLst>
                                      </p:cBhvr>
                                      <p:to>
                                        <p:strVal val="visible"/>
                                      </p:to>
                                    </p:set>
                                    <p:animEffect transition="in" filter="fade">
                                      <p:cBhvr>
                                        <p:cTn id="12" dur="1000"/>
                                        <p:tgtEl>
                                          <p:spTgt spid="529413"/>
                                        </p:tgtEl>
                                      </p:cBhvr>
                                    </p:animEffect>
                                    <p:anim calcmode="lin" valueType="num">
                                      <p:cBhvr>
                                        <p:cTn id="13" dur="1000" fill="hold"/>
                                        <p:tgtEl>
                                          <p:spTgt spid="529413"/>
                                        </p:tgtEl>
                                        <p:attrNameLst>
                                          <p:attrName>ppt_x</p:attrName>
                                        </p:attrNameLst>
                                      </p:cBhvr>
                                      <p:tavLst>
                                        <p:tav tm="0">
                                          <p:val>
                                            <p:strVal val="#ppt_x"/>
                                          </p:val>
                                        </p:tav>
                                        <p:tav tm="100000">
                                          <p:val>
                                            <p:strVal val="#ppt_x"/>
                                          </p:val>
                                        </p:tav>
                                      </p:tavLst>
                                    </p:anim>
                                    <p:anim calcmode="lin" valueType="num">
                                      <p:cBhvr>
                                        <p:cTn id="14" dur="900" decel="100000" fill="hold"/>
                                        <p:tgtEl>
                                          <p:spTgt spid="52941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29413"/>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529414"/>
                                        </p:tgtEl>
                                        <p:attrNameLst>
                                          <p:attrName>style.visibility</p:attrName>
                                        </p:attrNameLst>
                                      </p:cBhvr>
                                      <p:to>
                                        <p:strVal val="visible"/>
                                      </p:to>
                                    </p:set>
                                    <p:animEffect transition="in" filter="fade">
                                      <p:cBhvr>
                                        <p:cTn id="18" dur="1000"/>
                                        <p:tgtEl>
                                          <p:spTgt spid="529414"/>
                                        </p:tgtEl>
                                      </p:cBhvr>
                                    </p:animEffect>
                                    <p:anim calcmode="lin" valueType="num">
                                      <p:cBhvr>
                                        <p:cTn id="19" dur="1000" fill="hold"/>
                                        <p:tgtEl>
                                          <p:spTgt spid="529414"/>
                                        </p:tgtEl>
                                        <p:attrNameLst>
                                          <p:attrName>ppt_x</p:attrName>
                                        </p:attrNameLst>
                                      </p:cBhvr>
                                      <p:tavLst>
                                        <p:tav tm="0">
                                          <p:val>
                                            <p:strVal val="#ppt_x"/>
                                          </p:val>
                                        </p:tav>
                                        <p:tav tm="100000">
                                          <p:val>
                                            <p:strVal val="#ppt_x"/>
                                          </p:val>
                                        </p:tav>
                                      </p:tavLst>
                                    </p:anim>
                                    <p:anim calcmode="lin" valueType="num">
                                      <p:cBhvr>
                                        <p:cTn id="20" dur="900" decel="100000" fill="hold"/>
                                        <p:tgtEl>
                                          <p:spTgt spid="5294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294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2" grpId="0" animBg="1"/>
      <p:bldP spid="529413" grpId="0" animBg="1"/>
      <p:bldP spid="5294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a:xfrm>
            <a:off x="2022475" y="525463"/>
            <a:ext cx="6069013" cy="595312"/>
          </a:xfrm>
        </p:spPr>
        <p:txBody>
          <a:bodyPr/>
          <a:lstStyle/>
          <a:p>
            <a:pPr algn="l"/>
            <a:r>
              <a:rPr lang="en-US" sz="4000" smtClean="0"/>
              <a:t>Back To Our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401888" y="1377950"/>
            <a:ext cx="6604000" cy="5170488"/>
          </a:xfrm>
          <a:prstGeom prst="rect">
            <a:avLst/>
          </a:prstGeom>
          <a:noFill/>
        </p:spPr>
        <p:txBody>
          <a:bodyPr>
            <a:spAutoFit/>
          </a:bodyPr>
          <a:lstStyle/>
          <a:p>
            <a:pPr indent="1588">
              <a:defRPr/>
            </a:pPr>
            <a:r>
              <a:rPr lang="en-US" sz="2400" dirty="0">
                <a:cs typeface="+mn-cs"/>
              </a:rPr>
              <a:t>If you’re uncomfortable with your results (we’re not, but speaking hypothetically), check your data first.</a:t>
            </a:r>
          </a:p>
          <a:p>
            <a:pPr marL="457200" indent="-228600">
              <a:buFont typeface="Arial" pitchFamily="34" charset="0"/>
              <a:buChar char="•"/>
              <a:defRPr/>
            </a:pPr>
            <a:r>
              <a:rPr lang="en-US" sz="2400" dirty="0">
                <a:cs typeface="+mn-cs"/>
              </a:rPr>
              <a:t>Your hardware manufacturer may provide QC software.</a:t>
            </a:r>
          </a:p>
          <a:p>
            <a:pPr marL="463550" lvl="1" indent="-234950">
              <a:buFont typeface="Arial" pitchFamily="34" charset="0"/>
              <a:buChar char="•"/>
              <a:defRPr/>
            </a:pPr>
            <a:r>
              <a:rPr lang="en-US" sz="2400" dirty="0">
                <a:cs typeface="+mn-cs"/>
              </a:rPr>
              <a:t>Use third-party software such as TEQC.</a:t>
            </a:r>
            <a:br>
              <a:rPr lang="en-US" sz="2400" dirty="0">
                <a:cs typeface="+mn-cs"/>
              </a:rPr>
            </a:br>
            <a:r>
              <a:rPr lang="en-US" sz="1400" dirty="0">
                <a:latin typeface="Arial" charset="0"/>
                <a:cs typeface="+mn-cs"/>
              </a:rPr>
              <a:t>Estes and </a:t>
            </a:r>
            <a:r>
              <a:rPr lang="en-US" sz="1400" dirty="0" err="1">
                <a:latin typeface="Arial" charset="0"/>
                <a:cs typeface="+mn-cs"/>
              </a:rPr>
              <a:t>Meertens</a:t>
            </a:r>
            <a:r>
              <a:rPr lang="en-US" sz="1400" dirty="0">
                <a:latin typeface="Arial" charset="0"/>
                <a:cs typeface="+mn-cs"/>
              </a:rPr>
              <a:t>, “</a:t>
            </a:r>
            <a:r>
              <a:rPr lang="en-US" sz="1400" dirty="0">
                <a:cs typeface="+mn-cs"/>
              </a:rPr>
              <a:t>TEQC: The Multi-Purpose Toolkit for GPS/GLONASS Data”, 1999,</a:t>
            </a:r>
            <a:br>
              <a:rPr lang="en-US" sz="1400" dirty="0">
                <a:cs typeface="+mn-cs"/>
              </a:rPr>
            </a:br>
            <a:r>
              <a:rPr lang="en-US" sz="1400" dirty="0">
                <a:cs typeface="+mn-cs"/>
              </a:rPr>
              <a:t>GPS Solutions, 3, 1, 42-49.</a:t>
            </a:r>
          </a:p>
          <a:p>
            <a:pPr marL="457200" indent="-228600">
              <a:buFont typeface="Arial" pitchFamily="34" charset="0"/>
              <a:buChar char="•"/>
              <a:defRPr/>
            </a:pPr>
            <a:r>
              <a:rPr lang="en-US" sz="2400" dirty="0">
                <a:cs typeface="+mn-cs"/>
              </a:rPr>
              <a:t>Resubmit  requesting the extended report.</a:t>
            </a:r>
          </a:p>
          <a:p>
            <a:pPr indent="1588">
              <a:defRPr/>
            </a:pPr>
            <a:endParaRPr lang="en-US" sz="2400" dirty="0">
              <a:cs typeface="+mn-cs"/>
            </a:endParaRPr>
          </a:p>
          <a:p>
            <a:pPr indent="1588">
              <a:defRPr/>
            </a:pPr>
            <a:r>
              <a:rPr lang="en-US" sz="2400" dirty="0">
                <a:cs typeface="+mn-cs"/>
              </a:rPr>
              <a:t>If you’re still uncomfortable, consider checking the CORS used in the OPUS processing. The performance of the CORS is reflected in your results.</a:t>
            </a:r>
          </a:p>
        </p:txBody>
      </p:sp>
      <p:grpSp>
        <p:nvGrpSpPr>
          <p:cNvPr id="43012" name="Group 2"/>
          <p:cNvGrpSpPr>
            <a:grpSpLocks/>
          </p:cNvGrpSpPr>
          <p:nvPr/>
        </p:nvGrpSpPr>
        <p:grpSpPr bwMode="auto">
          <a:xfrm>
            <a:off x="174625" y="6562725"/>
            <a:ext cx="1460500" cy="277813"/>
            <a:chOff x="121" y="4559"/>
            <a:chExt cx="1014" cy="193"/>
          </a:xfrm>
        </p:grpSpPr>
        <p:sp>
          <p:nvSpPr>
            <p:cNvPr id="4301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3020" name="Group 4"/>
            <p:cNvGrpSpPr>
              <a:grpSpLocks/>
            </p:cNvGrpSpPr>
            <p:nvPr/>
          </p:nvGrpSpPr>
          <p:grpSpPr bwMode="auto">
            <a:xfrm>
              <a:off x="121" y="4559"/>
              <a:ext cx="1014" cy="193"/>
              <a:chOff x="121" y="4559"/>
              <a:chExt cx="1014" cy="193"/>
            </a:xfrm>
          </p:grpSpPr>
          <p:sp>
            <p:nvSpPr>
              <p:cNvPr id="4302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3013" name="Group 7"/>
          <p:cNvGrpSpPr>
            <a:grpSpLocks/>
          </p:cNvGrpSpPr>
          <p:nvPr/>
        </p:nvGrpSpPr>
        <p:grpSpPr bwMode="auto">
          <a:xfrm>
            <a:off x="8505825" y="6540500"/>
            <a:ext cx="257175" cy="277813"/>
            <a:chOff x="5904" y="4543"/>
            <a:chExt cx="178" cy="193"/>
          </a:xfrm>
        </p:grpSpPr>
        <p:sp>
          <p:nvSpPr>
            <p:cNvPr id="430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3016" name="Group 9"/>
            <p:cNvGrpSpPr>
              <a:grpSpLocks/>
            </p:cNvGrpSpPr>
            <p:nvPr/>
          </p:nvGrpSpPr>
          <p:grpSpPr bwMode="auto">
            <a:xfrm>
              <a:off x="5904" y="4543"/>
              <a:ext cx="178" cy="193"/>
              <a:chOff x="5904" y="4543"/>
              <a:chExt cx="178" cy="193"/>
            </a:xfrm>
          </p:grpSpPr>
          <p:sp>
            <p:nvSpPr>
              <p:cNvPr id="430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A655B30-C564-4D90-A946-4DACED3C6820}"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a:xfrm>
            <a:off x="1858963" y="492125"/>
            <a:ext cx="6232525" cy="593725"/>
          </a:xfrm>
        </p:spPr>
        <p:txBody>
          <a:bodyPr/>
          <a:lstStyle/>
          <a:p>
            <a:pPr algn="l"/>
            <a:r>
              <a:rPr lang="en-US" sz="4000" smtClean="0"/>
              <a:t>Back To Our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44035" name="TextBox 6"/>
          <p:cNvSpPr txBox="1">
            <a:spLocks noChangeArrowheads="1"/>
          </p:cNvSpPr>
          <p:nvPr/>
        </p:nvSpPr>
        <p:spPr bwMode="auto">
          <a:xfrm>
            <a:off x="5462588" y="2419350"/>
            <a:ext cx="3455987" cy="3784600"/>
          </a:xfrm>
          <a:prstGeom prst="rect">
            <a:avLst/>
          </a:prstGeom>
          <a:noFill/>
          <a:ln w="9525">
            <a:noFill/>
            <a:miter lim="800000"/>
            <a:headEnd/>
            <a:tailEnd/>
          </a:ln>
        </p:spPr>
        <p:txBody>
          <a:bodyPr>
            <a:spAutoFit/>
          </a:bodyPr>
          <a:lstStyle/>
          <a:p>
            <a:pPr indent="1588"/>
            <a:r>
              <a:rPr lang="en-US" sz="2400"/>
              <a:t>The CORS selected as reference sites are listed towards the bottom of the standard report.</a:t>
            </a:r>
          </a:p>
          <a:p>
            <a:pPr indent="1588"/>
            <a:endParaRPr lang="en-US" sz="2400"/>
          </a:p>
          <a:p>
            <a:pPr indent="1588"/>
            <a:r>
              <a:rPr lang="en-US" sz="2400"/>
              <a:t>OPUS examined the available sites and selected P376, MCSO and STAY.</a:t>
            </a:r>
          </a:p>
        </p:txBody>
      </p:sp>
      <p:grpSp>
        <p:nvGrpSpPr>
          <p:cNvPr id="44036" name="Group 2"/>
          <p:cNvGrpSpPr>
            <a:grpSpLocks/>
          </p:cNvGrpSpPr>
          <p:nvPr/>
        </p:nvGrpSpPr>
        <p:grpSpPr bwMode="auto">
          <a:xfrm>
            <a:off x="174625" y="6562725"/>
            <a:ext cx="1460500" cy="277813"/>
            <a:chOff x="121" y="4559"/>
            <a:chExt cx="1014" cy="193"/>
          </a:xfrm>
        </p:grpSpPr>
        <p:sp>
          <p:nvSpPr>
            <p:cNvPr id="4404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4046" name="Group 4"/>
            <p:cNvGrpSpPr>
              <a:grpSpLocks/>
            </p:cNvGrpSpPr>
            <p:nvPr/>
          </p:nvGrpSpPr>
          <p:grpSpPr bwMode="auto">
            <a:xfrm>
              <a:off x="121" y="4559"/>
              <a:ext cx="1014" cy="193"/>
              <a:chOff x="121" y="4559"/>
              <a:chExt cx="1014" cy="193"/>
            </a:xfrm>
          </p:grpSpPr>
          <p:sp>
            <p:nvSpPr>
              <p:cNvPr id="4404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4037" name="Group 7"/>
          <p:cNvGrpSpPr>
            <a:grpSpLocks/>
          </p:cNvGrpSpPr>
          <p:nvPr/>
        </p:nvGrpSpPr>
        <p:grpSpPr bwMode="auto">
          <a:xfrm>
            <a:off x="8505825" y="6540500"/>
            <a:ext cx="257175" cy="277813"/>
            <a:chOff x="5904" y="4543"/>
            <a:chExt cx="178" cy="193"/>
          </a:xfrm>
        </p:grpSpPr>
        <p:sp>
          <p:nvSpPr>
            <p:cNvPr id="4404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4042" name="Group 9"/>
            <p:cNvGrpSpPr>
              <a:grpSpLocks/>
            </p:cNvGrpSpPr>
            <p:nvPr/>
          </p:nvGrpSpPr>
          <p:grpSpPr bwMode="auto">
            <a:xfrm>
              <a:off x="5904" y="4543"/>
              <a:ext cx="178" cy="193"/>
              <a:chOff x="5904" y="4543"/>
              <a:chExt cx="178" cy="193"/>
            </a:xfrm>
          </p:grpSpPr>
          <p:sp>
            <p:nvSpPr>
              <p:cNvPr id="4404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1A259E1-B1E1-4849-B493-4650E868524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56</a:t>
                </a:fld>
                <a:r>
                  <a:rPr lang="en-GB" b="1" dirty="0">
                    <a:solidFill>
                      <a:srgbClr val="282878"/>
                    </a:solidFill>
                    <a:cs typeface="+mn-cs"/>
                  </a:rPr>
                  <a:t> </a:t>
                </a:r>
              </a:p>
            </p:txBody>
          </p:sp>
        </p:grpSp>
      </p:grpSp>
      <p:sp>
        <p:nvSpPr>
          <p:cNvPr id="30" name="TextBox 29"/>
          <p:cNvSpPr txBox="1"/>
          <p:nvPr/>
        </p:nvSpPr>
        <p:spPr>
          <a:xfrm>
            <a:off x="174625" y="1189038"/>
            <a:ext cx="5029200" cy="5029200"/>
          </a:xfrm>
          <a:prstGeom prst="rect">
            <a:avLst/>
          </a:prstGeom>
          <a:solidFill>
            <a:schemeClr val="bg1">
              <a:lumMod val="65000"/>
            </a:schemeClr>
          </a:solidFill>
          <a:ln w="12700">
            <a:solidFill>
              <a:schemeClr val="accent1"/>
            </a:solidFill>
          </a:ln>
        </p:spPr>
        <p:txBody>
          <a:bodyPr wrap="none">
            <a:spAutoFit/>
          </a:bodyPr>
          <a:lstStyle/>
          <a:p>
            <a:pPr>
              <a:defRPr/>
            </a:pPr>
            <a:r>
              <a:rPr lang="en-US" sz="800" dirty="0">
                <a:latin typeface="Courier New" pitchFamily="49" charset="0"/>
                <a:cs typeface="Courier New" pitchFamily="49" charset="0"/>
              </a:rPr>
              <a:t>      USER: mark.schenewerk@noaa.gov                DATE: March 31, 2010</a:t>
            </a:r>
            <a:br>
              <a:rPr lang="en-US" sz="800" dirty="0">
                <a:latin typeface="Courier New" pitchFamily="49" charset="0"/>
                <a:cs typeface="Courier New" pitchFamily="49" charset="0"/>
              </a:rPr>
            </a:br>
            <a:r>
              <a:rPr lang="en-US" sz="800" dirty="0">
                <a:latin typeface="Courier New" pitchFamily="49" charset="0"/>
                <a:cs typeface="Courier New" pitchFamily="49" charset="0"/>
              </a:rPr>
              <a:t>RINEX FILE: corv059f.09o                            TIME: 19:43:42 UTC</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SOFTWARE: page5  0909.08 master40.pl 081023      START: 2009/02/28  05:00:00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EPHEMERIS: igs15206.eph [precise]                  STOP: 2009/02/28  06:59:00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NAV FILE: brdc0590.09n                        OBS USED:  5984 /  6181   :  97%</a:t>
            </a:r>
            <a:br>
              <a:rPr lang="en-US" sz="800" dirty="0">
                <a:latin typeface="Courier New" pitchFamily="49" charset="0"/>
                <a:cs typeface="Courier New" pitchFamily="49" charset="0"/>
              </a:rPr>
            </a:br>
            <a:r>
              <a:rPr lang="en-US" sz="800" dirty="0">
                <a:latin typeface="Courier New" pitchFamily="49" charset="0"/>
                <a:cs typeface="Courier New" pitchFamily="49" charset="0"/>
              </a:rPr>
              <a:t>  ANT NAME: ASH700936C_M    NONE             # FIXED AMB:    31 /    31   : 100%</a:t>
            </a:r>
            <a:br>
              <a:rPr lang="en-US" sz="800" dirty="0">
                <a:latin typeface="Courier New" pitchFamily="49" charset="0"/>
                <a:cs typeface="Courier New" pitchFamily="49" charset="0"/>
              </a:rPr>
            </a:br>
            <a:r>
              <a:rPr lang="en-US" sz="800" dirty="0">
                <a:latin typeface="Courier New" pitchFamily="49" charset="0"/>
                <a:cs typeface="Courier New" pitchFamily="49" charset="0"/>
              </a:rPr>
              <a:t>ARP HEIGHT: 1.521                            OVERALL RMS: 0.009(m)</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REF FRAME: NAD_83(CORS96)(EPOCH:2002.0000)            ITRF00 (EPOCH:2009.1596)</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     -2498422.603(m)   0.011(m)          -2498423.344(m)   0.011(m)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Y:     -3802821.159(m)   0.007(m)          -3802819.941(m)   0.007(m)</a:t>
            </a:r>
            <a:br>
              <a:rPr lang="en-US" sz="800" dirty="0">
                <a:latin typeface="Courier New" pitchFamily="49" charset="0"/>
                <a:cs typeface="Courier New" pitchFamily="49" charset="0"/>
              </a:rPr>
            </a:br>
            <a:r>
              <a:rPr lang="en-US" sz="800" dirty="0">
                <a:latin typeface="Courier New" pitchFamily="49" charset="0"/>
                <a:cs typeface="Courier New" pitchFamily="49" charset="0"/>
              </a:rPr>
              <a:t>         Z:      4454736.661(m)   0.021(m)           4454736.734(m)   0.021(m)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LAT:   44 35  7.91060      0.016(m)        44 35  7.92618      0.016(m)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 LON:  236 41 43.48046      0.013(m)       236 41 43.42207      0.013(m)</a:t>
            </a:r>
            <a:br>
              <a:rPr lang="en-US" sz="800" dirty="0">
                <a:latin typeface="Courier New" pitchFamily="49" charset="0"/>
                <a:cs typeface="Courier New" pitchFamily="49" charset="0"/>
              </a:rPr>
            </a:br>
            <a:r>
              <a:rPr lang="en-US" sz="800" dirty="0">
                <a:latin typeface="Courier New" pitchFamily="49" charset="0"/>
                <a:cs typeface="Courier New" pitchFamily="49" charset="0"/>
              </a:rPr>
              <a:t>     W LON:  123 18 16.51954      0.013(m)       123 18 16.57793      0.013(m)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EL HGT:          106.011(m)   0.014(m)               105.627(m)   0.014(m)</a:t>
            </a:r>
            <a:br>
              <a:rPr lang="en-US" sz="800" dirty="0">
                <a:latin typeface="Courier New" pitchFamily="49" charset="0"/>
                <a:cs typeface="Courier New" pitchFamily="49" charset="0"/>
              </a:rPr>
            </a:br>
            <a:r>
              <a:rPr lang="en-US" sz="800" dirty="0">
                <a:latin typeface="Courier New" pitchFamily="49" charset="0"/>
                <a:cs typeface="Courier New" pitchFamily="49" charset="0"/>
              </a:rPr>
              <a:t> ORTHO HGT:          128.542(m)   0.020(m) [NAVD88 (Computed using GEOID09)]</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COORDINATES    STATE PLANE COORDINATES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(Zone 10)         SPC (3601 OR N)</a:t>
            </a:r>
            <a:br>
              <a:rPr lang="en-US" sz="800" dirty="0">
                <a:latin typeface="Courier New" pitchFamily="49" charset="0"/>
                <a:cs typeface="Courier New" pitchFamily="49" charset="0"/>
              </a:rPr>
            </a:br>
            <a:r>
              <a:rPr lang="en-US" sz="800" dirty="0">
                <a:latin typeface="Courier New" pitchFamily="49" charset="0"/>
                <a:cs typeface="Courier New" pitchFamily="49" charset="0"/>
              </a:rPr>
              <a:t>Northing (Y) [meters]     4936954.909           105971.559</a:t>
            </a:r>
            <a:br>
              <a:rPr lang="en-US" sz="800" dirty="0">
                <a:latin typeface="Courier New" pitchFamily="49" charset="0"/>
                <a:cs typeface="Courier New" pitchFamily="49" charset="0"/>
              </a:rPr>
            </a:br>
            <a:r>
              <a:rPr lang="en-US" sz="800" dirty="0">
                <a:latin typeface="Courier New" pitchFamily="49" charset="0"/>
                <a:cs typeface="Courier New" pitchFamily="49" charset="0"/>
              </a:rPr>
              <a:t>Easting (X)  [meters]      475821.304          2277335.367</a:t>
            </a:r>
            <a:br>
              <a:rPr lang="en-US" sz="800" dirty="0">
                <a:latin typeface="Courier New" pitchFamily="49" charset="0"/>
                <a:cs typeface="Courier New" pitchFamily="49" charset="0"/>
              </a:rPr>
            </a:br>
            <a:r>
              <a:rPr lang="en-US" sz="800" dirty="0">
                <a:latin typeface="Courier New" pitchFamily="49" charset="0"/>
                <a:cs typeface="Courier New" pitchFamily="49" charset="0"/>
              </a:rPr>
              <a:t>Convergence  [degrees]    -0.21381419          -1.98897513</a:t>
            </a:r>
            <a:br>
              <a:rPr lang="en-US" sz="800" dirty="0">
                <a:latin typeface="Courier New" pitchFamily="49" charset="0"/>
                <a:cs typeface="Courier New" pitchFamily="49" charset="0"/>
              </a:rPr>
            </a:br>
            <a:r>
              <a:rPr lang="en-US" sz="800" dirty="0">
                <a:latin typeface="Courier New" pitchFamily="49" charset="0"/>
                <a:cs typeface="Courier New" pitchFamily="49" charset="0"/>
              </a:rPr>
              <a:t>Point Scale                0.99960719           0.99994603</a:t>
            </a:r>
            <a:br>
              <a:rPr lang="en-US" sz="800" dirty="0">
                <a:latin typeface="Courier New" pitchFamily="49" charset="0"/>
                <a:cs typeface="Courier New" pitchFamily="49" charset="0"/>
              </a:rPr>
            </a:br>
            <a:r>
              <a:rPr lang="en-US" sz="800" dirty="0">
                <a:latin typeface="Courier New" pitchFamily="49" charset="0"/>
                <a:cs typeface="Courier New" pitchFamily="49" charset="0"/>
              </a:rPr>
              <a:t>Combined Factor            0.99959057           0.99992941</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US NATIONAL GRID DESIGNATOR: 10TDQ7582136954(NAD 83)</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 STATIONS USED</a:t>
            </a:r>
            <a:br>
              <a:rPr lang="en-US" sz="800" dirty="0">
                <a:latin typeface="Courier New" pitchFamily="49" charset="0"/>
                <a:cs typeface="Courier New" pitchFamily="49" charset="0"/>
              </a:rPr>
            </a:br>
            <a:r>
              <a:rPr lang="en-US" sz="800" dirty="0">
                <a:latin typeface="Courier New" pitchFamily="49" charset="0"/>
                <a:cs typeface="Courier New" pitchFamily="49" charset="0"/>
              </a:rPr>
              <a:t>PID       DESIGNATION                        LATITUDE    LONGITUDE DISTANCE(m)</a:t>
            </a:r>
            <a:br>
              <a:rPr lang="en-US" sz="800" dirty="0">
                <a:latin typeface="Courier New" pitchFamily="49" charset="0"/>
                <a:cs typeface="Courier New" pitchFamily="49" charset="0"/>
              </a:rPr>
            </a:br>
            <a:r>
              <a:rPr lang="en-US" sz="800" dirty="0">
                <a:latin typeface="Courier New" pitchFamily="49" charset="0"/>
                <a:cs typeface="Courier New" pitchFamily="49" charset="0"/>
              </a:rPr>
              <a:t>DH4503 P376 EOLARESVR_OR2004 CORS ARP      N445628.313 W1230608.100   42648.2</a:t>
            </a:r>
            <a:br>
              <a:rPr lang="en-US" sz="800" dirty="0">
                <a:latin typeface="Courier New" pitchFamily="49" charset="0"/>
                <a:cs typeface="Courier New" pitchFamily="49" charset="0"/>
              </a:rPr>
            </a:br>
            <a:r>
              <a:rPr lang="en-US" sz="800" dirty="0">
                <a:latin typeface="Courier New" pitchFamily="49" charset="0"/>
                <a:cs typeface="Courier New" pitchFamily="49" charset="0"/>
              </a:rPr>
              <a:t>DE6258 MCSO MARION CNTY COOP CORS ARP      N445825.701 W1225720.639   51226.8</a:t>
            </a:r>
            <a:br>
              <a:rPr lang="en-US" sz="800" dirty="0">
                <a:latin typeface="Courier New" pitchFamily="49" charset="0"/>
                <a:cs typeface="Courier New" pitchFamily="49" charset="0"/>
              </a:rPr>
            </a:br>
            <a:r>
              <a:rPr lang="en-US" sz="800" dirty="0">
                <a:latin typeface="Courier New" pitchFamily="49" charset="0"/>
                <a:cs typeface="Courier New" pitchFamily="49" charset="0"/>
              </a:rPr>
              <a:t>DG5352 STAY STAYTON COOP CORS ARP          N444950.530 W1224915.036   47030.9</a:t>
            </a:r>
          </a:p>
        </p:txBody>
      </p:sp>
      <p:sp>
        <p:nvSpPr>
          <p:cNvPr id="44039" name="TextBox 18"/>
          <p:cNvSpPr txBox="1">
            <a:spLocks noChangeArrowheads="1"/>
          </p:cNvSpPr>
          <p:nvPr/>
        </p:nvSpPr>
        <p:spPr bwMode="auto">
          <a:xfrm>
            <a:off x="187325" y="5330825"/>
            <a:ext cx="5016500" cy="830263"/>
          </a:xfrm>
          <a:prstGeom prst="rect">
            <a:avLst/>
          </a:prstGeom>
          <a:solidFill>
            <a:schemeClr val="bg1"/>
          </a:solidFill>
          <a:ln w="12700">
            <a:solidFill>
              <a:schemeClr val="accent1"/>
            </a:solidFill>
            <a:miter lim="800000"/>
            <a:headEnd/>
            <a:tailEnd/>
          </a:ln>
        </p:spPr>
        <p:txBody>
          <a:bodyPr>
            <a:spAutoFit/>
          </a:bodyPr>
          <a:lstStyle/>
          <a:p>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 STATIONS USED</a:t>
            </a:r>
            <a:br>
              <a:rPr lang="en-US" sz="800">
                <a:latin typeface="Courier New" pitchFamily="49" charset="0"/>
                <a:cs typeface="Courier New" pitchFamily="49" charset="0"/>
              </a:rPr>
            </a:br>
            <a:r>
              <a:rPr lang="en-US" sz="800">
                <a:latin typeface="Courier New" pitchFamily="49" charset="0"/>
                <a:cs typeface="Courier New" pitchFamily="49" charset="0"/>
              </a:rPr>
              <a:t>PID       DESIGNATION                        LATITUDE    LONGITUDE DISTANCE(m)</a:t>
            </a:r>
            <a:br>
              <a:rPr lang="en-US" sz="800">
                <a:latin typeface="Courier New" pitchFamily="49" charset="0"/>
                <a:cs typeface="Courier New" pitchFamily="49" charset="0"/>
              </a:rPr>
            </a:br>
            <a:r>
              <a:rPr lang="en-US" sz="800">
                <a:latin typeface="Courier New" pitchFamily="49" charset="0"/>
                <a:cs typeface="Courier New" pitchFamily="49" charset="0"/>
              </a:rPr>
              <a:t>DH4503 P376 EOLARESVR_OR2004 CORS ARP      N445628.313 W1230608.100   42648.2</a:t>
            </a:r>
            <a:br>
              <a:rPr lang="en-US" sz="800">
                <a:latin typeface="Courier New" pitchFamily="49" charset="0"/>
                <a:cs typeface="Courier New" pitchFamily="49" charset="0"/>
              </a:rPr>
            </a:br>
            <a:r>
              <a:rPr lang="en-US" sz="800">
                <a:latin typeface="Courier New" pitchFamily="49" charset="0"/>
                <a:cs typeface="Courier New" pitchFamily="49" charset="0"/>
              </a:rPr>
              <a:t>DE6258 MCSO MARION CNTY COOP CORS ARP      N445825.701 W1225720.639   51226.8</a:t>
            </a:r>
            <a:br>
              <a:rPr lang="en-US" sz="800">
                <a:latin typeface="Courier New" pitchFamily="49" charset="0"/>
                <a:cs typeface="Courier New" pitchFamily="49" charset="0"/>
              </a:rPr>
            </a:br>
            <a:r>
              <a:rPr lang="en-US" sz="800">
                <a:latin typeface="Courier New" pitchFamily="49" charset="0"/>
                <a:cs typeface="Courier New" pitchFamily="49" charset="0"/>
              </a:rPr>
              <a:t>DG5352 STAY STAYTON COOP CORS ARP          N444950.530 W1224915.036   47030.9</a:t>
            </a:r>
          </a:p>
        </p:txBody>
      </p:sp>
    </p:spTree>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a:xfrm>
            <a:off x="2324100" y="474663"/>
            <a:ext cx="6310313" cy="593725"/>
          </a:xfrm>
        </p:spPr>
        <p:txBody>
          <a:bodyPr/>
          <a:lstStyle/>
          <a:p>
            <a:pPr algn="l"/>
            <a:r>
              <a:rPr lang="en-US" sz="4000" smtClean="0"/>
              <a:t>Back To Our Quick Example</a:t>
            </a:r>
          </a:p>
        </p:txBody>
      </p:sp>
      <p:pic>
        <p:nvPicPr>
          <p:cNvPr id="45062" name="Picture 12" descr="or_map"/>
          <p:cNvPicPr>
            <a:picLocks noGrp="1" noChangeAspect="1" noChangeArrowheads="1"/>
          </p:cNvPicPr>
          <p:nvPr>
            <p:ph idx="1"/>
          </p:nvPr>
        </p:nvPicPr>
        <p:blipFill>
          <a:blip r:embed="rId2" cstate="print"/>
          <a:srcRect/>
          <a:stretch>
            <a:fillRect/>
          </a:stretch>
        </p:blipFill>
        <p:spPr>
          <a:xfrm>
            <a:off x="177800" y="1508125"/>
            <a:ext cx="4857750" cy="4862513"/>
          </a:xfrm>
          <a:ln w="12700">
            <a:solidFill>
              <a:schemeClr val="accent1"/>
            </a:solidFill>
          </a:ln>
        </p:spPr>
      </p:pic>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45059" name="TextBox 6"/>
          <p:cNvSpPr txBox="1">
            <a:spLocks noChangeArrowheads="1"/>
          </p:cNvSpPr>
          <p:nvPr/>
        </p:nvSpPr>
        <p:spPr bwMode="auto">
          <a:xfrm>
            <a:off x="5226050" y="1628775"/>
            <a:ext cx="3536950" cy="3600450"/>
          </a:xfrm>
          <a:prstGeom prst="rect">
            <a:avLst/>
          </a:prstGeom>
          <a:noFill/>
          <a:ln w="9525">
            <a:noFill/>
            <a:miter lim="800000"/>
            <a:headEnd/>
            <a:tailEnd/>
          </a:ln>
        </p:spPr>
        <p:txBody>
          <a:bodyPr>
            <a:spAutoFit/>
          </a:bodyPr>
          <a:lstStyle/>
          <a:p>
            <a:pPr indent="1588"/>
            <a:r>
              <a:rPr lang="en-US" sz="2400" dirty="0"/>
              <a:t>Shown are the positions of P376, MCSO and STAY relative to our “test” site, CORV.</a:t>
            </a:r>
          </a:p>
          <a:p>
            <a:pPr indent="1588"/>
            <a:endParaRPr lang="en-US" sz="2400" dirty="0"/>
          </a:p>
          <a:p>
            <a:pPr indent="1588"/>
            <a:r>
              <a:rPr lang="en-US" sz="2400" dirty="0"/>
              <a:t>A similar, interactive map can be found</a:t>
            </a:r>
            <a:br>
              <a:rPr lang="en-US" sz="2400" dirty="0"/>
            </a:br>
            <a:r>
              <a:rPr lang="en-US" sz="2400" dirty="0"/>
              <a:t>under the CORS link</a:t>
            </a:r>
            <a:br>
              <a:rPr lang="en-US" sz="2400" dirty="0"/>
            </a:br>
            <a:r>
              <a:rPr lang="en-US" sz="2400" dirty="0"/>
              <a:t>at the NGS web site.</a:t>
            </a:r>
            <a:r>
              <a:rPr lang="en-US" sz="1200" dirty="0"/>
              <a:t/>
            </a:r>
            <a:br>
              <a:rPr lang="en-US" sz="1200" dirty="0"/>
            </a:br>
            <a:r>
              <a:rPr lang="en-US" sz="1200" dirty="0"/>
              <a:t> </a:t>
            </a:r>
            <a:r>
              <a:rPr lang="en-US" sz="1400" dirty="0"/>
              <a:t>http</a:t>
            </a:r>
            <a:r>
              <a:rPr lang="en-US" sz="1400" dirty="0" smtClean="0"/>
              <a:t>://geodesy.noaa.gov/CORS</a:t>
            </a:r>
            <a:r>
              <a:rPr lang="en-US" sz="1400" dirty="0"/>
              <a:t>/</a:t>
            </a:r>
          </a:p>
        </p:txBody>
      </p:sp>
      <p:grpSp>
        <p:nvGrpSpPr>
          <p:cNvPr id="45060" name="Group 2"/>
          <p:cNvGrpSpPr>
            <a:grpSpLocks/>
          </p:cNvGrpSpPr>
          <p:nvPr/>
        </p:nvGrpSpPr>
        <p:grpSpPr bwMode="auto">
          <a:xfrm>
            <a:off x="174625" y="6562725"/>
            <a:ext cx="1460500" cy="277813"/>
            <a:chOff x="121" y="4559"/>
            <a:chExt cx="1014" cy="193"/>
          </a:xfrm>
        </p:grpSpPr>
        <p:sp>
          <p:nvSpPr>
            <p:cNvPr id="4506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5070" name="Group 4"/>
            <p:cNvGrpSpPr>
              <a:grpSpLocks/>
            </p:cNvGrpSpPr>
            <p:nvPr/>
          </p:nvGrpSpPr>
          <p:grpSpPr bwMode="auto">
            <a:xfrm>
              <a:off x="121" y="4559"/>
              <a:ext cx="1014" cy="193"/>
              <a:chOff x="121" y="4559"/>
              <a:chExt cx="1014" cy="193"/>
            </a:xfrm>
          </p:grpSpPr>
          <p:sp>
            <p:nvSpPr>
              <p:cNvPr id="4507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5061" name="Group 7"/>
          <p:cNvGrpSpPr>
            <a:grpSpLocks/>
          </p:cNvGrpSpPr>
          <p:nvPr/>
        </p:nvGrpSpPr>
        <p:grpSpPr bwMode="auto">
          <a:xfrm>
            <a:off x="8505825" y="6540500"/>
            <a:ext cx="257175" cy="277813"/>
            <a:chOff x="5904" y="4543"/>
            <a:chExt cx="178" cy="193"/>
          </a:xfrm>
        </p:grpSpPr>
        <p:sp>
          <p:nvSpPr>
            <p:cNvPr id="4506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5066" name="Group 9"/>
            <p:cNvGrpSpPr>
              <a:grpSpLocks/>
            </p:cNvGrpSpPr>
            <p:nvPr/>
          </p:nvGrpSpPr>
          <p:grpSpPr bwMode="auto">
            <a:xfrm>
              <a:off x="5904" y="4543"/>
              <a:ext cx="178" cy="193"/>
              <a:chOff x="5904" y="4543"/>
              <a:chExt cx="178" cy="193"/>
            </a:xfrm>
          </p:grpSpPr>
          <p:sp>
            <p:nvSpPr>
              <p:cNvPr id="4506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F1AD77D-4F0B-4938-B016-632B065B783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57</a:t>
                </a:fld>
                <a:r>
                  <a:rPr lang="en-GB" b="1" dirty="0">
                    <a:solidFill>
                      <a:srgbClr val="282878"/>
                    </a:solidFill>
                    <a:cs typeface="+mn-cs"/>
                  </a:rPr>
                  <a:t> </a:t>
                </a:r>
              </a:p>
            </p:txBody>
          </p:sp>
        </p:grpSp>
      </p:grpSp>
      <p:sp>
        <p:nvSpPr>
          <p:cNvPr id="45063" name="Oval 6"/>
          <p:cNvSpPr>
            <a:spLocks noChangeArrowheads="1"/>
          </p:cNvSpPr>
          <p:nvPr/>
        </p:nvSpPr>
        <p:spPr bwMode="auto">
          <a:xfrm>
            <a:off x="1092200" y="3884613"/>
            <a:ext cx="1920875" cy="1189037"/>
          </a:xfrm>
          <a:prstGeom prst="ellipse">
            <a:avLst/>
          </a:prstGeom>
          <a:noFill/>
          <a:ln w="76200" algn="ctr">
            <a:solidFill>
              <a:srgbClr val="800080"/>
            </a:solidFill>
            <a:round/>
            <a:headEnd/>
            <a:tailEnd/>
          </a:ln>
        </p:spPr>
        <p:txBody>
          <a:bodyPr anchor="ctr">
            <a:spAutoFit/>
          </a:bodyPr>
          <a:lstStyle/>
          <a:p>
            <a:endParaRPr lang="en-US"/>
          </a:p>
        </p:txBody>
      </p:sp>
    </p:spTree>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a:xfrm>
            <a:off x="2227263" y="871538"/>
            <a:ext cx="6292850" cy="593725"/>
          </a:xfrm>
        </p:spPr>
        <p:txBody>
          <a:bodyPr/>
          <a:lstStyle/>
          <a:p>
            <a:pPr algn="l"/>
            <a:r>
              <a:rPr lang="en-US" sz="4000" smtClean="0"/>
              <a:t>Back To Our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46083" name="TextBox 6"/>
          <p:cNvSpPr txBox="1">
            <a:spLocks noChangeArrowheads="1"/>
          </p:cNvSpPr>
          <p:nvPr/>
        </p:nvSpPr>
        <p:spPr bwMode="auto">
          <a:xfrm>
            <a:off x="5275263" y="2112963"/>
            <a:ext cx="3967162" cy="3786187"/>
          </a:xfrm>
          <a:prstGeom prst="rect">
            <a:avLst/>
          </a:prstGeom>
          <a:noFill/>
          <a:ln w="9525">
            <a:noFill/>
            <a:miter lim="800000"/>
            <a:headEnd/>
            <a:tailEnd/>
          </a:ln>
        </p:spPr>
        <p:txBody>
          <a:bodyPr>
            <a:spAutoFit/>
          </a:bodyPr>
          <a:lstStyle/>
          <a:p>
            <a:pPr indent="1588"/>
            <a:r>
              <a:rPr lang="en-US" sz="2400"/>
              <a:t>The NGS monitors the CORS data daily and provides summaries of those results.</a:t>
            </a:r>
          </a:p>
          <a:p>
            <a:pPr indent="1588"/>
            <a:endParaRPr lang="en-US" sz="2400"/>
          </a:p>
          <a:p>
            <a:pPr indent="1588"/>
            <a:r>
              <a:rPr lang="en-US" sz="2400"/>
              <a:t>Site logs and coordinate time series for the CORS can be accessed through</a:t>
            </a:r>
            <a:br>
              <a:rPr lang="en-US" sz="2400"/>
            </a:br>
            <a:r>
              <a:rPr lang="en-US" sz="2400"/>
              <a:t>the Logfiles option under</a:t>
            </a:r>
            <a:br>
              <a:rPr lang="en-US" sz="2400"/>
            </a:br>
            <a:r>
              <a:rPr lang="en-US" sz="2400"/>
              <a:t>the CORS Site Metadata.</a:t>
            </a:r>
          </a:p>
        </p:txBody>
      </p:sp>
      <p:grpSp>
        <p:nvGrpSpPr>
          <p:cNvPr id="46084" name="Group 2"/>
          <p:cNvGrpSpPr>
            <a:grpSpLocks/>
          </p:cNvGrpSpPr>
          <p:nvPr/>
        </p:nvGrpSpPr>
        <p:grpSpPr bwMode="auto">
          <a:xfrm>
            <a:off x="174625" y="6562725"/>
            <a:ext cx="1460500" cy="277813"/>
            <a:chOff x="121" y="4559"/>
            <a:chExt cx="1014" cy="193"/>
          </a:xfrm>
        </p:grpSpPr>
        <p:sp>
          <p:nvSpPr>
            <p:cNvPr id="4609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6094" name="Group 4"/>
            <p:cNvGrpSpPr>
              <a:grpSpLocks/>
            </p:cNvGrpSpPr>
            <p:nvPr/>
          </p:nvGrpSpPr>
          <p:grpSpPr bwMode="auto">
            <a:xfrm>
              <a:off x="121" y="4559"/>
              <a:ext cx="1014" cy="193"/>
              <a:chOff x="121" y="4559"/>
              <a:chExt cx="1014" cy="193"/>
            </a:xfrm>
          </p:grpSpPr>
          <p:sp>
            <p:nvSpPr>
              <p:cNvPr id="4609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6085" name="Group 7"/>
          <p:cNvGrpSpPr>
            <a:grpSpLocks/>
          </p:cNvGrpSpPr>
          <p:nvPr/>
        </p:nvGrpSpPr>
        <p:grpSpPr bwMode="auto">
          <a:xfrm>
            <a:off x="8505825" y="6540500"/>
            <a:ext cx="257175" cy="277813"/>
            <a:chOff x="5904" y="4543"/>
            <a:chExt cx="178" cy="193"/>
          </a:xfrm>
        </p:grpSpPr>
        <p:sp>
          <p:nvSpPr>
            <p:cNvPr id="4608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6090" name="Group 9"/>
            <p:cNvGrpSpPr>
              <a:grpSpLocks/>
            </p:cNvGrpSpPr>
            <p:nvPr/>
          </p:nvGrpSpPr>
          <p:grpSpPr bwMode="auto">
            <a:xfrm>
              <a:off x="5904" y="4543"/>
              <a:ext cx="178" cy="193"/>
              <a:chOff x="5904" y="4543"/>
              <a:chExt cx="178" cy="193"/>
            </a:xfrm>
          </p:grpSpPr>
          <p:sp>
            <p:nvSpPr>
              <p:cNvPr id="4609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3CDFA49-FC0E-4BA5-95D7-DC517BFC897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58</a:t>
                </a:fld>
                <a:r>
                  <a:rPr lang="en-GB" b="1" dirty="0">
                    <a:solidFill>
                      <a:srgbClr val="282878"/>
                    </a:solidFill>
                    <a:cs typeface="+mn-cs"/>
                  </a:rPr>
                  <a:t> </a:t>
                </a:r>
              </a:p>
            </p:txBody>
          </p:sp>
        </p:grpSp>
      </p:grpSp>
      <p:pic>
        <p:nvPicPr>
          <p:cNvPr id="46086" name="Picture 4"/>
          <p:cNvPicPr>
            <a:picLocks noChangeAspect="1" noChangeArrowheads="1"/>
          </p:cNvPicPr>
          <p:nvPr/>
        </p:nvPicPr>
        <p:blipFill>
          <a:blip r:embed="rId2" cstate="print"/>
          <a:srcRect/>
          <a:stretch>
            <a:fillRect/>
          </a:stretch>
        </p:blipFill>
        <p:spPr bwMode="auto">
          <a:xfrm>
            <a:off x="254000" y="2089150"/>
            <a:ext cx="4910138" cy="3813175"/>
          </a:xfrm>
          <a:prstGeom prst="rect">
            <a:avLst/>
          </a:prstGeom>
          <a:noFill/>
          <a:ln w="12700">
            <a:solidFill>
              <a:schemeClr val="accent1"/>
            </a:solidFill>
            <a:miter lim="800000"/>
            <a:headEnd/>
            <a:tailEnd/>
          </a:ln>
        </p:spPr>
      </p:pic>
      <p:sp>
        <p:nvSpPr>
          <p:cNvPr id="46087" name="TextBox 19"/>
          <p:cNvSpPr txBox="1">
            <a:spLocks noChangeArrowheads="1"/>
          </p:cNvSpPr>
          <p:nvPr/>
        </p:nvSpPr>
        <p:spPr bwMode="auto">
          <a:xfrm>
            <a:off x="228600" y="1793875"/>
            <a:ext cx="4933950" cy="277813"/>
          </a:xfrm>
          <a:prstGeom prst="rect">
            <a:avLst/>
          </a:prstGeom>
          <a:noFill/>
          <a:ln w="9525">
            <a:noFill/>
            <a:miter lim="800000"/>
            <a:headEnd/>
            <a:tailEnd/>
          </a:ln>
        </p:spPr>
        <p:txBody>
          <a:bodyPr>
            <a:spAutoFit/>
          </a:bodyPr>
          <a:lstStyle/>
          <a:p>
            <a:r>
              <a:rPr lang="en-US" sz="1200" dirty="0"/>
              <a:t>http</a:t>
            </a:r>
            <a:r>
              <a:rPr lang="en-US" sz="1200" dirty="0" smtClean="0"/>
              <a:t>://geodesy.noaa.gov/CORS/logfiles</a:t>
            </a:r>
            <a:r>
              <a:rPr lang="en-US" sz="1200" dirty="0"/>
              <a:t>/</a:t>
            </a:r>
          </a:p>
        </p:txBody>
      </p:sp>
    </p:spTree>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a:xfrm>
            <a:off x="1911350" y="542925"/>
            <a:ext cx="6396038" cy="595313"/>
          </a:xfrm>
        </p:spPr>
        <p:txBody>
          <a:bodyPr/>
          <a:lstStyle/>
          <a:p>
            <a:pPr algn="l"/>
            <a:r>
              <a:rPr lang="en-US" sz="4000" smtClean="0"/>
              <a:t>Back To Our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47107" name="TextBox 6"/>
          <p:cNvSpPr txBox="1">
            <a:spLocks noChangeArrowheads="1"/>
          </p:cNvSpPr>
          <p:nvPr/>
        </p:nvSpPr>
        <p:spPr bwMode="auto">
          <a:xfrm>
            <a:off x="5559425" y="1689100"/>
            <a:ext cx="3455988" cy="2678113"/>
          </a:xfrm>
          <a:prstGeom prst="rect">
            <a:avLst/>
          </a:prstGeom>
          <a:noFill/>
          <a:ln w="9525">
            <a:noFill/>
            <a:miter lim="800000"/>
            <a:headEnd/>
            <a:tailEnd/>
          </a:ln>
        </p:spPr>
        <p:txBody>
          <a:bodyPr>
            <a:spAutoFit/>
          </a:bodyPr>
          <a:lstStyle/>
          <a:p>
            <a:pPr indent="1588"/>
            <a:r>
              <a:rPr lang="en-US" sz="2400"/>
              <a:t>Looking at the 60-day time-series for each CORS, we discover that the P376 data for the this day happens to be the last before an extended gap.</a:t>
            </a:r>
          </a:p>
        </p:txBody>
      </p:sp>
      <p:grpSp>
        <p:nvGrpSpPr>
          <p:cNvPr id="47108" name="Group 2"/>
          <p:cNvGrpSpPr>
            <a:grpSpLocks/>
          </p:cNvGrpSpPr>
          <p:nvPr/>
        </p:nvGrpSpPr>
        <p:grpSpPr bwMode="auto">
          <a:xfrm>
            <a:off x="174625" y="6562725"/>
            <a:ext cx="1460500" cy="277813"/>
            <a:chOff x="121" y="4559"/>
            <a:chExt cx="1014" cy="193"/>
          </a:xfrm>
        </p:grpSpPr>
        <p:sp>
          <p:nvSpPr>
            <p:cNvPr id="471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7117" name="Group 4"/>
            <p:cNvGrpSpPr>
              <a:grpSpLocks/>
            </p:cNvGrpSpPr>
            <p:nvPr/>
          </p:nvGrpSpPr>
          <p:grpSpPr bwMode="auto">
            <a:xfrm>
              <a:off x="121" y="4559"/>
              <a:ext cx="1014" cy="193"/>
              <a:chOff x="121" y="4559"/>
              <a:chExt cx="1014" cy="193"/>
            </a:xfrm>
          </p:grpSpPr>
          <p:sp>
            <p:nvSpPr>
              <p:cNvPr id="471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7109" name="Group 7"/>
          <p:cNvGrpSpPr>
            <a:grpSpLocks/>
          </p:cNvGrpSpPr>
          <p:nvPr/>
        </p:nvGrpSpPr>
        <p:grpSpPr bwMode="auto">
          <a:xfrm>
            <a:off x="8505825" y="6540500"/>
            <a:ext cx="257175" cy="277813"/>
            <a:chOff x="5904" y="4543"/>
            <a:chExt cx="178" cy="193"/>
          </a:xfrm>
        </p:grpSpPr>
        <p:sp>
          <p:nvSpPr>
            <p:cNvPr id="471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7113" name="Group 9"/>
            <p:cNvGrpSpPr>
              <a:grpSpLocks/>
            </p:cNvGrpSpPr>
            <p:nvPr/>
          </p:nvGrpSpPr>
          <p:grpSpPr bwMode="auto">
            <a:xfrm>
              <a:off x="5904" y="4543"/>
              <a:ext cx="178" cy="193"/>
              <a:chOff x="5904" y="4543"/>
              <a:chExt cx="178" cy="193"/>
            </a:xfrm>
          </p:grpSpPr>
          <p:sp>
            <p:nvSpPr>
              <p:cNvPr id="471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700EACC-42F7-4F3D-A905-203EE565452A}"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59</a:t>
                </a:fld>
                <a:r>
                  <a:rPr lang="en-GB" b="1" dirty="0">
                    <a:solidFill>
                      <a:srgbClr val="282878"/>
                    </a:solidFill>
                    <a:cs typeface="+mn-cs"/>
                  </a:rPr>
                  <a:t> </a:t>
                </a:r>
              </a:p>
            </p:txBody>
          </p:sp>
        </p:grpSp>
      </p:grpSp>
      <p:pic>
        <p:nvPicPr>
          <p:cNvPr id="47110" name="Picture 2"/>
          <p:cNvPicPr>
            <a:picLocks noChangeAspect="1" noChangeArrowheads="1"/>
          </p:cNvPicPr>
          <p:nvPr/>
        </p:nvPicPr>
        <p:blipFill>
          <a:blip r:embed="rId2" cstate="print"/>
          <a:srcRect/>
          <a:stretch>
            <a:fillRect/>
          </a:stretch>
        </p:blipFill>
        <p:spPr bwMode="auto">
          <a:xfrm>
            <a:off x="228600" y="1471613"/>
            <a:ext cx="5200650" cy="4791075"/>
          </a:xfrm>
          <a:prstGeom prst="rect">
            <a:avLst/>
          </a:prstGeom>
          <a:noFill/>
          <a:ln w="12700">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2368550" y="638175"/>
            <a:ext cx="6637338" cy="595313"/>
          </a:xfrm>
        </p:spPr>
        <p:txBody>
          <a:bodyPr/>
          <a:lstStyle/>
          <a:p>
            <a:pPr algn="l"/>
            <a:r>
              <a:rPr lang="en-US" sz="4000" smtClean="0"/>
              <a:t>What is OPUS?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368550" y="1233488"/>
            <a:ext cx="6637338" cy="5262979"/>
          </a:xfrm>
          <a:prstGeom prst="rect">
            <a:avLst/>
          </a:prstGeom>
          <a:noFill/>
        </p:spPr>
        <p:txBody>
          <a:bodyPr>
            <a:spAutoFit/>
          </a:bodyPr>
          <a:lstStyle/>
          <a:p>
            <a:pPr>
              <a:defRPr/>
            </a:pPr>
            <a:r>
              <a:rPr lang="en-US" sz="2400" dirty="0">
                <a:cs typeface="+mn-cs"/>
              </a:rPr>
              <a:t>OPUS, the </a:t>
            </a:r>
            <a:r>
              <a:rPr lang="en-US" sz="2400" b="1" dirty="0">
                <a:cs typeface="+mn-cs"/>
              </a:rPr>
              <a:t>On-line Positioning User Service</a:t>
            </a:r>
            <a:r>
              <a:rPr lang="en-US" sz="2400" dirty="0">
                <a:cs typeface="+mn-cs"/>
              </a:rPr>
              <a:t>, is a growing set of applications offering web-based access to the tools and resources provided by the NGS.</a:t>
            </a:r>
          </a:p>
          <a:p>
            <a:pPr>
              <a:defRPr/>
            </a:pPr>
            <a:endParaRPr lang="en-US" sz="2400" dirty="0">
              <a:cs typeface="+mn-cs"/>
            </a:endParaRPr>
          </a:p>
          <a:p>
            <a:pPr>
              <a:defRPr/>
            </a:pPr>
            <a:r>
              <a:rPr lang="en-US" sz="2400" dirty="0">
                <a:cs typeface="+mn-cs"/>
              </a:rPr>
              <a:t>Currently, OPUS is composed of:</a:t>
            </a:r>
          </a:p>
          <a:p>
            <a:pPr>
              <a:defRPr/>
            </a:pPr>
            <a:endParaRPr lang="en-US" sz="2400" dirty="0">
              <a:cs typeface="+mn-cs"/>
            </a:endParaRPr>
          </a:p>
          <a:p>
            <a:pPr marL="460375" indent="-285750">
              <a:buFont typeface="Arial" pitchFamily="34" charset="0"/>
              <a:buChar char="•"/>
              <a:defRPr/>
            </a:pPr>
            <a:r>
              <a:rPr lang="en-US" sz="2400" dirty="0">
                <a:cs typeface="+mn-cs"/>
              </a:rPr>
              <a:t>OPUS-S . . . . . . . static processing</a:t>
            </a:r>
            <a:br>
              <a:rPr lang="en-US" sz="2400" dirty="0">
                <a:cs typeface="+mn-cs"/>
              </a:rPr>
            </a:br>
            <a:endParaRPr lang="en-US" sz="2400" dirty="0">
              <a:cs typeface="+mn-cs"/>
            </a:endParaRPr>
          </a:p>
          <a:p>
            <a:pPr marL="460375" indent="-285750">
              <a:buFont typeface="Arial" pitchFamily="34" charset="0"/>
              <a:buChar char="•"/>
              <a:defRPr/>
            </a:pPr>
            <a:r>
              <a:rPr lang="en-US" sz="2400" dirty="0">
                <a:cs typeface="+mn-cs"/>
              </a:rPr>
              <a:t>OPUS-RS. . . . . . rapid-static processing</a:t>
            </a:r>
          </a:p>
          <a:p>
            <a:pPr marL="460375" indent="-285750">
              <a:buFont typeface="Arial" pitchFamily="34" charset="0"/>
              <a:buChar char="•"/>
              <a:defRPr/>
            </a:pPr>
            <a:endParaRPr lang="en-US" sz="2400" dirty="0">
              <a:cs typeface="+mn-cs"/>
            </a:endParaRPr>
          </a:p>
          <a:p>
            <a:pPr marL="457200" indent="-228600">
              <a:buFont typeface="Arial" pitchFamily="34" charset="0"/>
              <a:buChar char="•"/>
              <a:tabLst>
                <a:tab pos="2971800" algn="l"/>
              </a:tabLst>
              <a:defRPr/>
            </a:pPr>
            <a:r>
              <a:rPr lang="en-US" sz="2400" dirty="0" smtClean="0">
                <a:cs typeface="+mn-cs"/>
              </a:rPr>
              <a:t>publishing. </a:t>
            </a:r>
            <a:r>
              <a:rPr lang="en-US" sz="2400" dirty="0">
                <a:cs typeface="+mn-cs"/>
              </a:rPr>
              <a:t>. . . . . data </a:t>
            </a:r>
            <a:r>
              <a:rPr lang="en-US" sz="2400" dirty="0" smtClean="0">
                <a:cs typeface="+mn-cs"/>
              </a:rPr>
              <a:t>base of solutions</a:t>
            </a:r>
            <a:endParaRPr lang="en-US" sz="2400" dirty="0">
              <a:cs typeface="+mn-cs"/>
            </a:endParaRPr>
          </a:p>
          <a:p>
            <a:pPr marL="457200" indent="-228600">
              <a:buFont typeface="Arial" pitchFamily="34" charset="0"/>
              <a:buChar char="•"/>
              <a:tabLst>
                <a:tab pos="2971800" algn="l"/>
              </a:tabLst>
              <a:defRPr/>
            </a:pPr>
            <a:endParaRPr lang="en-US" sz="2400" dirty="0">
              <a:cs typeface="+mn-cs"/>
            </a:endParaRPr>
          </a:p>
          <a:p>
            <a:pPr marL="63500">
              <a:tabLst>
                <a:tab pos="2971800" algn="l"/>
              </a:tabLst>
              <a:defRPr/>
            </a:pPr>
            <a:r>
              <a:rPr lang="en-US" sz="2400" dirty="0">
                <a:cs typeface="+mn-cs"/>
              </a:rPr>
              <a:t>Reviewing each of these individually…</a:t>
            </a:r>
          </a:p>
        </p:txBody>
      </p:sp>
      <p:grpSp>
        <p:nvGrpSpPr>
          <p:cNvPr id="11268" name="Group 2"/>
          <p:cNvGrpSpPr>
            <a:grpSpLocks/>
          </p:cNvGrpSpPr>
          <p:nvPr/>
        </p:nvGrpSpPr>
        <p:grpSpPr bwMode="auto">
          <a:xfrm>
            <a:off x="174625" y="6562725"/>
            <a:ext cx="1460500" cy="277813"/>
            <a:chOff x="121" y="4559"/>
            <a:chExt cx="1014" cy="193"/>
          </a:xfrm>
        </p:grpSpPr>
        <p:sp>
          <p:nvSpPr>
            <p:cNvPr id="1127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276" name="Group 4"/>
            <p:cNvGrpSpPr>
              <a:grpSpLocks/>
            </p:cNvGrpSpPr>
            <p:nvPr/>
          </p:nvGrpSpPr>
          <p:grpSpPr bwMode="auto">
            <a:xfrm>
              <a:off x="121" y="4559"/>
              <a:ext cx="1014" cy="193"/>
              <a:chOff x="121" y="4559"/>
              <a:chExt cx="1014" cy="193"/>
            </a:xfrm>
          </p:grpSpPr>
          <p:sp>
            <p:nvSpPr>
              <p:cNvPr id="1127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11269" name="Group 7"/>
          <p:cNvGrpSpPr>
            <a:grpSpLocks/>
          </p:cNvGrpSpPr>
          <p:nvPr/>
        </p:nvGrpSpPr>
        <p:grpSpPr bwMode="auto">
          <a:xfrm>
            <a:off x="8505825" y="6540500"/>
            <a:ext cx="257175" cy="277813"/>
            <a:chOff x="5904" y="4543"/>
            <a:chExt cx="178" cy="193"/>
          </a:xfrm>
        </p:grpSpPr>
        <p:sp>
          <p:nvSpPr>
            <p:cNvPr id="1127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272" name="Group 9"/>
            <p:cNvGrpSpPr>
              <a:grpSpLocks/>
            </p:cNvGrpSpPr>
            <p:nvPr/>
          </p:nvGrpSpPr>
          <p:grpSpPr bwMode="auto">
            <a:xfrm>
              <a:off x="5904" y="4543"/>
              <a:ext cx="178" cy="193"/>
              <a:chOff x="5904" y="4543"/>
              <a:chExt cx="178" cy="193"/>
            </a:xfrm>
          </p:grpSpPr>
          <p:sp>
            <p:nvSpPr>
              <p:cNvPr id="1127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8C3B0B7-1B93-4A3B-80F5-DD4DAC34C11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a:xfrm>
            <a:off x="1876425" y="593725"/>
            <a:ext cx="6438900" cy="595313"/>
          </a:xfrm>
        </p:spPr>
        <p:txBody>
          <a:bodyPr/>
          <a:lstStyle/>
          <a:p>
            <a:pPr algn="l"/>
            <a:r>
              <a:rPr lang="en-US" sz="4000" smtClean="0"/>
              <a:t>Back To Our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203450" y="1558925"/>
            <a:ext cx="6777038" cy="3416300"/>
          </a:xfrm>
          <a:prstGeom prst="rect">
            <a:avLst/>
          </a:prstGeom>
          <a:noFill/>
        </p:spPr>
        <p:txBody>
          <a:bodyPr>
            <a:spAutoFit/>
          </a:bodyPr>
          <a:lstStyle/>
          <a:p>
            <a:pPr indent="1588">
              <a:defRPr/>
            </a:pPr>
            <a:r>
              <a:rPr lang="en-US" sz="2400" dirty="0">
                <a:cs typeface="+mn-cs"/>
              </a:rPr>
              <a:t>Although this site and the results appears fine otherwise, we may want to consider digging a little deeper.</a:t>
            </a:r>
          </a:p>
          <a:p>
            <a:pPr indent="1588">
              <a:defRPr/>
            </a:pPr>
            <a:endParaRPr lang="en-US" sz="2400" dirty="0">
              <a:cs typeface="+mn-cs"/>
            </a:endParaRPr>
          </a:p>
          <a:p>
            <a:pPr indent="1588">
              <a:defRPr/>
            </a:pPr>
            <a:r>
              <a:rPr lang="en-US" sz="2400" dirty="0">
                <a:cs typeface="+mn-cs"/>
              </a:rPr>
              <a:t>Possible next steps in evaluating this CORS are:</a:t>
            </a:r>
          </a:p>
          <a:p>
            <a:pPr marL="452438" indent="-223838">
              <a:buFont typeface="Arial" pitchFamily="34" charset="0"/>
              <a:buChar char="•"/>
              <a:defRPr/>
            </a:pPr>
            <a:r>
              <a:rPr lang="en-US" sz="2400" dirty="0">
                <a:cs typeface="+mn-cs"/>
              </a:rPr>
              <a:t>Resubmit  requesting the extended report. </a:t>
            </a:r>
          </a:p>
          <a:p>
            <a:pPr marL="452438" indent="-223838">
              <a:buFont typeface="Arial" pitchFamily="34" charset="0"/>
              <a:buChar char="•"/>
              <a:defRPr/>
            </a:pPr>
            <a:r>
              <a:rPr lang="en-US" sz="2400" dirty="0">
                <a:cs typeface="+mn-cs"/>
              </a:rPr>
              <a:t>Review the P376 site log.</a:t>
            </a:r>
          </a:p>
          <a:p>
            <a:pPr marL="452438" indent="-223838">
              <a:buFont typeface="Arial" pitchFamily="34" charset="0"/>
              <a:buChar char="•"/>
              <a:defRPr/>
            </a:pPr>
            <a:r>
              <a:rPr lang="en-US" sz="2400" dirty="0">
                <a:cs typeface="+mn-cs"/>
              </a:rPr>
              <a:t>Resubmit excluding P376.</a:t>
            </a:r>
          </a:p>
          <a:p>
            <a:pPr indent="1588">
              <a:defRPr/>
            </a:pPr>
            <a:endParaRPr lang="en-US" sz="2400" dirty="0">
              <a:cs typeface="+mn-cs"/>
            </a:endParaRPr>
          </a:p>
        </p:txBody>
      </p:sp>
      <p:grpSp>
        <p:nvGrpSpPr>
          <p:cNvPr id="48132" name="Group 2"/>
          <p:cNvGrpSpPr>
            <a:grpSpLocks/>
          </p:cNvGrpSpPr>
          <p:nvPr/>
        </p:nvGrpSpPr>
        <p:grpSpPr bwMode="auto">
          <a:xfrm>
            <a:off x="174625" y="6562725"/>
            <a:ext cx="1460500" cy="277813"/>
            <a:chOff x="121" y="4559"/>
            <a:chExt cx="1014" cy="193"/>
          </a:xfrm>
        </p:grpSpPr>
        <p:sp>
          <p:nvSpPr>
            <p:cNvPr id="4813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8140" name="Group 4"/>
            <p:cNvGrpSpPr>
              <a:grpSpLocks/>
            </p:cNvGrpSpPr>
            <p:nvPr/>
          </p:nvGrpSpPr>
          <p:grpSpPr bwMode="auto">
            <a:xfrm>
              <a:off x="121" y="4559"/>
              <a:ext cx="1014" cy="193"/>
              <a:chOff x="121" y="4559"/>
              <a:chExt cx="1014" cy="193"/>
            </a:xfrm>
          </p:grpSpPr>
          <p:sp>
            <p:nvSpPr>
              <p:cNvPr id="4814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8133" name="Group 7"/>
          <p:cNvGrpSpPr>
            <a:grpSpLocks/>
          </p:cNvGrpSpPr>
          <p:nvPr/>
        </p:nvGrpSpPr>
        <p:grpSpPr bwMode="auto">
          <a:xfrm>
            <a:off x="8505825" y="6540500"/>
            <a:ext cx="257175" cy="277813"/>
            <a:chOff x="5904" y="4543"/>
            <a:chExt cx="178" cy="193"/>
          </a:xfrm>
        </p:grpSpPr>
        <p:sp>
          <p:nvSpPr>
            <p:cNvPr id="4813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48136" name="Group 9"/>
            <p:cNvGrpSpPr>
              <a:grpSpLocks/>
            </p:cNvGrpSpPr>
            <p:nvPr/>
          </p:nvGrpSpPr>
          <p:grpSpPr bwMode="auto">
            <a:xfrm>
              <a:off x="5904" y="4543"/>
              <a:ext cx="178" cy="193"/>
              <a:chOff x="5904" y="4543"/>
              <a:chExt cx="178" cy="193"/>
            </a:xfrm>
          </p:grpSpPr>
          <p:sp>
            <p:nvSpPr>
              <p:cNvPr id="4813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5441B27-AAE7-4EBC-9E42-FF464B7C56E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60</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a:xfrm>
            <a:off x="1781175" y="500063"/>
            <a:ext cx="7448550" cy="595312"/>
          </a:xfrm>
        </p:spPr>
        <p:txBody>
          <a:bodyPr/>
          <a:lstStyle/>
          <a:p>
            <a:pPr algn="l"/>
            <a:r>
              <a:rPr lang="en-US" sz="4000" smtClean="0"/>
              <a:t>OPUS-RS. . .rapid-static processing</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56323" name="TextBox 6"/>
          <p:cNvSpPr txBox="1">
            <a:spLocks noChangeArrowheads="1"/>
          </p:cNvSpPr>
          <p:nvPr/>
        </p:nvSpPr>
        <p:spPr bwMode="auto">
          <a:xfrm>
            <a:off x="1635125" y="1636713"/>
            <a:ext cx="7578725" cy="3109912"/>
          </a:xfrm>
          <a:prstGeom prst="rect">
            <a:avLst/>
          </a:prstGeom>
          <a:noFill/>
          <a:ln w="9525">
            <a:noFill/>
            <a:miter lim="800000"/>
            <a:headEnd/>
            <a:tailEnd/>
          </a:ln>
        </p:spPr>
        <p:txBody>
          <a:bodyPr>
            <a:spAutoFit/>
          </a:bodyPr>
          <a:lstStyle/>
          <a:p>
            <a:pPr marL="455613" indent="-227013">
              <a:buFont typeface="Arial" pitchFamily="34" charset="0"/>
              <a:buChar char="•"/>
            </a:pPr>
            <a:r>
              <a:rPr lang="en-US" sz="2800"/>
              <a:t>A Little OPUS-RS History.</a:t>
            </a:r>
          </a:p>
          <a:p>
            <a:pPr marL="455613" indent="-227013">
              <a:buFont typeface="Arial" pitchFamily="34" charset="0"/>
              <a:buChar char="•"/>
            </a:pPr>
            <a:r>
              <a:rPr lang="en-US" sz="2800"/>
              <a:t>The OPUS-RS Interface.</a:t>
            </a:r>
          </a:p>
          <a:p>
            <a:pPr marL="455613" indent="-227013">
              <a:buFont typeface="Arial" pitchFamily="34" charset="0"/>
              <a:buChar char="•"/>
            </a:pPr>
            <a:r>
              <a:rPr lang="en-US" sz="2800"/>
              <a:t>How Good Can I Do With OPUS-RS?</a:t>
            </a:r>
          </a:p>
          <a:p>
            <a:pPr marL="455613" indent="-227013">
              <a:buFont typeface="Arial" pitchFamily="34" charset="0"/>
              <a:buChar char="•"/>
            </a:pPr>
            <a:r>
              <a:rPr lang="en-US" sz="2800"/>
              <a:t>A Quick Example (cont.).</a:t>
            </a:r>
          </a:p>
          <a:p>
            <a:pPr marL="455613" indent="-227013">
              <a:buFont typeface="Arial" pitchFamily="34" charset="0"/>
              <a:buChar char="•"/>
            </a:pPr>
            <a:r>
              <a:rPr lang="en-US" sz="2800"/>
              <a:t>The Extended Report (cont.).</a:t>
            </a:r>
          </a:p>
          <a:p>
            <a:pPr marL="455613" indent="-227013">
              <a:buFont typeface="Arial" pitchFamily="34" charset="0"/>
              <a:buChar char="•"/>
            </a:pPr>
            <a:r>
              <a:rPr lang="en-US" sz="2800"/>
              <a:t>How Does OPUS-RS Work?</a:t>
            </a:r>
          </a:p>
          <a:p>
            <a:pPr marL="455613" indent="-227013">
              <a:buFont typeface="Arial" pitchFamily="34" charset="0"/>
              <a:buChar char="•"/>
            </a:pPr>
            <a:r>
              <a:rPr lang="en-US" sz="2800"/>
              <a:t>OPUS-S and OPUS-RS Uploads By Month.</a:t>
            </a:r>
          </a:p>
        </p:txBody>
      </p:sp>
      <p:grpSp>
        <p:nvGrpSpPr>
          <p:cNvPr id="56324" name="Group 2"/>
          <p:cNvGrpSpPr>
            <a:grpSpLocks/>
          </p:cNvGrpSpPr>
          <p:nvPr/>
        </p:nvGrpSpPr>
        <p:grpSpPr bwMode="auto">
          <a:xfrm>
            <a:off x="174625" y="6562725"/>
            <a:ext cx="1460500" cy="277813"/>
            <a:chOff x="121" y="4559"/>
            <a:chExt cx="1014" cy="193"/>
          </a:xfrm>
        </p:grpSpPr>
        <p:sp>
          <p:nvSpPr>
            <p:cNvPr id="5633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56332" name="Group 4"/>
            <p:cNvGrpSpPr>
              <a:grpSpLocks/>
            </p:cNvGrpSpPr>
            <p:nvPr/>
          </p:nvGrpSpPr>
          <p:grpSpPr bwMode="auto">
            <a:xfrm>
              <a:off x="121" y="4559"/>
              <a:ext cx="1014" cy="193"/>
              <a:chOff x="121" y="4559"/>
              <a:chExt cx="1014" cy="193"/>
            </a:xfrm>
          </p:grpSpPr>
          <p:sp>
            <p:nvSpPr>
              <p:cNvPr id="5633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56325" name="Group 7"/>
          <p:cNvGrpSpPr>
            <a:grpSpLocks/>
          </p:cNvGrpSpPr>
          <p:nvPr/>
        </p:nvGrpSpPr>
        <p:grpSpPr bwMode="auto">
          <a:xfrm>
            <a:off x="8505825" y="6540500"/>
            <a:ext cx="257175" cy="277813"/>
            <a:chOff x="5904" y="4543"/>
            <a:chExt cx="178" cy="193"/>
          </a:xfrm>
        </p:grpSpPr>
        <p:sp>
          <p:nvSpPr>
            <p:cNvPr id="5632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6328" name="Group 9"/>
            <p:cNvGrpSpPr>
              <a:grpSpLocks/>
            </p:cNvGrpSpPr>
            <p:nvPr/>
          </p:nvGrpSpPr>
          <p:grpSpPr bwMode="auto">
            <a:xfrm>
              <a:off x="5904" y="4543"/>
              <a:ext cx="178" cy="193"/>
              <a:chOff x="5904" y="4543"/>
              <a:chExt cx="178" cy="193"/>
            </a:xfrm>
          </p:grpSpPr>
          <p:sp>
            <p:nvSpPr>
              <p:cNvPr id="5632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51916272-B6E8-4010-91AF-1F0B1BBA650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62</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p:nvPr>
        </p:nvSpPr>
        <p:spPr>
          <a:xfrm>
            <a:off x="2160588" y="492125"/>
            <a:ext cx="5646737" cy="593725"/>
          </a:xfrm>
        </p:spPr>
        <p:txBody>
          <a:bodyPr/>
          <a:lstStyle/>
          <a:p>
            <a:pPr algn="l"/>
            <a:r>
              <a:rPr lang="en-US" sz="4000" smtClean="0"/>
              <a:t>A Little OPUS-RS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57347" name="TextBox 6"/>
          <p:cNvSpPr txBox="1">
            <a:spLocks noChangeArrowheads="1"/>
          </p:cNvSpPr>
          <p:nvPr/>
        </p:nvSpPr>
        <p:spPr bwMode="auto">
          <a:xfrm>
            <a:off x="2032000" y="1741488"/>
            <a:ext cx="6938963" cy="3784600"/>
          </a:xfrm>
          <a:prstGeom prst="rect">
            <a:avLst/>
          </a:prstGeom>
          <a:noFill/>
          <a:ln w="9525">
            <a:noFill/>
            <a:miter lim="800000"/>
            <a:headEnd/>
            <a:tailEnd/>
          </a:ln>
        </p:spPr>
        <p:txBody>
          <a:bodyPr>
            <a:spAutoFit/>
          </a:bodyPr>
          <a:lstStyle/>
          <a:p>
            <a:r>
              <a:rPr lang="en-US" sz="2400"/>
              <a:t>Although successful, OPUS obviously does not satisfy the needs of all users. Discussions with the user community about future development began almost immediately after OPUS was made public.</a:t>
            </a:r>
          </a:p>
          <a:p>
            <a:endParaRPr lang="en-US" sz="2400"/>
          </a:p>
          <a:p>
            <a:r>
              <a:rPr lang="en-US" sz="2400"/>
              <a:t>These early discussions clearly indicated that the most desired enhancement would be a tool capable of producing a similar quality result from a shorter data span.</a:t>
            </a:r>
          </a:p>
        </p:txBody>
      </p:sp>
      <p:grpSp>
        <p:nvGrpSpPr>
          <p:cNvPr id="2" name="Group 2"/>
          <p:cNvGrpSpPr>
            <a:grpSpLocks/>
          </p:cNvGrpSpPr>
          <p:nvPr/>
        </p:nvGrpSpPr>
        <p:grpSpPr bwMode="auto">
          <a:xfrm>
            <a:off x="174625" y="6562725"/>
            <a:ext cx="1460500" cy="277813"/>
            <a:chOff x="121" y="4559"/>
            <a:chExt cx="1014" cy="193"/>
          </a:xfrm>
        </p:grpSpPr>
        <p:sp>
          <p:nvSpPr>
            <p:cNvPr id="5735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5735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735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5735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6709DBF-89DE-4293-B14F-F0A20F9346D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63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a:xfrm>
            <a:off x="2359025" y="492125"/>
            <a:ext cx="5619750" cy="593725"/>
          </a:xfrm>
        </p:spPr>
        <p:txBody>
          <a:bodyPr/>
          <a:lstStyle/>
          <a:p>
            <a:pPr algn="l"/>
            <a:r>
              <a:rPr lang="en-US" sz="4000" smtClean="0"/>
              <a:t>A Little OPUS-RS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58371" name="TextBox 6"/>
          <p:cNvSpPr txBox="1">
            <a:spLocks noChangeArrowheads="1"/>
          </p:cNvSpPr>
          <p:nvPr/>
        </p:nvSpPr>
        <p:spPr bwMode="auto">
          <a:xfrm>
            <a:off x="2316163" y="1189038"/>
            <a:ext cx="6913562" cy="5262562"/>
          </a:xfrm>
          <a:prstGeom prst="rect">
            <a:avLst/>
          </a:prstGeom>
          <a:noFill/>
          <a:ln w="9525">
            <a:noFill/>
            <a:miter lim="800000"/>
            <a:headEnd/>
            <a:tailEnd/>
          </a:ln>
        </p:spPr>
        <p:txBody>
          <a:bodyPr>
            <a:spAutoFit/>
          </a:bodyPr>
          <a:lstStyle/>
          <a:p>
            <a:r>
              <a:rPr lang="en-US" sz="2400"/>
              <a:t>Work by several groups demonstrated that reliably producing results of similar quality to OPUS from shorter data spans was possible.</a:t>
            </a:r>
          </a:p>
          <a:p>
            <a:endParaRPr lang="en-US" sz="2400"/>
          </a:p>
          <a:p>
            <a:r>
              <a:rPr lang="en-US" sz="2400"/>
              <a:t>Collaboration between the NGS and the Satellite Positioning and Inertial Navigation (SPIN) group at The Ohio State University enabled Schwarz (DST) to implement a new processing engine capable of generating those results.</a:t>
            </a:r>
          </a:p>
          <a:p>
            <a:endParaRPr lang="en-US" sz="2400"/>
          </a:p>
          <a:p>
            <a:r>
              <a:rPr lang="en-US" sz="2400"/>
              <a:t>In early 2007, OPUS-RS was made publically available after its own trial period. To better delineate uses, the original OPUS processing stream was renamed OPUS-S.</a:t>
            </a:r>
          </a:p>
        </p:txBody>
      </p:sp>
      <p:grpSp>
        <p:nvGrpSpPr>
          <p:cNvPr id="2" name="Group 2"/>
          <p:cNvGrpSpPr>
            <a:grpSpLocks/>
          </p:cNvGrpSpPr>
          <p:nvPr/>
        </p:nvGrpSpPr>
        <p:grpSpPr bwMode="auto">
          <a:xfrm>
            <a:off x="174625" y="6562725"/>
            <a:ext cx="1460500" cy="277813"/>
            <a:chOff x="121" y="4559"/>
            <a:chExt cx="1014" cy="193"/>
          </a:xfrm>
        </p:grpSpPr>
        <p:sp>
          <p:nvSpPr>
            <p:cNvPr id="5837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5838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837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5837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4E5B300-2C20-4375-A50D-372D370A0D7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64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lstStyle/>
          <a:p>
            <a:r>
              <a:rPr lang="en-US"/>
              <a:t>RSGPS</a:t>
            </a:r>
          </a:p>
        </p:txBody>
      </p:sp>
      <p:sp>
        <p:nvSpPr>
          <p:cNvPr id="512003" name="Rectangle 3"/>
          <p:cNvSpPr>
            <a:spLocks noGrp="1" noChangeArrowheads="1"/>
          </p:cNvSpPr>
          <p:nvPr>
            <p:ph type="body" idx="1"/>
          </p:nvPr>
        </p:nvSpPr>
        <p:spPr/>
        <p:txBody>
          <a:bodyPr/>
          <a:lstStyle/>
          <a:p>
            <a:pPr>
              <a:lnSpc>
                <a:spcPct val="90000"/>
              </a:lnSpc>
            </a:pPr>
            <a:r>
              <a:rPr lang="en-US"/>
              <a:t>Based (conceptually) on OSU MPGPS  program</a:t>
            </a:r>
          </a:p>
          <a:p>
            <a:pPr>
              <a:lnSpc>
                <a:spcPct val="90000"/>
              </a:lnSpc>
            </a:pPr>
            <a:endParaRPr lang="en-US"/>
          </a:p>
          <a:p>
            <a:pPr>
              <a:lnSpc>
                <a:spcPct val="90000"/>
              </a:lnSpc>
            </a:pPr>
            <a:r>
              <a:rPr lang="en-US"/>
              <a:t>Similar to Wide Area Rapid Static and Virtual Reference Station (VRS) computations</a:t>
            </a:r>
          </a:p>
          <a:p>
            <a:pPr>
              <a:lnSpc>
                <a:spcPct val="90000"/>
              </a:lnSpc>
            </a:pPr>
            <a:endParaRPr lang="en-US"/>
          </a:p>
          <a:p>
            <a:pPr>
              <a:lnSpc>
                <a:spcPct val="90000"/>
              </a:lnSpc>
            </a:pPr>
            <a:r>
              <a:rPr lang="en-US"/>
              <a:t>96 subroutines (21 in LAMBDA)</a:t>
            </a:r>
          </a:p>
          <a:p>
            <a:pPr>
              <a:lnSpc>
                <a:spcPct val="90000"/>
              </a:lnSpc>
            </a:pPr>
            <a:r>
              <a:rPr lang="en-US"/>
              <a:t>9739 lines of code (1336 from LAMBDA)</a:t>
            </a:r>
          </a:p>
        </p:txBody>
      </p:sp>
    </p:spTree>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lang="en-US"/>
              <a:t>OPUS-RS</a:t>
            </a:r>
          </a:p>
        </p:txBody>
      </p:sp>
      <p:sp>
        <p:nvSpPr>
          <p:cNvPr id="508931" name="Rectangle 3"/>
          <p:cNvSpPr>
            <a:spLocks noGrp="1" noChangeArrowheads="1"/>
          </p:cNvSpPr>
          <p:nvPr>
            <p:ph type="body" idx="1"/>
          </p:nvPr>
        </p:nvSpPr>
        <p:spPr/>
        <p:txBody>
          <a:bodyPr/>
          <a:lstStyle/>
          <a:p>
            <a:pPr lvl="2" indent="-285750">
              <a:buClr>
                <a:schemeClr val="tx1"/>
              </a:buClr>
            </a:pPr>
            <a:r>
              <a:rPr lang="en-US"/>
              <a:t>Uses RSGPS program instead of PAGES</a:t>
            </a:r>
          </a:p>
          <a:p>
            <a:pPr lvl="2" indent="-285750">
              <a:buClr>
                <a:schemeClr val="tx1"/>
              </a:buClr>
              <a:buFontTx/>
              <a:buNone/>
            </a:pPr>
            <a:r>
              <a:rPr lang="en-US"/>
              <a:t>	(based on OSU MPGPS program)</a:t>
            </a:r>
          </a:p>
          <a:p>
            <a:pPr lvl="2" indent="-285750">
              <a:buClr>
                <a:schemeClr val="tx1"/>
              </a:buClr>
              <a:buFontTx/>
              <a:buNone/>
            </a:pPr>
            <a:endParaRPr lang="en-US"/>
          </a:p>
          <a:p>
            <a:pPr lvl="2" indent="-285750">
              <a:buClr>
                <a:schemeClr val="tx1"/>
              </a:buClr>
            </a:pPr>
            <a:r>
              <a:rPr lang="en-US"/>
              <a:t>Uses P1 and P2 as well as L1 and L2 obs</a:t>
            </a:r>
          </a:p>
          <a:p>
            <a:pPr lvl="2" indent="-285750">
              <a:buClr>
                <a:schemeClr val="tx1"/>
              </a:buClr>
              <a:buFontTx/>
              <a:buNone/>
            </a:pPr>
            <a:endParaRPr lang="en-US"/>
          </a:p>
          <a:p>
            <a:pPr lvl="2" indent="-285750">
              <a:buClr>
                <a:schemeClr val="tx1"/>
              </a:buClr>
            </a:pPr>
            <a:r>
              <a:rPr lang="en-US"/>
              <a:t>Resolves all ambiguities with LAMBDA</a:t>
            </a:r>
          </a:p>
          <a:p>
            <a:pPr lvl="2" indent="-285750">
              <a:buClr>
                <a:schemeClr val="tx1"/>
              </a:buClr>
            </a:pPr>
            <a:endParaRPr lang="en-US"/>
          </a:p>
          <a:p>
            <a:pPr lvl="2" indent="-285750">
              <a:buClr>
                <a:schemeClr val="tx1"/>
              </a:buClr>
            </a:pPr>
            <a:r>
              <a:rPr lang="en-US"/>
              <a:t>Geometry free linear combination used to determine DD ionospheric delays</a:t>
            </a:r>
          </a:p>
          <a:p>
            <a:pPr lvl="2" indent="-285750">
              <a:buClr>
                <a:schemeClr val="tx1"/>
              </a:buClr>
              <a:buFontTx/>
              <a:buNone/>
            </a:pPr>
            <a:endParaRPr lang="en-US"/>
          </a:p>
          <a:p>
            <a:pPr lvl="2" indent="-285750">
              <a:buClr>
                <a:schemeClr val="tx1"/>
              </a:buClr>
              <a:buFontTx/>
              <a:buNone/>
            </a:pPr>
            <a:endParaRPr lang="en-US"/>
          </a:p>
          <a:p>
            <a:endParaRPr lang="en-US"/>
          </a:p>
        </p:txBody>
      </p:sp>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tint val="0"/>
                <a:invGamma/>
              </a:schemeClr>
            </a:gs>
          </a:gsLst>
          <a:lin ang="5400000" scaled="1"/>
        </a:gradFill>
        <a:effectLst/>
      </p:bgPr>
    </p:bg>
    <p:spTree>
      <p:nvGrpSpPr>
        <p:cNvPr id="1" name=""/>
        <p:cNvGrpSpPr/>
        <p:nvPr/>
      </p:nvGrpSpPr>
      <p:grpSpPr>
        <a:xfrm>
          <a:off x="0" y="0"/>
          <a:ext cx="0" cy="0"/>
          <a:chOff x="0" y="0"/>
          <a:chExt cx="0" cy="0"/>
        </a:xfrm>
      </p:grpSpPr>
      <p:pic>
        <p:nvPicPr>
          <p:cNvPr id="10242" name="Picture 2" descr="MCj04347380000[1]"/>
          <p:cNvPicPr>
            <a:picLocks noGrp="1" noChangeAspect="1" noChangeArrowheads="1"/>
          </p:cNvPicPr>
          <p:nvPr>
            <p:ph idx="1"/>
          </p:nvPr>
        </p:nvPicPr>
        <p:blipFill>
          <a:blip r:embed="rId3" cstate="print"/>
          <a:srcRect/>
          <a:stretch>
            <a:fillRect/>
          </a:stretch>
        </p:blipFill>
        <p:spPr>
          <a:xfrm>
            <a:off x="0" y="2239963"/>
            <a:ext cx="9144000" cy="4618037"/>
          </a:xfrm>
          <a:noFill/>
        </p:spPr>
      </p:pic>
      <p:sp>
        <p:nvSpPr>
          <p:cNvPr id="10243" name="AutoShape 3"/>
          <p:cNvSpPr>
            <a:spLocks noChangeArrowheads="1"/>
          </p:cNvSpPr>
          <p:nvPr/>
        </p:nvSpPr>
        <p:spPr bwMode="auto">
          <a:xfrm rot="1035962">
            <a:off x="4733925" y="3914775"/>
            <a:ext cx="522288" cy="195263"/>
          </a:xfrm>
          <a:prstGeom prst="triangle">
            <a:avLst>
              <a:gd name="adj" fmla="val 76056"/>
            </a:avLst>
          </a:prstGeom>
          <a:solidFill>
            <a:srgbClr val="CCFFCC"/>
          </a:solidFill>
          <a:ln w="9525">
            <a:solidFill>
              <a:srgbClr val="339966"/>
            </a:solidFill>
            <a:miter lim="800000"/>
            <a:headEnd/>
            <a:tailEnd/>
          </a:ln>
        </p:spPr>
        <p:txBody>
          <a:bodyPr wrap="none" anchor="ctr"/>
          <a:lstStyle/>
          <a:p>
            <a:endParaRPr lang="en-US">
              <a:solidFill>
                <a:srgbClr val="000000"/>
              </a:solidFill>
              <a:cs typeface="+mn-cs"/>
            </a:endParaRPr>
          </a:p>
        </p:txBody>
      </p:sp>
      <p:sp>
        <p:nvSpPr>
          <p:cNvPr id="80900" name="Line 4"/>
          <p:cNvSpPr>
            <a:spLocks noChangeShapeType="1"/>
          </p:cNvSpPr>
          <p:nvPr/>
        </p:nvSpPr>
        <p:spPr bwMode="auto">
          <a:xfrm flipH="1" flipV="1">
            <a:off x="5038725" y="4056063"/>
            <a:ext cx="1263650" cy="960437"/>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05" name="Line 9"/>
          <p:cNvSpPr>
            <a:spLocks noChangeShapeType="1"/>
          </p:cNvSpPr>
          <p:nvPr/>
        </p:nvSpPr>
        <p:spPr bwMode="auto">
          <a:xfrm>
            <a:off x="4243388" y="2443163"/>
            <a:ext cx="803275" cy="1568450"/>
          </a:xfrm>
          <a:prstGeom prst="line">
            <a:avLst/>
          </a:prstGeom>
          <a:noFill/>
          <a:ln w="31750" cap="rnd">
            <a:solidFill>
              <a:srgbClr val="CCFFCC"/>
            </a:solidFill>
            <a:prstDash val="sysDot"/>
            <a:round/>
            <a:headEnd/>
            <a:tailEnd type="triangle" w="med" len="med"/>
          </a:ln>
        </p:spPr>
        <p:txBody>
          <a:bodyPr/>
          <a:lstStyle/>
          <a:p>
            <a:endParaRPr lang="en-US">
              <a:solidFill>
                <a:srgbClr val="000000"/>
              </a:solidFill>
              <a:cs typeface="+mn-cs"/>
            </a:endParaRPr>
          </a:p>
        </p:txBody>
      </p:sp>
      <p:sp>
        <p:nvSpPr>
          <p:cNvPr id="10246" name="Text Box 12"/>
          <p:cNvSpPr txBox="1">
            <a:spLocks noChangeArrowheads="1"/>
          </p:cNvSpPr>
          <p:nvPr/>
        </p:nvSpPr>
        <p:spPr bwMode="auto">
          <a:xfrm>
            <a:off x="365125" y="163513"/>
            <a:ext cx="8702675" cy="944562"/>
          </a:xfrm>
          <a:prstGeom prst="rect">
            <a:avLst/>
          </a:prstGeom>
          <a:noFill/>
          <a:ln w="9525">
            <a:noFill/>
            <a:miter lim="800000"/>
            <a:headEnd/>
            <a:tailEnd/>
          </a:ln>
        </p:spPr>
        <p:txBody>
          <a:bodyPr>
            <a:spAutoFit/>
          </a:bodyPr>
          <a:lstStyle/>
          <a:p>
            <a:r>
              <a:rPr lang="en-US" sz="3200">
                <a:solidFill>
                  <a:srgbClr val="FFFFFF"/>
                </a:solidFill>
                <a:cs typeface="+mn-cs"/>
              </a:rPr>
              <a:t>Rapid-static: </a:t>
            </a:r>
            <a:r>
              <a:rPr lang="en-US" sz="2400">
                <a:solidFill>
                  <a:srgbClr val="FFFFFF"/>
                </a:solidFill>
                <a:cs typeface="+mn-cs"/>
              </a:rPr>
              <a:t>OPUS first creates an atmospheric delay model from surrounding CORS data.</a:t>
            </a:r>
          </a:p>
        </p:txBody>
      </p:sp>
      <p:sp>
        <p:nvSpPr>
          <p:cNvPr id="80909" name="Text Box 13"/>
          <p:cNvSpPr txBox="1">
            <a:spLocks noChangeArrowheads="1"/>
          </p:cNvSpPr>
          <p:nvPr/>
        </p:nvSpPr>
        <p:spPr bwMode="auto">
          <a:xfrm>
            <a:off x="365125" y="1539875"/>
            <a:ext cx="8172450" cy="904875"/>
          </a:xfrm>
          <a:prstGeom prst="rect">
            <a:avLst/>
          </a:prstGeom>
          <a:noFill/>
          <a:ln w="9525">
            <a:noFill/>
            <a:miter lim="800000"/>
            <a:headEnd/>
            <a:tailEnd/>
          </a:ln>
        </p:spPr>
        <p:txBody>
          <a:bodyPr/>
          <a:lstStyle/>
          <a:p>
            <a:r>
              <a:rPr lang="en-US" sz="2400">
                <a:solidFill>
                  <a:srgbClr val="FFFFFF"/>
                </a:solidFill>
                <a:cs typeface="+mn-cs"/>
              </a:rPr>
              <a:t>Your position is then quickly determined by differential GPS static solution.</a:t>
            </a:r>
          </a:p>
        </p:txBody>
      </p:sp>
      <p:sp>
        <p:nvSpPr>
          <p:cNvPr id="80924" name="Oval 28"/>
          <p:cNvSpPr>
            <a:spLocks noChangeArrowheads="1"/>
          </p:cNvSpPr>
          <p:nvPr/>
        </p:nvSpPr>
        <p:spPr bwMode="auto">
          <a:xfrm>
            <a:off x="1419225" y="3265488"/>
            <a:ext cx="6613525" cy="2513012"/>
          </a:xfrm>
          <a:prstGeom prst="ellipse">
            <a:avLst/>
          </a:prstGeom>
          <a:noFill/>
          <a:ln w="47625">
            <a:solidFill>
              <a:srgbClr val="CCFFCC"/>
            </a:solidFill>
            <a:round/>
            <a:headEnd/>
            <a:tailEnd/>
          </a:ln>
        </p:spPr>
        <p:txBody>
          <a:bodyPr wrap="none" anchor="ctr"/>
          <a:lstStyle/>
          <a:p>
            <a:endParaRPr lang="en-US">
              <a:solidFill>
                <a:srgbClr val="000000"/>
              </a:solidFill>
              <a:cs typeface="+mn-cs"/>
            </a:endParaRPr>
          </a:p>
        </p:txBody>
      </p:sp>
      <p:pic>
        <p:nvPicPr>
          <p:cNvPr id="80925" name="Picture 29"/>
          <p:cNvPicPr>
            <a:picLocks noChangeAspect="1" noChangeArrowheads="1"/>
          </p:cNvPicPr>
          <p:nvPr/>
        </p:nvPicPr>
        <p:blipFill>
          <a:blip r:embed="rId4" cstate="print"/>
          <a:srcRect/>
          <a:stretch>
            <a:fillRect/>
          </a:stretch>
        </p:blipFill>
        <p:spPr bwMode="auto">
          <a:xfrm>
            <a:off x="6859588" y="2008188"/>
            <a:ext cx="1952625" cy="1262062"/>
          </a:xfrm>
          <a:prstGeom prst="rect">
            <a:avLst/>
          </a:prstGeom>
          <a:noFill/>
          <a:ln w="9525">
            <a:noFill/>
            <a:miter lim="800000"/>
            <a:headEnd/>
            <a:tailEnd/>
          </a:ln>
        </p:spPr>
      </p:pic>
      <p:sp>
        <p:nvSpPr>
          <p:cNvPr id="80926" name="Line 30"/>
          <p:cNvSpPr>
            <a:spLocks noChangeShapeType="1"/>
          </p:cNvSpPr>
          <p:nvPr/>
        </p:nvSpPr>
        <p:spPr bwMode="auto">
          <a:xfrm flipH="1" flipV="1">
            <a:off x="5035550" y="4052888"/>
            <a:ext cx="1231900" cy="584200"/>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27" name="Line 31"/>
          <p:cNvSpPr>
            <a:spLocks noChangeShapeType="1"/>
          </p:cNvSpPr>
          <p:nvPr/>
        </p:nvSpPr>
        <p:spPr bwMode="auto">
          <a:xfrm flipH="1">
            <a:off x="5091113" y="3892550"/>
            <a:ext cx="1638300" cy="150813"/>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28" name="Line 32"/>
          <p:cNvSpPr>
            <a:spLocks noChangeShapeType="1"/>
          </p:cNvSpPr>
          <p:nvPr/>
        </p:nvSpPr>
        <p:spPr bwMode="auto">
          <a:xfrm flipH="1">
            <a:off x="5062538" y="3644900"/>
            <a:ext cx="954087" cy="369888"/>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29" name="Line 33"/>
          <p:cNvSpPr>
            <a:spLocks noChangeShapeType="1"/>
          </p:cNvSpPr>
          <p:nvPr/>
        </p:nvSpPr>
        <p:spPr bwMode="auto">
          <a:xfrm>
            <a:off x="3703638" y="3609975"/>
            <a:ext cx="1308100" cy="411163"/>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30" name="Line 34"/>
          <p:cNvSpPr>
            <a:spLocks noChangeShapeType="1"/>
          </p:cNvSpPr>
          <p:nvPr/>
        </p:nvSpPr>
        <p:spPr bwMode="auto">
          <a:xfrm flipV="1">
            <a:off x="1739900" y="4049713"/>
            <a:ext cx="3308350" cy="771525"/>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31" name="Line 35"/>
          <p:cNvSpPr>
            <a:spLocks noChangeShapeType="1"/>
          </p:cNvSpPr>
          <p:nvPr/>
        </p:nvSpPr>
        <p:spPr bwMode="auto">
          <a:xfrm flipV="1">
            <a:off x="4106863" y="4040188"/>
            <a:ext cx="900112" cy="363537"/>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32" name="Line 36"/>
          <p:cNvSpPr>
            <a:spLocks noChangeShapeType="1"/>
          </p:cNvSpPr>
          <p:nvPr/>
        </p:nvSpPr>
        <p:spPr bwMode="auto">
          <a:xfrm flipV="1">
            <a:off x="3662363" y="4052888"/>
            <a:ext cx="1341437" cy="1076325"/>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33" name="Line 37"/>
          <p:cNvSpPr>
            <a:spLocks noChangeShapeType="1"/>
          </p:cNvSpPr>
          <p:nvPr/>
        </p:nvSpPr>
        <p:spPr bwMode="auto">
          <a:xfrm flipH="1" flipV="1">
            <a:off x="5016500" y="4041775"/>
            <a:ext cx="47625" cy="1565275"/>
          </a:xfrm>
          <a:prstGeom prst="line">
            <a:avLst/>
          </a:prstGeom>
          <a:noFill/>
          <a:ln w="9525">
            <a:solidFill>
              <a:srgbClr val="FF0000"/>
            </a:solidFill>
            <a:round/>
            <a:headEnd/>
            <a:tailEnd type="triangle" w="med" len="med"/>
          </a:ln>
        </p:spPr>
        <p:txBody>
          <a:bodyPr/>
          <a:lstStyle/>
          <a:p>
            <a:endParaRPr lang="en-US">
              <a:solidFill>
                <a:srgbClr val="000000"/>
              </a:solidFill>
              <a:cs typeface="+mn-cs"/>
            </a:endParaRPr>
          </a:p>
        </p:txBody>
      </p:sp>
      <p:sp>
        <p:nvSpPr>
          <p:cNvPr id="80935" name="Line 39"/>
          <p:cNvSpPr>
            <a:spLocks noChangeShapeType="1"/>
          </p:cNvSpPr>
          <p:nvPr/>
        </p:nvSpPr>
        <p:spPr bwMode="auto">
          <a:xfrm flipV="1">
            <a:off x="1754188" y="3622675"/>
            <a:ext cx="1960562" cy="1163638"/>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36" name="Line 40"/>
          <p:cNvSpPr>
            <a:spLocks noChangeShapeType="1"/>
          </p:cNvSpPr>
          <p:nvPr/>
        </p:nvSpPr>
        <p:spPr bwMode="auto">
          <a:xfrm>
            <a:off x="1727200" y="4808538"/>
            <a:ext cx="1935163" cy="314325"/>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37" name="Line 41"/>
          <p:cNvSpPr>
            <a:spLocks noChangeShapeType="1"/>
          </p:cNvSpPr>
          <p:nvPr/>
        </p:nvSpPr>
        <p:spPr bwMode="auto">
          <a:xfrm>
            <a:off x="3638550" y="5143500"/>
            <a:ext cx="1438275" cy="468313"/>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38" name="Line 42"/>
          <p:cNvSpPr>
            <a:spLocks noChangeShapeType="1"/>
          </p:cNvSpPr>
          <p:nvPr/>
        </p:nvSpPr>
        <p:spPr bwMode="auto">
          <a:xfrm flipV="1">
            <a:off x="3662363" y="4411663"/>
            <a:ext cx="449262" cy="739775"/>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39" name="Line 43"/>
          <p:cNvSpPr>
            <a:spLocks noChangeShapeType="1"/>
          </p:cNvSpPr>
          <p:nvPr/>
        </p:nvSpPr>
        <p:spPr bwMode="auto">
          <a:xfrm flipH="1" flipV="1">
            <a:off x="3744913" y="3611563"/>
            <a:ext cx="341312" cy="812800"/>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0" name="Line 44"/>
          <p:cNvSpPr>
            <a:spLocks noChangeShapeType="1"/>
          </p:cNvSpPr>
          <p:nvPr/>
        </p:nvSpPr>
        <p:spPr bwMode="auto">
          <a:xfrm flipH="1" flipV="1">
            <a:off x="3727450" y="3619500"/>
            <a:ext cx="2276475" cy="30163"/>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1" name="Line 45"/>
          <p:cNvSpPr>
            <a:spLocks noChangeShapeType="1"/>
          </p:cNvSpPr>
          <p:nvPr/>
        </p:nvSpPr>
        <p:spPr bwMode="auto">
          <a:xfrm flipV="1">
            <a:off x="6249988" y="3905250"/>
            <a:ext cx="466725" cy="781050"/>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2" name="Line 46"/>
          <p:cNvSpPr>
            <a:spLocks noChangeShapeType="1"/>
          </p:cNvSpPr>
          <p:nvPr/>
        </p:nvSpPr>
        <p:spPr bwMode="auto">
          <a:xfrm flipV="1">
            <a:off x="5057775" y="4991100"/>
            <a:ext cx="1241425" cy="617538"/>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3" name="Line 47"/>
          <p:cNvSpPr>
            <a:spLocks noChangeShapeType="1"/>
          </p:cNvSpPr>
          <p:nvPr/>
        </p:nvSpPr>
        <p:spPr bwMode="auto">
          <a:xfrm flipH="1" flipV="1">
            <a:off x="6275388" y="4664075"/>
            <a:ext cx="15875" cy="331788"/>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4" name="Line 48"/>
          <p:cNvSpPr>
            <a:spLocks noChangeShapeType="1"/>
          </p:cNvSpPr>
          <p:nvPr/>
        </p:nvSpPr>
        <p:spPr bwMode="auto">
          <a:xfrm flipV="1">
            <a:off x="5040313" y="3644900"/>
            <a:ext cx="973137" cy="1955800"/>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5" name="Line 49"/>
          <p:cNvSpPr>
            <a:spLocks noChangeShapeType="1"/>
          </p:cNvSpPr>
          <p:nvPr/>
        </p:nvSpPr>
        <p:spPr bwMode="auto">
          <a:xfrm flipH="1" flipV="1">
            <a:off x="4103688" y="4403725"/>
            <a:ext cx="946150" cy="1196975"/>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6" name="Line 50"/>
          <p:cNvSpPr>
            <a:spLocks noChangeShapeType="1"/>
          </p:cNvSpPr>
          <p:nvPr/>
        </p:nvSpPr>
        <p:spPr bwMode="auto">
          <a:xfrm flipH="1">
            <a:off x="4113213" y="3894138"/>
            <a:ext cx="2586037" cy="509587"/>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7" name="Line 51"/>
          <p:cNvSpPr>
            <a:spLocks noChangeShapeType="1"/>
          </p:cNvSpPr>
          <p:nvPr/>
        </p:nvSpPr>
        <p:spPr bwMode="auto">
          <a:xfrm>
            <a:off x="4111625" y="4398963"/>
            <a:ext cx="2179638" cy="601662"/>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8" name="Line 52"/>
          <p:cNvSpPr>
            <a:spLocks noChangeShapeType="1"/>
          </p:cNvSpPr>
          <p:nvPr/>
        </p:nvSpPr>
        <p:spPr bwMode="auto">
          <a:xfrm flipH="1" flipV="1">
            <a:off x="5997575" y="3652838"/>
            <a:ext cx="692150" cy="249237"/>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49" name="Line 53"/>
          <p:cNvSpPr>
            <a:spLocks noChangeShapeType="1"/>
          </p:cNvSpPr>
          <p:nvPr/>
        </p:nvSpPr>
        <p:spPr bwMode="auto">
          <a:xfrm>
            <a:off x="6029325" y="3648075"/>
            <a:ext cx="238125" cy="1000125"/>
          </a:xfrm>
          <a:prstGeom prst="line">
            <a:avLst/>
          </a:prstGeom>
          <a:noFill/>
          <a:ln w="9525">
            <a:solidFill>
              <a:srgbClr val="FF0000"/>
            </a:solidFill>
            <a:round/>
            <a:headEnd/>
            <a:tailEnd/>
          </a:ln>
        </p:spPr>
        <p:txBody>
          <a:bodyPr/>
          <a:lstStyle/>
          <a:p>
            <a:endParaRPr lang="en-US">
              <a:solidFill>
                <a:srgbClr val="000000"/>
              </a:solidFill>
              <a:cs typeface="+mn-cs"/>
            </a:endParaRPr>
          </a:p>
        </p:txBody>
      </p:sp>
      <p:sp>
        <p:nvSpPr>
          <p:cNvPr id="80901" name="AutoShape 5"/>
          <p:cNvSpPr>
            <a:spLocks noChangeArrowheads="1"/>
          </p:cNvSpPr>
          <p:nvPr/>
        </p:nvSpPr>
        <p:spPr bwMode="auto">
          <a:xfrm rot="-1691938">
            <a:off x="1416050" y="4665663"/>
            <a:ext cx="623888" cy="274637"/>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02" name="AutoShape 6"/>
          <p:cNvSpPr>
            <a:spLocks noChangeArrowheads="1"/>
          </p:cNvSpPr>
          <p:nvPr/>
        </p:nvSpPr>
        <p:spPr bwMode="auto">
          <a:xfrm rot="1342443">
            <a:off x="5983288" y="4816475"/>
            <a:ext cx="623887" cy="376238"/>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03" name="AutoShape 7"/>
          <p:cNvSpPr>
            <a:spLocks noChangeArrowheads="1"/>
          </p:cNvSpPr>
          <p:nvPr/>
        </p:nvSpPr>
        <p:spPr bwMode="auto">
          <a:xfrm rot="1097357">
            <a:off x="6396038" y="3824288"/>
            <a:ext cx="623887" cy="174625"/>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10" name="AutoShape 14"/>
          <p:cNvSpPr>
            <a:spLocks noChangeArrowheads="1"/>
          </p:cNvSpPr>
          <p:nvPr/>
        </p:nvSpPr>
        <p:spPr bwMode="auto">
          <a:xfrm rot="825589">
            <a:off x="5961063" y="4524375"/>
            <a:ext cx="623887" cy="2794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11" name="AutoShape 15"/>
          <p:cNvSpPr>
            <a:spLocks noChangeArrowheads="1"/>
          </p:cNvSpPr>
          <p:nvPr/>
        </p:nvSpPr>
        <p:spPr bwMode="auto">
          <a:xfrm rot="354089">
            <a:off x="5705475" y="3586163"/>
            <a:ext cx="623888" cy="144462"/>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12" name="AutoShape 16"/>
          <p:cNvSpPr>
            <a:spLocks noChangeArrowheads="1"/>
          </p:cNvSpPr>
          <p:nvPr/>
        </p:nvSpPr>
        <p:spPr bwMode="auto">
          <a:xfrm rot="-201874">
            <a:off x="3792538" y="4240213"/>
            <a:ext cx="623887" cy="339725"/>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13" name="AutoShape 17"/>
          <p:cNvSpPr>
            <a:spLocks noChangeArrowheads="1"/>
          </p:cNvSpPr>
          <p:nvPr/>
        </p:nvSpPr>
        <p:spPr bwMode="auto">
          <a:xfrm rot="-133263">
            <a:off x="3409950" y="3549650"/>
            <a:ext cx="623888" cy="155575"/>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14" name="AutoShape 18"/>
          <p:cNvSpPr>
            <a:spLocks noChangeArrowheads="1"/>
          </p:cNvSpPr>
          <p:nvPr/>
        </p:nvSpPr>
        <p:spPr bwMode="auto">
          <a:xfrm rot="278583">
            <a:off x="4741863" y="5389563"/>
            <a:ext cx="623887" cy="433387"/>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15" name="AutoShape 19"/>
          <p:cNvSpPr>
            <a:spLocks noChangeArrowheads="1"/>
          </p:cNvSpPr>
          <p:nvPr/>
        </p:nvSpPr>
        <p:spPr bwMode="auto">
          <a:xfrm rot="-560734">
            <a:off x="3332163" y="4919663"/>
            <a:ext cx="623887" cy="415925"/>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80904" name="Line 8"/>
          <p:cNvSpPr>
            <a:spLocks noChangeShapeType="1"/>
          </p:cNvSpPr>
          <p:nvPr/>
        </p:nvSpPr>
        <p:spPr bwMode="auto">
          <a:xfrm flipH="1">
            <a:off x="1735138" y="2446338"/>
            <a:ext cx="2508250" cy="2354262"/>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06" name="Line 10"/>
          <p:cNvSpPr>
            <a:spLocks noChangeShapeType="1"/>
          </p:cNvSpPr>
          <p:nvPr/>
        </p:nvSpPr>
        <p:spPr bwMode="auto">
          <a:xfrm>
            <a:off x="4237038" y="2446338"/>
            <a:ext cx="2460625" cy="1460500"/>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16" name="Line 20"/>
          <p:cNvSpPr>
            <a:spLocks noChangeShapeType="1"/>
          </p:cNvSpPr>
          <p:nvPr/>
        </p:nvSpPr>
        <p:spPr bwMode="auto">
          <a:xfrm flipH="1">
            <a:off x="4108450" y="2444750"/>
            <a:ext cx="133350" cy="1944688"/>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17" name="Line 21"/>
          <p:cNvSpPr>
            <a:spLocks noChangeShapeType="1"/>
          </p:cNvSpPr>
          <p:nvPr/>
        </p:nvSpPr>
        <p:spPr bwMode="auto">
          <a:xfrm flipH="1">
            <a:off x="3697288" y="2443163"/>
            <a:ext cx="531812" cy="1184275"/>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18" name="Line 22"/>
          <p:cNvSpPr>
            <a:spLocks noChangeShapeType="1"/>
          </p:cNvSpPr>
          <p:nvPr/>
        </p:nvSpPr>
        <p:spPr bwMode="auto">
          <a:xfrm>
            <a:off x="4238625" y="2439988"/>
            <a:ext cx="1758950" cy="1201737"/>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19" name="Line 23"/>
          <p:cNvSpPr>
            <a:spLocks noChangeShapeType="1"/>
          </p:cNvSpPr>
          <p:nvPr/>
        </p:nvSpPr>
        <p:spPr bwMode="auto">
          <a:xfrm>
            <a:off x="4238625" y="2443163"/>
            <a:ext cx="2041525" cy="2206625"/>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20" name="Line 24"/>
          <p:cNvSpPr>
            <a:spLocks noChangeShapeType="1"/>
          </p:cNvSpPr>
          <p:nvPr/>
        </p:nvSpPr>
        <p:spPr bwMode="auto">
          <a:xfrm>
            <a:off x="4241800" y="2444750"/>
            <a:ext cx="811213" cy="3159125"/>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21" name="Line 25"/>
          <p:cNvSpPr>
            <a:spLocks noChangeShapeType="1"/>
          </p:cNvSpPr>
          <p:nvPr/>
        </p:nvSpPr>
        <p:spPr bwMode="auto">
          <a:xfrm flipH="1">
            <a:off x="3662363" y="2443163"/>
            <a:ext cx="573087" cy="2667000"/>
          </a:xfrm>
          <a:prstGeom prst="line">
            <a:avLst/>
          </a:prstGeom>
          <a:noFill/>
          <a:ln w="34925" cap="rnd">
            <a:solidFill>
              <a:srgbClr val="FF0000"/>
            </a:solidFill>
            <a:prstDash val="sysDot"/>
            <a:round/>
            <a:headEnd/>
            <a:tailEnd/>
          </a:ln>
        </p:spPr>
        <p:txBody>
          <a:bodyPr/>
          <a:lstStyle/>
          <a:p>
            <a:endParaRPr lang="en-US">
              <a:solidFill>
                <a:srgbClr val="000000"/>
              </a:solidFill>
              <a:cs typeface="+mn-cs"/>
            </a:endParaRPr>
          </a:p>
        </p:txBody>
      </p:sp>
      <p:sp>
        <p:nvSpPr>
          <p:cNvPr id="80922" name="Line 26"/>
          <p:cNvSpPr>
            <a:spLocks noChangeShapeType="1"/>
          </p:cNvSpPr>
          <p:nvPr/>
        </p:nvSpPr>
        <p:spPr bwMode="auto">
          <a:xfrm>
            <a:off x="4237038" y="2443163"/>
            <a:ext cx="2071687" cy="2560637"/>
          </a:xfrm>
          <a:prstGeom prst="line">
            <a:avLst/>
          </a:prstGeom>
          <a:noFill/>
          <a:ln w="38100" cap="rnd">
            <a:solidFill>
              <a:srgbClr val="FF0000"/>
            </a:solidFill>
            <a:prstDash val="sysDot"/>
            <a:round/>
            <a:headEnd/>
            <a:tailEnd/>
          </a:ln>
        </p:spPr>
        <p:txBody>
          <a:bodyPr/>
          <a:lstStyle/>
          <a:p>
            <a:endParaRPr lang="en-US">
              <a:solidFill>
                <a:srgbClr val="000000"/>
              </a:solidFill>
              <a:cs typeface="+mn-cs"/>
            </a:endParaRPr>
          </a:p>
        </p:txBody>
      </p:sp>
      <p:pic>
        <p:nvPicPr>
          <p:cNvPr id="80934" name="Picture 38" descr="MCj04348570000[1]"/>
          <p:cNvPicPr>
            <a:picLocks noChangeAspect="1" noChangeArrowheads="1"/>
          </p:cNvPicPr>
          <p:nvPr/>
        </p:nvPicPr>
        <p:blipFill>
          <a:blip r:embed="rId5" cstate="print"/>
          <a:srcRect/>
          <a:stretch>
            <a:fillRect/>
          </a:stretch>
        </p:blipFill>
        <p:spPr bwMode="auto">
          <a:xfrm rot="1742227">
            <a:off x="3721100" y="1878013"/>
            <a:ext cx="827088" cy="827087"/>
          </a:xfrm>
          <a:prstGeom prst="rect">
            <a:avLst/>
          </a:prstGeom>
          <a:noFill/>
          <a:ln w="9525">
            <a:noFill/>
            <a:miter lim="800000"/>
            <a:headEnd/>
            <a:tailEnd/>
          </a:ln>
        </p:spPr>
      </p:pic>
      <p:sp>
        <p:nvSpPr>
          <p:cNvPr id="54" name="AutoShape 5"/>
          <p:cNvSpPr>
            <a:spLocks noChangeArrowheads="1"/>
          </p:cNvSpPr>
          <p:nvPr/>
        </p:nvSpPr>
        <p:spPr bwMode="auto">
          <a:xfrm rot="19324793">
            <a:off x="1568450" y="5527675"/>
            <a:ext cx="623888" cy="274638"/>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
        <p:nvSpPr>
          <p:cNvPr id="55" name="AutoShape 5"/>
          <p:cNvSpPr>
            <a:spLocks noChangeArrowheads="1"/>
          </p:cNvSpPr>
          <p:nvPr/>
        </p:nvSpPr>
        <p:spPr bwMode="auto">
          <a:xfrm rot="767916">
            <a:off x="6364288" y="6005513"/>
            <a:ext cx="623887" cy="454025"/>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solidFill>
                <a:srgbClr val="000000"/>
              </a:solidFill>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0924"/>
                                        </p:tgtEl>
                                        <p:attrNameLst>
                                          <p:attrName>style.visibility</p:attrName>
                                        </p:attrNameLst>
                                      </p:cBhvr>
                                      <p:to>
                                        <p:strVal val="visible"/>
                                      </p:to>
                                    </p:set>
                                    <p:animEffect transition="in" filter="wedge">
                                      <p:cBhvr>
                                        <p:cTn id="7" dur="500"/>
                                        <p:tgtEl>
                                          <p:spTgt spid="80924"/>
                                        </p:tgtEl>
                                      </p:cBhvr>
                                    </p:animEffect>
                                  </p:childTnLst>
                                </p:cTn>
                              </p:par>
                            </p:childTnLst>
                          </p:cTn>
                        </p:par>
                        <p:par>
                          <p:cTn id="8" fill="hold">
                            <p:stCondLst>
                              <p:cond delay="500"/>
                            </p:stCondLst>
                            <p:childTnLst>
                              <p:par>
                                <p:cTn id="9" presetID="20" presetClass="exit" presetSubtype="0" fill="hold" grpId="1" nodeType="afterEffect">
                                  <p:stCondLst>
                                    <p:cond delay="0"/>
                                  </p:stCondLst>
                                  <p:childTnLst>
                                    <p:animEffect transition="out" filter="wedge">
                                      <p:cBhvr>
                                        <p:cTn id="10" dur="500"/>
                                        <p:tgtEl>
                                          <p:spTgt spid="80924"/>
                                        </p:tgtEl>
                                      </p:cBhvr>
                                    </p:animEffect>
                                    <p:set>
                                      <p:cBhvr>
                                        <p:cTn id="11" dur="1" fill="hold">
                                          <p:stCondLst>
                                            <p:cond delay="499"/>
                                          </p:stCondLst>
                                        </p:cTn>
                                        <p:tgtEl>
                                          <p:spTgt spid="80924"/>
                                        </p:tgtEl>
                                        <p:attrNameLst>
                                          <p:attrName>style.visibility</p:attrName>
                                        </p:attrNameLst>
                                      </p:cBhvr>
                                      <p:to>
                                        <p:strVal val="hidden"/>
                                      </p:to>
                                    </p:se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80934"/>
                                        </p:tgtEl>
                                        <p:attrNameLst>
                                          <p:attrName>style.visibility</p:attrName>
                                        </p:attrNameLst>
                                      </p:cBhvr>
                                      <p:to>
                                        <p:strVal val="visible"/>
                                      </p:to>
                                    </p:set>
                                    <p:animScale>
                                      <p:cBhvr>
                                        <p:cTn id="15" dur="1000" decel="50000" fill="hold">
                                          <p:stCondLst>
                                            <p:cond delay="0"/>
                                          </p:stCondLst>
                                        </p:cTn>
                                        <p:tgtEl>
                                          <p:spTgt spid="809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0934"/>
                                        </p:tgtEl>
                                        <p:attrNameLst>
                                          <p:attrName>ppt_x</p:attrName>
                                          <p:attrName>ppt_y</p:attrName>
                                        </p:attrNameLst>
                                      </p:cBhvr>
                                    </p:animMotion>
                                    <p:animEffect transition="in" filter="fade">
                                      <p:cBhvr>
                                        <p:cTn id="17" dur="1000"/>
                                        <p:tgtEl>
                                          <p:spTgt spid="80934"/>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0904"/>
                                        </p:tgtEl>
                                        <p:attrNameLst>
                                          <p:attrName>style.visibility</p:attrName>
                                        </p:attrNameLst>
                                      </p:cBhvr>
                                      <p:to>
                                        <p:strVal val="visible"/>
                                      </p:to>
                                    </p:set>
                                    <p:animEffect transition="in" filter="wipe(up)">
                                      <p:cBhvr>
                                        <p:cTn id="21" dur="500"/>
                                        <p:tgtEl>
                                          <p:spTgt spid="8090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0917"/>
                                        </p:tgtEl>
                                        <p:attrNameLst>
                                          <p:attrName>style.visibility</p:attrName>
                                        </p:attrNameLst>
                                      </p:cBhvr>
                                      <p:to>
                                        <p:strVal val="visible"/>
                                      </p:to>
                                    </p:set>
                                    <p:animEffect transition="in" filter="wipe(up)">
                                      <p:cBhvr>
                                        <p:cTn id="24" dur="500"/>
                                        <p:tgtEl>
                                          <p:spTgt spid="8091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0921"/>
                                        </p:tgtEl>
                                        <p:attrNameLst>
                                          <p:attrName>style.visibility</p:attrName>
                                        </p:attrNameLst>
                                      </p:cBhvr>
                                      <p:to>
                                        <p:strVal val="visible"/>
                                      </p:to>
                                    </p:set>
                                    <p:animEffect transition="in" filter="wipe(up)">
                                      <p:cBhvr>
                                        <p:cTn id="27" dur="500"/>
                                        <p:tgtEl>
                                          <p:spTgt spid="809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0916"/>
                                        </p:tgtEl>
                                        <p:attrNameLst>
                                          <p:attrName>style.visibility</p:attrName>
                                        </p:attrNameLst>
                                      </p:cBhvr>
                                      <p:to>
                                        <p:strVal val="visible"/>
                                      </p:to>
                                    </p:set>
                                    <p:animEffect transition="in" filter="wipe(up)">
                                      <p:cBhvr>
                                        <p:cTn id="30" dur="500"/>
                                        <p:tgtEl>
                                          <p:spTgt spid="809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0920"/>
                                        </p:tgtEl>
                                        <p:attrNameLst>
                                          <p:attrName>style.visibility</p:attrName>
                                        </p:attrNameLst>
                                      </p:cBhvr>
                                      <p:to>
                                        <p:strVal val="visible"/>
                                      </p:to>
                                    </p:set>
                                    <p:animEffect transition="in" filter="wipe(up)">
                                      <p:cBhvr>
                                        <p:cTn id="33" dur="500"/>
                                        <p:tgtEl>
                                          <p:spTgt spid="8092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0922"/>
                                        </p:tgtEl>
                                        <p:attrNameLst>
                                          <p:attrName>style.visibility</p:attrName>
                                        </p:attrNameLst>
                                      </p:cBhvr>
                                      <p:to>
                                        <p:strVal val="visible"/>
                                      </p:to>
                                    </p:set>
                                    <p:animEffect transition="in" filter="wipe(up)">
                                      <p:cBhvr>
                                        <p:cTn id="36" dur="500"/>
                                        <p:tgtEl>
                                          <p:spTgt spid="8092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0919"/>
                                        </p:tgtEl>
                                        <p:attrNameLst>
                                          <p:attrName>style.visibility</p:attrName>
                                        </p:attrNameLst>
                                      </p:cBhvr>
                                      <p:to>
                                        <p:strVal val="visible"/>
                                      </p:to>
                                    </p:set>
                                    <p:animEffect transition="in" filter="wipe(up)">
                                      <p:cBhvr>
                                        <p:cTn id="39" dur="500"/>
                                        <p:tgtEl>
                                          <p:spTgt spid="809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0918"/>
                                        </p:tgtEl>
                                        <p:attrNameLst>
                                          <p:attrName>style.visibility</p:attrName>
                                        </p:attrNameLst>
                                      </p:cBhvr>
                                      <p:to>
                                        <p:strVal val="visible"/>
                                      </p:to>
                                    </p:set>
                                    <p:animEffect transition="in" filter="wipe(up)">
                                      <p:cBhvr>
                                        <p:cTn id="42" dur="500"/>
                                        <p:tgtEl>
                                          <p:spTgt spid="8091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0906"/>
                                        </p:tgtEl>
                                        <p:attrNameLst>
                                          <p:attrName>style.visibility</p:attrName>
                                        </p:attrNameLst>
                                      </p:cBhvr>
                                      <p:to>
                                        <p:strVal val="visible"/>
                                      </p:to>
                                    </p:set>
                                    <p:animEffect transition="in" filter="wipe(up)">
                                      <p:cBhvr>
                                        <p:cTn id="45" dur="500"/>
                                        <p:tgtEl>
                                          <p:spTgt spid="80906"/>
                                        </p:tgtEl>
                                      </p:cBhvr>
                                    </p:animEffect>
                                  </p:childTnLst>
                                </p:cTn>
                              </p:par>
                              <p:par>
                                <p:cTn id="46" presetID="32" presetClass="emph" presetSubtype="0" fill="hold" grpId="1" nodeType="withEffect">
                                  <p:stCondLst>
                                    <p:cond delay="0"/>
                                  </p:stCondLst>
                                  <p:childTnLst>
                                    <p:animClr clrSpc="rgb" dir="cw">
                                      <p:cBhvr override="childStyle">
                                        <p:cTn id="47" dur="100" fill="hold"/>
                                        <p:tgtEl>
                                          <p:spTgt spid="80904"/>
                                        </p:tgtEl>
                                        <p:attrNameLst>
                                          <p:attrName>style.color</p:attrName>
                                        </p:attrNameLst>
                                      </p:cBhvr>
                                      <p:to>
                                        <a:schemeClr val="accent2"/>
                                      </p:to>
                                    </p:animClr>
                                    <p:animClr clrSpc="rgb" dir="cw">
                                      <p:cBhvr>
                                        <p:cTn id="48" dur="100" fill="hold"/>
                                        <p:tgtEl>
                                          <p:spTgt spid="80904"/>
                                        </p:tgtEl>
                                        <p:attrNameLst>
                                          <p:attrName>fillcolor</p:attrName>
                                        </p:attrNameLst>
                                      </p:cBhvr>
                                      <p:to>
                                        <a:schemeClr val="accent2"/>
                                      </p:to>
                                    </p:animClr>
                                    <p:set>
                                      <p:cBhvr>
                                        <p:cTn id="49" dur="100" fill="hold"/>
                                        <p:tgtEl>
                                          <p:spTgt spid="80904"/>
                                        </p:tgtEl>
                                        <p:attrNameLst>
                                          <p:attrName>fill.type</p:attrName>
                                        </p:attrNameLst>
                                      </p:cBhvr>
                                      <p:to>
                                        <p:strVal val="solid"/>
                                      </p:to>
                                    </p:set>
                                    <p:set>
                                      <p:cBhvr>
                                        <p:cTn id="50" dur="100" fill="hold"/>
                                        <p:tgtEl>
                                          <p:spTgt spid="80904"/>
                                        </p:tgtEl>
                                        <p:attrNameLst>
                                          <p:attrName>fill.on</p:attrName>
                                        </p:attrNameLst>
                                      </p:cBhvr>
                                      <p:to>
                                        <p:strVal val="true"/>
                                      </p:to>
                                    </p:set>
                                    <p:animRot by="120000">
                                      <p:cBhvr>
                                        <p:cTn id="51" dur="100" fill="hold">
                                          <p:stCondLst>
                                            <p:cond delay="0"/>
                                          </p:stCondLst>
                                        </p:cTn>
                                        <p:tgtEl>
                                          <p:spTgt spid="80904"/>
                                        </p:tgtEl>
                                        <p:attrNameLst>
                                          <p:attrName>r</p:attrName>
                                        </p:attrNameLst>
                                      </p:cBhvr>
                                    </p:animRot>
                                    <p:animRot by="-240000">
                                      <p:cBhvr>
                                        <p:cTn id="52" dur="200" fill="hold">
                                          <p:stCondLst>
                                            <p:cond delay="200"/>
                                          </p:stCondLst>
                                        </p:cTn>
                                        <p:tgtEl>
                                          <p:spTgt spid="80904"/>
                                        </p:tgtEl>
                                        <p:attrNameLst>
                                          <p:attrName>r</p:attrName>
                                        </p:attrNameLst>
                                      </p:cBhvr>
                                    </p:animRot>
                                    <p:animRot by="240000">
                                      <p:cBhvr>
                                        <p:cTn id="53" dur="200" fill="hold">
                                          <p:stCondLst>
                                            <p:cond delay="400"/>
                                          </p:stCondLst>
                                        </p:cTn>
                                        <p:tgtEl>
                                          <p:spTgt spid="80904"/>
                                        </p:tgtEl>
                                        <p:attrNameLst>
                                          <p:attrName>r</p:attrName>
                                        </p:attrNameLst>
                                      </p:cBhvr>
                                    </p:animRot>
                                    <p:animRot by="-240000">
                                      <p:cBhvr>
                                        <p:cTn id="54" dur="200" fill="hold">
                                          <p:stCondLst>
                                            <p:cond delay="600"/>
                                          </p:stCondLst>
                                        </p:cTn>
                                        <p:tgtEl>
                                          <p:spTgt spid="80904"/>
                                        </p:tgtEl>
                                        <p:attrNameLst>
                                          <p:attrName>r</p:attrName>
                                        </p:attrNameLst>
                                      </p:cBhvr>
                                    </p:animRot>
                                    <p:animRot by="120000">
                                      <p:cBhvr>
                                        <p:cTn id="55" dur="200" fill="hold">
                                          <p:stCondLst>
                                            <p:cond delay="800"/>
                                          </p:stCondLst>
                                        </p:cTn>
                                        <p:tgtEl>
                                          <p:spTgt spid="80904"/>
                                        </p:tgtEl>
                                        <p:attrNameLst>
                                          <p:attrName>r</p:attrName>
                                        </p:attrNameLst>
                                      </p:cBhvr>
                                    </p:animRot>
                                  </p:childTnLst>
                                </p:cTn>
                              </p:par>
                              <p:par>
                                <p:cTn id="56" presetID="32" presetClass="emph" presetSubtype="0" fill="hold" grpId="1" nodeType="withEffect">
                                  <p:stCondLst>
                                    <p:cond delay="0"/>
                                  </p:stCondLst>
                                  <p:childTnLst>
                                    <p:animClr clrSpc="rgb" dir="cw">
                                      <p:cBhvr override="childStyle">
                                        <p:cTn id="57" dur="100" fill="hold"/>
                                        <p:tgtEl>
                                          <p:spTgt spid="80917"/>
                                        </p:tgtEl>
                                        <p:attrNameLst>
                                          <p:attrName>style.color</p:attrName>
                                        </p:attrNameLst>
                                      </p:cBhvr>
                                      <p:to>
                                        <a:schemeClr val="accent2"/>
                                      </p:to>
                                    </p:animClr>
                                    <p:animClr clrSpc="rgb" dir="cw">
                                      <p:cBhvr>
                                        <p:cTn id="58" dur="100" fill="hold"/>
                                        <p:tgtEl>
                                          <p:spTgt spid="80917"/>
                                        </p:tgtEl>
                                        <p:attrNameLst>
                                          <p:attrName>fillcolor</p:attrName>
                                        </p:attrNameLst>
                                      </p:cBhvr>
                                      <p:to>
                                        <a:schemeClr val="accent2"/>
                                      </p:to>
                                    </p:animClr>
                                    <p:set>
                                      <p:cBhvr>
                                        <p:cTn id="59" dur="100" fill="hold"/>
                                        <p:tgtEl>
                                          <p:spTgt spid="80917"/>
                                        </p:tgtEl>
                                        <p:attrNameLst>
                                          <p:attrName>fill.type</p:attrName>
                                        </p:attrNameLst>
                                      </p:cBhvr>
                                      <p:to>
                                        <p:strVal val="solid"/>
                                      </p:to>
                                    </p:set>
                                    <p:set>
                                      <p:cBhvr>
                                        <p:cTn id="60" dur="100" fill="hold"/>
                                        <p:tgtEl>
                                          <p:spTgt spid="80917"/>
                                        </p:tgtEl>
                                        <p:attrNameLst>
                                          <p:attrName>fill.on</p:attrName>
                                        </p:attrNameLst>
                                      </p:cBhvr>
                                      <p:to>
                                        <p:strVal val="true"/>
                                      </p:to>
                                    </p:set>
                                    <p:animRot by="120000">
                                      <p:cBhvr>
                                        <p:cTn id="61" dur="100" fill="hold">
                                          <p:stCondLst>
                                            <p:cond delay="0"/>
                                          </p:stCondLst>
                                        </p:cTn>
                                        <p:tgtEl>
                                          <p:spTgt spid="80917"/>
                                        </p:tgtEl>
                                        <p:attrNameLst>
                                          <p:attrName>r</p:attrName>
                                        </p:attrNameLst>
                                      </p:cBhvr>
                                    </p:animRot>
                                    <p:animRot by="-240000">
                                      <p:cBhvr>
                                        <p:cTn id="62" dur="200" fill="hold">
                                          <p:stCondLst>
                                            <p:cond delay="200"/>
                                          </p:stCondLst>
                                        </p:cTn>
                                        <p:tgtEl>
                                          <p:spTgt spid="80917"/>
                                        </p:tgtEl>
                                        <p:attrNameLst>
                                          <p:attrName>r</p:attrName>
                                        </p:attrNameLst>
                                      </p:cBhvr>
                                    </p:animRot>
                                    <p:animRot by="240000">
                                      <p:cBhvr>
                                        <p:cTn id="63" dur="200" fill="hold">
                                          <p:stCondLst>
                                            <p:cond delay="400"/>
                                          </p:stCondLst>
                                        </p:cTn>
                                        <p:tgtEl>
                                          <p:spTgt spid="80917"/>
                                        </p:tgtEl>
                                        <p:attrNameLst>
                                          <p:attrName>r</p:attrName>
                                        </p:attrNameLst>
                                      </p:cBhvr>
                                    </p:animRot>
                                    <p:animRot by="-240000">
                                      <p:cBhvr>
                                        <p:cTn id="64" dur="200" fill="hold">
                                          <p:stCondLst>
                                            <p:cond delay="600"/>
                                          </p:stCondLst>
                                        </p:cTn>
                                        <p:tgtEl>
                                          <p:spTgt spid="80917"/>
                                        </p:tgtEl>
                                        <p:attrNameLst>
                                          <p:attrName>r</p:attrName>
                                        </p:attrNameLst>
                                      </p:cBhvr>
                                    </p:animRot>
                                    <p:animRot by="120000">
                                      <p:cBhvr>
                                        <p:cTn id="65" dur="200" fill="hold">
                                          <p:stCondLst>
                                            <p:cond delay="800"/>
                                          </p:stCondLst>
                                        </p:cTn>
                                        <p:tgtEl>
                                          <p:spTgt spid="80917"/>
                                        </p:tgtEl>
                                        <p:attrNameLst>
                                          <p:attrName>r</p:attrName>
                                        </p:attrNameLst>
                                      </p:cBhvr>
                                    </p:animRot>
                                  </p:childTnLst>
                                </p:cTn>
                              </p:par>
                              <p:par>
                                <p:cTn id="66" presetID="32" presetClass="emph" presetSubtype="0" fill="hold" grpId="1" nodeType="withEffect">
                                  <p:stCondLst>
                                    <p:cond delay="0"/>
                                  </p:stCondLst>
                                  <p:childTnLst>
                                    <p:animClr clrSpc="rgb" dir="cw">
                                      <p:cBhvr override="childStyle">
                                        <p:cTn id="67" dur="100" fill="hold"/>
                                        <p:tgtEl>
                                          <p:spTgt spid="80921"/>
                                        </p:tgtEl>
                                        <p:attrNameLst>
                                          <p:attrName>style.color</p:attrName>
                                        </p:attrNameLst>
                                      </p:cBhvr>
                                      <p:to>
                                        <a:schemeClr val="accent2"/>
                                      </p:to>
                                    </p:animClr>
                                    <p:animClr clrSpc="rgb" dir="cw">
                                      <p:cBhvr>
                                        <p:cTn id="68" dur="100" fill="hold"/>
                                        <p:tgtEl>
                                          <p:spTgt spid="80921"/>
                                        </p:tgtEl>
                                        <p:attrNameLst>
                                          <p:attrName>fillcolor</p:attrName>
                                        </p:attrNameLst>
                                      </p:cBhvr>
                                      <p:to>
                                        <a:schemeClr val="accent2"/>
                                      </p:to>
                                    </p:animClr>
                                    <p:set>
                                      <p:cBhvr>
                                        <p:cTn id="69" dur="100" fill="hold"/>
                                        <p:tgtEl>
                                          <p:spTgt spid="80921"/>
                                        </p:tgtEl>
                                        <p:attrNameLst>
                                          <p:attrName>fill.type</p:attrName>
                                        </p:attrNameLst>
                                      </p:cBhvr>
                                      <p:to>
                                        <p:strVal val="solid"/>
                                      </p:to>
                                    </p:set>
                                    <p:set>
                                      <p:cBhvr>
                                        <p:cTn id="70" dur="100" fill="hold"/>
                                        <p:tgtEl>
                                          <p:spTgt spid="80921"/>
                                        </p:tgtEl>
                                        <p:attrNameLst>
                                          <p:attrName>fill.on</p:attrName>
                                        </p:attrNameLst>
                                      </p:cBhvr>
                                      <p:to>
                                        <p:strVal val="true"/>
                                      </p:to>
                                    </p:set>
                                    <p:animRot by="120000">
                                      <p:cBhvr>
                                        <p:cTn id="71" dur="100" fill="hold">
                                          <p:stCondLst>
                                            <p:cond delay="0"/>
                                          </p:stCondLst>
                                        </p:cTn>
                                        <p:tgtEl>
                                          <p:spTgt spid="80921"/>
                                        </p:tgtEl>
                                        <p:attrNameLst>
                                          <p:attrName>r</p:attrName>
                                        </p:attrNameLst>
                                      </p:cBhvr>
                                    </p:animRot>
                                    <p:animRot by="-240000">
                                      <p:cBhvr>
                                        <p:cTn id="72" dur="200" fill="hold">
                                          <p:stCondLst>
                                            <p:cond delay="200"/>
                                          </p:stCondLst>
                                        </p:cTn>
                                        <p:tgtEl>
                                          <p:spTgt spid="80921"/>
                                        </p:tgtEl>
                                        <p:attrNameLst>
                                          <p:attrName>r</p:attrName>
                                        </p:attrNameLst>
                                      </p:cBhvr>
                                    </p:animRot>
                                    <p:animRot by="240000">
                                      <p:cBhvr>
                                        <p:cTn id="73" dur="200" fill="hold">
                                          <p:stCondLst>
                                            <p:cond delay="400"/>
                                          </p:stCondLst>
                                        </p:cTn>
                                        <p:tgtEl>
                                          <p:spTgt spid="80921"/>
                                        </p:tgtEl>
                                        <p:attrNameLst>
                                          <p:attrName>r</p:attrName>
                                        </p:attrNameLst>
                                      </p:cBhvr>
                                    </p:animRot>
                                    <p:animRot by="-240000">
                                      <p:cBhvr>
                                        <p:cTn id="74" dur="200" fill="hold">
                                          <p:stCondLst>
                                            <p:cond delay="600"/>
                                          </p:stCondLst>
                                        </p:cTn>
                                        <p:tgtEl>
                                          <p:spTgt spid="80921"/>
                                        </p:tgtEl>
                                        <p:attrNameLst>
                                          <p:attrName>r</p:attrName>
                                        </p:attrNameLst>
                                      </p:cBhvr>
                                    </p:animRot>
                                    <p:animRot by="120000">
                                      <p:cBhvr>
                                        <p:cTn id="75" dur="200" fill="hold">
                                          <p:stCondLst>
                                            <p:cond delay="800"/>
                                          </p:stCondLst>
                                        </p:cTn>
                                        <p:tgtEl>
                                          <p:spTgt spid="80921"/>
                                        </p:tgtEl>
                                        <p:attrNameLst>
                                          <p:attrName>r</p:attrName>
                                        </p:attrNameLst>
                                      </p:cBhvr>
                                    </p:animRot>
                                  </p:childTnLst>
                                </p:cTn>
                              </p:par>
                              <p:par>
                                <p:cTn id="76" presetID="32" presetClass="emph" presetSubtype="0" fill="hold" grpId="1" nodeType="withEffect">
                                  <p:stCondLst>
                                    <p:cond delay="0"/>
                                  </p:stCondLst>
                                  <p:childTnLst>
                                    <p:animClr clrSpc="rgb" dir="cw">
                                      <p:cBhvr override="childStyle">
                                        <p:cTn id="77" dur="100" fill="hold"/>
                                        <p:tgtEl>
                                          <p:spTgt spid="80916"/>
                                        </p:tgtEl>
                                        <p:attrNameLst>
                                          <p:attrName>style.color</p:attrName>
                                        </p:attrNameLst>
                                      </p:cBhvr>
                                      <p:to>
                                        <a:schemeClr val="accent2"/>
                                      </p:to>
                                    </p:animClr>
                                    <p:animClr clrSpc="rgb" dir="cw">
                                      <p:cBhvr>
                                        <p:cTn id="78" dur="100" fill="hold"/>
                                        <p:tgtEl>
                                          <p:spTgt spid="80916"/>
                                        </p:tgtEl>
                                        <p:attrNameLst>
                                          <p:attrName>fillcolor</p:attrName>
                                        </p:attrNameLst>
                                      </p:cBhvr>
                                      <p:to>
                                        <a:schemeClr val="accent2"/>
                                      </p:to>
                                    </p:animClr>
                                    <p:set>
                                      <p:cBhvr>
                                        <p:cTn id="79" dur="100" fill="hold"/>
                                        <p:tgtEl>
                                          <p:spTgt spid="80916"/>
                                        </p:tgtEl>
                                        <p:attrNameLst>
                                          <p:attrName>fill.type</p:attrName>
                                        </p:attrNameLst>
                                      </p:cBhvr>
                                      <p:to>
                                        <p:strVal val="solid"/>
                                      </p:to>
                                    </p:set>
                                    <p:set>
                                      <p:cBhvr>
                                        <p:cTn id="80" dur="100" fill="hold"/>
                                        <p:tgtEl>
                                          <p:spTgt spid="80916"/>
                                        </p:tgtEl>
                                        <p:attrNameLst>
                                          <p:attrName>fill.on</p:attrName>
                                        </p:attrNameLst>
                                      </p:cBhvr>
                                      <p:to>
                                        <p:strVal val="true"/>
                                      </p:to>
                                    </p:set>
                                    <p:animRot by="120000">
                                      <p:cBhvr>
                                        <p:cTn id="81" dur="100" fill="hold">
                                          <p:stCondLst>
                                            <p:cond delay="0"/>
                                          </p:stCondLst>
                                        </p:cTn>
                                        <p:tgtEl>
                                          <p:spTgt spid="80916"/>
                                        </p:tgtEl>
                                        <p:attrNameLst>
                                          <p:attrName>r</p:attrName>
                                        </p:attrNameLst>
                                      </p:cBhvr>
                                    </p:animRot>
                                    <p:animRot by="-240000">
                                      <p:cBhvr>
                                        <p:cTn id="82" dur="200" fill="hold">
                                          <p:stCondLst>
                                            <p:cond delay="200"/>
                                          </p:stCondLst>
                                        </p:cTn>
                                        <p:tgtEl>
                                          <p:spTgt spid="80916"/>
                                        </p:tgtEl>
                                        <p:attrNameLst>
                                          <p:attrName>r</p:attrName>
                                        </p:attrNameLst>
                                      </p:cBhvr>
                                    </p:animRot>
                                    <p:animRot by="240000">
                                      <p:cBhvr>
                                        <p:cTn id="83" dur="200" fill="hold">
                                          <p:stCondLst>
                                            <p:cond delay="400"/>
                                          </p:stCondLst>
                                        </p:cTn>
                                        <p:tgtEl>
                                          <p:spTgt spid="80916"/>
                                        </p:tgtEl>
                                        <p:attrNameLst>
                                          <p:attrName>r</p:attrName>
                                        </p:attrNameLst>
                                      </p:cBhvr>
                                    </p:animRot>
                                    <p:animRot by="-240000">
                                      <p:cBhvr>
                                        <p:cTn id="84" dur="200" fill="hold">
                                          <p:stCondLst>
                                            <p:cond delay="600"/>
                                          </p:stCondLst>
                                        </p:cTn>
                                        <p:tgtEl>
                                          <p:spTgt spid="80916"/>
                                        </p:tgtEl>
                                        <p:attrNameLst>
                                          <p:attrName>r</p:attrName>
                                        </p:attrNameLst>
                                      </p:cBhvr>
                                    </p:animRot>
                                    <p:animRot by="120000">
                                      <p:cBhvr>
                                        <p:cTn id="85" dur="200" fill="hold">
                                          <p:stCondLst>
                                            <p:cond delay="800"/>
                                          </p:stCondLst>
                                        </p:cTn>
                                        <p:tgtEl>
                                          <p:spTgt spid="80916"/>
                                        </p:tgtEl>
                                        <p:attrNameLst>
                                          <p:attrName>r</p:attrName>
                                        </p:attrNameLst>
                                      </p:cBhvr>
                                    </p:animRot>
                                  </p:childTnLst>
                                </p:cTn>
                              </p:par>
                              <p:par>
                                <p:cTn id="86" presetID="32" presetClass="emph" presetSubtype="0" fill="hold" grpId="1" nodeType="withEffect">
                                  <p:stCondLst>
                                    <p:cond delay="0"/>
                                  </p:stCondLst>
                                  <p:childTnLst>
                                    <p:animClr clrSpc="rgb" dir="cw">
                                      <p:cBhvr override="childStyle">
                                        <p:cTn id="87" dur="100" fill="hold"/>
                                        <p:tgtEl>
                                          <p:spTgt spid="80920"/>
                                        </p:tgtEl>
                                        <p:attrNameLst>
                                          <p:attrName>style.color</p:attrName>
                                        </p:attrNameLst>
                                      </p:cBhvr>
                                      <p:to>
                                        <a:schemeClr val="accent2"/>
                                      </p:to>
                                    </p:animClr>
                                    <p:animClr clrSpc="rgb" dir="cw">
                                      <p:cBhvr>
                                        <p:cTn id="88" dur="100" fill="hold"/>
                                        <p:tgtEl>
                                          <p:spTgt spid="80920"/>
                                        </p:tgtEl>
                                        <p:attrNameLst>
                                          <p:attrName>fillcolor</p:attrName>
                                        </p:attrNameLst>
                                      </p:cBhvr>
                                      <p:to>
                                        <a:schemeClr val="accent2"/>
                                      </p:to>
                                    </p:animClr>
                                    <p:set>
                                      <p:cBhvr>
                                        <p:cTn id="89" dur="100" fill="hold"/>
                                        <p:tgtEl>
                                          <p:spTgt spid="80920"/>
                                        </p:tgtEl>
                                        <p:attrNameLst>
                                          <p:attrName>fill.type</p:attrName>
                                        </p:attrNameLst>
                                      </p:cBhvr>
                                      <p:to>
                                        <p:strVal val="solid"/>
                                      </p:to>
                                    </p:set>
                                    <p:set>
                                      <p:cBhvr>
                                        <p:cTn id="90" dur="100" fill="hold"/>
                                        <p:tgtEl>
                                          <p:spTgt spid="80920"/>
                                        </p:tgtEl>
                                        <p:attrNameLst>
                                          <p:attrName>fill.on</p:attrName>
                                        </p:attrNameLst>
                                      </p:cBhvr>
                                      <p:to>
                                        <p:strVal val="true"/>
                                      </p:to>
                                    </p:set>
                                    <p:animRot by="120000">
                                      <p:cBhvr>
                                        <p:cTn id="91" dur="100" fill="hold">
                                          <p:stCondLst>
                                            <p:cond delay="0"/>
                                          </p:stCondLst>
                                        </p:cTn>
                                        <p:tgtEl>
                                          <p:spTgt spid="80920"/>
                                        </p:tgtEl>
                                        <p:attrNameLst>
                                          <p:attrName>r</p:attrName>
                                        </p:attrNameLst>
                                      </p:cBhvr>
                                    </p:animRot>
                                    <p:animRot by="-240000">
                                      <p:cBhvr>
                                        <p:cTn id="92" dur="200" fill="hold">
                                          <p:stCondLst>
                                            <p:cond delay="200"/>
                                          </p:stCondLst>
                                        </p:cTn>
                                        <p:tgtEl>
                                          <p:spTgt spid="80920"/>
                                        </p:tgtEl>
                                        <p:attrNameLst>
                                          <p:attrName>r</p:attrName>
                                        </p:attrNameLst>
                                      </p:cBhvr>
                                    </p:animRot>
                                    <p:animRot by="240000">
                                      <p:cBhvr>
                                        <p:cTn id="93" dur="200" fill="hold">
                                          <p:stCondLst>
                                            <p:cond delay="400"/>
                                          </p:stCondLst>
                                        </p:cTn>
                                        <p:tgtEl>
                                          <p:spTgt spid="80920"/>
                                        </p:tgtEl>
                                        <p:attrNameLst>
                                          <p:attrName>r</p:attrName>
                                        </p:attrNameLst>
                                      </p:cBhvr>
                                    </p:animRot>
                                    <p:animRot by="-240000">
                                      <p:cBhvr>
                                        <p:cTn id="94" dur="200" fill="hold">
                                          <p:stCondLst>
                                            <p:cond delay="600"/>
                                          </p:stCondLst>
                                        </p:cTn>
                                        <p:tgtEl>
                                          <p:spTgt spid="80920"/>
                                        </p:tgtEl>
                                        <p:attrNameLst>
                                          <p:attrName>r</p:attrName>
                                        </p:attrNameLst>
                                      </p:cBhvr>
                                    </p:animRot>
                                    <p:animRot by="120000">
                                      <p:cBhvr>
                                        <p:cTn id="95" dur="200" fill="hold">
                                          <p:stCondLst>
                                            <p:cond delay="800"/>
                                          </p:stCondLst>
                                        </p:cTn>
                                        <p:tgtEl>
                                          <p:spTgt spid="80920"/>
                                        </p:tgtEl>
                                        <p:attrNameLst>
                                          <p:attrName>r</p:attrName>
                                        </p:attrNameLst>
                                      </p:cBhvr>
                                    </p:animRot>
                                  </p:childTnLst>
                                </p:cTn>
                              </p:par>
                              <p:par>
                                <p:cTn id="96" presetID="32" presetClass="emph" presetSubtype="0" fill="hold" grpId="1" nodeType="withEffect">
                                  <p:stCondLst>
                                    <p:cond delay="0"/>
                                  </p:stCondLst>
                                  <p:childTnLst>
                                    <p:animClr clrSpc="rgb" dir="cw">
                                      <p:cBhvr override="childStyle">
                                        <p:cTn id="97" dur="100" fill="hold"/>
                                        <p:tgtEl>
                                          <p:spTgt spid="80922"/>
                                        </p:tgtEl>
                                        <p:attrNameLst>
                                          <p:attrName>style.color</p:attrName>
                                        </p:attrNameLst>
                                      </p:cBhvr>
                                      <p:to>
                                        <a:schemeClr val="accent2"/>
                                      </p:to>
                                    </p:animClr>
                                    <p:animClr clrSpc="rgb" dir="cw">
                                      <p:cBhvr>
                                        <p:cTn id="98" dur="100" fill="hold"/>
                                        <p:tgtEl>
                                          <p:spTgt spid="80922"/>
                                        </p:tgtEl>
                                        <p:attrNameLst>
                                          <p:attrName>fillcolor</p:attrName>
                                        </p:attrNameLst>
                                      </p:cBhvr>
                                      <p:to>
                                        <a:schemeClr val="accent2"/>
                                      </p:to>
                                    </p:animClr>
                                    <p:set>
                                      <p:cBhvr>
                                        <p:cTn id="99" dur="100" fill="hold"/>
                                        <p:tgtEl>
                                          <p:spTgt spid="80922"/>
                                        </p:tgtEl>
                                        <p:attrNameLst>
                                          <p:attrName>fill.type</p:attrName>
                                        </p:attrNameLst>
                                      </p:cBhvr>
                                      <p:to>
                                        <p:strVal val="solid"/>
                                      </p:to>
                                    </p:set>
                                    <p:set>
                                      <p:cBhvr>
                                        <p:cTn id="100" dur="100" fill="hold"/>
                                        <p:tgtEl>
                                          <p:spTgt spid="80922"/>
                                        </p:tgtEl>
                                        <p:attrNameLst>
                                          <p:attrName>fill.on</p:attrName>
                                        </p:attrNameLst>
                                      </p:cBhvr>
                                      <p:to>
                                        <p:strVal val="true"/>
                                      </p:to>
                                    </p:set>
                                    <p:animRot by="120000">
                                      <p:cBhvr>
                                        <p:cTn id="101" dur="100" fill="hold">
                                          <p:stCondLst>
                                            <p:cond delay="0"/>
                                          </p:stCondLst>
                                        </p:cTn>
                                        <p:tgtEl>
                                          <p:spTgt spid="80922"/>
                                        </p:tgtEl>
                                        <p:attrNameLst>
                                          <p:attrName>r</p:attrName>
                                        </p:attrNameLst>
                                      </p:cBhvr>
                                    </p:animRot>
                                    <p:animRot by="-240000">
                                      <p:cBhvr>
                                        <p:cTn id="102" dur="200" fill="hold">
                                          <p:stCondLst>
                                            <p:cond delay="200"/>
                                          </p:stCondLst>
                                        </p:cTn>
                                        <p:tgtEl>
                                          <p:spTgt spid="80922"/>
                                        </p:tgtEl>
                                        <p:attrNameLst>
                                          <p:attrName>r</p:attrName>
                                        </p:attrNameLst>
                                      </p:cBhvr>
                                    </p:animRot>
                                    <p:animRot by="240000">
                                      <p:cBhvr>
                                        <p:cTn id="103" dur="200" fill="hold">
                                          <p:stCondLst>
                                            <p:cond delay="400"/>
                                          </p:stCondLst>
                                        </p:cTn>
                                        <p:tgtEl>
                                          <p:spTgt spid="80922"/>
                                        </p:tgtEl>
                                        <p:attrNameLst>
                                          <p:attrName>r</p:attrName>
                                        </p:attrNameLst>
                                      </p:cBhvr>
                                    </p:animRot>
                                    <p:animRot by="-240000">
                                      <p:cBhvr>
                                        <p:cTn id="104" dur="200" fill="hold">
                                          <p:stCondLst>
                                            <p:cond delay="600"/>
                                          </p:stCondLst>
                                        </p:cTn>
                                        <p:tgtEl>
                                          <p:spTgt spid="80922"/>
                                        </p:tgtEl>
                                        <p:attrNameLst>
                                          <p:attrName>r</p:attrName>
                                        </p:attrNameLst>
                                      </p:cBhvr>
                                    </p:animRot>
                                    <p:animRot by="120000">
                                      <p:cBhvr>
                                        <p:cTn id="105" dur="200" fill="hold">
                                          <p:stCondLst>
                                            <p:cond delay="800"/>
                                          </p:stCondLst>
                                        </p:cTn>
                                        <p:tgtEl>
                                          <p:spTgt spid="80922"/>
                                        </p:tgtEl>
                                        <p:attrNameLst>
                                          <p:attrName>r</p:attrName>
                                        </p:attrNameLst>
                                      </p:cBhvr>
                                    </p:animRot>
                                  </p:childTnLst>
                                </p:cTn>
                              </p:par>
                              <p:par>
                                <p:cTn id="106" presetID="32" presetClass="emph" presetSubtype="0" fill="hold" grpId="1" nodeType="withEffect">
                                  <p:stCondLst>
                                    <p:cond delay="0"/>
                                  </p:stCondLst>
                                  <p:childTnLst>
                                    <p:animClr clrSpc="rgb" dir="cw">
                                      <p:cBhvr override="childStyle">
                                        <p:cTn id="107" dur="100" fill="hold"/>
                                        <p:tgtEl>
                                          <p:spTgt spid="80919"/>
                                        </p:tgtEl>
                                        <p:attrNameLst>
                                          <p:attrName>style.color</p:attrName>
                                        </p:attrNameLst>
                                      </p:cBhvr>
                                      <p:to>
                                        <a:schemeClr val="accent2"/>
                                      </p:to>
                                    </p:animClr>
                                    <p:animClr clrSpc="rgb" dir="cw">
                                      <p:cBhvr>
                                        <p:cTn id="108" dur="100" fill="hold"/>
                                        <p:tgtEl>
                                          <p:spTgt spid="80919"/>
                                        </p:tgtEl>
                                        <p:attrNameLst>
                                          <p:attrName>fillcolor</p:attrName>
                                        </p:attrNameLst>
                                      </p:cBhvr>
                                      <p:to>
                                        <a:schemeClr val="accent2"/>
                                      </p:to>
                                    </p:animClr>
                                    <p:set>
                                      <p:cBhvr>
                                        <p:cTn id="109" dur="100" fill="hold"/>
                                        <p:tgtEl>
                                          <p:spTgt spid="80919"/>
                                        </p:tgtEl>
                                        <p:attrNameLst>
                                          <p:attrName>fill.type</p:attrName>
                                        </p:attrNameLst>
                                      </p:cBhvr>
                                      <p:to>
                                        <p:strVal val="solid"/>
                                      </p:to>
                                    </p:set>
                                    <p:set>
                                      <p:cBhvr>
                                        <p:cTn id="110" dur="100" fill="hold"/>
                                        <p:tgtEl>
                                          <p:spTgt spid="80919"/>
                                        </p:tgtEl>
                                        <p:attrNameLst>
                                          <p:attrName>fill.on</p:attrName>
                                        </p:attrNameLst>
                                      </p:cBhvr>
                                      <p:to>
                                        <p:strVal val="true"/>
                                      </p:to>
                                    </p:set>
                                    <p:animRot by="120000">
                                      <p:cBhvr>
                                        <p:cTn id="111" dur="100" fill="hold">
                                          <p:stCondLst>
                                            <p:cond delay="0"/>
                                          </p:stCondLst>
                                        </p:cTn>
                                        <p:tgtEl>
                                          <p:spTgt spid="80919"/>
                                        </p:tgtEl>
                                        <p:attrNameLst>
                                          <p:attrName>r</p:attrName>
                                        </p:attrNameLst>
                                      </p:cBhvr>
                                    </p:animRot>
                                    <p:animRot by="-240000">
                                      <p:cBhvr>
                                        <p:cTn id="112" dur="200" fill="hold">
                                          <p:stCondLst>
                                            <p:cond delay="200"/>
                                          </p:stCondLst>
                                        </p:cTn>
                                        <p:tgtEl>
                                          <p:spTgt spid="80919"/>
                                        </p:tgtEl>
                                        <p:attrNameLst>
                                          <p:attrName>r</p:attrName>
                                        </p:attrNameLst>
                                      </p:cBhvr>
                                    </p:animRot>
                                    <p:animRot by="240000">
                                      <p:cBhvr>
                                        <p:cTn id="113" dur="200" fill="hold">
                                          <p:stCondLst>
                                            <p:cond delay="400"/>
                                          </p:stCondLst>
                                        </p:cTn>
                                        <p:tgtEl>
                                          <p:spTgt spid="80919"/>
                                        </p:tgtEl>
                                        <p:attrNameLst>
                                          <p:attrName>r</p:attrName>
                                        </p:attrNameLst>
                                      </p:cBhvr>
                                    </p:animRot>
                                    <p:animRot by="-240000">
                                      <p:cBhvr>
                                        <p:cTn id="114" dur="200" fill="hold">
                                          <p:stCondLst>
                                            <p:cond delay="600"/>
                                          </p:stCondLst>
                                        </p:cTn>
                                        <p:tgtEl>
                                          <p:spTgt spid="80919"/>
                                        </p:tgtEl>
                                        <p:attrNameLst>
                                          <p:attrName>r</p:attrName>
                                        </p:attrNameLst>
                                      </p:cBhvr>
                                    </p:animRot>
                                    <p:animRot by="120000">
                                      <p:cBhvr>
                                        <p:cTn id="115" dur="200" fill="hold">
                                          <p:stCondLst>
                                            <p:cond delay="800"/>
                                          </p:stCondLst>
                                        </p:cTn>
                                        <p:tgtEl>
                                          <p:spTgt spid="80919"/>
                                        </p:tgtEl>
                                        <p:attrNameLst>
                                          <p:attrName>r</p:attrName>
                                        </p:attrNameLst>
                                      </p:cBhvr>
                                    </p:animRot>
                                  </p:childTnLst>
                                </p:cTn>
                              </p:par>
                              <p:par>
                                <p:cTn id="116" presetID="32" presetClass="emph" presetSubtype="0" fill="hold" grpId="1" nodeType="withEffect">
                                  <p:stCondLst>
                                    <p:cond delay="0"/>
                                  </p:stCondLst>
                                  <p:childTnLst>
                                    <p:animClr clrSpc="rgb" dir="cw">
                                      <p:cBhvr override="childStyle">
                                        <p:cTn id="117" dur="100" fill="hold"/>
                                        <p:tgtEl>
                                          <p:spTgt spid="80918"/>
                                        </p:tgtEl>
                                        <p:attrNameLst>
                                          <p:attrName>style.color</p:attrName>
                                        </p:attrNameLst>
                                      </p:cBhvr>
                                      <p:to>
                                        <a:schemeClr val="accent2"/>
                                      </p:to>
                                    </p:animClr>
                                    <p:animClr clrSpc="rgb" dir="cw">
                                      <p:cBhvr>
                                        <p:cTn id="118" dur="100" fill="hold"/>
                                        <p:tgtEl>
                                          <p:spTgt spid="80918"/>
                                        </p:tgtEl>
                                        <p:attrNameLst>
                                          <p:attrName>fillcolor</p:attrName>
                                        </p:attrNameLst>
                                      </p:cBhvr>
                                      <p:to>
                                        <a:schemeClr val="accent2"/>
                                      </p:to>
                                    </p:animClr>
                                    <p:set>
                                      <p:cBhvr>
                                        <p:cTn id="119" dur="100" fill="hold"/>
                                        <p:tgtEl>
                                          <p:spTgt spid="80918"/>
                                        </p:tgtEl>
                                        <p:attrNameLst>
                                          <p:attrName>fill.type</p:attrName>
                                        </p:attrNameLst>
                                      </p:cBhvr>
                                      <p:to>
                                        <p:strVal val="solid"/>
                                      </p:to>
                                    </p:set>
                                    <p:set>
                                      <p:cBhvr>
                                        <p:cTn id="120" dur="100" fill="hold"/>
                                        <p:tgtEl>
                                          <p:spTgt spid="80918"/>
                                        </p:tgtEl>
                                        <p:attrNameLst>
                                          <p:attrName>fill.on</p:attrName>
                                        </p:attrNameLst>
                                      </p:cBhvr>
                                      <p:to>
                                        <p:strVal val="true"/>
                                      </p:to>
                                    </p:set>
                                    <p:animRot by="120000">
                                      <p:cBhvr>
                                        <p:cTn id="121" dur="100" fill="hold">
                                          <p:stCondLst>
                                            <p:cond delay="0"/>
                                          </p:stCondLst>
                                        </p:cTn>
                                        <p:tgtEl>
                                          <p:spTgt spid="80918"/>
                                        </p:tgtEl>
                                        <p:attrNameLst>
                                          <p:attrName>r</p:attrName>
                                        </p:attrNameLst>
                                      </p:cBhvr>
                                    </p:animRot>
                                    <p:animRot by="-240000">
                                      <p:cBhvr>
                                        <p:cTn id="122" dur="200" fill="hold">
                                          <p:stCondLst>
                                            <p:cond delay="200"/>
                                          </p:stCondLst>
                                        </p:cTn>
                                        <p:tgtEl>
                                          <p:spTgt spid="80918"/>
                                        </p:tgtEl>
                                        <p:attrNameLst>
                                          <p:attrName>r</p:attrName>
                                        </p:attrNameLst>
                                      </p:cBhvr>
                                    </p:animRot>
                                    <p:animRot by="240000">
                                      <p:cBhvr>
                                        <p:cTn id="123" dur="200" fill="hold">
                                          <p:stCondLst>
                                            <p:cond delay="400"/>
                                          </p:stCondLst>
                                        </p:cTn>
                                        <p:tgtEl>
                                          <p:spTgt spid="80918"/>
                                        </p:tgtEl>
                                        <p:attrNameLst>
                                          <p:attrName>r</p:attrName>
                                        </p:attrNameLst>
                                      </p:cBhvr>
                                    </p:animRot>
                                    <p:animRot by="-240000">
                                      <p:cBhvr>
                                        <p:cTn id="124" dur="200" fill="hold">
                                          <p:stCondLst>
                                            <p:cond delay="600"/>
                                          </p:stCondLst>
                                        </p:cTn>
                                        <p:tgtEl>
                                          <p:spTgt spid="80918"/>
                                        </p:tgtEl>
                                        <p:attrNameLst>
                                          <p:attrName>r</p:attrName>
                                        </p:attrNameLst>
                                      </p:cBhvr>
                                    </p:animRot>
                                    <p:animRot by="120000">
                                      <p:cBhvr>
                                        <p:cTn id="125" dur="200" fill="hold">
                                          <p:stCondLst>
                                            <p:cond delay="800"/>
                                          </p:stCondLst>
                                        </p:cTn>
                                        <p:tgtEl>
                                          <p:spTgt spid="80918"/>
                                        </p:tgtEl>
                                        <p:attrNameLst>
                                          <p:attrName>r</p:attrName>
                                        </p:attrNameLst>
                                      </p:cBhvr>
                                    </p:animRot>
                                  </p:childTnLst>
                                </p:cTn>
                              </p:par>
                              <p:par>
                                <p:cTn id="126" presetID="32" presetClass="emph" presetSubtype="0" fill="hold" grpId="1" nodeType="withEffect">
                                  <p:stCondLst>
                                    <p:cond delay="0"/>
                                  </p:stCondLst>
                                  <p:childTnLst>
                                    <p:animClr clrSpc="rgb" dir="cw">
                                      <p:cBhvr override="childStyle">
                                        <p:cTn id="127" dur="100" fill="hold"/>
                                        <p:tgtEl>
                                          <p:spTgt spid="80906"/>
                                        </p:tgtEl>
                                        <p:attrNameLst>
                                          <p:attrName>style.color</p:attrName>
                                        </p:attrNameLst>
                                      </p:cBhvr>
                                      <p:to>
                                        <a:schemeClr val="accent2"/>
                                      </p:to>
                                    </p:animClr>
                                    <p:animClr clrSpc="rgb" dir="cw">
                                      <p:cBhvr>
                                        <p:cTn id="128" dur="100" fill="hold"/>
                                        <p:tgtEl>
                                          <p:spTgt spid="80906"/>
                                        </p:tgtEl>
                                        <p:attrNameLst>
                                          <p:attrName>fillcolor</p:attrName>
                                        </p:attrNameLst>
                                      </p:cBhvr>
                                      <p:to>
                                        <a:schemeClr val="accent2"/>
                                      </p:to>
                                    </p:animClr>
                                    <p:set>
                                      <p:cBhvr>
                                        <p:cTn id="129" dur="100" fill="hold"/>
                                        <p:tgtEl>
                                          <p:spTgt spid="80906"/>
                                        </p:tgtEl>
                                        <p:attrNameLst>
                                          <p:attrName>fill.type</p:attrName>
                                        </p:attrNameLst>
                                      </p:cBhvr>
                                      <p:to>
                                        <p:strVal val="solid"/>
                                      </p:to>
                                    </p:set>
                                    <p:set>
                                      <p:cBhvr>
                                        <p:cTn id="130" dur="100" fill="hold"/>
                                        <p:tgtEl>
                                          <p:spTgt spid="80906"/>
                                        </p:tgtEl>
                                        <p:attrNameLst>
                                          <p:attrName>fill.on</p:attrName>
                                        </p:attrNameLst>
                                      </p:cBhvr>
                                      <p:to>
                                        <p:strVal val="true"/>
                                      </p:to>
                                    </p:set>
                                    <p:animRot by="120000">
                                      <p:cBhvr>
                                        <p:cTn id="131" dur="100" fill="hold">
                                          <p:stCondLst>
                                            <p:cond delay="0"/>
                                          </p:stCondLst>
                                        </p:cTn>
                                        <p:tgtEl>
                                          <p:spTgt spid="80906"/>
                                        </p:tgtEl>
                                        <p:attrNameLst>
                                          <p:attrName>r</p:attrName>
                                        </p:attrNameLst>
                                      </p:cBhvr>
                                    </p:animRot>
                                    <p:animRot by="-240000">
                                      <p:cBhvr>
                                        <p:cTn id="132" dur="200" fill="hold">
                                          <p:stCondLst>
                                            <p:cond delay="200"/>
                                          </p:stCondLst>
                                        </p:cTn>
                                        <p:tgtEl>
                                          <p:spTgt spid="80906"/>
                                        </p:tgtEl>
                                        <p:attrNameLst>
                                          <p:attrName>r</p:attrName>
                                        </p:attrNameLst>
                                      </p:cBhvr>
                                    </p:animRot>
                                    <p:animRot by="240000">
                                      <p:cBhvr>
                                        <p:cTn id="133" dur="200" fill="hold">
                                          <p:stCondLst>
                                            <p:cond delay="400"/>
                                          </p:stCondLst>
                                        </p:cTn>
                                        <p:tgtEl>
                                          <p:spTgt spid="80906"/>
                                        </p:tgtEl>
                                        <p:attrNameLst>
                                          <p:attrName>r</p:attrName>
                                        </p:attrNameLst>
                                      </p:cBhvr>
                                    </p:animRot>
                                    <p:animRot by="-240000">
                                      <p:cBhvr>
                                        <p:cTn id="134" dur="200" fill="hold">
                                          <p:stCondLst>
                                            <p:cond delay="600"/>
                                          </p:stCondLst>
                                        </p:cTn>
                                        <p:tgtEl>
                                          <p:spTgt spid="80906"/>
                                        </p:tgtEl>
                                        <p:attrNameLst>
                                          <p:attrName>r</p:attrName>
                                        </p:attrNameLst>
                                      </p:cBhvr>
                                    </p:animRot>
                                    <p:animRot by="120000">
                                      <p:cBhvr>
                                        <p:cTn id="135" dur="200" fill="hold">
                                          <p:stCondLst>
                                            <p:cond delay="800"/>
                                          </p:stCondLst>
                                        </p:cTn>
                                        <p:tgtEl>
                                          <p:spTgt spid="80906"/>
                                        </p:tgtEl>
                                        <p:attrNameLst>
                                          <p:attrName>r</p:attrName>
                                        </p:attrNameLst>
                                      </p:cBhvr>
                                    </p:animRot>
                                  </p:childTnLst>
                                </p:cTn>
                              </p:par>
                            </p:childTnLst>
                          </p:cTn>
                        </p:par>
                        <p:par>
                          <p:cTn id="136" fill="hold">
                            <p:stCondLst>
                              <p:cond delay="3000"/>
                            </p:stCondLst>
                            <p:childTnLst>
                              <p:par>
                                <p:cTn id="137" presetID="1" presetClass="entr" presetSubtype="0" fill="hold" grpId="0" nodeType="afterEffect">
                                  <p:stCondLst>
                                    <p:cond delay="0"/>
                                  </p:stCondLst>
                                  <p:childTnLst>
                                    <p:set>
                                      <p:cBhvr>
                                        <p:cTn id="138" dur="1" fill="hold">
                                          <p:stCondLst>
                                            <p:cond delay="0"/>
                                          </p:stCondLst>
                                        </p:cTn>
                                        <p:tgtEl>
                                          <p:spTgt spid="8093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093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093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093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0939"/>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0940"/>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0941"/>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0942"/>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0943"/>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0944"/>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0945"/>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0946"/>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0947"/>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094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0949"/>
                                        </p:tgtEl>
                                        <p:attrNameLst>
                                          <p:attrName>style.visibility</p:attrName>
                                        </p:attrNameLst>
                                      </p:cBhvr>
                                      <p:to>
                                        <p:strVal val="visible"/>
                                      </p:to>
                                    </p:set>
                                  </p:childTnLst>
                                </p:cTn>
                              </p:par>
                            </p:childTnLst>
                          </p:cTn>
                        </p:par>
                        <p:par>
                          <p:cTn id="167" fill="hold">
                            <p:stCondLst>
                              <p:cond delay="3000"/>
                            </p:stCondLst>
                            <p:childTnLst>
                              <p:par>
                                <p:cTn id="168" presetID="1" presetClass="emph" presetSubtype="2" fill="hold" nodeType="afterEffect">
                                  <p:stCondLst>
                                    <p:cond delay="0"/>
                                  </p:stCondLst>
                                  <p:childTnLst>
                                    <p:animClr clrSpc="rgb" dir="cw">
                                      <p:cBhvr>
                                        <p:cTn id="169" dur="2000" fill="hold"/>
                                        <p:tgtEl>
                                          <p:spTgt spid="80901"/>
                                        </p:tgtEl>
                                        <p:attrNameLst>
                                          <p:attrName>fillcolor</p:attrName>
                                        </p:attrNameLst>
                                      </p:cBhvr>
                                      <p:to>
                                        <a:schemeClr val="accent2"/>
                                      </p:to>
                                    </p:animClr>
                                    <p:set>
                                      <p:cBhvr>
                                        <p:cTn id="170" dur="2000" fill="hold"/>
                                        <p:tgtEl>
                                          <p:spTgt spid="80901"/>
                                        </p:tgtEl>
                                        <p:attrNameLst>
                                          <p:attrName>fill.type</p:attrName>
                                        </p:attrNameLst>
                                      </p:cBhvr>
                                      <p:to>
                                        <p:strVal val="solid"/>
                                      </p:to>
                                    </p:set>
                                    <p:set>
                                      <p:cBhvr>
                                        <p:cTn id="171" dur="2000" fill="hold"/>
                                        <p:tgtEl>
                                          <p:spTgt spid="80901"/>
                                        </p:tgtEl>
                                        <p:attrNameLst>
                                          <p:attrName>fill.on</p:attrName>
                                        </p:attrNameLst>
                                      </p:cBhvr>
                                      <p:to>
                                        <p:strVal val="true"/>
                                      </p:to>
                                    </p:set>
                                  </p:childTnLst>
                                </p:cTn>
                              </p:par>
                              <p:par>
                                <p:cTn id="172" presetID="7" presetClass="emph" presetSubtype="2" fill="hold" nodeType="withEffect">
                                  <p:stCondLst>
                                    <p:cond delay="0"/>
                                  </p:stCondLst>
                                  <p:childTnLst>
                                    <p:animClr clrSpc="rgb" dir="cw">
                                      <p:cBhvr>
                                        <p:cTn id="173" dur="2000" fill="hold"/>
                                        <p:tgtEl>
                                          <p:spTgt spid="80904"/>
                                        </p:tgtEl>
                                        <p:attrNameLst>
                                          <p:attrName>stroke.color</p:attrName>
                                        </p:attrNameLst>
                                      </p:cBhvr>
                                      <p:to>
                                        <a:schemeClr val="accent2"/>
                                      </p:to>
                                    </p:animClr>
                                    <p:set>
                                      <p:cBhvr>
                                        <p:cTn id="174" dur="2000" fill="hold"/>
                                        <p:tgtEl>
                                          <p:spTgt spid="80904"/>
                                        </p:tgtEl>
                                        <p:attrNameLst>
                                          <p:attrName>stroke.on</p:attrName>
                                        </p:attrNameLst>
                                      </p:cBhvr>
                                      <p:to>
                                        <p:strVal val="true"/>
                                      </p:to>
                                    </p:set>
                                  </p:childTnLst>
                                </p:cTn>
                              </p:par>
                              <p:par>
                                <p:cTn id="175" presetID="1" presetClass="emph" presetSubtype="2" fill="hold" nodeType="withEffect">
                                  <p:stCondLst>
                                    <p:cond delay="0"/>
                                  </p:stCondLst>
                                  <p:childTnLst>
                                    <p:animClr clrSpc="rgb" dir="cw">
                                      <p:cBhvr>
                                        <p:cTn id="176" dur="2000" fill="hold"/>
                                        <p:tgtEl>
                                          <p:spTgt spid="80913"/>
                                        </p:tgtEl>
                                        <p:attrNameLst>
                                          <p:attrName>fillcolor</p:attrName>
                                        </p:attrNameLst>
                                      </p:cBhvr>
                                      <p:to>
                                        <a:srgbClr val="6600FF"/>
                                      </p:to>
                                    </p:animClr>
                                    <p:set>
                                      <p:cBhvr>
                                        <p:cTn id="177" dur="2000" fill="hold"/>
                                        <p:tgtEl>
                                          <p:spTgt spid="80913"/>
                                        </p:tgtEl>
                                        <p:attrNameLst>
                                          <p:attrName>fill.type</p:attrName>
                                        </p:attrNameLst>
                                      </p:cBhvr>
                                      <p:to>
                                        <p:strVal val="solid"/>
                                      </p:to>
                                    </p:set>
                                    <p:set>
                                      <p:cBhvr>
                                        <p:cTn id="178" dur="2000" fill="hold"/>
                                        <p:tgtEl>
                                          <p:spTgt spid="80913"/>
                                        </p:tgtEl>
                                        <p:attrNameLst>
                                          <p:attrName>fill.on</p:attrName>
                                        </p:attrNameLst>
                                      </p:cBhvr>
                                      <p:to>
                                        <p:strVal val="true"/>
                                      </p:to>
                                    </p:set>
                                  </p:childTnLst>
                                </p:cTn>
                              </p:par>
                              <p:par>
                                <p:cTn id="179" presetID="7" presetClass="emph" presetSubtype="2" fill="hold" nodeType="withEffect">
                                  <p:stCondLst>
                                    <p:cond delay="0"/>
                                  </p:stCondLst>
                                  <p:childTnLst>
                                    <p:animClr clrSpc="rgb" dir="cw">
                                      <p:cBhvr>
                                        <p:cTn id="180" dur="2000" fill="hold"/>
                                        <p:tgtEl>
                                          <p:spTgt spid="80917"/>
                                        </p:tgtEl>
                                        <p:attrNameLst>
                                          <p:attrName>stroke.color</p:attrName>
                                        </p:attrNameLst>
                                      </p:cBhvr>
                                      <p:to>
                                        <a:srgbClr val="6600FF"/>
                                      </p:to>
                                    </p:animClr>
                                    <p:set>
                                      <p:cBhvr>
                                        <p:cTn id="181" dur="2000" fill="hold"/>
                                        <p:tgtEl>
                                          <p:spTgt spid="80917"/>
                                        </p:tgtEl>
                                        <p:attrNameLst>
                                          <p:attrName>stroke.on</p:attrName>
                                        </p:attrNameLst>
                                      </p:cBhvr>
                                      <p:to>
                                        <p:strVal val="true"/>
                                      </p:to>
                                    </p:set>
                                  </p:childTnLst>
                                </p:cTn>
                              </p:par>
                              <p:par>
                                <p:cTn id="182" presetID="1" presetClass="emph" presetSubtype="2" fill="hold" nodeType="withEffect">
                                  <p:stCondLst>
                                    <p:cond delay="0"/>
                                  </p:stCondLst>
                                  <p:childTnLst>
                                    <p:animClr clrSpc="rgb" dir="cw">
                                      <p:cBhvr>
                                        <p:cTn id="183" dur="2000" fill="hold"/>
                                        <p:tgtEl>
                                          <p:spTgt spid="80915"/>
                                        </p:tgtEl>
                                        <p:attrNameLst>
                                          <p:attrName>fillcolor</p:attrName>
                                        </p:attrNameLst>
                                      </p:cBhvr>
                                      <p:to>
                                        <a:srgbClr val="3366FF"/>
                                      </p:to>
                                    </p:animClr>
                                    <p:set>
                                      <p:cBhvr>
                                        <p:cTn id="184" dur="2000" fill="hold"/>
                                        <p:tgtEl>
                                          <p:spTgt spid="80915"/>
                                        </p:tgtEl>
                                        <p:attrNameLst>
                                          <p:attrName>fill.type</p:attrName>
                                        </p:attrNameLst>
                                      </p:cBhvr>
                                      <p:to>
                                        <p:strVal val="solid"/>
                                      </p:to>
                                    </p:set>
                                    <p:set>
                                      <p:cBhvr>
                                        <p:cTn id="185" dur="2000" fill="hold"/>
                                        <p:tgtEl>
                                          <p:spTgt spid="80915"/>
                                        </p:tgtEl>
                                        <p:attrNameLst>
                                          <p:attrName>fill.on</p:attrName>
                                        </p:attrNameLst>
                                      </p:cBhvr>
                                      <p:to>
                                        <p:strVal val="true"/>
                                      </p:to>
                                    </p:set>
                                  </p:childTnLst>
                                </p:cTn>
                              </p:par>
                              <p:par>
                                <p:cTn id="186" presetID="7" presetClass="emph" presetSubtype="2" fill="hold" nodeType="withEffect">
                                  <p:stCondLst>
                                    <p:cond delay="0"/>
                                  </p:stCondLst>
                                  <p:childTnLst>
                                    <p:animClr clrSpc="rgb" dir="cw">
                                      <p:cBhvr>
                                        <p:cTn id="187" dur="2000" fill="hold"/>
                                        <p:tgtEl>
                                          <p:spTgt spid="80921"/>
                                        </p:tgtEl>
                                        <p:attrNameLst>
                                          <p:attrName>stroke.color</p:attrName>
                                        </p:attrNameLst>
                                      </p:cBhvr>
                                      <p:to>
                                        <a:srgbClr val="3366FF"/>
                                      </p:to>
                                    </p:animClr>
                                    <p:set>
                                      <p:cBhvr>
                                        <p:cTn id="188" dur="2000" fill="hold"/>
                                        <p:tgtEl>
                                          <p:spTgt spid="80921"/>
                                        </p:tgtEl>
                                        <p:attrNameLst>
                                          <p:attrName>stroke.on</p:attrName>
                                        </p:attrNameLst>
                                      </p:cBhvr>
                                      <p:to>
                                        <p:strVal val="true"/>
                                      </p:to>
                                    </p:set>
                                  </p:childTnLst>
                                </p:cTn>
                              </p:par>
                              <p:par>
                                <p:cTn id="189" presetID="1" presetClass="emph" presetSubtype="2" fill="hold" nodeType="withEffect">
                                  <p:stCondLst>
                                    <p:cond delay="0"/>
                                  </p:stCondLst>
                                  <p:childTnLst>
                                    <p:animClr clrSpc="rgb" dir="cw">
                                      <p:cBhvr>
                                        <p:cTn id="190" dur="2000" fill="hold"/>
                                        <p:tgtEl>
                                          <p:spTgt spid="80912"/>
                                        </p:tgtEl>
                                        <p:attrNameLst>
                                          <p:attrName>fillcolor</p:attrName>
                                        </p:attrNameLst>
                                      </p:cBhvr>
                                      <p:to>
                                        <a:schemeClr val="hlink"/>
                                      </p:to>
                                    </p:animClr>
                                    <p:set>
                                      <p:cBhvr>
                                        <p:cTn id="191" dur="2000" fill="hold"/>
                                        <p:tgtEl>
                                          <p:spTgt spid="80912"/>
                                        </p:tgtEl>
                                        <p:attrNameLst>
                                          <p:attrName>fill.type</p:attrName>
                                        </p:attrNameLst>
                                      </p:cBhvr>
                                      <p:to>
                                        <p:strVal val="solid"/>
                                      </p:to>
                                    </p:set>
                                    <p:set>
                                      <p:cBhvr>
                                        <p:cTn id="192" dur="2000" fill="hold"/>
                                        <p:tgtEl>
                                          <p:spTgt spid="80912"/>
                                        </p:tgtEl>
                                        <p:attrNameLst>
                                          <p:attrName>fill.on</p:attrName>
                                        </p:attrNameLst>
                                      </p:cBhvr>
                                      <p:to>
                                        <p:strVal val="true"/>
                                      </p:to>
                                    </p:set>
                                  </p:childTnLst>
                                </p:cTn>
                              </p:par>
                              <p:par>
                                <p:cTn id="193" presetID="7" presetClass="emph" presetSubtype="2" fill="hold" nodeType="withEffect">
                                  <p:stCondLst>
                                    <p:cond delay="0"/>
                                  </p:stCondLst>
                                  <p:childTnLst>
                                    <p:animClr clrSpc="rgb" dir="cw">
                                      <p:cBhvr>
                                        <p:cTn id="194" dur="2000" fill="hold"/>
                                        <p:tgtEl>
                                          <p:spTgt spid="80916"/>
                                        </p:tgtEl>
                                        <p:attrNameLst>
                                          <p:attrName>stroke.color</p:attrName>
                                        </p:attrNameLst>
                                      </p:cBhvr>
                                      <p:to>
                                        <a:schemeClr val="hlink"/>
                                      </p:to>
                                    </p:animClr>
                                    <p:set>
                                      <p:cBhvr>
                                        <p:cTn id="195" dur="2000" fill="hold"/>
                                        <p:tgtEl>
                                          <p:spTgt spid="80916"/>
                                        </p:tgtEl>
                                        <p:attrNameLst>
                                          <p:attrName>stroke.on</p:attrName>
                                        </p:attrNameLst>
                                      </p:cBhvr>
                                      <p:to>
                                        <p:strVal val="true"/>
                                      </p:to>
                                    </p:set>
                                  </p:childTnLst>
                                </p:cTn>
                              </p:par>
                              <p:par>
                                <p:cTn id="196" presetID="1" presetClass="emph" presetSubtype="2" fill="hold" nodeType="withEffect">
                                  <p:stCondLst>
                                    <p:cond delay="0"/>
                                  </p:stCondLst>
                                  <p:childTnLst>
                                    <p:animClr clrSpc="rgb" dir="cw">
                                      <p:cBhvr>
                                        <p:cTn id="197" dur="2000" fill="hold"/>
                                        <p:tgtEl>
                                          <p:spTgt spid="80914"/>
                                        </p:tgtEl>
                                        <p:attrNameLst>
                                          <p:attrName>fillcolor</p:attrName>
                                        </p:attrNameLst>
                                      </p:cBhvr>
                                      <p:to>
                                        <a:srgbClr val="FFFF66"/>
                                      </p:to>
                                    </p:animClr>
                                    <p:set>
                                      <p:cBhvr>
                                        <p:cTn id="198" dur="2000" fill="hold"/>
                                        <p:tgtEl>
                                          <p:spTgt spid="80914"/>
                                        </p:tgtEl>
                                        <p:attrNameLst>
                                          <p:attrName>fill.type</p:attrName>
                                        </p:attrNameLst>
                                      </p:cBhvr>
                                      <p:to>
                                        <p:strVal val="solid"/>
                                      </p:to>
                                    </p:set>
                                    <p:set>
                                      <p:cBhvr>
                                        <p:cTn id="199" dur="2000" fill="hold"/>
                                        <p:tgtEl>
                                          <p:spTgt spid="80914"/>
                                        </p:tgtEl>
                                        <p:attrNameLst>
                                          <p:attrName>fill.on</p:attrName>
                                        </p:attrNameLst>
                                      </p:cBhvr>
                                      <p:to>
                                        <p:strVal val="true"/>
                                      </p:to>
                                    </p:set>
                                  </p:childTnLst>
                                </p:cTn>
                              </p:par>
                              <p:par>
                                <p:cTn id="200" presetID="7" presetClass="emph" presetSubtype="2" fill="hold" nodeType="withEffect">
                                  <p:stCondLst>
                                    <p:cond delay="0"/>
                                  </p:stCondLst>
                                  <p:childTnLst>
                                    <p:animClr clrSpc="rgb" dir="cw">
                                      <p:cBhvr>
                                        <p:cTn id="201" dur="2000" fill="hold"/>
                                        <p:tgtEl>
                                          <p:spTgt spid="80920"/>
                                        </p:tgtEl>
                                        <p:attrNameLst>
                                          <p:attrName>stroke.color</p:attrName>
                                        </p:attrNameLst>
                                      </p:cBhvr>
                                      <p:to>
                                        <a:srgbClr val="FFFF66"/>
                                      </p:to>
                                    </p:animClr>
                                    <p:set>
                                      <p:cBhvr>
                                        <p:cTn id="202" dur="2000" fill="hold"/>
                                        <p:tgtEl>
                                          <p:spTgt spid="80920"/>
                                        </p:tgtEl>
                                        <p:attrNameLst>
                                          <p:attrName>stroke.on</p:attrName>
                                        </p:attrNameLst>
                                      </p:cBhvr>
                                      <p:to>
                                        <p:strVal val="true"/>
                                      </p:to>
                                    </p:set>
                                  </p:childTnLst>
                                </p:cTn>
                              </p:par>
                              <p:par>
                                <p:cTn id="203" presetID="1" presetClass="emph" presetSubtype="2" fill="hold" nodeType="withEffect">
                                  <p:stCondLst>
                                    <p:cond delay="0"/>
                                  </p:stCondLst>
                                  <p:childTnLst>
                                    <p:animClr clrSpc="rgb" dir="cw">
                                      <p:cBhvr>
                                        <p:cTn id="204" dur="2000" fill="hold"/>
                                        <p:tgtEl>
                                          <p:spTgt spid="80902"/>
                                        </p:tgtEl>
                                        <p:attrNameLst>
                                          <p:attrName>fillcolor</p:attrName>
                                        </p:attrNameLst>
                                      </p:cBhvr>
                                      <p:to>
                                        <a:srgbClr val="FFCCCC"/>
                                      </p:to>
                                    </p:animClr>
                                    <p:set>
                                      <p:cBhvr>
                                        <p:cTn id="205" dur="2000" fill="hold"/>
                                        <p:tgtEl>
                                          <p:spTgt spid="80902"/>
                                        </p:tgtEl>
                                        <p:attrNameLst>
                                          <p:attrName>fill.type</p:attrName>
                                        </p:attrNameLst>
                                      </p:cBhvr>
                                      <p:to>
                                        <p:strVal val="solid"/>
                                      </p:to>
                                    </p:set>
                                    <p:set>
                                      <p:cBhvr>
                                        <p:cTn id="206" dur="2000" fill="hold"/>
                                        <p:tgtEl>
                                          <p:spTgt spid="80902"/>
                                        </p:tgtEl>
                                        <p:attrNameLst>
                                          <p:attrName>fill.on</p:attrName>
                                        </p:attrNameLst>
                                      </p:cBhvr>
                                      <p:to>
                                        <p:strVal val="true"/>
                                      </p:to>
                                    </p:set>
                                  </p:childTnLst>
                                </p:cTn>
                              </p:par>
                              <p:par>
                                <p:cTn id="207" presetID="7" presetClass="emph" presetSubtype="2" fill="hold" nodeType="withEffect">
                                  <p:stCondLst>
                                    <p:cond delay="0"/>
                                  </p:stCondLst>
                                  <p:childTnLst>
                                    <p:animClr clrSpc="rgb" dir="cw">
                                      <p:cBhvr>
                                        <p:cTn id="208" dur="2000" fill="hold"/>
                                        <p:tgtEl>
                                          <p:spTgt spid="80922"/>
                                        </p:tgtEl>
                                        <p:attrNameLst>
                                          <p:attrName>stroke.color</p:attrName>
                                        </p:attrNameLst>
                                      </p:cBhvr>
                                      <p:to>
                                        <a:srgbClr val="FFCCCC"/>
                                      </p:to>
                                    </p:animClr>
                                    <p:set>
                                      <p:cBhvr>
                                        <p:cTn id="209" dur="2000" fill="hold"/>
                                        <p:tgtEl>
                                          <p:spTgt spid="80922"/>
                                        </p:tgtEl>
                                        <p:attrNameLst>
                                          <p:attrName>stroke.on</p:attrName>
                                        </p:attrNameLst>
                                      </p:cBhvr>
                                      <p:to>
                                        <p:strVal val="true"/>
                                      </p:to>
                                    </p:set>
                                  </p:childTnLst>
                                </p:cTn>
                              </p:par>
                              <p:par>
                                <p:cTn id="210" presetID="1" presetClass="emph" presetSubtype="2" fill="hold" nodeType="withEffect">
                                  <p:stCondLst>
                                    <p:cond delay="0"/>
                                  </p:stCondLst>
                                  <p:childTnLst>
                                    <p:animClr clrSpc="rgb" dir="cw">
                                      <p:cBhvr>
                                        <p:cTn id="211" dur="2000" fill="hold"/>
                                        <p:tgtEl>
                                          <p:spTgt spid="80910"/>
                                        </p:tgtEl>
                                        <p:attrNameLst>
                                          <p:attrName>fillcolor</p:attrName>
                                        </p:attrNameLst>
                                      </p:cBhvr>
                                      <p:to>
                                        <a:srgbClr val="FF9999"/>
                                      </p:to>
                                    </p:animClr>
                                    <p:set>
                                      <p:cBhvr>
                                        <p:cTn id="212" dur="2000" fill="hold"/>
                                        <p:tgtEl>
                                          <p:spTgt spid="80910"/>
                                        </p:tgtEl>
                                        <p:attrNameLst>
                                          <p:attrName>fill.type</p:attrName>
                                        </p:attrNameLst>
                                      </p:cBhvr>
                                      <p:to>
                                        <p:strVal val="solid"/>
                                      </p:to>
                                    </p:set>
                                    <p:set>
                                      <p:cBhvr>
                                        <p:cTn id="213" dur="2000" fill="hold"/>
                                        <p:tgtEl>
                                          <p:spTgt spid="80910"/>
                                        </p:tgtEl>
                                        <p:attrNameLst>
                                          <p:attrName>fill.on</p:attrName>
                                        </p:attrNameLst>
                                      </p:cBhvr>
                                      <p:to>
                                        <p:strVal val="true"/>
                                      </p:to>
                                    </p:set>
                                  </p:childTnLst>
                                </p:cTn>
                              </p:par>
                              <p:par>
                                <p:cTn id="214" presetID="7" presetClass="emph" presetSubtype="2" fill="hold" nodeType="withEffect">
                                  <p:stCondLst>
                                    <p:cond delay="0"/>
                                  </p:stCondLst>
                                  <p:childTnLst>
                                    <p:animClr clrSpc="rgb" dir="cw">
                                      <p:cBhvr>
                                        <p:cTn id="215" dur="2000" fill="hold"/>
                                        <p:tgtEl>
                                          <p:spTgt spid="80919"/>
                                        </p:tgtEl>
                                        <p:attrNameLst>
                                          <p:attrName>stroke.color</p:attrName>
                                        </p:attrNameLst>
                                      </p:cBhvr>
                                      <p:to>
                                        <a:srgbClr val="FF9999"/>
                                      </p:to>
                                    </p:animClr>
                                    <p:set>
                                      <p:cBhvr>
                                        <p:cTn id="216" dur="2000" fill="hold"/>
                                        <p:tgtEl>
                                          <p:spTgt spid="80919"/>
                                        </p:tgtEl>
                                        <p:attrNameLst>
                                          <p:attrName>stroke.on</p:attrName>
                                        </p:attrNameLst>
                                      </p:cBhvr>
                                      <p:to>
                                        <p:strVal val="true"/>
                                      </p:to>
                                    </p:set>
                                  </p:childTnLst>
                                </p:cTn>
                              </p:par>
                              <p:par>
                                <p:cTn id="217" presetID="1" presetClass="emph" presetSubtype="2" fill="hold" nodeType="withEffect">
                                  <p:stCondLst>
                                    <p:cond delay="0"/>
                                  </p:stCondLst>
                                  <p:childTnLst>
                                    <p:animClr clrSpc="rgb" dir="cw">
                                      <p:cBhvr>
                                        <p:cTn id="218" dur="2000" fill="hold"/>
                                        <p:tgtEl>
                                          <p:spTgt spid="80911"/>
                                        </p:tgtEl>
                                        <p:attrNameLst>
                                          <p:attrName>fillcolor</p:attrName>
                                        </p:attrNameLst>
                                      </p:cBhvr>
                                      <p:to>
                                        <a:srgbClr val="FF7C80"/>
                                      </p:to>
                                    </p:animClr>
                                    <p:set>
                                      <p:cBhvr>
                                        <p:cTn id="219" dur="2000" fill="hold"/>
                                        <p:tgtEl>
                                          <p:spTgt spid="80911"/>
                                        </p:tgtEl>
                                        <p:attrNameLst>
                                          <p:attrName>fill.type</p:attrName>
                                        </p:attrNameLst>
                                      </p:cBhvr>
                                      <p:to>
                                        <p:strVal val="solid"/>
                                      </p:to>
                                    </p:set>
                                    <p:set>
                                      <p:cBhvr>
                                        <p:cTn id="220" dur="2000" fill="hold"/>
                                        <p:tgtEl>
                                          <p:spTgt spid="80911"/>
                                        </p:tgtEl>
                                        <p:attrNameLst>
                                          <p:attrName>fill.on</p:attrName>
                                        </p:attrNameLst>
                                      </p:cBhvr>
                                      <p:to>
                                        <p:strVal val="true"/>
                                      </p:to>
                                    </p:set>
                                  </p:childTnLst>
                                </p:cTn>
                              </p:par>
                              <p:par>
                                <p:cTn id="221" presetID="7" presetClass="emph" presetSubtype="2" fill="hold" nodeType="withEffect">
                                  <p:stCondLst>
                                    <p:cond delay="0"/>
                                  </p:stCondLst>
                                  <p:childTnLst>
                                    <p:animClr clrSpc="rgb" dir="cw">
                                      <p:cBhvr>
                                        <p:cTn id="222" dur="2000" fill="hold"/>
                                        <p:tgtEl>
                                          <p:spTgt spid="80918"/>
                                        </p:tgtEl>
                                        <p:attrNameLst>
                                          <p:attrName>stroke.color</p:attrName>
                                        </p:attrNameLst>
                                      </p:cBhvr>
                                      <p:to>
                                        <a:srgbClr val="FF7C80"/>
                                      </p:to>
                                    </p:animClr>
                                    <p:set>
                                      <p:cBhvr>
                                        <p:cTn id="223" dur="2000" fill="hold"/>
                                        <p:tgtEl>
                                          <p:spTgt spid="80918"/>
                                        </p:tgtEl>
                                        <p:attrNameLst>
                                          <p:attrName>stroke.on</p:attrName>
                                        </p:attrNameLst>
                                      </p:cBhvr>
                                      <p:to>
                                        <p:strVal val="true"/>
                                      </p:to>
                                    </p:set>
                                  </p:childTnLst>
                                </p:cTn>
                              </p:par>
                              <p:par>
                                <p:cTn id="224" presetID="1" presetClass="emph" presetSubtype="2" fill="hold" nodeType="withEffect">
                                  <p:stCondLst>
                                    <p:cond delay="0"/>
                                  </p:stCondLst>
                                  <p:childTnLst>
                                    <p:animClr clrSpc="rgb" dir="cw">
                                      <p:cBhvr>
                                        <p:cTn id="225" dur="2000" fill="hold"/>
                                        <p:tgtEl>
                                          <p:spTgt spid="80903"/>
                                        </p:tgtEl>
                                        <p:attrNameLst>
                                          <p:attrName>fillcolor</p:attrName>
                                        </p:attrNameLst>
                                      </p:cBhvr>
                                      <p:to>
                                        <a:srgbClr val="FF6600"/>
                                      </p:to>
                                    </p:animClr>
                                    <p:set>
                                      <p:cBhvr>
                                        <p:cTn id="226" dur="2000" fill="hold"/>
                                        <p:tgtEl>
                                          <p:spTgt spid="80903"/>
                                        </p:tgtEl>
                                        <p:attrNameLst>
                                          <p:attrName>fill.type</p:attrName>
                                        </p:attrNameLst>
                                      </p:cBhvr>
                                      <p:to>
                                        <p:strVal val="solid"/>
                                      </p:to>
                                    </p:set>
                                    <p:set>
                                      <p:cBhvr>
                                        <p:cTn id="227" dur="2000" fill="hold"/>
                                        <p:tgtEl>
                                          <p:spTgt spid="80903"/>
                                        </p:tgtEl>
                                        <p:attrNameLst>
                                          <p:attrName>fill.on</p:attrName>
                                        </p:attrNameLst>
                                      </p:cBhvr>
                                      <p:to>
                                        <p:strVal val="true"/>
                                      </p:to>
                                    </p:set>
                                  </p:childTnLst>
                                </p:cTn>
                              </p:par>
                              <p:par>
                                <p:cTn id="228" presetID="7" presetClass="emph" presetSubtype="2" fill="hold" nodeType="withEffect">
                                  <p:stCondLst>
                                    <p:cond delay="0"/>
                                  </p:stCondLst>
                                  <p:childTnLst>
                                    <p:animClr clrSpc="rgb" dir="cw">
                                      <p:cBhvr>
                                        <p:cTn id="229" dur="2000" fill="hold"/>
                                        <p:tgtEl>
                                          <p:spTgt spid="80906"/>
                                        </p:tgtEl>
                                        <p:attrNameLst>
                                          <p:attrName>stroke.color</p:attrName>
                                        </p:attrNameLst>
                                      </p:cBhvr>
                                      <p:to>
                                        <a:srgbClr val="FF6600"/>
                                      </p:to>
                                    </p:animClr>
                                    <p:set>
                                      <p:cBhvr>
                                        <p:cTn id="230" dur="2000" fill="hold"/>
                                        <p:tgtEl>
                                          <p:spTgt spid="80906"/>
                                        </p:tgtEl>
                                        <p:attrNameLst>
                                          <p:attrName>stroke.on</p:attrName>
                                        </p:attrNameLst>
                                      </p:cBhvr>
                                      <p:to>
                                        <p:strVal val="true"/>
                                      </p:to>
                                    </p:set>
                                  </p:childTnLst>
                                </p:cTn>
                              </p:par>
                            </p:childTnLst>
                          </p:cTn>
                        </p:par>
                        <p:par>
                          <p:cTn id="231" fill="hold">
                            <p:stCondLst>
                              <p:cond delay="5000"/>
                            </p:stCondLst>
                            <p:childTnLst>
                              <p:par>
                                <p:cTn id="232" presetID="2" presetClass="entr" presetSubtype="4" fill="hold" nodeType="afterEffect">
                                  <p:stCondLst>
                                    <p:cond delay="0"/>
                                  </p:stCondLst>
                                  <p:childTnLst>
                                    <p:set>
                                      <p:cBhvr>
                                        <p:cTn id="233" dur="1" fill="hold">
                                          <p:stCondLst>
                                            <p:cond delay="0"/>
                                          </p:stCondLst>
                                        </p:cTn>
                                        <p:tgtEl>
                                          <p:spTgt spid="80925"/>
                                        </p:tgtEl>
                                        <p:attrNameLst>
                                          <p:attrName>style.visibility</p:attrName>
                                        </p:attrNameLst>
                                      </p:cBhvr>
                                      <p:to>
                                        <p:strVal val="visible"/>
                                      </p:to>
                                    </p:set>
                                    <p:anim calcmode="lin" valueType="num">
                                      <p:cBhvr additive="base">
                                        <p:cTn id="234" dur="500" fill="hold"/>
                                        <p:tgtEl>
                                          <p:spTgt spid="80925"/>
                                        </p:tgtEl>
                                        <p:attrNameLst>
                                          <p:attrName>ppt_x</p:attrName>
                                        </p:attrNameLst>
                                      </p:cBhvr>
                                      <p:tavLst>
                                        <p:tav tm="0">
                                          <p:val>
                                            <p:strVal val="#ppt_x"/>
                                          </p:val>
                                        </p:tav>
                                        <p:tav tm="100000">
                                          <p:val>
                                            <p:strVal val="#ppt_x"/>
                                          </p:val>
                                        </p:tav>
                                      </p:tavLst>
                                    </p:anim>
                                    <p:anim calcmode="lin" valueType="num">
                                      <p:cBhvr additive="base">
                                        <p:cTn id="235" dur="500" fill="hold"/>
                                        <p:tgtEl>
                                          <p:spTgt spid="80925"/>
                                        </p:tgtEl>
                                        <p:attrNameLst>
                                          <p:attrName>ppt_y</p:attrName>
                                        </p:attrNameLst>
                                      </p:cBhvr>
                                      <p:tavLst>
                                        <p:tav tm="0">
                                          <p:val>
                                            <p:strVal val="1+#ppt_h/2"/>
                                          </p:val>
                                        </p:tav>
                                        <p:tav tm="100000">
                                          <p:val>
                                            <p:strVal val="#ppt_y"/>
                                          </p:val>
                                        </p:tav>
                                      </p:tavLst>
                                    </p:anim>
                                  </p:childTnLst>
                                </p:cTn>
                              </p:par>
                            </p:childTnLst>
                          </p:cTn>
                        </p:par>
                      </p:childTnLst>
                    </p:cTn>
                  </p:par>
                  <p:par>
                    <p:cTn id="236" fill="hold">
                      <p:stCondLst>
                        <p:cond delay="indefinite"/>
                      </p:stCondLst>
                      <p:childTnLst>
                        <p:par>
                          <p:cTn id="237" fill="hold">
                            <p:stCondLst>
                              <p:cond delay="0"/>
                            </p:stCondLst>
                            <p:childTnLst>
                              <p:par>
                                <p:cTn id="238" presetID="22" presetClass="entr" presetSubtype="1" fill="hold" grpId="0" nodeType="clickEffect">
                                  <p:stCondLst>
                                    <p:cond delay="0"/>
                                  </p:stCondLst>
                                  <p:childTnLst>
                                    <p:set>
                                      <p:cBhvr>
                                        <p:cTn id="239" dur="1" fill="hold">
                                          <p:stCondLst>
                                            <p:cond delay="0"/>
                                          </p:stCondLst>
                                        </p:cTn>
                                        <p:tgtEl>
                                          <p:spTgt spid="80905"/>
                                        </p:tgtEl>
                                        <p:attrNameLst>
                                          <p:attrName>style.visibility</p:attrName>
                                        </p:attrNameLst>
                                      </p:cBhvr>
                                      <p:to>
                                        <p:strVal val="visible"/>
                                      </p:to>
                                    </p:set>
                                    <p:animEffect transition="in" filter="wipe(up)">
                                      <p:cBhvr>
                                        <p:cTn id="240" dur="500"/>
                                        <p:tgtEl>
                                          <p:spTgt spid="80905"/>
                                        </p:tgtEl>
                                      </p:cBhvr>
                                    </p:animEffect>
                                  </p:childTnLst>
                                </p:cTn>
                              </p:par>
                              <p:par>
                                <p:cTn id="241" presetID="32" presetClass="emph" presetSubtype="0" fill="hold" grpId="1" nodeType="withEffect">
                                  <p:stCondLst>
                                    <p:cond delay="0"/>
                                  </p:stCondLst>
                                  <p:childTnLst>
                                    <p:animClr clrSpc="rgb" dir="cw">
                                      <p:cBhvr override="childStyle">
                                        <p:cTn id="242" dur="100" fill="hold"/>
                                        <p:tgtEl>
                                          <p:spTgt spid="80905"/>
                                        </p:tgtEl>
                                        <p:attrNameLst>
                                          <p:attrName>style.color</p:attrName>
                                        </p:attrNameLst>
                                      </p:cBhvr>
                                      <p:to>
                                        <a:schemeClr val="accent2"/>
                                      </p:to>
                                    </p:animClr>
                                    <p:animClr clrSpc="rgb" dir="cw">
                                      <p:cBhvr>
                                        <p:cTn id="243" dur="100" fill="hold"/>
                                        <p:tgtEl>
                                          <p:spTgt spid="80905"/>
                                        </p:tgtEl>
                                        <p:attrNameLst>
                                          <p:attrName>fillcolor</p:attrName>
                                        </p:attrNameLst>
                                      </p:cBhvr>
                                      <p:to>
                                        <a:schemeClr val="accent2"/>
                                      </p:to>
                                    </p:animClr>
                                    <p:set>
                                      <p:cBhvr>
                                        <p:cTn id="244" dur="100" fill="hold"/>
                                        <p:tgtEl>
                                          <p:spTgt spid="80905"/>
                                        </p:tgtEl>
                                        <p:attrNameLst>
                                          <p:attrName>fill.type</p:attrName>
                                        </p:attrNameLst>
                                      </p:cBhvr>
                                      <p:to>
                                        <p:strVal val="solid"/>
                                      </p:to>
                                    </p:set>
                                    <p:set>
                                      <p:cBhvr>
                                        <p:cTn id="245" dur="100" fill="hold"/>
                                        <p:tgtEl>
                                          <p:spTgt spid="80905"/>
                                        </p:tgtEl>
                                        <p:attrNameLst>
                                          <p:attrName>fill.on</p:attrName>
                                        </p:attrNameLst>
                                      </p:cBhvr>
                                      <p:to>
                                        <p:strVal val="true"/>
                                      </p:to>
                                    </p:set>
                                    <p:animRot by="120000">
                                      <p:cBhvr>
                                        <p:cTn id="246" dur="100" fill="hold">
                                          <p:stCondLst>
                                            <p:cond delay="0"/>
                                          </p:stCondLst>
                                        </p:cTn>
                                        <p:tgtEl>
                                          <p:spTgt spid="80905"/>
                                        </p:tgtEl>
                                        <p:attrNameLst>
                                          <p:attrName>r</p:attrName>
                                        </p:attrNameLst>
                                      </p:cBhvr>
                                    </p:animRot>
                                    <p:animRot by="-240000">
                                      <p:cBhvr>
                                        <p:cTn id="247" dur="200" fill="hold">
                                          <p:stCondLst>
                                            <p:cond delay="200"/>
                                          </p:stCondLst>
                                        </p:cTn>
                                        <p:tgtEl>
                                          <p:spTgt spid="80905"/>
                                        </p:tgtEl>
                                        <p:attrNameLst>
                                          <p:attrName>r</p:attrName>
                                        </p:attrNameLst>
                                      </p:cBhvr>
                                    </p:animRot>
                                    <p:animRot by="240000">
                                      <p:cBhvr>
                                        <p:cTn id="248" dur="200" fill="hold">
                                          <p:stCondLst>
                                            <p:cond delay="400"/>
                                          </p:stCondLst>
                                        </p:cTn>
                                        <p:tgtEl>
                                          <p:spTgt spid="80905"/>
                                        </p:tgtEl>
                                        <p:attrNameLst>
                                          <p:attrName>r</p:attrName>
                                        </p:attrNameLst>
                                      </p:cBhvr>
                                    </p:animRot>
                                    <p:animRot by="-240000">
                                      <p:cBhvr>
                                        <p:cTn id="249" dur="200" fill="hold">
                                          <p:stCondLst>
                                            <p:cond delay="600"/>
                                          </p:stCondLst>
                                        </p:cTn>
                                        <p:tgtEl>
                                          <p:spTgt spid="80905"/>
                                        </p:tgtEl>
                                        <p:attrNameLst>
                                          <p:attrName>r</p:attrName>
                                        </p:attrNameLst>
                                      </p:cBhvr>
                                    </p:animRot>
                                    <p:animRot by="120000">
                                      <p:cBhvr>
                                        <p:cTn id="250" dur="200" fill="hold">
                                          <p:stCondLst>
                                            <p:cond delay="800"/>
                                          </p:stCondLst>
                                        </p:cTn>
                                        <p:tgtEl>
                                          <p:spTgt spid="80905"/>
                                        </p:tgtEl>
                                        <p:attrNameLst>
                                          <p:attrName>r</p:attrName>
                                        </p:attrNameLst>
                                      </p:cBhvr>
                                    </p:animRot>
                                  </p:childTnLst>
                                </p:cTn>
                              </p:par>
                              <p:par>
                                <p:cTn id="251" presetID="32" presetClass="emph" presetSubtype="0" fill="hold" grpId="2" nodeType="withEffect">
                                  <p:stCondLst>
                                    <p:cond delay="0"/>
                                  </p:stCondLst>
                                  <p:childTnLst>
                                    <p:animClr clrSpc="rgb" dir="cw">
                                      <p:cBhvr override="childStyle">
                                        <p:cTn id="252" dur="100" fill="hold"/>
                                        <p:tgtEl>
                                          <p:spTgt spid="80904"/>
                                        </p:tgtEl>
                                        <p:attrNameLst>
                                          <p:attrName>style.color</p:attrName>
                                        </p:attrNameLst>
                                      </p:cBhvr>
                                      <p:to>
                                        <a:schemeClr val="accent2"/>
                                      </p:to>
                                    </p:animClr>
                                    <p:animClr clrSpc="rgb" dir="cw">
                                      <p:cBhvr>
                                        <p:cTn id="253" dur="100" fill="hold"/>
                                        <p:tgtEl>
                                          <p:spTgt spid="80904"/>
                                        </p:tgtEl>
                                        <p:attrNameLst>
                                          <p:attrName>fillcolor</p:attrName>
                                        </p:attrNameLst>
                                      </p:cBhvr>
                                      <p:to>
                                        <a:schemeClr val="accent2"/>
                                      </p:to>
                                    </p:animClr>
                                    <p:set>
                                      <p:cBhvr>
                                        <p:cTn id="254" dur="100" fill="hold"/>
                                        <p:tgtEl>
                                          <p:spTgt spid="80904"/>
                                        </p:tgtEl>
                                        <p:attrNameLst>
                                          <p:attrName>fill.type</p:attrName>
                                        </p:attrNameLst>
                                      </p:cBhvr>
                                      <p:to>
                                        <p:strVal val="solid"/>
                                      </p:to>
                                    </p:set>
                                    <p:set>
                                      <p:cBhvr>
                                        <p:cTn id="255" dur="100" fill="hold"/>
                                        <p:tgtEl>
                                          <p:spTgt spid="80904"/>
                                        </p:tgtEl>
                                        <p:attrNameLst>
                                          <p:attrName>fill.on</p:attrName>
                                        </p:attrNameLst>
                                      </p:cBhvr>
                                      <p:to>
                                        <p:strVal val="true"/>
                                      </p:to>
                                    </p:set>
                                    <p:animRot by="120000">
                                      <p:cBhvr>
                                        <p:cTn id="256" dur="100" fill="hold">
                                          <p:stCondLst>
                                            <p:cond delay="0"/>
                                          </p:stCondLst>
                                        </p:cTn>
                                        <p:tgtEl>
                                          <p:spTgt spid="80904"/>
                                        </p:tgtEl>
                                        <p:attrNameLst>
                                          <p:attrName>r</p:attrName>
                                        </p:attrNameLst>
                                      </p:cBhvr>
                                    </p:animRot>
                                    <p:animRot by="-240000">
                                      <p:cBhvr>
                                        <p:cTn id="257" dur="200" fill="hold">
                                          <p:stCondLst>
                                            <p:cond delay="200"/>
                                          </p:stCondLst>
                                        </p:cTn>
                                        <p:tgtEl>
                                          <p:spTgt spid="80904"/>
                                        </p:tgtEl>
                                        <p:attrNameLst>
                                          <p:attrName>r</p:attrName>
                                        </p:attrNameLst>
                                      </p:cBhvr>
                                    </p:animRot>
                                    <p:animRot by="240000">
                                      <p:cBhvr>
                                        <p:cTn id="258" dur="200" fill="hold">
                                          <p:stCondLst>
                                            <p:cond delay="400"/>
                                          </p:stCondLst>
                                        </p:cTn>
                                        <p:tgtEl>
                                          <p:spTgt spid="80904"/>
                                        </p:tgtEl>
                                        <p:attrNameLst>
                                          <p:attrName>r</p:attrName>
                                        </p:attrNameLst>
                                      </p:cBhvr>
                                    </p:animRot>
                                    <p:animRot by="-240000">
                                      <p:cBhvr>
                                        <p:cTn id="259" dur="200" fill="hold">
                                          <p:stCondLst>
                                            <p:cond delay="600"/>
                                          </p:stCondLst>
                                        </p:cTn>
                                        <p:tgtEl>
                                          <p:spTgt spid="80904"/>
                                        </p:tgtEl>
                                        <p:attrNameLst>
                                          <p:attrName>r</p:attrName>
                                        </p:attrNameLst>
                                      </p:cBhvr>
                                    </p:animRot>
                                    <p:animRot by="120000">
                                      <p:cBhvr>
                                        <p:cTn id="260" dur="200" fill="hold">
                                          <p:stCondLst>
                                            <p:cond delay="800"/>
                                          </p:stCondLst>
                                        </p:cTn>
                                        <p:tgtEl>
                                          <p:spTgt spid="80904"/>
                                        </p:tgtEl>
                                        <p:attrNameLst>
                                          <p:attrName>r</p:attrName>
                                        </p:attrNameLst>
                                      </p:cBhvr>
                                    </p:animRot>
                                  </p:childTnLst>
                                </p:cTn>
                              </p:par>
                              <p:par>
                                <p:cTn id="261" presetID="32" presetClass="emph" presetSubtype="0" fill="hold" grpId="2" nodeType="withEffect">
                                  <p:stCondLst>
                                    <p:cond delay="0"/>
                                  </p:stCondLst>
                                  <p:childTnLst>
                                    <p:animClr clrSpc="rgb" dir="cw">
                                      <p:cBhvr override="childStyle">
                                        <p:cTn id="262" dur="100" fill="hold"/>
                                        <p:tgtEl>
                                          <p:spTgt spid="80917"/>
                                        </p:tgtEl>
                                        <p:attrNameLst>
                                          <p:attrName>style.color</p:attrName>
                                        </p:attrNameLst>
                                      </p:cBhvr>
                                      <p:to>
                                        <a:schemeClr val="accent2"/>
                                      </p:to>
                                    </p:animClr>
                                    <p:animClr clrSpc="rgb" dir="cw">
                                      <p:cBhvr>
                                        <p:cTn id="263" dur="100" fill="hold"/>
                                        <p:tgtEl>
                                          <p:spTgt spid="80917"/>
                                        </p:tgtEl>
                                        <p:attrNameLst>
                                          <p:attrName>fillcolor</p:attrName>
                                        </p:attrNameLst>
                                      </p:cBhvr>
                                      <p:to>
                                        <a:schemeClr val="accent2"/>
                                      </p:to>
                                    </p:animClr>
                                    <p:set>
                                      <p:cBhvr>
                                        <p:cTn id="264" dur="100" fill="hold"/>
                                        <p:tgtEl>
                                          <p:spTgt spid="80917"/>
                                        </p:tgtEl>
                                        <p:attrNameLst>
                                          <p:attrName>fill.type</p:attrName>
                                        </p:attrNameLst>
                                      </p:cBhvr>
                                      <p:to>
                                        <p:strVal val="solid"/>
                                      </p:to>
                                    </p:set>
                                    <p:set>
                                      <p:cBhvr>
                                        <p:cTn id="265" dur="100" fill="hold"/>
                                        <p:tgtEl>
                                          <p:spTgt spid="80917"/>
                                        </p:tgtEl>
                                        <p:attrNameLst>
                                          <p:attrName>fill.on</p:attrName>
                                        </p:attrNameLst>
                                      </p:cBhvr>
                                      <p:to>
                                        <p:strVal val="true"/>
                                      </p:to>
                                    </p:set>
                                    <p:animRot by="120000">
                                      <p:cBhvr>
                                        <p:cTn id="266" dur="100" fill="hold">
                                          <p:stCondLst>
                                            <p:cond delay="0"/>
                                          </p:stCondLst>
                                        </p:cTn>
                                        <p:tgtEl>
                                          <p:spTgt spid="80917"/>
                                        </p:tgtEl>
                                        <p:attrNameLst>
                                          <p:attrName>r</p:attrName>
                                        </p:attrNameLst>
                                      </p:cBhvr>
                                    </p:animRot>
                                    <p:animRot by="-240000">
                                      <p:cBhvr>
                                        <p:cTn id="267" dur="200" fill="hold">
                                          <p:stCondLst>
                                            <p:cond delay="200"/>
                                          </p:stCondLst>
                                        </p:cTn>
                                        <p:tgtEl>
                                          <p:spTgt spid="80917"/>
                                        </p:tgtEl>
                                        <p:attrNameLst>
                                          <p:attrName>r</p:attrName>
                                        </p:attrNameLst>
                                      </p:cBhvr>
                                    </p:animRot>
                                    <p:animRot by="240000">
                                      <p:cBhvr>
                                        <p:cTn id="268" dur="200" fill="hold">
                                          <p:stCondLst>
                                            <p:cond delay="400"/>
                                          </p:stCondLst>
                                        </p:cTn>
                                        <p:tgtEl>
                                          <p:spTgt spid="80917"/>
                                        </p:tgtEl>
                                        <p:attrNameLst>
                                          <p:attrName>r</p:attrName>
                                        </p:attrNameLst>
                                      </p:cBhvr>
                                    </p:animRot>
                                    <p:animRot by="-240000">
                                      <p:cBhvr>
                                        <p:cTn id="269" dur="200" fill="hold">
                                          <p:stCondLst>
                                            <p:cond delay="600"/>
                                          </p:stCondLst>
                                        </p:cTn>
                                        <p:tgtEl>
                                          <p:spTgt spid="80917"/>
                                        </p:tgtEl>
                                        <p:attrNameLst>
                                          <p:attrName>r</p:attrName>
                                        </p:attrNameLst>
                                      </p:cBhvr>
                                    </p:animRot>
                                    <p:animRot by="120000">
                                      <p:cBhvr>
                                        <p:cTn id="270" dur="200" fill="hold">
                                          <p:stCondLst>
                                            <p:cond delay="800"/>
                                          </p:stCondLst>
                                        </p:cTn>
                                        <p:tgtEl>
                                          <p:spTgt spid="80917"/>
                                        </p:tgtEl>
                                        <p:attrNameLst>
                                          <p:attrName>r</p:attrName>
                                        </p:attrNameLst>
                                      </p:cBhvr>
                                    </p:animRot>
                                  </p:childTnLst>
                                </p:cTn>
                              </p:par>
                              <p:par>
                                <p:cTn id="271" presetID="32" presetClass="emph" presetSubtype="0" fill="hold" grpId="2" nodeType="withEffect">
                                  <p:stCondLst>
                                    <p:cond delay="0"/>
                                  </p:stCondLst>
                                  <p:childTnLst>
                                    <p:animClr clrSpc="rgb" dir="cw">
                                      <p:cBhvr override="childStyle">
                                        <p:cTn id="272" dur="100" fill="hold"/>
                                        <p:tgtEl>
                                          <p:spTgt spid="80921"/>
                                        </p:tgtEl>
                                        <p:attrNameLst>
                                          <p:attrName>style.color</p:attrName>
                                        </p:attrNameLst>
                                      </p:cBhvr>
                                      <p:to>
                                        <a:schemeClr val="accent2"/>
                                      </p:to>
                                    </p:animClr>
                                    <p:animClr clrSpc="rgb" dir="cw">
                                      <p:cBhvr>
                                        <p:cTn id="273" dur="100" fill="hold"/>
                                        <p:tgtEl>
                                          <p:spTgt spid="80921"/>
                                        </p:tgtEl>
                                        <p:attrNameLst>
                                          <p:attrName>fillcolor</p:attrName>
                                        </p:attrNameLst>
                                      </p:cBhvr>
                                      <p:to>
                                        <a:schemeClr val="accent2"/>
                                      </p:to>
                                    </p:animClr>
                                    <p:set>
                                      <p:cBhvr>
                                        <p:cTn id="274" dur="100" fill="hold"/>
                                        <p:tgtEl>
                                          <p:spTgt spid="80921"/>
                                        </p:tgtEl>
                                        <p:attrNameLst>
                                          <p:attrName>fill.type</p:attrName>
                                        </p:attrNameLst>
                                      </p:cBhvr>
                                      <p:to>
                                        <p:strVal val="solid"/>
                                      </p:to>
                                    </p:set>
                                    <p:set>
                                      <p:cBhvr>
                                        <p:cTn id="275" dur="100" fill="hold"/>
                                        <p:tgtEl>
                                          <p:spTgt spid="80921"/>
                                        </p:tgtEl>
                                        <p:attrNameLst>
                                          <p:attrName>fill.on</p:attrName>
                                        </p:attrNameLst>
                                      </p:cBhvr>
                                      <p:to>
                                        <p:strVal val="true"/>
                                      </p:to>
                                    </p:set>
                                    <p:animRot by="120000">
                                      <p:cBhvr>
                                        <p:cTn id="276" dur="100" fill="hold">
                                          <p:stCondLst>
                                            <p:cond delay="0"/>
                                          </p:stCondLst>
                                        </p:cTn>
                                        <p:tgtEl>
                                          <p:spTgt spid="80921"/>
                                        </p:tgtEl>
                                        <p:attrNameLst>
                                          <p:attrName>r</p:attrName>
                                        </p:attrNameLst>
                                      </p:cBhvr>
                                    </p:animRot>
                                    <p:animRot by="-240000">
                                      <p:cBhvr>
                                        <p:cTn id="277" dur="200" fill="hold">
                                          <p:stCondLst>
                                            <p:cond delay="200"/>
                                          </p:stCondLst>
                                        </p:cTn>
                                        <p:tgtEl>
                                          <p:spTgt spid="80921"/>
                                        </p:tgtEl>
                                        <p:attrNameLst>
                                          <p:attrName>r</p:attrName>
                                        </p:attrNameLst>
                                      </p:cBhvr>
                                    </p:animRot>
                                    <p:animRot by="240000">
                                      <p:cBhvr>
                                        <p:cTn id="278" dur="200" fill="hold">
                                          <p:stCondLst>
                                            <p:cond delay="400"/>
                                          </p:stCondLst>
                                        </p:cTn>
                                        <p:tgtEl>
                                          <p:spTgt spid="80921"/>
                                        </p:tgtEl>
                                        <p:attrNameLst>
                                          <p:attrName>r</p:attrName>
                                        </p:attrNameLst>
                                      </p:cBhvr>
                                    </p:animRot>
                                    <p:animRot by="-240000">
                                      <p:cBhvr>
                                        <p:cTn id="279" dur="200" fill="hold">
                                          <p:stCondLst>
                                            <p:cond delay="600"/>
                                          </p:stCondLst>
                                        </p:cTn>
                                        <p:tgtEl>
                                          <p:spTgt spid="80921"/>
                                        </p:tgtEl>
                                        <p:attrNameLst>
                                          <p:attrName>r</p:attrName>
                                        </p:attrNameLst>
                                      </p:cBhvr>
                                    </p:animRot>
                                    <p:animRot by="120000">
                                      <p:cBhvr>
                                        <p:cTn id="280" dur="200" fill="hold">
                                          <p:stCondLst>
                                            <p:cond delay="800"/>
                                          </p:stCondLst>
                                        </p:cTn>
                                        <p:tgtEl>
                                          <p:spTgt spid="80921"/>
                                        </p:tgtEl>
                                        <p:attrNameLst>
                                          <p:attrName>r</p:attrName>
                                        </p:attrNameLst>
                                      </p:cBhvr>
                                    </p:animRot>
                                  </p:childTnLst>
                                </p:cTn>
                              </p:par>
                              <p:par>
                                <p:cTn id="281" presetID="32" presetClass="emph" presetSubtype="0" fill="hold" grpId="2" nodeType="withEffect">
                                  <p:stCondLst>
                                    <p:cond delay="0"/>
                                  </p:stCondLst>
                                  <p:childTnLst>
                                    <p:animClr clrSpc="rgb" dir="cw">
                                      <p:cBhvr override="childStyle">
                                        <p:cTn id="282" dur="100" fill="hold"/>
                                        <p:tgtEl>
                                          <p:spTgt spid="80916"/>
                                        </p:tgtEl>
                                        <p:attrNameLst>
                                          <p:attrName>style.color</p:attrName>
                                        </p:attrNameLst>
                                      </p:cBhvr>
                                      <p:to>
                                        <a:schemeClr val="accent2"/>
                                      </p:to>
                                    </p:animClr>
                                    <p:animClr clrSpc="rgb" dir="cw">
                                      <p:cBhvr>
                                        <p:cTn id="283" dur="100" fill="hold"/>
                                        <p:tgtEl>
                                          <p:spTgt spid="80916"/>
                                        </p:tgtEl>
                                        <p:attrNameLst>
                                          <p:attrName>fillcolor</p:attrName>
                                        </p:attrNameLst>
                                      </p:cBhvr>
                                      <p:to>
                                        <a:schemeClr val="accent2"/>
                                      </p:to>
                                    </p:animClr>
                                    <p:set>
                                      <p:cBhvr>
                                        <p:cTn id="284" dur="100" fill="hold"/>
                                        <p:tgtEl>
                                          <p:spTgt spid="80916"/>
                                        </p:tgtEl>
                                        <p:attrNameLst>
                                          <p:attrName>fill.type</p:attrName>
                                        </p:attrNameLst>
                                      </p:cBhvr>
                                      <p:to>
                                        <p:strVal val="solid"/>
                                      </p:to>
                                    </p:set>
                                    <p:set>
                                      <p:cBhvr>
                                        <p:cTn id="285" dur="100" fill="hold"/>
                                        <p:tgtEl>
                                          <p:spTgt spid="80916"/>
                                        </p:tgtEl>
                                        <p:attrNameLst>
                                          <p:attrName>fill.on</p:attrName>
                                        </p:attrNameLst>
                                      </p:cBhvr>
                                      <p:to>
                                        <p:strVal val="true"/>
                                      </p:to>
                                    </p:set>
                                    <p:animRot by="120000">
                                      <p:cBhvr>
                                        <p:cTn id="286" dur="100" fill="hold">
                                          <p:stCondLst>
                                            <p:cond delay="0"/>
                                          </p:stCondLst>
                                        </p:cTn>
                                        <p:tgtEl>
                                          <p:spTgt spid="80916"/>
                                        </p:tgtEl>
                                        <p:attrNameLst>
                                          <p:attrName>r</p:attrName>
                                        </p:attrNameLst>
                                      </p:cBhvr>
                                    </p:animRot>
                                    <p:animRot by="-240000">
                                      <p:cBhvr>
                                        <p:cTn id="287" dur="200" fill="hold">
                                          <p:stCondLst>
                                            <p:cond delay="200"/>
                                          </p:stCondLst>
                                        </p:cTn>
                                        <p:tgtEl>
                                          <p:spTgt spid="80916"/>
                                        </p:tgtEl>
                                        <p:attrNameLst>
                                          <p:attrName>r</p:attrName>
                                        </p:attrNameLst>
                                      </p:cBhvr>
                                    </p:animRot>
                                    <p:animRot by="240000">
                                      <p:cBhvr>
                                        <p:cTn id="288" dur="200" fill="hold">
                                          <p:stCondLst>
                                            <p:cond delay="400"/>
                                          </p:stCondLst>
                                        </p:cTn>
                                        <p:tgtEl>
                                          <p:spTgt spid="80916"/>
                                        </p:tgtEl>
                                        <p:attrNameLst>
                                          <p:attrName>r</p:attrName>
                                        </p:attrNameLst>
                                      </p:cBhvr>
                                    </p:animRot>
                                    <p:animRot by="-240000">
                                      <p:cBhvr>
                                        <p:cTn id="289" dur="200" fill="hold">
                                          <p:stCondLst>
                                            <p:cond delay="600"/>
                                          </p:stCondLst>
                                        </p:cTn>
                                        <p:tgtEl>
                                          <p:spTgt spid="80916"/>
                                        </p:tgtEl>
                                        <p:attrNameLst>
                                          <p:attrName>r</p:attrName>
                                        </p:attrNameLst>
                                      </p:cBhvr>
                                    </p:animRot>
                                    <p:animRot by="120000">
                                      <p:cBhvr>
                                        <p:cTn id="290" dur="200" fill="hold">
                                          <p:stCondLst>
                                            <p:cond delay="800"/>
                                          </p:stCondLst>
                                        </p:cTn>
                                        <p:tgtEl>
                                          <p:spTgt spid="80916"/>
                                        </p:tgtEl>
                                        <p:attrNameLst>
                                          <p:attrName>r</p:attrName>
                                        </p:attrNameLst>
                                      </p:cBhvr>
                                    </p:animRot>
                                  </p:childTnLst>
                                </p:cTn>
                              </p:par>
                              <p:par>
                                <p:cTn id="291" presetID="32" presetClass="emph" presetSubtype="0" fill="hold" grpId="2" nodeType="withEffect">
                                  <p:stCondLst>
                                    <p:cond delay="0"/>
                                  </p:stCondLst>
                                  <p:childTnLst>
                                    <p:animClr clrSpc="rgb" dir="cw">
                                      <p:cBhvr override="childStyle">
                                        <p:cTn id="292" dur="100" fill="hold"/>
                                        <p:tgtEl>
                                          <p:spTgt spid="80920"/>
                                        </p:tgtEl>
                                        <p:attrNameLst>
                                          <p:attrName>style.color</p:attrName>
                                        </p:attrNameLst>
                                      </p:cBhvr>
                                      <p:to>
                                        <a:schemeClr val="accent2"/>
                                      </p:to>
                                    </p:animClr>
                                    <p:animClr clrSpc="rgb" dir="cw">
                                      <p:cBhvr>
                                        <p:cTn id="293" dur="100" fill="hold"/>
                                        <p:tgtEl>
                                          <p:spTgt spid="80920"/>
                                        </p:tgtEl>
                                        <p:attrNameLst>
                                          <p:attrName>fillcolor</p:attrName>
                                        </p:attrNameLst>
                                      </p:cBhvr>
                                      <p:to>
                                        <a:schemeClr val="accent2"/>
                                      </p:to>
                                    </p:animClr>
                                    <p:set>
                                      <p:cBhvr>
                                        <p:cTn id="294" dur="100" fill="hold"/>
                                        <p:tgtEl>
                                          <p:spTgt spid="80920"/>
                                        </p:tgtEl>
                                        <p:attrNameLst>
                                          <p:attrName>fill.type</p:attrName>
                                        </p:attrNameLst>
                                      </p:cBhvr>
                                      <p:to>
                                        <p:strVal val="solid"/>
                                      </p:to>
                                    </p:set>
                                    <p:set>
                                      <p:cBhvr>
                                        <p:cTn id="295" dur="100" fill="hold"/>
                                        <p:tgtEl>
                                          <p:spTgt spid="80920"/>
                                        </p:tgtEl>
                                        <p:attrNameLst>
                                          <p:attrName>fill.on</p:attrName>
                                        </p:attrNameLst>
                                      </p:cBhvr>
                                      <p:to>
                                        <p:strVal val="true"/>
                                      </p:to>
                                    </p:set>
                                    <p:animRot by="120000">
                                      <p:cBhvr>
                                        <p:cTn id="296" dur="100" fill="hold">
                                          <p:stCondLst>
                                            <p:cond delay="0"/>
                                          </p:stCondLst>
                                        </p:cTn>
                                        <p:tgtEl>
                                          <p:spTgt spid="80920"/>
                                        </p:tgtEl>
                                        <p:attrNameLst>
                                          <p:attrName>r</p:attrName>
                                        </p:attrNameLst>
                                      </p:cBhvr>
                                    </p:animRot>
                                    <p:animRot by="-240000">
                                      <p:cBhvr>
                                        <p:cTn id="297" dur="200" fill="hold">
                                          <p:stCondLst>
                                            <p:cond delay="200"/>
                                          </p:stCondLst>
                                        </p:cTn>
                                        <p:tgtEl>
                                          <p:spTgt spid="80920"/>
                                        </p:tgtEl>
                                        <p:attrNameLst>
                                          <p:attrName>r</p:attrName>
                                        </p:attrNameLst>
                                      </p:cBhvr>
                                    </p:animRot>
                                    <p:animRot by="240000">
                                      <p:cBhvr>
                                        <p:cTn id="298" dur="200" fill="hold">
                                          <p:stCondLst>
                                            <p:cond delay="400"/>
                                          </p:stCondLst>
                                        </p:cTn>
                                        <p:tgtEl>
                                          <p:spTgt spid="80920"/>
                                        </p:tgtEl>
                                        <p:attrNameLst>
                                          <p:attrName>r</p:attrName>
                                        </p:attrNameLst>
                                      </p:cBhvr>
                                    </p:animRot>
                                    <p:animRot by="-240000">
                                      <p:cBhvr>
                                        <p:cTn id="299" dur="200" fill="hold">
                                          <p:stCondLst>
                                            <p:cond delay="600"/>
                                          </p:stCondLst>
                                        </p:cTn>
                                        <p:tgtEl>
                                          <p:spTgt spid="80920"/>
                                        </p:tgtEl>
                                        <p:attrNameLst>
                                          <p:attrName>r</p:attrName>
                                        </p:attrNameLst>
                                      </p:cBhvr>
                                    </p:animRot>
                                    <p:animRot by="120000">
                                      <p:cBhvr>
                                        <p:cTn id="300" dur="200" fill="hold">
                                          <p:stCondLst>
                                            <p:cond delay="800"/>
                                          </p:stCondLst>
                                        </p:cTn>
                                        <p:tgtEl>
                                          <p:spTgt spid="80920"/>
                                        </p:tgtEl>
                                        <p:attrNameLst>
                                          <p:attrName>r</p:attrName>
                                        </p:attrNameLst>
                                      </p:cBhvr>
                                    </p:animRot>
                                  </p:childTnLst>
                                </p:cTn>
                              </p:par>
                              <p:par>
                                <p:cTn id="301" presetID="32" presetClass="emph" presetSubtype="0" fill="hold" grpId="2" nodeType="withEffect">
                                  <p:stCondLst>
                                    <p:cond delay="0"/>
                                  </p:stCondLst>
                                  <p:childTnLst>
                                    <p:animClr clrSpc="rgb" dir="cw">
                                      <p:cBhvr override="childStyle">
                                        <p:cTn id="302" dur="100" fill="hold"/>
                                        <p:tgtEl>
                                          <p:spTgt spid="80919"/>
                                        </p:tgtEl>
                                        <p:attrNameLst>
                                          <p:attrName>style.color</p:attrName>
                                        </p:attrNameLst>
                                      </p:cBhvr>
                                      <p:to>
                                        <a:schemeClr val="accent2"/>
                                      </p:to>
                                    </p:animClr>
                                    <p:animClr clrSpc="rgb" dir="cw">
                                      <p:cBhvr>
                                        <p:cTn id="303" dur="100" fill="hold"/>
                                        <p:tgtEl>
                                          <p:spTgt spid="80919"/>
                                        </p:tgtEl>
                                        <p:attrNameLst>
                                          <p:attrName>fillcolor</p:attrName>
                                        </p:attrNameLst>
                                      </p:cBhvr>
                                      <p:to>
                                        <a:schemeClr val="accent2"/>
                                      </p:to>
                                    </p:animClr>
                                    <p:set>
                                      <p:cBhvr>
                                        <p:cTn id="304" dur="100" fill="hold"/>
                                        <p:tgtEl>
                                          <p:spTgt spid="80919"/>
                                        </p:tgtEl>
                                        <p:attrNameLst>
                                          <p:attrName>fill.type</p:attrName>
                                        </p:attrNameLst>
                                      </p:cBhvr>
                                      <p:to>
                                        <p:strVal val="solid"/>
                                      </p:to>
                                    </p:set>
                                    <p:set>
                                      <p:cBhvr>
                                        <p:cTn id="305" dur="100" fill="hold"/>
                                        <p:tgtEl>
                                          <p:spTgt spid="80919"/>
                                        </p:tgtEl>
                                        <p:attrNameLst>
                                          <p:attrName>fill.on</p:attrName>
                                        </p:attrNameLst>
                                      </p:cBhvr>
                                      <p:to>
                                        <p:strVal val="true"/>
                                      </p:to>
                                    </p:set>
                                    <p:animRot by="120000">
                                      <p:cBhvr>
                                        <p:cTn id="306" dur="100" fill="hold">
                                          <p:stCondLst>
                                            <p:cond delay="0"/>
                                          </p:stCondLst>
                                        </p:cTn>
                                        <p:tgtEl>
                                          <p:spTgt spid="80919"/>
                                        </p:tgtEl>
                                        <p:attrNameLst>
                                          <p:attrName>r</p:attrName>
                                        </p:attrNameLst>
                                      </p:cBhvr>
                                    </p:animRot>
                                    <p:animRot by="-240000">
                                      <p:cBhvr>
                                        <p:cTn id="307" dur="200" fill="hold">
                                          <p:stCondLst>
                                            <p:cond delay="200"/>
                                          </p:stCondLst>
                                        </p:cTn>
                                        <p:tgtEl>
                                          <p:spTgt spid="80919"/>
                                        </p:tgtEl>
                                        <p:attrNameLst>
                                          <p:attrName>r</p:attrName>
                                        </p:attrNameLst>
                                      </p:cBhvr>
                                    </p:animRot>
                                    <p:animRot by="240000">
                                      <p:cBhvr>
                                        <p:cTn id="308" dur="200" fill="hold">
                                          <p:stCondLst>
                                            <p:cond delay="400"/>
                                          </p:stCondLst>
                                        </p:cTn>
                                        <p:tgtEl>
                                          <p:spTgt spid="80919"/>
                                        </p:tgtEl>
                                        <p:attrNameLst>
                                          <p:attrName>r</p:attrName>
                                        </p:attrNameLst>
                                      </p:cBhvr>
                                    </p:animRot>
                                    <p:animRot by="-240000">
                                      <p:cBhvr>
                                        <p:cTn id="309" dur="200" fill="hold">
                                          <p:stCondLst>
                                            <p:cond delay="600"/>
                                          </p:stCondLst>
                                        </p:cTn>
                                        <p:tgtEl>
                                          <p:spTgt spid="80919"/>
                                        </p:tgtEl>
                                        <p:attrNameLst>
                                          <p:attrName>r</p:attrName>
                                        </p:attrNameLst>
                                      </p:cBhvr>
                                    </p:animRot>
                                    <p:animRot by="120000">
                                      <p:cBhvr>
                                        <p:cTn id="310" dur="200" fill="hold">
                                          <p:stCondLst>
                                            <p:cond delay="800"/>
                                          </p:stCondLst>
                                        </p:cTn>
                                        <p:tgtEl>
                                          <p:spTgt spid="80919"/>
                                        </p:tgtEl>
                                        <p:attrNameLst>
                                          <p:attrName>r</p:attrName>
                                        </p:attrNameLst>
                                      </p:cBhvr>
                                    </p:animRot>
                                  </p:childTnLst>
                                </p:cTn>
                              </p:par>
                              <p:par>
                                <p:cTn id="311" presetID="32" presetClass="emph" presetSubtype="0" fill="hold" grpId="2" nodeType="withEffect">
                                  <p:stCondLst>
                                    <p:cond delay="0"/>
                                  </p:stCondLst>
                                  <p:childTnLst>
                                    <p:animClr clrSpc="rgb" dir="cw">
                                      <p:cBhvr override="childStyle">
                                        <p:cTn id="312" dur="100" fill="hold"/>
                                        <p:tgtEl>
                                          <p:spTgt spid="80918"/>
                                        </p:tgtEl>
                                        <p:attrNameLst>
                                          <p:attrName>style.color</p:attrName>
                                        </p:attrNameLst>
                                      </p:cBhvr>
                                      <p:to>
                                        <a:schemeClr val="accent2"/>
                                      </p:to>
                                    </p:animClr>
                                    <p:animClr clrSpc="rgb" dir="cw">
                                      <p:cBhvr>
                                        <p:cTn id="313" dur="100" fill="hold"/>
                                        <p:tgtEl>
                                          <p:spTgt spid="80918"/>
                                        </p:tgtEl>
                                        <p:attrNameLst>
                                          <p:attrName>fillcolor</p:attrName>
                                        </p:attrNameLst>
                                      </p:cBhvr>
                                      <p:to>
                                        <a:schemeClr val="accent2"/>
                                      </p:to>
                                    </p:animClr>
                                    <p:set>
                                      <p:cBhvr>
                                        <p:cTn id="314" dur="100" fill="hold"/>
                                        <p:tgtEl>
                                          <p:spTgt spid="80918"/>
                                        </p:tgtEl>
                                        <p:attrNameLst>
                                          <p:attrName>fill.type</p:attrName>
                                        </p:attrNameLst>
                                      </p:cBhvr>
                                      <p:to>
                                        <p:strVal val="solid"/>
                                      </p:to>
                                    </p:set>
                                    <p:set>
                                      <p:cBhvr>
                                        <p:cTn id="315" dur="100" fill="hold"/>
                                        <p:tgtEl>
                                          <p:spTgt spid="80918"/>
                                        </p:tgtEl>
                                        <p:attrNameLst>
                                          <p:attrName>fill.on</p:attrName>
                                        </p:attrNameLst>
                                      </p:cBhvr>
                                      <p:to>
                                        <p:strVal val="true"/>
                                      </p:to>
                                    </p:set>
                                    <p:animRot by="120000">
                                      <p:cBhvr>
                                        <p:cTn id="316" dur="100" fill="hold">
                                          <p:stCondLst>
                                            <p:cond delay="0"/>
                                          </p:stCondLst>
                                        </p:cTn>
                                        <p:tgtEl>
                                          <p:spTgt spid="80918"/>
                                        </p:tgtEl>
                                        <p:attrNameLst>
                                          <p:attrName>r</p:attrName>
                                        </p:attrNameLst>
                                      </p:cBhvr>
                                    </p:animRot>
                                    <p:animRot by="-240000">
                                      <p:cBhvr>
                                        <p:cTn id="317" dur="200" fill="hold">
                                          <p:stCondLst>
                                            <p:cond delay="200"/>
                                          </p:stCondLst>
                                        </p:cTn>
                                        <p:tgtEl>
                                          <p:spTgt spid="80918"/>
                                        </p:tgtEl>
                                        <p:attrNameLst>
                                          <p:attrName>r</p:attrName>
                                        </p:attrNameLst>
                                      </p:cBhvr>
                                    </p:animRot>
                                    <p:animRot by="240000">
                                      <p:cBhvr>
                                        <p:cTn id="318" dur="200" fill="hold">
                                          <p:stCondLst>
                                            <p:cond delay="400"/>
                                          </p:stCondLst>
                                        </p:cTn>
                                        <p:tgtEl>
                                          <p:spTgt spid="80918"/>
                                        </p:tgtEl>
                                        <p:attrNameLst>
                                          <p:attrName>r</p:attrName>
                                        </p:attrNameLst>
                                      </p:cBhvr>
                                    </p:animRot>
                                    <p:animRot by="-240000">
                                      <p:cBhvr>
                                        <p:cTn id="319" dur="200" fill="hold">
                                          <p:stCondLst>
                                            <p:cond delay="600"/>
                                          </p:stCondLst>
                                        </p:cTn>
                                        <p:tgtEl>
                                          <p:spTgt spid="80918"/>
                                        </p:tgtEl>
                                        <p:attrNameLst>
                                          <p:attrName>r</p:attrName>
                                        </p:attrNameLst>
                                      </p:cBhvr>
                                    </p:animRot>
                                    <p:animRot by="120000">
                                      <p:cBhvr>
                                        <p:cTn id="320" dur="200" fill="hold">
                                          <p:stCondLst>
                                            <p:cond delay="800"/>
                                          </p:stCondLst>
                                        </p:cTn>
                                        <p:tgtEl>
                                          <p:spTgt spid="80918"/>
                                        </p:tgtEl>
                                        <p:attrNameLst>
                                          <p:attrName>r</p:attrName>
                                        </p:attrNameLst>
                                      </p:cBhvr>
                                    </p:animRot>
                                  </p:childTnLst>
                                </p:cTn>
                              </p:par>
                              <p:par>
                                <p:cTn id="321" presetID="32" presetClass="emph" presetSubtype="0" fill="hold" grpId="2" nodeType="withEffect">
                                  <p:stCondLst>
                                    <p:cond delay="0"/>
                                  </p:stCondLst>
                                  <p:childTnLst>
                                    <p:animClr clrSpc="rgb" dir="cw">
                                      <p:cBhvr override="childStyle">
                                        <p:cTn id="322" dur="100" fill="hold"/>
                                        <p:tgtEl>
                                          <p:spTgt spid="80906"/>
                                        </p:tgtEl>
                                        <p:attrNameLst>
                                          <p:attrName>style.color</p:attrName>
                                        </p:attrNameLst>
                                      </p:cBhvr>
                                      <p:to>
                                        <a:schemeClr val="accent2"/>
                                      </p:to>
                                    </p:animClr>
                                    <p:animClr clrSpc="rgb" dir="cw">
                                      <p:cBhvr>
                                        <p:cTn id="323" dur="100" fill="hold"/>
                                        <p:tgtEl>
                                          <p:spTgt spid="80906"/>
                                        </p:tgtEl>
                                        <p:attrNameLst>
                                          <p:attrName>fillcolor</p:attrName>
                                        </p:attrNameLst>
                                      </p:cBhvr>
                                      <p:to>
                                        <a:schemeClr val="accent2"/>
                                      </p:to>
                                    </p:animClr>
                                    <p:set>
                                      <p:cBhvr>
                                        <p:cTn id="324" dur="100" fill="hold"/>
                                        <p:tgtEl>
                                          <p:spTgt spid="80906"/>
                                        </p:tgtEl>
                                        <p:attrNameLst>
                                          <p:attrName>fill.type</p:attrName>
                                        </p:attrNameLst>
                                      </p:cBhvr>
                                      <p:to>
                                        <p:strVal val="solid"/>
                                      </p:to>
                                    </p:set>
                                    <p:set>
                                      <p:cBhvr>
                                        <p:cTn id="325" dur="100" fill="hold"/>
                                        <p:tgtEl>
                                          <p:spTgt spid="80906"/>
                                        </p:tgtEl>
                                        <p:attrNameLst>
                                          <p:attrName>fill.on</p:attrName>
                                        </p:attrNameLst>
                                      </p:cBhvr>
                                      <p:to>
                                        <p:strVal val="true"/>
                                      </p:to>
                                    </p:set>
                                    <p:animRot by="120000">
                                      <p:cBhvr>
                                        <p:cTn id="326" dur="100" fill="hold">
                                          <p:stCondLst>
                                            <p:cond delay="0"/>
                                          </p:stCondLst>
                                        </p:cTn>
                                        <p:tgtEl>
                                          <p:spTgt spid="80906"/>
                                        </p:tgtEl>
                                        <p:attrNameLst>
                                          <p:attrName>r</p:attrName>
                                        </p:attrNameLst>
                                      </p:cBhvr>
                                    </p:animRot>
                                    <p:animRot by="-240000">
                                      <p:cBhvr>
                                        <p:cTn id="327" dur="200" fill="hold">
                                          <p:stCondLst>
                                            <p:cond delay="200"/>
                                          </p:stCondLst>
                                        </p:cTn>
                                        <p:tgtEl>
                                          <p:spTgt spid="80906"/>
                                        </p:tgtEl>
                                        <p:attrNameLst>
                                          <p:attrName>r</p:attrName>
                                        </p:attrNameLst>
                                      </p:cBhvr>
                                    </p:animRot>
                                    <p:animRot by="240000">
                                      <p:cBhvr>
                                        <p:cTn id="328" dur="200" fill="hold">
                                          <p:stCondLst>
                                            <p:cond delay="400"/>
                                          </p:stCondLst>
                                        </p:cTn>
                                        <p:tgtEl>
                                          <p:spTgt spid="80906"/>
                                        </p:tgtEl>
                                        <p:attrNameLst>
                                          <p:attrName>r</p:attrName>
                                        </p:attrNameLst>
                                      </p:cBhvr>
                                    </p:animRot>
                                    <p:animRot by="-240000">
                                      <p:cBhvr>
                                        <p:cTn id="329" dur="200" fill="hold">
                                          <p:stCondLst>
                                            <p:cond delay="600"/>
                                          </p:stCondLst>
                                        </p:cTn>
                                        <p:tgtEl>
                                          <p:spTgt spid="80906"/>
                                        </p:tgtEl>
                                        <p:attrNameLst>
                                          <p:attrName>r</p:attrName>
                                        </p:attrNameLst>
                                      </p:cBhvr>
                                    </p:animRot>
                                    <p:animRot by="120000">
                                      <p:cBhvr>
                                        <p:cTn id="330" dur="200" fill="hold">
                                          <p:stCondLst>
                                            <p:cond delay="800"/>
                                          </p:stCondLst>
                                        </p:cTn>
                                        <p:tgtEl>
                                          <p:spTgt spid="80906"/>
                                        </p:tgtEl>
                                        <p:attrNameLst>
                                          <p:attrName>r</p:attrName>
                                        </p:attrNameLst>
                                      </p:cBhvr>
                                    </p:animRot>
                                  </p:childTnLst>
                                </p:cTn>
                              </p:par>
                              <p:par>
                                <p:cTn id="331" presetID="32" presetClass="emph" presetSubtype="0" fill="hold" grpId="2" nodeType="withEffect">
                                  <p:stCondLst>
                                    <p:cond delay="0"/>
                                  </p:stCondLst>
                                  <p:childTnLst>
                                    <p:animClr clrSpc="rgb" dir="cw">
                                      <p:cBhvr override="childStyle">
                                        <p:cTn id="332" dur="100" fill="hold"/>
                                        <p:tgtEl>
                                          <p:spTgt spid="80922"/>
                                        </p:tgtEl>
                                        <p:attrNameLst>
                                          <p:attrName>style.color</p:attrName>
                                        </p:attrNameLst>
                                      </p:cBhvr>
                                      <p:to>
                                        <a:schemeClr val="accent2"/>
                                      </p:to>
                                    </p:animClr>
                                    <p:animClr clrSpc="rgb" dir="cw">
                                      <p:cBhvr>
                                        <p:cTn id="333" dur="100" fill="hold"/>
                                        <p:tgtEl>
                                          <p:spTgt spid="80922"/>
                                        </p:tgtEl>
                                        <p:attrNameLst>
                                          <p:attrName>fillcolor</p:attrName>
                                        </p:attrNameLst>
                                      </p:cBhvr>
                                      <p:to>
                                        <a:schemeClr val="accent2"/>
                                      </p:to>
                                    </p:animClr>
                                    <p:set>
                                      <p:cBhvr>
                                        <p:cTn id="334" dur="100" fill="hold"/>
                                        <p:tgtEl>
                                          <p:spTgt spid="80922"/>
                                        </p:tgtEl>
                                        <p:attrNameLst>
                                          <p:attrName>fill.type</p:attrName>
                                        </p:attrNameLst>
                                      </p:cBhvr>
                                      <p:to>
                                        <p:strVal val="solid"/>
                                      </p:to>
                                    </p:set>
                                    <p:set>
                                      <p:cBhvr>
                                        <p:cTn id="335" dur="100" fill="hold"/>
                                        <p:tgtEl>
                                          <p:spTgt spid="80922"/>
                                        </p:tgtEl>
                                        <p:attrNameLst>
                                          <p:attrName>fill.on</p:attrName>
                                        </p:attrNameLst>
                                      </p:cBhvr>
                                      <p:to>
                                        <p:strVal val="true"/>
                                      </p:to>
                                    </p:set>
                                    <p:animRot by="120000">
                                      <p:cBhvr>
                                        <p:cTn id="336" dur="100" fill="hold">
                                          <p:stCondLst>
                                            <p:cond delay="0"/>
                                          </p:stCondLst>
                                        </p:cTn>
                                        <p:tgtEl>
                                          <p:spTgt spid="80922"/>
                                        </p:tgtEl>
                                        <p:attrNameLst>
                                          <p:attrName>r</p:attrName>
                                        </p:attrNameLst>
                                      </p:cBhvr>
                                    </p:animRot>
                                    <p:animRot by="-240000">
                                      <p:cBhvr>
                                        <p:cTn id="337" dur="200" fill="hold">
                                          <p:stCondLst>
                                            <p:cond delay="200"/>
                                          </p:stCondLst>
                                        </p:cTn>
                                        <p:tgtEl>
                                          <p:spTgt spid="80922"/>
                                        </p:tgtEl>
                                        <p:attrNameLst>
                                          <p:attrName>r</p:attrName>
                                        </p:attrNameLst>
                                      </p:cBhvr>
                                    </p:animRot>
                                    <p:animRot by="240000">
                                      <p:cBhvr>
                                        <p:cTn id="338" dur="200" fill="hold">
                                          <p:stCondLst>
                                            <p:cond delay="400"/>
                                          </p:stCondLst>
                                        </p:cTn>
                                        <p:tgtEl>
                                          <p:spTgt spid="80922"/>
                                        </p:tgtEl>
                                        <p:attrNameLst>
                                          <p:attrName>r</p:attrName>
                                        </p:attrNameLst>
                                      </p:cBhvr>
                                    </p:animRot>
                                    <p:animRot by="-240000">
                                      <p:cBhvr>
                                        <p:cTn id="339" dur="200" fill="hold">
                                          <p:stCondLst>
                                            <p:cond delay="600"/>
                                          </p:stCondLst>
                                        </p:cTn>
                                        <p:tgtEl>
                                          <p:spTgt spid="80922"/>
                                        </p:tgtEl>
                                        <p:attrNameLst>
                                          <p:attrName>r</p:attrName>
                                        </p:attrNameLst>
                                      </p:cBhvr>
                                    </p:animRot>
                                    <p:animRot by="120000">
                                      <p:cBhvr>
                                        <p:cTn id="340" dur="200" fill="hold">
                                          <p:stCondLst>
                                            <p:cond delay="800"/>
                                          </p:stCondLst>
                                        </p:cTn>
                                        <p:tgtEl>
                                          <p:spTgt spid="80922"/>
                                        </p:tgtEl>
                                        <p:attrNameLst>
                                          <p:attrName>r</p:attrName>
                                        </p:attrNameLst>
                                      </p:cBhvr>
                                    </p:animRot>
                                  </p:childTnLst>
                                </p:cTn>
                              </p:par>
                            </p:childTnLst>
                          </p:cTn>
                        </p:par>
                        <p:par>
                          <p:cTn id="341" fill="hold">
                            <p:stCondLst>
                              <p:cond delay="1000"/>
                            </p:stCondLst>
                            <p:childTnLst>
                              <p:par>
                                <p:cTn id="342" presetID="22" presetClass="entr" presetSubtype="8" fill="hold" grpId="0" nodeType="afterEffect">
                                  <p:stCondLst>
                                    <p:cond delay="0"/>
                                  </p:stCondLst>
                                  <p:childTnLst>
                                    <p:set>
                                      <p:cBhvr>
                                        <p:cTn id="343" dur="1" fill="hold">
                                          <p:stCondLst>
                                            <p:cond delay="0"/>
                                          </p:stCondLst>
                                        </p:cTn>
                                        <p:tgtEl>
                                          <p:spTgt spid="80909"/>
                                        </p:tgtEl>
                                        <p:attrNameLst>
                                          <p:attrName>style.visibility</p:attrName>
                                        </p:attrNameLst>
                                      </p:cBhvr>
                                      <p:to>
                                        <p:strVal val="visible"/>
                                      </p:to>
                                    </p:set>
                                    <p:animEffect transition="in" filter="wipe(left)">
                                      <p:cBhvr>
                                        <p:cTn id="344" dur="500"/>
                                        <p:tgtEl>
                                          <p:spTgt spid="80909"/>
                                        </p:tgtEl>
                                      </p:cBhvr>
                                    </p:animEffect>
                                  </p:childTnLst>
                                </p:cTn>
                              </p:par>
                              <p:par>
                                <p:cTn id="345" presetID="22" presetClass="entr" presetSubtype="2" fill="hold" grpId="0" nodeType="withEffect">
                                  <p:stCondLst>
                                    <p:cond delay="0"/>
                                  </p:stCondLst>
                                  <p:childTnLst>
                                    <p:set>
                                      <p:cBhvr>
                                        <p:cTn id="346" dur="1" fill="hold">
                                          <p:stCondLst>
                                            <p:cond delay="0"/>
                                          </p:stCondLst>
                                        </p:cTn>
                                        <p:tgtEl>
                                          <p:spTgt spid="80900"/>
                                        </p:tgtEl>
                                        <p:attrNameLst>
                                          <p:attrName>style.visibility</p:attrName>
                                        </p:attrNameLst>
                                      </p:cBhvr>
                                      <p:to>
                                        <p:strVal val="visible"/>
                                      </p:to>
                                    </p:set>
                                    <p:animEffect transition="in" filter="wipe(right)">
                                      <p:cBhvr>
                                        <p:cTn id="347" dur="500"/>
                                        <p:tgtEl>
                                          <p:spTgt spid="80900"/>
                                        </p:tgtEl>
                                      </p:cBhvr>
                                    </p:animEffect>
                                  </p:childTnLst>
                                </p:cTn>
                              </p:par>
                              <p:par>
                                <p:cTn id="348" presetID="22" presetClass="entr" presetSubtype="2" fill="hold" grpId="0" nodeType="withEffect">
                                  <p:stCondLst>
                                    <p:cond delay="0"/>
                                  </p:stCondLst>
                                  <p:childTnLst>
                                    <p:set>
                                      <p:cBhvr>
                                        <p:cTn id="349" dur="1" fill="hold">
                                          <p:stCondLst>
                                            <p:cond delay="0"/>
                                          </p:stCondLst>
                                        </p:cTn>
                                        <p:tgtEl>
                                          <p:spTgt spid="80926"/>
                                        </p:tgtEl>
                                        <p:attrNameLst>
                                          <p:attrName>style.visibility</p:attrName>
                                        </p:attrNameLst>
                                      </p:cBhvr>
                                      <p:to>
                                        <p:strVal val="visible"/>
                                      </p:to>
                                    </p:set>
                                    <p:animEffect transition="in" filter="wipe(right)">
                                      <p:cBhvr>
                                        <p:cTn id="350" dur="500"/>
                                        <p:tgtEl>
                                          <p:spTgt spid="80926"/>
                                        </p:tgtEl>
                                      </p:cBhvr>
                                    </p:animEffect>
                                  </p:childTnLst>
                                </p:cTn>
                              </p:par>
                              <p:par>
                                <p:cTn id="351" presetID="22" presetClass="entr" presetSubtype="2" fill="hold" grpId="0" nodeType="withEffect">
                                  <p:stCondLst>
                                    <p:cond delay="0"/>
                                  </p:stCondLst>
                                  <p:childTnLst>
                                    <p:set>
                                      <p:cBhvr>
                                        <p:cTn id="352" dur="1" fill="hold">
                                          <p:stCondLst>
                                            <p:cond delay="0"/>
                                          </p:stCondLst>
                                        </p:cTn>
                                        <p:tgtEl>
                                          <p:spTgt spid="80927"/>
                                        </p:tgtEl>
                                        <p:attrNameLst>
                                          <p:attrName>style.visibility</p:attrName>
                                        </p:attrNameLst>
                                      </p:cBhvr>
                                      <p:to>
                                        <p:strVal val="visible"/>
                                      </p:to>
                                    </p:set>
                                    <p:animEffect transition="in" filter="wipe(right)">
                                      <p:cBhvr>
                                        <p:cTn id="353" dur="500"/>
                                        <p:tgtEl>
                                          <p:spTgt spid="80927"/>
                                        </p:tgtEl>
                                      </p:cBhvr>
                                    </p:animEffect>
                                  </p:childTnLst>
                                </p:cTn>
                              </p:par>
                              <p:par>
                                <p:cTn id="354" presetID="22" presetClass="entr" presetSubtype="2" fill="hold" grpId="0" nodeType="withEffect">
                                  <p:stCondLst>
                                    <p:cond delay="0"/>
                                  </p:stCondLst>
                                  <p:childTnLst>
                                    <p:set>
                                      <p:cBhvr>
                                        <p:cTn id="355" dur="1" fill="hold">
                                          <p:stCondLst>
                                            <p:cond delay="0"/>
                                          </p:stCondLst>
                                        </p:cTn>
                                        <p:tgtEl>
                                          <p:spTgt spid="80928"/>
                                        </p:tgtEl>
                                        <p:attrNameLst>
                                          <p:attrName>style.visibility</p:attrName>
                                        </p:attrNameLst>
                                      </p:cBhvr>
                                      <p:to>
                                        <p:strVal val="visible"/>
                                      </p:to>
                                    </p:set>
                                    <p:animEffect transition="in" filter="wipe(right)">
                                      <p:cBhvr>
                                        <p:cTn id="356" dur="500"/>
                                        <p:tgtEl>
                                          <p:spTgt spid="80928"/>
                                        </p:tgtEl>
                                      </p:cBhvr>
                                    </p:animEffect>
                                  </p:childTnLst>
                                </p:cTn>
                              </p:par>
                              <p:par>
                                <p:cTn id="357" presetID="22" presetClass="entr" presetSubtype="8" fill="hold" grpId="0" nodeType="withEffect">
                                  <p:stCondLst>
                                    <p:cond delay="0"/>
                                  </p:stCondLst>
                                  <p:childTnLst>
                                    <p:set>
                                      <p:cBhvr>
                                        <p:cTn id="358" dur="1" fill="hold">
                                          <p:stCondLst>
                                            <p:cond delay="0"/>
                                          </p:stCondLst>
                                        </p:cTn>
                                        <p:tgtEl>
                                          <p:spTgt spid="80929"/>
                                        </p:tgtEl>
                                        <p:attrNameLst>
                                          <p:attrName>style.visibility</p:attrName>
                                        </p:attrNameLst>
                                      </p:cBhvr>
                                      <p:to>
                                        <p:strVal val="visible"/>
                                      </p:to>
                                    </p:set>
                                    <p:animEffect transition="in" filter="wipe(left)">
                                      <p:cBhvr>
                                        <p:cTn id="359" dur="500"/>
                                        <p:tgtEl>
                                          <p:spTgt spid="80929"/>
                                        </p:tgtEl>
                                      </p:cBhvr>
                                    </p:animEffect>
                                  </p:childTnLst>
                                </p:cTn>
                              </p:par>
                              <p:par>
                                <p:cTn id="360" presetID="22" presetClass="entr" presetSubtype="8" fill="hold" grpId="0" nodeType="withEffect">
                                  <p:stCondLst>
                                    <p:cond delay="0"/>
                                  </p:stCondLst>
                                  <p:childTnLst>
                                    <p:set>
                                      <p:cBhvr>
                                        <p:cTn id="361" dur="1" fill="hold">
                                          <p:stCondLst>
                                            <p:cond delay="0"/>
                                          </p:stCondLst>
                                        </p:cTn>
                                        <p:tgtEl>
                                          <p:spTgt spid="80930"/>
                                        </p:tgtEl>
                                        <p:attrNameLst>
                                          <p:attrName>style.visibility</p:attrName>
                                        </p:attrNameLst>
                                      </p:cBhvr>
                                      <p:to>
                                        <p:strVal val="visible"/>
                                      </p:to>
                                    </p:set>
                                    <p:animEffect transition="in" filter="wipe(left)">
                                      <p:cBhvr>
                                        <p:cTn id="362" dur="500"/>
                                        <p:tgtEl>
                                          <p:spTgt spid="80930"/>
                                        </p:tgtEl>
                                      </p:cBhvr>
                                    </p:animEffect>
                                  </p:childTnLst>
                                </p:cTn>
                              </p:par>
                              <p:par>
                                <p:cTn id="363" presetID="22" presetClass="entr" presetSubtype="4" fill="hold" grpId="0" nodeType="withEffect">
                                  <p:stCondLst>
                                    <p:cond delay="0"/>
                                  </p:stCondLst>
                                  <p:childTnLst>
                                    <p:set>
                                      <p:cBhvr>
                                        <p:cTn id="364" dur="1" fill="hold">
                                          <p:stCondLst>
                                            <p:cond delay="0"/>
                                          </p:stCondLst>
                                        </p:cTn>
                                        <p:tgtEl>
                                          <p:spTgt spid="80931"/>
                                        </p:tgtEl>
                                        <p:attrNameLst>
                                          <p:attrName>style.visibility</p:attrName>
                                        </p:attrNameLst>
                                      </p:cBhvr>
                                      <p:to>
                                        <p:strVal val="visible"/>
                                      </p:to>
                                    </p:set>
                                    <p:animEffect transition="in" filter="wipe(down)">
                                      <p:cBhvr>
                                        <p:cTn id="365" dur="500"/>
                                        <p:tgtEl>
                                          <p:spTgt spid="80931"/>
                                        </p:tgtEl>
                                      </p:cBhvr>
                                    </p:animEffect>
                                  </p:childTnLst>
                                </p:cTn>
                              </p:par>
                              <p:par>
                                <p:cTn id="366" presetID="22" presetClass="entr" presetSubtype="8" fill="hold" grpId="0" nodeType="withEffect">
                                  <p:stCondLst>
                                    <p:cond delay="0"/>
                                  </p:stCondLst>
                                  <p:childTnLst>
                                    <p:set>
                                      <p:cBhvr>
                                        <p:cTn id="367" dur="1" fill="hold">
                                          <p:stCondLst>
                                            <p:cond delay="0"/>
                                          </p:stCondLst>
                                        </p:cTn>
                                        <p:tgtEl>
                                          <p:spTgt spid="80932"/>
                                        </p:tgtEl>
                                        <p:attrNameLst>
                                          <p:attrName>style.visibility</p:attrName>
                                        </p:attrNameLst>
                                      </p:cBhvr>
                                      <p:to>
                                        <p:strVal val="visible"/>
                                      </p:to>
                                    </p:set>
                                    <p:animEffect transition="in" filter="wipe(left)">
                                      <p:cBhvr>
                                        <p:cTn id="368" dur="500"/>
                                        <p:tgtEl>
                                          <p:spTgt spid="80932"/>
                                        </p:tgtEl>
                                      </p:cBhvr>
                                    </p:animEffect>
                                  </p:childTnLst>
                                </p:cTn>
                              </p:par>
                              <p:par>
                                <p:cTn id="369" presetID="22" presetClass="entr" presetSubtype="4" fill="hold" grpId="0" nodeType="withEffect">
                                  <p:stCondLst>
                                    <p:cond delay="0"/>
                                  </p:stCondLst>
                                  <p:childTnLst>
                                    <p:set>
                                      <p:cBhvr>
                                        <p:cTn id="370" dur="1" fill="hold">
                                          <p:stCondLst>
                                            <p:cond delay="0"/>
                                          </p:stCondLst>
                                        </p:cTn>
                                        <p:tgtEl>
                                          <p:spTgt spid="80933"/>
                                        </p:tgtEl>
                                        <p:attrNameLst>
                                          <p:attrName>style.visibility</p:attrName>
                                        </p:attrNameLst>
                                      </p:cBhvr>
                                      <p:to>
                                        <p:strVal val="visible"/>
                                      </p:to>
                                    </p:set>
                                    <p:animEffect transition="in" filter="wipe(down)">
                                      <p:cBhvr>
                                        <p:cTn id="371" dur="500"/>
                                        <p:tgtEl>
                                          <p:spTgt spid="80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5" grpId="0" animBg="1"/>
      <p:bldP spid="80905" grpId="1" animBg="1"/>
      <p:bldP spid="80909" grpId="0"/>
      <p:bldP spid="80924" grpId="0" animBg="1"/>
      <p:bldP spid="80924" grpId="1" animBg="1"/>
      <p:bldP spid="80926" grpId="0" animBg="1"/>
      <p:bldP spid="80927" grpId="0" animBg="1"/>
      <p:bldP spid="80928" grpId="0" animBg="1"/>
      <p:bldP spid="80929" grpId="0" animBg="1"/>
      <p:bldP spid="80930" grpId="0" animBg="1"/>
      <p:bldP spid="80931" grpId="0" animBg="1"/>
      <p:bldP spid="80932" grpId="0" animBg="1"/>
      <p:bldP spid="80933" grpId="0" animBg="1"/>
      <p:bldP spid="80935" grpId="0" animBg="1"/>
      <p:bldP spid="80936" grpId="0" animBg="1"/>
      <p:bldP spid="80937" grpId="0" animBg="1"/>
      <p:bldP spid="80938" grpId="0" animBg="1"/>
      <p:bldP spid="80939" grpId="0" animBg="1"/>
      <p:bldP spid="80940" grpId="0" animBg="1"/>
      <p:bldP spid="80941" grpId="0" animBg="1"/>
      <p:bldP spid="80942" grpId="0" animBg="1"/>
      <p:bldP spid="80943" grpId="0" animBg="1"/>
      <p:bldP spid="80944" grpId="0" animBg="1"/>
      <p:bldP spid="80945" grpId="0" animBg="1"/>
      <p:bldP spid="80946" grpId="0" animBg="1"/>
      <p:bldP spid="80947" grpId="0" animBg="1"/>
      <p:bldP spid="80948" grpId="0" animBg="1"/>
      <p:bldP spid="80949" grpId="0" animBg="1"/>
      <p:bldP spid="80904" grpId="0" animBg="1"/>
      <p:bldP spid="80904" grpId="1" animBg="1"/>
      <p:bldP spid="80904" grpId="2" animBg="1"/>
      <p:bldP spid="80906" grpId="0" animBg="1"/>
      <p:bldP spid="80906" grpId="1" animBg="1"/>
      <p:bldP spid="80906" grpId="2" animBg="1"/>
      <p:bldP spid="80916" grpId="0" animBg="1"/>
      <p:bldP spid="80916" grpId="1" animBg="1"/>
      <p:bldP spid="80916" grpId="2" animBg="1"/>
      <p:bldP spid="80917" grpId="0" animBg="1"/>
      <p:bldP spid="80917" grpId="1" animBg="1"/>
      <p:bldP spid="80917" grpId="2" animBg="1"/>
      <p:bldP spid="80918" grpId="0" animBg="1"/>
      <p:bldP spid="80918" grpId="1" animBg="1"/>
      <p:bldP spid="80918" grpId="2" animBg="1"/>
      <p:bldP spid="80919" grpId="0" animBg="1"/>
      <p:bldP spid="80919" grpId="1" animBg="1"/>
      <p:bldP spid="80919" grpId="2" animBg="1"/>
      <p:bldP spid="80920" grpId="0" animBg="1"/>
      <p:bldP spid="80920" grpId="1" animBg="1"/>
      <p:bldP spid="80920" grpId="2" animBg="1"/>
      <p:bldP spid="80921" grpId="0" animBg="1"/>
      <p:bldP spid="80921" grpId="1" animBg="1"/>
      <p:bldP spid="80921" grpId="2" animBg="1"/>
      <p:bldP spid="80922" grpId="0" animBg="1"/>
      <p:bldP spid="80922" grpId="1" animBg="1"/>
      <p:bldP spid="80922" grpId="2"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p:cNvSpPr>
            <a:spLocks noGrp="1"/>
          </p:cNvSpPr>
          <p:nvPr>
            <p:ph type="title"/>
          </p:nvPr>
        </p:nvSpPr>
        <p:spPr>
          <a:xfrm>
            <a:off x="2074863" y="449263"/>
            <a:ext cx="5257800" cy="593725"/>
          </a:xfrm>
        </p:spPr>
        <p:txBody>
          <a:bodyPr/>
          <a:lstStyle/>
          <a:p>
            <a:pPr algn="l"/>
            <a:r>
              <a:rPr lang="en-US" sz="4000" smtClean="0"/>
              <a:t>The OPUS-RS Interface</a:t>
            </a:r>
          </a:p>
        </p:txBody>
      </p:sp>
      <p:sp>
        <p:nvSpPr>
          <p:cNvPr id="16" name="Date Placeholder 15"/>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sp>
        <p:nvSpPr>
          <p:cNvPr id="7" name="TextBox 6"/>
          <p:cNvSpPr txBox="1"/>
          <p:nvPr/>
        </p:nvSpPr>
        <p:spPr>
          <a:xfrm>
            <a:off x="2049463" y="1619250"/>
            <a:ext cx="6956425" cy="3786188"/>
          </a:xfrm>
          <a:prstGeom prst="rect">
            <a:avLst/>
          </a:prstGeom>
          <a:noFill/>
        </p:spPr>
        <p:txBody>
          <a:bodyPr>
            <a:spAutoFit/>
          </a:bodyPr>
          <a:lstStyle/>
          <a:p>
            <a:pPr>
              <a:defRPr/>
            </a:pPr>
            <a:r>
              <a:rPr lang="en-US" sz="2400" dirty="0">
                <a:solidFill>
                  <a:prstClr val="black"/>
                </a:solidFill>
              </a:rPr>
              <a:t>With OPUS-RS, the beautiful simplicity remained. In fact the entry form is the same as for OPUS-S. The user provides:</a:t>
            </a:r>
          </a:p>
          <a:p>
            <a:pPr marL="804863" indent="-341313">
              <a:buFont typeface="Arial" pitchFamily="34" charset="0"/>
              <a:buChar char="•"/>
              <a:defRPr/>
            </a:pPr>
            <a:r>
              <a:rPr lang="en-US" sz="2400" dirty="0">
                <a:solidFill>
                  <a:prstClr val="black"/>
                </a:solidFill>
              </a:rPr>
              <a:t>Their email address.</a:t>
            </a:r>
          </a:p>
          <a:p>
            <a:pPr marL="804863" indent="-341313">
              <a:buFont typeface="Arial" pitchFamily="34" charset="0"/>
              <a:buChar char="•"/>
              <a:defRPr/>
            </a:pPr>
            <a:r>
              <a:rPr lang="en-US" sz="2400" dirty="0">
                <a:solidFill>
                  <a:prstClr val="black"/>
                </a:solidFill>
              </a:rPr>
              <a:t>An antenna type.</a:t>
            </a:r>
          </a:p>
          <a:p>
            <a:pPr marL="804863" indent="-341313">
              <a:buFont typeface="Arial" pitchFamily="34" charset="0"/>
              <a:buChar char="•"/>
              <a:defRPr/>
            </a:pPr>
            <a:r>
              <a:rPr lang="en-US" sz="2400" dirty="0">
                <a:solidFill>
                  <a:prstClr val="black"/>
                </a:solidFill>
              </a:rPr>
              <a:t>The vertical offset to the ARP.</a:t>
            </a:r>
          </a:p>
          <a:p>
            <a:pPr marL="804863" indent="-341313">
              <a:buFont typeface="Arial" pitchFamily="34" charset="0"/>
              <a:buChar char="•"/>
              <a:defRPr/>
            </a:pPr>
            <a:r>
              <a:rPr lang="en-US" sz="2400" dirty="0">
                <a:solidFill>
                  <a:prstClr val="black"/>
                </a:solidFill>
              </a:rPr>
              <a:t>15-minutes to 2-hours of GPS L1 + L2 data.</a:t>
            </a:r>
          </a:p>
          <a:p>
            <a:pPr>
              <a:defRPr/>
            </a:pPr>
            <a:endParaRPr lang="en-US" sz="2400" dirty="0">
              <a:solidFill>
                <a:prstClr val="black"/>
              </a:solidFill>
            </a:endParaRPr>
          </a:p>
          <a:p>
            <a:pPr>
              <a:defRPr/>
            </a:pPr>
            <a:r>
              <a:rPr lang="en-US" sz="2400" dirty="0">
                <a:solidFill>
                  <a:prstClr val="black"/>
                </a:solidFill>
              </a:rPr>
              <a:t>The user receives:</a:t>
            </a:r>
          </a:p>
          <a:p>
            <a:pPr marL="804863" indent="-341313">
              <a:buFont typeface="Arial" pitchFamily="34" charset="0"/>
              <a:buChar char="•"/>
              <a:defRPr/>
            </a:pPr>
            <a:r>
              <a:rPr lang="en-US" sz="2400" dirty="0">
                <a:solidFill>
                  <a:prstClr val="black"/>
                </a:solidFill>
              </a:rPr>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5940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5940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5939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5940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495C33FE-135E-40E9-8097-AB13552B87F2}"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68</a:t>
                </a:fld>
                <a:r>
                  <a:rPr lang="en-GB" b="1" dirty="0">
                    <a:solidFill>
                      <a:srgbClr val="282878"/>
                    </a:solidFill>
                  </a:rPr>
                  <a:t> </a:t>
                </a:r>
              </a:p>
            </p:txBody>
          </p:sp>
        </p:grpSp>
      </p:grpSp>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8"/>
          <p:cNvSpPr txBox="1">
            <a:spLocks noChangeArrowheads="1"/>
          </p:cNvSpPr>
          <p:nvPr/>
        </p:nvSpPr>
        <p:spPr bwMode="auto">
          <a:xfrm>
            <a:off x="274638" y="5029200"/>
            <a:ext cx="8558212" cy="830263"/>
          </a:xfrm>
          <a:prstGeom prst="rect">
            <a:avLst/>
          </a:prstGeom>
          <a:noFill/>
          <a:ln w="9525">
            <a:noFill/>
            <a:miter lim="800000"/>
            <a:headEnd/>
            <a:tailEnd/>
          </a:ln>
        </p:spPr>
        <p:txBody>
          <a:bodyPr>
            <a:spAutoFit/>
          </a:bodyPr>
          <a:lstStyle/>
          <a:p>
            <a:r>
              <a:rPr lang="en-US" sz="2400">
                <a:solidFill>
                  <a:prstClr val="black"/>
                </a:solidFill>
              </a:rPr>
              <a:t>The same interface is used except one clicks the “Upload to RAPID-STATIC” button instead.</a:t>
            </a:r>
          </a:p>
        </p:txBody>
      </p:sp>
      <p:sp>
        <p:nvSpPr>
          <p:cNvPr id="60419" name="Title 3"/>
          <p:cNvSpPr>
            <a:spLocks noGrp="1"/>
          </p:cNvSpPr>
          <p:nvPr>
            <p:ph type="title"/>
          </p:nvPr>
        </p:nvSpPr>
        <p:spPr>
          <a:xfrm>
            <a:off x="2247900" y="503238"/>
            <a:ext cx="5351463" cy="593725"/>
          </a:xfrm>
        </p:spPr>
        <p:txBody>
          <a:bodyPr/>
          <a:lstStyle/>
          <a:p>
            <a:pPr algn="l"/>
            <a:r>
              <a:rPr lang="en-US" sz="4000" smtClean="0"/>
              <a:t>The OPUS-RS Interface</a:t>
            </a:r>
          </a:p>
        </p:txBody>
      </p:sp>
      <p:sp>
        <p:nvSpPr>
          <p:cNvPr id="13" name="Date Placeholder 12"/>
          <p:cNvSpPr>
            <a:spLocks noGrp="1"/>
          </p:cNvSpPr>
          <p:nvPr>
            <p:ph type="dt" sz="half" idx="10"/>
          </p:nvPr>
        </p:nvSpPr>
        <p:spPr/>
        <p:txBody>
          <a:bodyPr/>
          <a:lstStyle/>
          <a:p>
            <a:pPr>
              <a:defRPr/>
            </a:pPr>
            <a:r>
              <a:rPr lang="en-US" dirty="0">
                <a:solidFill>
                  <a:prstClr val="black">
                    <a:tint val="75000"/>
                  </a:prstClr>
                </a:solidFill>
              </a:rPr>
              <a:t>2012 </a:t>
            </a:r>
            <a:r>
              <a:rPr lang="en-US" dirty="0" err="1" smtClean="0">
                <a:solidFill>
                  <a:prstClr val="black">
                    <a:tint val="75000"/>
                  </a:prstClr>
                </a:solidFill>
              </a:rPr>
              <a:t>SurvCon</a:t>
            </a:r>
            <a:r>
              <a:rPr lang="en-US" dirty="0" smtClean="0">
                <a:solidFill>
                  <a:prstClr val="black">
                    <a:tint val="75000"/>
                  </a:prstClr>
                </a:solidFill>
              </a:rPr>
              <a:t> Atlantic City NJ</a:t>
            </a:r>
            <a:endParaRPr lang="en-US" dirty="0">
              <a:solidFill>
                <a:prstClr val="black">
                  <a:tint val="75000"/>
                </a:prstClr>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042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grpSp>
          <p:nvGrpSpPr>
            <p:cNvPr id="3" name="Group 4"/>
            <p:cNvGrpSpPr>
              <a:grpSpLocks/>
            </p:cNvGrpSpPr>
            <p:nvPr/>
          </p:nvGrpSpPr>
          <p:grpSpPr bwMode="auto">
            <a:xfrm>
              <a:off x="121" y="4559"/>
              <a:ext cx="1014" cy="193"/>
              <a:chOff x="121" y="4559"/>
              <a:chExt cx="1014" cy="193"/>
            </a:xfrm>
          </p:grpSpPr>
          <p:sp>
            <p:nvSpPr>
              <p:cNvPr id="6043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solidFill>
                    <a:prstClr val="black"/>
                  </a:solidFill>
                </a:endParaRPr>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rgbClr val="1F497D">
                      <a:lumMod val="60000"/>
                      <a:lumOff val="40000"/>
                    </a:srgb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604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grpSp>
          <p:nvGrpSpPr>
            <p:cNvPr id="5" name="Group 9"/>
            <p:cNvGrpSpPr>
              <a:grpSpLocks/>
            </p:cNvGrpSpPr>
            <p:nvPr/>
          </p:nvGrpSpPr>
          <p:grpSpPr bwMode="auto">
            <a:xfrm>
              <a:off x="5904" y="4543"/>
              <a:ext cx="178" cy="193"/>
              <a:chOff x="5904" y="4543"/>
              <a:chExt cx="178" cy="193"/>
            </a:xfrm>
          </p:grpSpPr>
          <p:sp>
            <p:nvSpPr>
              <p:cNvPr id="604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solidFill>
                    <a:prstClr val="black"/>
                  </a:solidFill>
                </a:endParaRPr>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FF50C61B-BDA5-418C-ADD2-56D983F7737C}" type="slidenum">
                  <a:rPr lang="en-GB" sz="1600" b="1">
                    <a:solidFill>
                      <a:srgbClr val="1F497D">
                        <a:lumMod val="60000"/>
                        <a:lumOff val="40000"/>
                      </a:srgb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69</a:t>
                </a:fld>
                <a:r>
                  <a:rPr lang="en-GB" b="1" dirty="0">
                    <a:solidFill>
                      <a:srgbClr val="282878"/>
                    </a:solidFill>
                  </a:rPr>
                  <a:t> </a:t>
                </a:r>
              </a:p>
            </p:txBody>
          </p:sp>
        </p:grpSp>
      </p:grpSp>
      <p:sp>
        <p:nvSpPr>
          <p:cNvPr id="60422" name="TextBox 15"/>
          <p:cNvSpPr txBox="1">
            <a:spLocks noChangeArrowheads="1"/>
          </p:cNvSpPr>
          <p:nvPr/>
        </p:nvSpPr>
        <p:spPr bwMode="auto">
          <a:xfrm>
            <a:off x="3844925" y="4765675"/>
            <a:ext cx="3176588" cy="307975"/>
          </a:xfrm>
          <a:prstGeom prst="rect">
            <a:avLst/>
          </a:prstGeom>
          <a:noFill/>
          <a:ln w="9525">
            <a:noFill/>
            <a:miter lim="800000"/>
            <a:headEnd/>
            <a:tailEnd/>
          </a:ln>
        </p:spPr>
        <p:txBody>
          <a:bodyPr>
            <a:spAutoFit/>
          </a:bodyPr>
          <a:lstStyle/>
          <a:p>
            <a:r>
              <a:rPr lang="en-US" sz="1400" dirty="0">
                <a:solidFill>
                  <a:prstClr val="black"/>
                </a:solidFill>
              </a:rPr>
              <a:t>http://geodesy.noaa.gov/OPUS/</a:t>
            </a:r>
          </a:p>
        </p:txBody>
      </p:sp>
      <p:pic>
        <p:nvPicPr>
          <p:cNvPr id="60424" name="Picture 2"/>
          <p:cNvPicPr>
            <a:picLocks noChangeAspect="1" noChangeArrowheads="1"/>
          </p:cNvPicPr>
          <p:nvPr/>
        </p:nvPicPr>
        <p:blipFill>
          <a:blip r:embed="rId2" cstate="print"/>
          <a:srcRect/>
          <a:stretch>
            <a:fillRect/>
          </a:stretch>
        </p:blipFill>
        <p:spPr bwMode="auto">
          <a:xfrm>
            <a:off x="2962275" y="1155700"/>
            <a:ext cx="4703763" cy="3590925"/>
          </a:xfrm>
          <a:prstGeom prst="rect">
            <a:avLst/>
          </a:prstGeom>
          <a:noFill/>
          <a:ln w="9525">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6156325" y="5600700"/>
            <a:ext cx="1385888" cy="1062038"/>
          </a:xfrm>
          <a:prstGeom prst="rect">
            <a:avLst/>
          </a:prstGeom>
          <a:noFill/>
          <a:ln w="50800">
            <a:solidFill>
              <a:schemeClr val="bg1">
                <a:lumMod val="65000"/>
              </a:schemeClr>
            </a:solidFill>
            <a:prstDash val="sysDot"/>
            <a:miter lim="800000"/>
            <a:headEnd/>
            <a:tailEnd/>
          </a:ln>
        </p:spPr>
        <p:txBody>
          <a:bodyPr>
            <a:spAutoFit/>
          </a:bodyPr>
          <a:lstStyle/>
          <a:p>
            <a:pPr>
              <a:lnSpc>
                <a:spcPct val="150000"/>
              </a:lnSpc>
              <a:defRPr/>
            </a:pPr>
            <a:r>
              <a:rPr lang="en-US" b="1" dirty="0">
                <a:solidFill>
                  <a:srgbClr val="777777"/>
                </a:solidFill>
                <a:latin typeface="Arial" charset="0"/>
                <a:cs typeface="+mn-cs"/>
              </a:rPr>
              <a:t>options:</a:t>
            </a:r>
          </a:p>
          <a:p>
            <a:pPr>
              <a:defRPr/>
            </a:pPr>
            <a:r>
              <a:rPr lang="en-US" b="1" dirty="0">
                <a:solidFill>
                  <a:srgbClr val="777777"/>
                </a:solidFill>
                <a:latin typeface="Arial" charset="0"/>
                <a:cs typeface="+mn-cs"/>
              </a:rPr>
              <a:t>projects &amp; publishing</a:t>
            </a:r>
          </a:p>
        </p:txBody>
      </p:sp>
      <p:sp>
        <p:nvSpPr>
          <p:cNvPr id="49" name="Rectangle 48"/>
          <p:cNvSpPr/>
          <p:nvPr/>
        </p:nvSpPr>
        <p:spPr>
          <a:xfrm>
            <a:off x="6113463" y="5467350"/>
            <a:ext cx="1457325"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87042" name="AutoShape 2"/>
          <p:cNvCxnSpPr>
            <a:cxnSpLocks noChangeShapeType="1"/>
          </p:cNvCxnSpPr>
          <p:nvPr/>
        </p:nvCxnSpPr>
        <p:spPr bwMode="auto">
          <a:xfrm>
            <a:off x="6105525" y="5581650"/>
            <a:ext cx="1590675" cy="30163"/>
          </a:xfrm>
          <a:prstGeom prst="straightConnector1">
            <a:avLst/>
          </a:prstGeom>
          <a:noFill/>
          <a:ln w="101600">
            <a:solidFill>
              <a:schemeClr val="bg1">
                <a:lumMod val="65000"/>
              </a:schemeClr>
            </a:solidFill>
            <a:prstDash val="sysDot"/>
            <a:round/>
            <a:headEnd/>
            <a:tailEnd type="triangle" w="med" len="sm"/>
          </a:ln>
        </p:spPr>
      </p:cxnSp>
      <p:grpSp>
        <p:nvGrpSpPr>
          <p:cNvPr id="6" name="Group 32"/>
          <p:cNvGrpSpPr>
            <a:grpSpLocks/>
          </p:cNvGrpSpPr>
          <p:nvPr/>
        </p:nvGrpSpPr>
        <p:grpSpPr bwMode="auto">
          <a:xfrm>
            <a:off x="265113" y="6170613"/>
            <a:ext cx="2095500" cy="454025"/>
            <a:chOff x="265814" y="6170613"/>
            <a:chExt cx="2094799" cy="453472"/>
          </a:xfrm>
        </p:grpSpPr>
        <p:sp>
          <p:nvSpPr>
            <p:cNvPr id="42" name="Text Box 11"/>
            <p:cNvSpPr txBox="1">
              <a:spLocks noChangeArrowheads="1"/>
            </p:cNvSpPr>
            <p:nvPr/>
          </p:nvSpPr>
          <p:spPr bwMode="auto">
            <a:xfrm>
              <a:off x="285750" y="6170613"/>
              <a:ext cx="2074863" cy="439737"/>
            </a:xfrm>
            <a:prstGeom prst="rect">
              <a:avLst/>
            </a:prstGeom>
            <a:solidFill>
              <a:srgbClr val="FFFF99"/>
            </a:solidFill>
            <a:ln>
              <a:noFill/>
              <a:headEnd/>
              <a:tailEnd/>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a:lstStyle/>
            <a:p>
              <a:pPr algn="ctr">
                <a:spcBef>
                  <a:spcPct val="50000"/>
                </a:spcBef>
                <a:defRPr/>
              </a:pPr>
              <a:r>
                <a:rPr lang="en-US" b="1" dirty="0">
                  <a:ln w="0">
                    <a:noFill/>
                    <a:prstDash val="solid"/>
                    <a:miter lim="800000"/>
                  </a:ln>
                  <a:solidFill>
                    <a:srgbClr val="8A6900"/>
                  </a:solidFill>
                </a:rPr>
                <a:t>mark description</a:t>
              </a:r>
            </a:p>
          </p:txBody>
        </p:sp>
        <p:sp>
          <p:nvSpPr>
            <p:cNvPr id="32" name="Rectangle 31"/>
            <p:cNvSpPr/>
            <p:nvPr/>
          </p:nvSpPr>
          <p:spPr>
            <a:xfrm>
              <a:off x="265814" y="6176955"/>
              <a:ext cx="2094799" cy="447130"/>
            </a:xfrm>
            <a:prstGeom prst="rect">
              <a:avLst/>
            </a:prstGeom>
            <a:noFill/>
            <a:ln w="1016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5" name="Text Box 11"/>
          <p:cNvSpPr txBox="1">
            <a:spLocks noChangeArrowheads="1"/>
          </p:cNvSpPr>
          <p:nvPr/>
        </p:nvSpPr>
        <p:spPr bwMode="auto">
          <a:xfrm>
            <a:off x="3429000" y="5303838"/>
            <a:ext cx="2151063" cy="944562"/>
          </a:xfrm>
          <a:prstGeom prst="rect">
            <a:avLst/>
          </a:prstGeom>
          <a:solidFill>
            <a:srgbClr val="FFFF99"/>
          </a:solidFill>
          <a:ln w="76200">
            <a:solidFill>
              <a:srgbClr val="B9CDE1"/>
            </a:solidFill>
            <a:headEnd/>
            <a:tailEnd/>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a:lstStyle/>
          <a:p>
            <a:pPr>
              <a:spcBef>
                <a:spcPct val="50000"/>
              </a:spcBef>
              <a:defRPr/>
            </a:pPr>
            <a:r>
              <a:rPr lang="en-US" sz="2800" b="1" dirty="0">
                <a:ln w="0">
                  <a:noFill/>
                  <a:prstDash val="solid"/>
                  <a:miter lim="800000"/>
                </a:ln>
                <a:solidFill>
                  <a:srgbClr val="3A5298"/>
                </a:solidFill>
              </a:rPr>
              <a:t>    your</a:t>
            </a:r>
            <a:br>
              <a:rPr lang="en-US" sz="2800" b="1" dirty="0">
                <a:ln w="0">
                  <a:noFill/>
                  <a:prstDash val="solid"/>
                  <a:miter lim="800000"/>
                </a:ln>
                <a:solidFill>
                  <a:srgbClr val="3A5298"/>
                </a:solidFill>
              </a:rPr>
            </a:br>
            <a:r>
              <a:rPr lang="en-US" sz="2800" b="1" dirty="0">
                <a:ln w="0">
                  <a:noFill/>
                  <a:prstDash val="solid"/>
                  <a:miter lim="800000"/>
                </a:ln>
                <a:solidFill>
                  <a:srgbClr val="3A5298"/>
                </a:solidFill>
              </a:rPr>
              <a:t>solution</a:t>
            </a:r>
          </a:p>
        </p:txBody>
      </p:sp>
      <p:pic>
        <p:nvPicPr>
          <p:cNvPr id="24" name="Picture 23" descr="solution.gif"/>
          <p:cNvPicPr>
            <a:picLocks noChangeAspect="1"/>
          </p:cNvPicPr>
          <p:nvPr/>
        </p:nvPicPr>
        <p:blipFill>
          <a:blip r:embed="rId3" cstate="print"/>
          <a:stretch>
            <a:fillRect/>
          </a:stretch>
        </p:blipFill>
        <p:spPr>
          <a:xfrm>
            <a:off x="4719636" y="4714876"/>
            <a:ext cx="1463040" cy="1874961"/>
          </a:xfrm>
          <a:prstGeom prst="rect">
            <a:avLst/>
          </a:prstGeom>
          <a:ln>
            <a:noFill/>
          </a:ln>
          <a:effectLst>
            <a:outerShdw blurRad="127000" dist="127000" dir="5400000" algn="ctr">
              <a:srgbClr val="000000">
                <a:alpha val="20000"/>
              </a:srgbClr>
            </a:outerShdw>
          </a:effectLst>
          <a:scene3d>
            <a:camera prst="perspectiveContrastingLeftFacing"/>
            <a:lightRig rig="contrasting" dir="t">
              <a:rot lat="0" lon="0" rev="1500000"/>
            </a:lightRig>
          </a:scene3d>
          <a:sp3d prstMaterial="metal">
            <a:bevelT w="88900" h="88900"/>
          </a:sp3d>
        </p:spPr>
      </p:pic>
      <p:sp>
        <p:nvSpPr>
          <p:cNvPr id="29" name="Arc 28"/>
          <p:cNvSpPr/>
          <p:nvPr/>
        </p:nvSpPr>
        <p:spPr>
          <a:xfrm rot="16200000">
            <a:off x="-608013" y="2754313"/>
            <a:ext cx="7991475" cy="4159250"/>
          </a:xfrm>
          <a:prstGeom prst="arc">
            <a:avLst>
              <a:gd name="adj1" fmla="val 15672068"/>
              <a:gd name="adj2" fmla="val 3327746"/>
            </a:avLst>
          </a:prstGeom>
          <a:ln w="101600">
            <a:solidFill>
              <a:srgbClr val="FFC000"/>
            </a:solidFill>
            <a:prstDash val="sysDot"/>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grpSp>
        <p:nvGrpSpPr>
          <p:cNvPr id="7" name="Group 45"/>
          <p:cNvGrpSpPr>
            <a:grpSpLocks/>
          </p:cNvGrpSpPr>
          <p:nvPr/>
        </p:nvGrpSpPr>
        <p:grpSpPr bwMode="auto">
          <a:xfrm>
            <a:off x="782638" y="3689350"/>
            <a:ext cx="1446212" cy="720725"/>
            <a:chOff x="783097" y="3689803"/>
            <a:chExt cx="1445753" cy="720272"/>
          </a:xfrm>
        </p:grpSpPr>
        <p:pic>
          <p:nvPicPr>
            <p:cNvPr id="5153" name="Picture 37" descr="C:\Documents and Settings\Joe.Evjen\Local Settings\Temporary Internet Files\Content.IE5\B8S7H4NJ\MC910217611[1].wmf"/>
            <p:cNvPicPr>
              <a:picLocks noChangeAspect="1" noChangeArrowheads="1"/>
            </p:cNvPicPr>
            <p:nvPr/>
          </p:nvPicPr>
          <p:blipFill>
            <a:blip r:embed="rId4" cstate="print">
              <a:grayscl/>
            </a:blip>
            <a:srcRect/>
            <a:stretch>
              <a:fillRect/>
            </a:stretch>
          </p:blipFill>
          <p:spPr bwMode="auto">
            <a:xfrm>
              <a:off x="783097" y="3727629"/>
              <a:ext cx="1445753" cy="682446"/>
            </a:xfrm>
            <a:prstGeom prst="rect">
              <a:avLst/>
            </a:prstGeom>
            <a:noFill/>
            <a:ln w="9525">
              <a:noFill/>
              <a:miter lim="800000"/>
              <a:headEnd/>
              <a:tailEnd/>
            </a:ln>
          </p:spPr>
        </p:pic>
        <p:sp>
          <p:nvSpPr>
            <p:cNvPr id="43" name="Rectangle 42"/>
            <p:cNvSpPr/>
            <p:nvPr/>
          </p:nvSpPr>
          <p:spPr>
            <a:xfrm rot="468369">
              <a:off x="1189368" y="3689803"/>
              <a:ext cx="1010916" cy="23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5155" name="Picture 38" descr="C:\Documents and Settings\Joe.Evjen\Local Settings\Temporary Internet Files\Content.IE5\TNROF484\MC900432143[1].wmf"/>
            <p:cNvPicPr>
              <a:picLocks noChangeAspect="1" noChangeArrowheads="1"/>
            </p:cNvPicPr>
            <p:nvPr/>
          </p:nvPicPr>
          <p:blipFill>
            <a:blip r:embed="rId5" cstate="print">
              <a:grayscl/>
            </a:blip>
            <a:srcRect/>
            <a:stretch>
              <a:fillRect/>
            </a:stretch>
          </p:blipFill>
          <p:spPr bwMode="auto">
            <a:xfrm>
              <a:off x="1005134" y="3905250"/>
              <a:ext cx="730004" cy="134314"/>
            </a:xfrm>
            <a:prstGeom prst="rect">
              <a:avLst/>
            </a:prstGeom>
            <a:noFill/>
            <a:ln w="9525">
              <a:noFill/>
              <a:miter lim="800000"/>
              <a:headEnd/>
              <a:tailEnd/>
            </a:ln>
          </p:spPr>
        </p:pic>
        <p:sp>
          <p:nvSpPr>
            <p:cNvPr id="44" name="Rectangle 43"/>
            <p:cNvSpPr/>
            <p:nvPr/>
          </p:nvSpPr>
          <p:spPr>
            <a:xfrm rot="20829539">
              <a:off x="837055" y="3761196"/>
              <a:ext cx="431663" cy="13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5132" name="Picture 6" descr="tripod"/>
          <p:cNvPicPr>
            <a:picLocks noChangeAspect="1" noChangeArrowheads="1"/>
          </p:cNvPicPr>
          <p:nvPr/>
        </p:nvPicPr>
        <p:blipFill>
          <a:blip r:embed="rId6" cstate="print"/>
          <a:srcRect/>
          <a:stretch>
            <a:fillRect/>
          </a:stretch>
        </p:blipFill>
        <p:spPr bwMode="auto">
          <a:xfrm>
            <a:off x="160338" y="857250"/>
            <a:ext cx="2711450" cy="4191000"/>
          </a:xfrm>
          <a:prstGeom prst="rect">
            <a:avLst/>
          </a:prstGeom>
          <a:noFill/>
          <a:ln w="9525">
            <a:noFill/>
            <a:miter lim="800000"/>
            <a:headEnd/>
            <a:tailEnd/>
          </a:ln>
        </p:spPr>
      </p:pic>
      <p:pic>
        <p:nvPicPr>
          <p:cNvPr id="37" name="Picture 36" descr="solution.gif"/>
          <p:cNvPicPr>
            <a:picLocks noChangeAspect="1"/>
          </p:cNvPicPr>
          <p:nvPr/>
        </p:nvPicPr>
        <p:blipFill>
          <a:blip r:embed="rId7" cstate="print"/>
          <a:stretch>
            <a:fillRect/>
          </a:stretch>
        </p:blipFill>
        <p:spPr>
          <a:xfrm>
            <a:off x="7396161" y="4652924"/>
            <a:ext cx="1554480" cy="1901672"/>
          </a:xfrm>
          <a:prstGeom prst="rect">
            <a:avLst/>
          </a:prstGeom>
          <a:ln>
            <a:noFill/>
          </a:ln>
          <a:effectLst>
            <a:outerShdw blurRad="127000" dist="127000" dir="5400000" algn="ctr">
              <a:srgbClr val="000000">
                <a:alpha val="20000"/>
              </a:srgbClr>
            </a:outerShdw>
          </a:effectLst>
          <a:scene3d>
            <a:camera prst="perspectiveContrastingLeftFacing"/>
            <a:lightRig rig="contrasting" dir="t">
              <a:rot lat="0" lon="0" rev="1500000"/>
            </a:lightRig>
          </a:scene3d>
          <a:sp3d prstMaterial="metal">
            <a:bevelT w="88900" h="88900"/>
          </a:sp3d>
        </p:spPr>
      </p:pic>
      <p:pic>
        <p:nvPicPr>
          <p:cNvPr id="5152" name="Picture 32" descr="C:\Documents and Settings\Joe.Evjen\Local Settings\Temporary Internet Files\Content.IE5\JG0TIVI2\MC900199371[1].wmf"/>
          <p:cNvPicPr>
            <a:picLocks noChangeAspect="1" noChangeArrowheads="1"/>
          </p:cNvPicPr>
          <p:nvPr/>
        </p:nvPicPr>
        <p:blipFill>
          <a:blip r:embed="rId8" cstate="print"/>
          <a:srcRect/>
          <a:stretch>
            <a:fillRect/>
          </a:stretch>
        </p:blipFill>
        <p:spPr bwMode="auto">
          <a:xfrm flipH="1">
            <a:off x="1119188" y="4854575"/>
            <a:ext cx="955675" cy="1279525"/>
          </a:xfrm>
          <a:prstGeom prst="rect">
            <a:avLst/>
          </a:prstGeom>
          <a:noFill/>
          <a:effectLst>
            <a:outerShdw blurRad="127000" dist="127000" dir="5400000" algn="ctr" rotWithShape="0">
              <a:srgbClr val="000000">
                <a:alpha val="20000"/>
              </a:srgbClr>
            </a:outerShdw>
          </a:effectLst>
        </p:spPr>
      </p:pic>
      <p:cxnSp>
        <p:nvCxnSpPr>
          <p:cNvPr id="87054" name="AutoShape 14"/>
          <p:cNvCxnSpPr>
            <a:cxnSpLocks noChangeShapeType="1"/>
          </p:cNvCxnSpPr>
          <p:nvPr/>
        </p:nvCxnSpPr>
        <p:spPr bwMode="auto">
          <a:xfrm rot="16200000" flipH="1">
            <a:off x="4214813" y="4891087"/>
            <a:ext cx="819150" cy="9525"/>
          </a:xfrm>
          <a:prstGeom prst="straightConnector1">
            <a:avLst/>
          </a:prstGeom>
          <a:noFill/>
          <a:ln w="101600">
            <a:solidFill>
              <a:srgbClr val="3A5298"/>
            </a:solidFill>
            <a:round/>
            <a:headEnd/>
            <a:tailEnd type="triangle" w="med" len="med"/>
          </a:ln>
        </p:spPr>
      </p:cxnSp>
      <p:sp>
        <p:nvSpPr>
          <p:cNvPr id="5136" name="chair1"/>
          <p:cNvSpPr>
            <a:spLocks noEditPoints="1" noChangeArrowheads="1"/>
          </p:cNvSpPr>
          <p:nvPr/>
        </p:nvSpPr>
        <p:spPr bwMode="auto">
          <a:xfrm rot="10800000">
            <a:off x="885825" y="466725"/>
            <a:ext cx="981075" cy="26193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1593 w 21600"/>
              <a:gd name="T13" fmla="*/ 7848 h 21600"/>
              <a:gd name="T14" fmla="*/ 20317 w 21600"/>
              <a:gd name="T15" fmla="*/ 17575 h 21600"/>
            </a:gdLst>
            <a:ahLst/>
            <a:cxnLst>
              <a:cxn ang="T8">
                <a:pos x="T0" y="T1"/>
              </a:cxn>
              <a:cxn ang="T9">
                <a:pos x="T2" y="T3"/>
              </a:cxn>
              <a:cxn ang="T10">
                <a:pos x="T4" y="T5"/>
              </a:cxn>
              <a:cxn ang="T11">
                <a:pos x="T6" y="T7"/>
              </a:cxn>
            </a:cxnLst>
            <a:rect l="T12" t="T13" r="T14" b="T15"/>
            <a:pathLst>
              <a:path w="21600" h="21600" extrusionOk="0">
                <a:moveTo>
                  <a:pt x="17752" y="5993"/>
                </a:moveTo>
                <a:lnTo>
                  <a:pt x="13862" y="5993"/>
                </a:lnTo>
                <a:lnTo>
                  <a:pt x="13862" y="3443"/>
                </a:lnTo>
                <a:lnTo>
                  <a:pt x="18455" y="3443"/>
                </a:lnTo>
                <a:lnTo>
                  <a:pt x="18952" y="3443"/>
                </a:lnTo>
                <a:lnTo>
                  <a:pt x="19448" y="3354"/>
                </a:lnTo>
                <a:lnTo>
                  <a:pt x="19697" y="3220"/>
                </a:lnTo>
                <a:lnTo>
                  <a:pt x="20234" y="3041"/>
                </a:lnTo>
                <a:lnTo>
                  <a:pt x="20566" y="2817"/>
                </a:lnTo>
                <a:lnTo>
                  <a:pt x="20731" y="2460"/>
                </a:lnTo>
                <a:lnTo>
                  <a:pt x="20897" y="2102"/>
                </a:lnTo>
                <a:lnTo>
                  <a:pt x="20897" y="1744"/>
                </a:lnTo>
                <a:lnTo>
                  <a:pt x="20897" y="1431"/>
                </a:lnTo>
                <a:lnTo>
                  <a:pt x="20731" y="1073"/>
                </a:lnTo>
                <a:lnTo>
                  <a:pt x="20566" y="716"/>
                </a:lnTo>
                <a:lnTo>
                  <a:pt x="20234" y="492"/>
                </a:lnTo>
                <a:lnTo>
                  <a:pt x="19697" y="224"/>
                </a:lnTo>
                <a:lnTo>
                  <a:pt x="19448" y="134"/>
                </a:lnTo>
                <a:lnTo>
                  <a:pt x="18952" y="0"/>
                </a:lnTo>
                <a:lnTo>
                  <a:pt x="18455" y="0"/>
                </a:lnTo>
                <a:lnTo>
                  <a:pt x="10966" y="0"/>
                </a:lnTo>
                <a:lnTo>
                  <a:pt x="3641" y="0"/>
                </a:lnTo>
                <a:lnTo>
                  <a:pt x="3145" y="0"/>
                </a:lnTo>
                <a:lnTo>
                  <a:pt x="2648" y="134"/>
                </a:lnTo>
                <a:lnTo>
                  <a:pt x="2276" y="224"/>
                </a:lnTo>
                <a:lnTo>
                  <a:pt x="1945" y="492"/>
                </a:lnTo>
                <a:lnTo>
                  <a:pt x="1697" y="716"/>
                </a:lnTo>
                <a:lnTo>
                  <a:pt x="1366" y="1073"/>
                </a:lnTo>
                <a:lnTo>
                  <a:pt x="1200" y="1431"/>
                </a:lnTo>
                <a:lnTo>
                  <a:pt x="1200" y="1744"/>
                </a:lnTo>
                <a:lnTo>
                  <a:pt x="1200" y="2102"/>
                </a:lnTo>
                <a:lnTo>
                  <a:pt x="1366" y="2460"/>
                </a:lnTo>
                <a:lnTo>
                  <a:pt x="1697" y="2817"/>
                </a:lnTo>
                <a:lnTo>
                  <a:pt x="1945" y="3041"/>
                </a:lnTo>
                <a:lnTo>
                  <a:pt x="2276" y="3220"/>
                </a:lnTo>
                <a:lnTo>
                  <a:pt x="2648" y="3354"/>
                </a:lnTo>
                <a:lnTo>
                  <a:pt x="3145" y="3443"/>
                </a:lnTo>
                <a:lnTo>
                  <a:pt x="3641" y="3443"/>
                </a:lnTo>
                <a:lnTo>
                  <a:pt x="8152" y="3443"/>
                </a:lnTo>
                <a:lnTo>
                  <a:pt x="8152" y="5993"/>
                </a:lnTo>
                <a:lnTo>
                  <a:pt x="3890" y="5993"/>
                </a:lnTo>
                <a:lnTo>
                  <a:pt x="3145" y="6127"/>
                </a:lnTo>
                <a:lnTo>
                  <a:pt x="2276" y="6306"/>
                </a:lnTo>
                <a:lnTo>
                  <a:pt x="1697" y="6663"/>
                </a:lnTo>
                <a:lnTo>
                  <a:pt x="1200" y="7155"/>
                </a:lnTo>
                <a:lnTo>
                  <a:pt x="662" y="7737"/>
                </a:lnTo>
                <a:lnTo>
                  <a:pt x="166" y="8273"/>
                </a:lnTo>
                <a:lnTo>
                  <a:pt x="0" y="8989"/>
                </a:lnTo>
                <a:lnTo>
                  <a:pt x="0" y="9525"/>
                </a:lnTo>
                <a:lnTo>
                  <a:pt x="0" y="10822"/>
                </a:lnTo>
                <a:lnTo>
                  <a:pt x="0" y="15831"/>
                </a:lnTo>
                <a:lnTo>
                  <a:pt x="166" y="16547"/>
                </a:lnTo>
                <a:lnTo>
                  <a:pt x="662" y="17307"/>
                </a:lnTo>
                <a:lnTo>
                  <a:pt x="1697" y="18380"/>
                </a:lnTo>
                <a:lnTo>
                  <a:pt x="2814" y="19275"/>
                </a:lnTo>
                <a:lnTo>
                  <a:pt x="3641" y="19766"/>
                </a:lnTo>
                <a:lnTo>
                  <a:pt x="4428" y="20169"/>
                </a:lnTo>
                <a:lnTo>
                  <a:pt x="5421" y="20527"/>
                </a:lnTo>
                <a:lnTo>
                  <a:pt x="6372" y="20884"/>
                </a:lnTo>
                <a:lnTo>
                  <a:pt x="7572" y="21242"/>
                </a:lnTo>
                <a:lnTo>
                  <a:pt x="8648" y="21466"/>
                </a:lnTo>
                <a:lnTo>
                  <a:pt x="9766" y="21600"/>
                </a:lnTo>
                <a:lnTo>
                  <a:pt x="11131" y="21600"/>
                </a:lnTo>
                <a:lnTo>
                  <a:pt x="12414" y="21600"/>
                </a:lnTo>
                <a:lnTo>
                  <a:pt x="13779" y="21466"/>
                </a:lnTo>
                <a:lnTo>
                  <a:pt x="14855" y="21242"/>
                </a:lnTo>
                <a:lnTo>
                  <a:pt x="15807" y="20884"/>
                </a:lnTo>
                <a:lnTo>
                  <a:pt x="16841" y="20527"/>
                </a:lnTo>
                <a:lnTo>
                  <a:pt x="17669" y="20169"/>
                </a:lnTo>
                <a:lnTo>
                  <a:pt x="18455" y="19766"/>
                </a:lnTo>
                <a:lnTo>
                  <a:pt x="19117" y="19275"/>
                </a:lnTo>
                <a:lnTo>
                  <a:pt x="20234" y="18380"/>
                </a:lnTo>
                <a:lnTo>
                  <a:pt x="21062" y="17307"/>
                </a:lnTo>
                <a:lnTo>
                  <a:pt x="21600" y="16547"/>
                </a:lnTo>
                <a:lnTo>
                  <a:pt x="21600" y="15831"/>
                </a:lnTo>
                <a:lnTo>
                  <a:pt x="21600" y="10733"/>
                </a:lnTo>
                <a:lnTo>
                  <a:pt x="21600" y="9525"/>
                </a:lnTo>
                <a:lnTo>
                  <a:pt x="21600" y="8989"/>
                </a:lnTo>
                <a:lnTo>
                  <a:pt x="21434" y="8273"/>
                </a:lnTo>
                <a:lnTo>
                  <a:pt x="21062" y="7737"/>
                </a:lnTo>
                <a:lnTo>
                  <a:pt x="20566" y="7155"/>
                </a:lnTo>
                <a:lnTo>
                  <a:pt x="19903" y="6663"/>
                </a:lnTo>
                <a:lnTo>
                  <a:pt x="19283" y="6306"/>
                </a:lnTo>
                <a:lnTo>
                  <a:pt x="18621" y="6127"/>
                </a:lnTo>
                <a:lnTo>
                  <a:pt x="17752" y="5993"/>
                </a:lnTo>
                <a:close/>
              </a:path>
              <a:path w="21600" h="21600" extrusionOk="0">
                <a:moveTo>
                  <a:pt x="8152" y="3443"/>
                </a:moveTo>
                <a:lnTo>
                  <a:pt x="13862" y="3443"/>
                </a:lnTo>
              </a:path>
              <a:path w="21600" h="21600" extrusionOk="0">
                <a:moveTo>
                  <a:pt x="8152" y="5993"/>
                </a:moveTo>
                <a:lnTo>
                  <a:pt x="13862" y="5993"/>
                </a:lnTo>
              </a:path>
            </a:pathLst>
          </a:custGeom>
          <a:solidFill>
            <a:srgbClr val="FFFF99"/>
          </a:solidFill>
          <a:ln w="9525">
            <a:solidFill>
              <a:srgbClr val="0000FF"/>
            </a:solidFill>
            <a:miter lim="800000"/>
            <a:headEnd/>
            <a:tailEnd/>
          </a:ln>
        </p:spPr>
        <p:txBody>
          <a:bodyPr rot="10800000"/>
          <a:lstStyle/>
          <a:p>
            <a:endParaRPr lang="en-US">
              <a:solidFill>
                <a:srgbClr val="000000"/>
              </a:solidFill>
              <a:cs typeface="+mn-cs"/>
            </a:endParaRPr>
          </a:p>
        </p:txBody>
      </p:sp>
      <p:pic>
        <p:nvPicPr>
          <p:cNvPr id="5150" name="Picture 19" descr="MCj04338730000[1]"/>
          <p:cNvPicPr>
            <a:picLocks noChangeAspect="1" noChangeArrowheads="1"/>
          </p:cNvPicPr>
          <p:nvPr/>
        </p:nvPicPr>
        <p:blipFill>
          <a:blip r:embed="rId9" cstate="print"/>
          <a:srcRect/>
          <a:stretch>
            <a:fillRect/>
          </a:stretch>
        </p:blipFill>
        <p:spPr bwMode="auto">
          <a:xfrm>
            <a:off x="207963" y="4891088"/>
            <a:ext cx="1158875" cy="1158875"/>
          </a:xfrm>
          <a:prstGeom prst="rect">
            <a:avLst/>
          </a:prstGeom>
          <a:noFill/>
          <a:ln w="9525">
            <a:noFill/>
            <a:miter lim="800000"/>
            <a:headEnd/>
            <a:tailEnd/>
          </a:ln>
        </p:spPr>
      </p:pic>
      <p:pic>
        <p:nvPicPr>
          <p:cNvPr id="5138" name="Picture 6" descr="tripod"/>
          <p:cNvPicPr>
            <a:picLocks noChangeAspect="1" noChangeArrowheads="1"/>
          </p:cNvPicPr>
          <p:nvPr/>
        </p:nvPicPr>
        <p:blipFill>
          <a:blip r:embed="rId10" cstate="print"/>
          <a:srcRect/>
          <a:stretch>
            <a:fillRect/>
          </a:stretch>
        </p:blipFill>
        <p:spPr bwMode="auto">
          <a:xfrm>
            <a:off x="1295400" y="3381375"/>
            <a:ext cx="342900" cy="695325"/>
          </a:xfrm>
          <a:prstGeom prst="rect">
            <a:avLst/>
          </a:prstGeom>
          <a:noFill/>
          <a:ln w="9525">
            <a:noFill/>
            <a:miter lim="800000"/>
            <a:headEnd/>
            <a:tailEnd/>
          </a:ln>
        </p:spPr>
      </p:pic>
      <p:sp>
        <p:nvSpPr>
          <p:cNvPr id="30" name="Arc 29"/>
          <p:cNvSpPr/>
          <p:nvPr/>
        </p:nvSpPr>
        <p:spPr>
          <a:xfrm rot="16200000" flipH="1">
            <a:off x="5639594" y="2099469"/>
            <a:ext cx="3576637" cy="3432175"/>
          </a:xfrm>
          <a:prstGeom prst="arc">
            <a:avLst>
              <a:gd name="adj1" fmla="val 16267929"/>
              <a:gd name="adj2" fmla="val 21487003"/>
            </a:avLst>
          </a:prstGeom>
          <a:ln w="10160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laptop"/>
          <p:cNvSpPr>
            <a:spLocks noEditPoints="1" noChangeArrowheads="1"/>
          </p:cNvSpPr>
          <p:nvPr/>
        </p:nvSpPr>
        <p:spPr bwMode="auto">
          <a:xfrm>
            <a:off x="2171700" y="1581150"/>
            <a:ext cx="4781550" cy="3046413"/>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EAEAEA"/>
          </a:solidFill>
          <a:ln w="9525">
            <a:solidFill>
              <a:srgbClr val="8A6900"/>
            </a:solidFill>
            <a:miter lim="800000"/>
            <a:headEnd/>
            <a:tailEnd/>
          </a:ln>
          <a:effectLst>
            <a:outerShdw blurRad="127000" dist="127000" dir="5400000" algn="tl" rotWithShape="0">
              <a:prstClr val="black">
                <a:alpha val="20000"/>
              </a:prstClr>
            </a:outerShdw>
          </a:effectLst>
        </p:spPr>
        <p:txBody>
          <a:bodyPr/>
          <a:lstStyle/>
          <a:p>
            <a:pPr>
              <a:defRPr/>
            </a:pPr>
            <a:endParaRPr lang="en-US">
              <a:solidFill>
                <a:srgbClr val="000000"/>
              </a:solidFill>
              <a:latin typeface="Arial" charset="0"/>
              <a:cs typeface="+mn-cs"/>
            </a:endParaRPr>
          </a:p>
        </p:txBody>
      </p:sp>
      <p:sp>
        <p:nvSpPr>
          <p:cNvPr id="4" name="Text Box 9"/>
          <p:cNvSpPr txBox="1">
            <a:spLocks noChangeArrowheads="1"/>
          </p:cNvSpPr>
          <p:nvPr/>
        </p:nvSpPr>
        <p:spPr bwMode="auto">
          <a:xfrm>
            <a:off x="2954338" y="1668463"/>
            <a:ext cx="3238500" cy="1828800"/>
          </a:xfrm>
          <a:prstGeom prst="rect">
            <a:avLst/>
          </a:prstGeom>
          <a:solidFill>
            <a:srgbClr val="E4ECF4"/>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algn="ctr">
              <a:spcBef>
                <a:spcPct val="50000"/>
              </a:spcBef>
              <a:defRPr/>
            </a:pPr>
            <a:r>
              <a:rPr lang="en-US" sz="1600" dirty="0">
                <a:solidFill>
                  <a:srgbClr val="3A5298"/>
                </a:solidFill>
              </a:rPr>
              <a:t>Online Positioning User Service </a:t>
            </a:r>
            <a:br>
              <a:rPr lang="en-US" sz="1600" dirty="0">
                <a:solidFill>
                  <a:srgbClr val="3A5298"/>
                </a:solidFill>
              </a:rPr>
            </a:br>
            <a:r>
              <a:rPr lang="en-US" sz="5400" dirty="0">
                <a:solidFill>
                  <a:srgbClr val="3A5298"/>
                </a:solidFill>
              </a:rPr>
              <a:t>OPUS</a:t>
            </a:r>
            <a:r>
              <a:rPr lang="en-US" dirty="0">
                <a:solidFill>
                  <a:srgbClr val="3A5298"/>
                </a:solidFill>
              </a:rPr>
              <a:t/>
            </a:r>
            <a:br>
              <a:rPr lang="en-US" dirty="0">
                <a:solidFill>
                  <a:srgbClr val="3A5298"/>
                </a:solidFill>
              </a:rPr>
            </a:br>
            <a:r>
              <a:rPr lang="en-US" sz="2000" dirty="0">
                <a:solidFill>
                  <a:srgbClr val="3A5298"/>
                </a:solidFill>
              </a:rPr>
              <a:t>geodesy.noaa.gov/OPUS</a:t>
            </a:r>
            <a:r>
              <a:rPr lang="en-US" dirty="0">
                <a:solidFill>
                  <a:srgbClr val="3A5298"/>
                </a:solidFill>
              </a:rPr>
              <a:t>/</a:t>
            </a:r>
          </a:p>
          <a:p>
            <a:pPr algn="ctr">
              <a:spcBef>
                <a:spcPct val="50000"/>
              </a:spcBef>
              <a:defRPr/>
            </a:pPr>
            <a:endParaRPr lang="en-US" dirty="0">
              <a:solidFill>
                <a:srgbClr val="3A5298"/>
              </a:solidFill>
            </a:endParaRPr>
          </a:p>
        </p:txBody>
      </p:sp>
      <p:sp>
        <p:nvSpPr>
          <p:cNvPr id="5142" name="Rectangle 21"/>
          <p:cNvSpPr>
            <a:spLocks noChangeArrowheads="1"/>
          </p:cNvSpPr>
          <p:nvPr/>
        </p:nvSpPr>
        <p:spPr bwMode="auto">
          <a:xfrm>
            <a:off x="6108700" y="4387850"/>
            <a:ext cx="898525" cy="246063"/>
          </a:xfrm>
          <a:prstGeom prst="rect">
            <a:avLst/>
          </a:prstGeom>
          <a:noFill/>
          <a:ln w="9525">
            <a:noFill/>
            <a:miter lim="800000"/>
            <a:headEnd/>
            <a:tailEnd/>
          </a:ln>
        </p:spPr>
        <p:txBody>
          <a:bodyPr wrap="none">
            <a:spAutoFit/>
          </a:bodyPr>
          <a:lstStyle/>
          <a:p>
            <a:r>
              <a:rPr lang="en-US" sz="1000" b="1">
                <a:solidFill>
                  <a:srgbClr val="B2B2B2"/>
                </a:solidFill>
                <a:cs typeface="+mn-cs"/>
              </a:rPr>
              <a:t>JGE 2011v1</a:t>
            </a:r>
          </a:p>
        </p:txBody>
      </p:sp>
      <p:cxnSp>
        <p:nvCxnSpPr>
          <p:cNvPr id="87044" name="AutoShape 4"/>
          <p:cNvCxnSpPr>
            <a:cxnSpLocks noChangeShapeType="1"/>
          </p:cNvCxnSpPr>
          <p:nvPr/>
        </p:nvCxnSpPr>
        <p:spPr bwMode="auto">
          <a:xfrm>
            <a:off x="2074863" y="280988"/>
            <a:ext cx="2487612" cy="1452562"/>
          </a:xfrm>
          <a:prstGeom prst="curvedConnector2">
            <a:avLst/>
          </a:prstGeom>
          <a:noFill/>
          <a:ln w="101600">
            <a:solidFill>
              <a:srgbClr val="FFC000"/>
            </a:solidFill>
            <a:round/>
            <a:headEnd/>
            <a:tailEnd type="triangle" w="med" len="med"/>
          </a:ln>
        </p:spPr>
      </p:cxnSp>
      <p:cxnSp>
        <p:nvCxnSpPr>
          <p:cNvPr id="87045" name="AutoShape 5"/>
          <p:cNvCxnSpPr>
            <a:cxnSpLocks noChangeShapeType="1"/>
          </p:cNvCxnSpPr>
          <p:nvPr/>
        </p:nvCxnSpPr>
        <p:spPr bwMode="auto">
          <a:xfrm rot="10800000" flipV="1">
            <a:off x="4562475" y="296863"/>
            <a:ext cx="2479675" cy="1436687"/>
          </a:xfrm>
          <a:prstGeom prst="curvedConnector2">
            <a:avLst/>
          </a:prstGeom>
          <a:noFill/>
          <a:ln w="101600">
            <a:solidFill>
              <a:srgbClr val="3A5298"/>
            </a:solidFill>
            <a:round/>
            <a:headEnd/>
            <a:tailEnd type="triangle" w="med" len="med"/>
          </a:ln>
        </p:spPr>
      </p:cxnSp>
      <p:sp>
        <p:nvSpPr>
          <p:cNvPr id="2" name="AutoShape 12"/>
          <p:cNvSpPr>
            <a:spLocks noChangeArrowheads="1"/>
          </p:cNvSpPr>
          <p:nvPr/>
        </p:nvSpPr>
        <p:spPr bwMode="auto">
          <a:xfrm>
            <a:off x="6575425" y="146050"/>
            <a:ext cx="2409825" cy="3465513"/>
          </a:xfrm>
          <a:prstGeom prst="flowChartMagneticDisk">
            <a:avLst/>
          </a:prstGeom>
          <a:solidFill>
            <a:srgbClr val="E4ECF4"/>
          </a:solidFill>
          <a:ln w="9525">
            <a:solidFill>
              <a:schemeClr val="accent3">
                <a:shade val="50000"/>
              </a:schemeClr>
            </a:solidFill>
            <a:round/>
            <a:headEnd/>
            <a:tailEnd/>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US" sz="1400" b="1" dirty="0">
              <a:solidFill>
                <a:srgbClr val="3A5298"/>
              </a:solidFill>
              <a:latin typeface="Arial" charset="0"/>
              <a:cs typeface="+mn-cs"/>
            </a:endParaRPr>
          </a:p>
          <a:p>
            <a:pPr>
              <a:defRPr/>
            </a:pPr>
            <a:endParaRPr lang="en-US" sz="1400" b="1" dirty="0">
              <a:solidFill>
                <a:srgbClr val="3A5298"/>
              </a:solidFill>
              <a:latin typeface="Arial" charset="0"/>
              <a:cs typeface="+mn-cs"/>
            </a:endParaRPr>
          </a:p>
          <a:p>
            <a:pPr>
              <a:defRPr/>
            </a:pPr>
            <a:r>
              <a:rPr lang="en-US" sz="1400" b="1" dirty="0">
                <a:solidFill>
                  <a:srgbClr val="3A5298"/>
                </a:solidFill>
                <a:latin typeface="Arial" charset="0"/>
                <a:cs typeface="+mn-cs"/>
              </a:rPr>
              <a:t/>
            </a:r>
            <a:br>
              <a:rPr lang="en-US" sz="1400" b="1" dirty="0">
                <a:solidFill>
                  <a:srgbClr val="3A5298"/>
                </a:solidFill>
                <a:latin typeface="Arial" charset="0"/>
                <a:cs typeface="+mn-cs"/>
              </a:rPr>
            </a:br>
            <a:endParaRPr lang="en-US" sz="1400" b="1" dirty="0">
              <a:solidFill>
                <a:srgbClr val="3A5298"/>
              </a:solidFill>
              <a:latin typeface="Arial" charset="0"/>
              <a:cs typeface="+mn-cs"/>
            </a:endParaRPr>
          </a:p>
          <a:p>
            <a:pPr>
              <a:defRPr/>
            </a:pPr>
            <a:r>
              <a:rPr lang="en-US" sz="1400" b="1" dirty="0">
                <a:solidFill>
                  <a:srgbClr val="3A5298"/>
                </a:solidFill>
                <a:latin typeface="Arial" charset="0"/>
                <a:cs typeface="+mn-cs"/>
              </a:rPr>
              <a:t>IGS &amp; NGS base stations</a:t>
            </a:r>
            <a:br>
              <a:rPr lang="en-US" sz="1400" b="1" dirty="0">
                <a:solidFill>
                  <a:srgbClr val="3A5298"/>
                </a:solidFill>
                <a:latin typeface="Arial" charset="0"/>
                <a:cs typeface="+mn-cs"/>
              </a:rPr>
            </a:br>
            <a:r>
              <a:rPr lang="en-US" sz="1400" b="1" dirty="0">
                <a:solidFill>
                  <a:srgbClr val="3A5298"/>
                </a:solidFill>
                <a:latin typeface="Arial" charset="0"/>
                <a:cs typeface="+mn-cs"/>
              </a:rPr>
              <a:t>    &amp; site information files</a:t>
            </a:r>
            <a:br>
              <a:rPr lang="en-US" sz="1400" b="1" dirty="0">
                <a:solidFill>
                  <a:srgbClr val="3A5298"/>
                </a:solidFill>
                <a:latin typeface="Arial" charset="0"/>
                <a:cs typeface="+mn-cs"/>
              </a:rPr>
            </a:br>
            <a:r>
              <a:rPr lang="en-US" sz="1400" b="1" dirty="0">
                <a:solidFill>
                  <a:srgbClr val="3A5298"/>
                </a:solidFill>
                <a:latin typeface="Arial" charset="0"/>
                <a:cs typeface="+mn-cs"/>
              </a:rPr>
              <a:t>IGS antenna calibrations</a:t>
            </a:r>
            <a:br>
              <a:rPr lang="en-US" sz="1400" b="1" dirty="0">
                <a:solidFill>
                  <a:srgbClr val="3A5298"/>
                </a:solidFill>
                <a:latin typeface="Arial" charset="0"/>
                <a:cs typeface="+mn-cs"/>
              </a:rPr>
            </a:br>
            <a:r>
              <a:rPr lang="en-US" sz="1400" b="1" dirty="0">
                <a:solidFill>
                  <a:srgbClr val="3A5298"/>
                </a:solidFill>
                <a:latin typeface="Arial" charset="0"/>
                <a:cs typeface="+mn-cs"/>
              </a:rPr>
              <a:t>    &amp; satellite orbits</a:t>
            </a:r>
            <a:br>
              <a:rPr lang="en-US" sz="1400" b="1" dirty="0">
                <a:solidFill>
                  <a:srgbClr val="3A5298"/>
                </a:solidFill>
                <a:latin typeface="Arial" charset="0"/>
                <a:cs typeface="+mn-cs"/>
              </a:rPr>
            </a:br>
            <a:r>
              <a:rPr lang="en-US" sz="1400" b="1" dirty="0">
                <a:solidFill>
                  <a:srgbClr val="3A5298"/>
                </a:solidFill>
                <a:latin typeface="Arial" charset="0"/>
                <a:cs typeface="+mn-cs"/>
              </a:rPr>
              <a:t>    &amp; reference frames</a:t>
            </a:r>
          </a:p>
          <a:p>
            <a:pPr>
              <a:defRPr/>
            </a:pPr>
            <a:r>
              <a:rPr lang="en-US" sz="1400" b="1" dirty="0">
                <a:solidFill>
                  <a:srgbClr val="3A5298"/>
                </a:solidFill>
                <a:latin typeface="Arial" charset="0"/>
                <a:cs typeface="+mn-cs"/>
              </a:rPr>
              <a:t>UNAVCO </a:t>
            </a:r>
            <a:r>
              <a:rPr lang="en-US" sz="1400" b="1" dirty="0" err="1">
                <a:solidFill>
                  <a:srgbClr val="3A5298"/>
                </a:solidFill>
                <a:latin typeface="Arial" charset="0"/>
                <a:cs typeface="+mn-cs"/>
              </a:rPr>
              <a:t>teqc</a:t>
            </a:r>
            <a:r>
              <a:rPr lang="en-US" sz="1400" b="1" dirty="0">
                <a:solidFill>
                  <a:srgbClr val="3A5298"/>
                </a:solidFill>
                <a:latin typeface="Arial" charset="0"/>
                <a:cs typeface="+mn-cs"/>
              </a:rPr>
              <a:t> converter</a:t>
            </a:r>
            <a:br>
              <a:rPr lang="en-US" sz="1400" b="1" dirty="0">
                <a:solidFill>
                  <a:srgbClr val="3A5298"/>
                </a:solidFill>
                <a:latin typeface="Arial" charset="0"/>
                <a:cs typeface="+mn-cs"/>
              </a:rPr>
            </a:br>
            <a:r>
              <a:rPr lang="en-US" sz="1400" b="1" dirty="0">
                <a:solidFill>
                  <a:srgbClr val="3A5298"/>
                </a:solidFill>
                <a:latin typeface="Arial" charset="0"/>
                <a:cs typeface="+mn-cs"/>
              </a:rPr>
              <a:t>PAGES baseline processor</a:t>
            </a:r>
          </a:p>
          <a:p>
            <a:pPr>
              <a:defRPr/>
            </a:pPr>
            <a:r>
              <a:rPr lang="en-US" sz="1400" b="1" dirty="0">
                <a:solidFill>
                  <a:srgbClr val="3A5298"/>
                </a:solidFill>
                <a:latin typeface="Arial" charset="0"/>
                <a:cs typeface="+mn-cs"/>
              </a:rPr>
              <a:t>    var. geophysical models</a:t>
            </a:r>
          </a:p>
          <a:p>
            <a:pPr>
              <a:defRPr/>
            </a:pPr>
            <a:r>
              <a:rPr lang="en-US" sz="1400" b="1" dirty="0">
                <a:solidFill>
                  <a:srgbClr val="3A5298"/>
                </a:solidFill>
                <a:latin typeface="Arial" charset="0"/>
                <a:cs typeface="+mn-cs"/>
              </a:rPr>
              <a:t>NGS geodetic toolkit</a:t>
            </a:r>
            <a:r>
              <a:rPr lang="en-US" sz="1400" dirty="0">
                <a:solidFill>
                  <a:srgbClr val="3A5298"/>
                </a:solidFill>
                <a:latin typeface="Arial" charset="0"/>
                <a:cs typeface="+mn-cs"/>
              </a:rPr>
              <a:t> </a:t>
            </a:r>
            <a:endParaRPr lang="en-US" sz="1400" b="1" dirty="0">
              <a:solidFill>
                <a:srgbClr val="3A5298"/>
              </a:solidFill>
              <a:latin typeface="Arial" charset="0"/>
              <a:cs typeface="+mn-cs"/>
            </a:endParaRPr>
          </a:p>
          <a:p>
            <a:pPr>
              <a:defRPr/>
            </a:pPr>
            <a:endParaRPr lang="en-US" sz="1400" dirty="0">
              <a:solidFill>
                <a:srgbClr val="3A5298"/>
              </a:solidFill>
              <a:latin typeface="Arial" charset="0"/>
              <a:cs typeface="+mn-cs"/>
            </a:endParaRPr>
          </a:p>
          <a:p>
            <a:pPr>
              <a:defRPr/>
            </a:pPr>
            <a:endParaRPr lang="en-US" sz="1400" dirty="0">
              <a:solidFill>
                <a:srgbClr val="3A5298"/>
              </a:solidFill>
              <a:latin typeface="Arial" charset="0"/>
              <a:cs typeface="+mn-cs"/>
            </a:endParaRPr>
          </a:p>
          <a:p>
            <a:pPr>
              <a:defRPr/>
            </a:pPr>
            <a:endParaRPr lang="en-US" sz="1400" dirty="0">
              <a:solidFill>
                <a:srgbClr val="3A5298"/>
              </a:solidFill>
              <a:latin typeface="Arial" charset="0"/>
              <a:cs typeface="+mn-cs"/>
            </a:endParaRPr>
          </a:p>
        </p:txBody>
      </p:sp>
      <p:pic>
        <p:nvPicPr>
          <p:cNvPr id="35" name="Picture 34" descr="MC900287121.WMF"/>
          <p:cNvPicPr>
            <a:picLocks noChangeAspect="1"/>
          </p:cNvPicPr>
          <p:nvPr/>
        </p:nvPicPr>
        <p:blipFill>
          <a:blip r:embed="rId11" cstate="print"/>
          <a:stretch>
            <a:fillRect/>
          </a:stretch>
        </p:blipFill>
        <p:spPr>
          <a:xfrm flipH="1">
            <a:off x="7231063" y="3327400"/>
            <a:ext cx="1271587" cy="1139825"/>
          </a:xfrm>
          <a:prstGeom prst="rect">
            <a:avLst/>
          </a:prstGeom>
          <a:effectLst>
            <a:outerShdw blurRad="127000" dist="127000" dir="5400000" algn="ctr" rotWithShape="0">
              <a:srgbClr val="000000">
                <a:alpha val="20000"/>
              </a:srgbClr>
            </a:outerShdw>
          </a:effectLst>
        </p:spPr>
      </p:pic>
      <p:sp>
        <p:nvSpPr>
          <p:cNvPr id="31" name="Oval 30"/>
          <p:cNvSpPr/>
          <p:nvPr/>
        </p:nvSpPr>
        <p:spPr>
          <a:xfrm>
            <a:off x="191120" y="138224"/>
            <a:ext cx="2402959" cy="1127050"/>
          </a:xfrm>
          <a:prstGeom prst="ellipse">
            <a:avLst/>
          </a:prstGeom>
          <a:solidFill>
            <a:srgbClr val="FAFCA2"/>
          </a:solidFill>
          <a:ln>
            <a:noFill/>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n w="0">
                  <a:noFill/>
                  <a:prstDash val="solid"/>
                  <a:miter lim="800000"/>
                </a:ln>
                <a:solidFill>
                  <a:srgbClr val="8A6900"/>
                </a:solidFill>
              </a:rPr>
              <a:t>your</a:t>
            </a:r>
            <a:br>
              <a:rPr lang="en-US" sz="2400" b="1" dirty="0">
                <a:ln w="0">
                  <a:noFill/>
                  <a:prstDash val="solid"/>
                  <a:miter lim="800000"/>
                </a:ln>
                <a:solidFill>
                  <a:srgbClr val="8A6900"/>
                </a:solidFill>
              </a:rPr>
            </a:br>
            <a:r>
              <a:rPr lang="en-US" sz="2400" b="1" dirty="0">
                <a:ln w="0">
                  <a:noFill/>
                  <a:prstDash val="solid"/>
                  <a:miter lim="800000"/>
                </a:ln>
                <a:solidFill>
                  <a:srgbClr val="8A6900"/>
                </a:solidFill>
              </a:rPr>
              <a:t>GPS data</a:t>
            </a:r>
          </a:p>
        </p:txBody>
      </p:sp>
      <p:sp>
        <p:nvSpPr>
          <p:cNvPr id="5" name="Text Box 22"/>
          <p:cNvSpPr txBox="1">
            <a:spLocks noChangeArrowheads="1"/>
          </p:cNvSpPr>
          <p:nvPr/>
        </p:nvSpPr>
        <p:spPr bwMode="auto">
          <a:xfrm>
            <a:off x="6637338" y="288925"/>
            <a:ext cx="2328862" cy="831850"/>
          </a:xfrm>
          <a:prstGeom prst="rect">
            <a:avLst/>
          </a:prstGeom>
          <a:noFill/>
          <a:ln w="9525">
            <a:noFill/>
            <a:miter lim="800000"/>
            <a:headEnd/>
            <a:tailEnd/>
          </a:ln>
        </p:spPr>
        <p:txBody>
          <a:bodyPr>
            <a:spAutoFit/>
          </a:bodyPr>
          <a:lstStyle/>
          <a:p>
            <a:pPr algn="ctr">
              <a:spcBef>
                <a:spcPct val="50000"/>
              </a:spcBef>
            </a:pPr>
            <a:r>
              <a:rPr lang="en-US" sz="2400" b="1">
                <a:solidFill>
                  <a:srgbClr val="3A5298"/>
                </a:solidFill>
                <a:cs typeface="+mn-cs"/>
              </a:rPr>
              <a:t>geodetic standard data</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wipe(up)">
                                      <p:cBhvr>
                                        <p:cTn id="7" dur="500"/>
                                        <p:tgtEl>
                                          <p:spTgt spid="8704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wipe(up)">
                                      <p:cBhvr>
                                        <p:cTn id="11" dur="500"/>
                                        <p:tgtEl>
                                          <p:spTgt spid="8704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7054"/>
                                        </p:tgtEl>
                                        <p:attrNameLst>
                                          <p:attrName>style.visibility</p:attrName>
                                        </p:attrNameLst>
                                      </p:cBhvr>
                                      <p:to>
                                        <p:strVal val="visible"/>
                                      </p:to>
                                    </p:set>
                                    <p:animEffect transition="in" filter="wipe(up)">
                                      <p:cBhvr>
                                        <p:cTn id="15" dur="500"/>
                                        <p:tgtEl>
                                          <p:spTgt spid="8705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150"/>
                                        </p:tgtEl>
                                        <p:attrNameLst>
                                          <p:attrName>style.visibility</p:attrName>
                                        </p:attrNameLst>
                                      </p:cBhvr>
                                      <p:to>
                                        <p:strVal val="visible"/>
                                      </p:to>
                                    </p:set>
                                    <p:animEffect transition="in" filter="fade">
                                      <p:cBhvr>
                                        <p:cTn id="27" dur="1000"/>
                                        <p:tgtEl>
                                          <p:spTgt spid="5150"/>
                                        </p:tgtEl>
                                      </p:cBhvr>
                                    </p:animEffect>
                                    <p:anim calcmode="lin" valueType="num">
                                      <p:cBhvr>
                                        <p:cTn id="28" dur="1000" fill="hold"/>
                                        <p:tgtEl>
                                          <p:spTgt spid="5150"/>
                                        </p:tgtEl>
                                        <p:attrNameLst>
                                          <p:attrName>ppt_x</p:attrName>
                                        </p:attrNameLst>
                                      </p:cBhvr>
                                      <p:tavLst>
                                        <p:tav tm="0">
                                          <p:val>
                                            <p:strVal val="#ppt_x"/>
                                          </p:val>
                                        </p:tav>
                                        <p:tav tm="100000">
                                          <p:val>
                                            <p:strVal val="#ppt_x"/>
                                          </p:val>
                                        </p:tav>
                                      </p:tavLst>
                                    </p:anim>
                                    <p:anim calcmode="lin" valueType="num">
                                      <p:cBhvr>
                                        <p:cTn id="29" dur="1000" fill="hold"/>
                                        <p:tgtEl>
                                          <p:spTgt spid="515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52"/>
                                        </p:tgtEl>
                                        <p:attrNameLst>
                                          <p:attrName>style.visibility</p:attrName>
                                        </p:attrNameLst>
                                      </p:cBhvr>
                                      <p:to>
                                        <p:strVal val="visible"/>
                                      </p:to>
                                    </p:set>
                                    <p:animEffect transition="in" filter="fade">
                                      <p:cBhvr>
                                        <p:cTn id="37" dur="1000"/>
                                        <p:tgtEl>
                                          <p:spTgt spid="5152"/>
                                        </p:tgtEl>
                                      </p:cBhvr>
                                    </p:animEffect>
                                    <p:anim calcmode="lin" valueType="num">
                                      <p:cBhvr>
                                        <p:cTn id="38" dur="1000" fill="hold"/>
                                        <p:tgtEl>
                                          <p:spTgt spid="5152"/>
                                        </p:tgtEl>
                                        <p:attrNameLst>
                                          <p:attrName>ppt_x</p:attrName>
                                        </p:attrNameLst>
                                      </p:cBhvr>
                                      <p:tavLst>
                                        <p:tav tm="0">
                                          <p:val>
                                            <p:strVal val="#ppt_x"/>
                                          </p:val>
                                        </p:tav>
                                        <p:tav tm="100000">
                                          <p:val>
                                            <p:strVal val="#ppt_x"/>
                                          </p:val>
                                        </p:tav>
                                      </p:tavLst>
                                    </p:anim>
                                    <p:anim calcmode="lin" valueType="num">
                                      <p:cBhvr>
                                        <p:cTn id="39" dur="1000" fill="hold"/>
                                        <p:tgtEl>
                                          <p:spTgt spid="515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par>
                          <p:cTn id="48" fill="hold">
                            <p:stCondLst>
                              <p:cond delay="2000"/>
                            </p:stCondLst>
                            <p:childTnLst>
                              <p:par>
                                <p:cTn id="49" presetID="22" presetClass="entr" presetSubtype="8" fill="hold" nodeType="afterEffect">
                                  <p:stCondLst>
                                    <p:cond delay="0"/>
                                  </p:stCondLst>
                                  <p:childTnLst>
                                    <p:set>
                                      <p:cBhvr>
                                        <p:cTn id="50" dur="1" fill="hold">
                                          <p:stCondLst>
                                            <p:cond delay="0"/>
                                          </p:stCondLst>
                                        </p:cTn>
                                        <p:tgtEl>
                                          <p:spTgt spid="87042"/>
                                        </p:tgtEl>
                                        <p:attrNameLst>
                                          <p:attrName>style.visibility</p:attrName>
                                        </p:attrNameLst>
                                      </p:cBhvr>
                                      <p:to>
                                        <p:strVal val="visible"/>
                                      </p:to>
                                    </p:set>
                                    <p:animEffect transition="in" filter="wipe(left)">
                                      <p:cBhvr>
                                        <p:cTn id="51" dur="500"/>
                                        <p:tgtEl>
                                          <p:spTgt spid="8704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par>
                          <p:cTn id="55" fill="hold">
                            <p:stCondLst>
                              <p:cond delay="2500"/>
                            </p:stCondLst>
                            <p:childTnLst>
                              <p:par>
                                <p:cTn id="56" presetID="22" presetClass="entr" presetSubtype="8"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title"/>
          </p:nvPr>
        </p:nvSpPr>
        <p:spPr>
          <a:xfrm>
            <a:off x="1893888" y="379413"/>
            <a:ext cx="4567237" cy="593725"/>
          </a:xfrm>
        </p:spPr>
        <p:txBody>
          <a:bodyPr/>
          <a:lstStyle/>
          <a:p>
            <a:pPr algn="l"/>
            <a:r>
              <a:rPr lang="en-US" sz="4000" smtClean="0"/>
              <a:t>A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61443" name="TextBox 6"/>
          <p:cNvSpPr txBox="1">
            <a:spLocks noChangeArrowheads="1"/>
          </p:cNvSpPr>
          <p:nvPr/>
        </p:nvSpPr>
        <p:spPr bwMode="auto">
          <a:xfrm>
            <a:off x="5405438" y="1498600"/>
            <a:ext cx="3538537" cy="4156075"/>
          </a:xfrm>
          <a:prstGeom prst="rect">
            <a:avLst/>
          </a:prstGeom>
          <a:noFill/>
          <a:ln w="9525">
            <a:noFill/>
            <a:miter lim="800000"/>
            <a:headEnd/>
            <a:tailEnd/>
          </a:ln>
        </p:spPr>
        <p:txBody>
          <a:bodyPr>
            <a:spAutoFit/>
          </a:bodyPr>
          <a:lstStyle/>
          <a:p>
            <a:pPr indent="1588"/>
            <a:r>
              <a:rPr lang="en-US" sz="2400"/>
              <a:t>Shown here is part of the OPUS-RS report for the same CORV data discussed earlier.</a:t>
            </a:r>
          </a:p>
          <a:p>
            <a:pPr indent="1588"/>
            <a:endParaRPr lang="en-US" sz="2400"/>
          </a:p>
          <a:p>
            <a:pPr indent="1588"/>
            <a:r>
              <a:rPr lang="en-US" sz="2400"/>
              <a:t>The results differ by </a:t>
            </a:r>
            <a:br>
              <a:rPr lang="en-US" sz="2400"/>
            </a:br>
            <a:r>
              <a:rPr lang="en-US" sz="2400"/>
              <a:t>2.4 cm horizontally and 0.2 cm vertically from the accepted position projected to the epoch of the data.</a:t>
            </a:r>
          </a:p>
        </p:txBody>
      </p:sp>
      <p:grpSp>
        <p:nvGrpSpPr>
          <p:cNvPr id="61444" name="Group 2"/>
          <p:cNvGrpSpPr>
            <a:grpSpLocks/>
          </p:cNvGrpSpPr>
          <p:nvPr/>
        </p:nvGrpSpPr>
        <p:grpSpPr bwMode="auto">
          <a:xfrm>
            <a:off x="174625" y="6562725"/>
            <a:ext cx="1460500" cy="277813"/>
            <a:chOff x="121" y="4559"/>
            <a:chExt cx="1014" cy="193"/>
          </a:xfrm>
        </p:grpSpPr>
        <p:sp>
          <p:nvSpPr>
            <p:cNvPr id="6145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1453" name="Group 4"/>
            <p:cNvGrpSpPr>
              <a:grpSpLocks/>
            </p:cNvGrpSpPr>
            <p:nvPr/>
          </p:nvGrpSpPr>
          <p:grpSpPr bwMode="auto">
            <a:xfrm>
              <a:off x="121" y="4559"/>
              <a:ext cx="1014" cy="193"/>
              <a:chOff x="121" y="4559"/>
              <a:chExt cx="1014" cy="193"/>
            </a:xfrm>
          </p:grpSpPr>
          <p:sp>
            <p:nvSpPr>
              <p:cNvPr id="6145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1445" name="Group 7"/>
          <p:cNvGrpSpPr>
            <a:grpSpLocks/>
          </p:cNvGrpSpPr>
          <p:nvPr/>
        </p:nvGrpSpPr>
        <p:grpSpPr bwMode="auto">
          <a:xfrm>
            <a:off x="8505825" y="6540500"/>
            <a:ext cx="257175" cy="277813"/>
            <a:chOff x="5904" y="4543"/>
            <a:chExt cx="178" cy="193"/>
          </a:xfrm>
        </p:grpSpPr>
        <p:sp>
          <p:nvSpPr>
            <p:cNvPr id="6144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1449" name="Group 9"/>
            <p:cNvGrpSpPr>
              <a:grpSpLocks/>
            </p:cNvGrpSpPr>
            <p:nvPr/>
          </p:nvGrpSpPr>
          <p:grpSpPr bwMode="auto">
            <a:xfrm>
              <a:off x="5904" y="4543"/>
              <a:ext cx="178" cy="193"/>
              <a:chOff x="5904" y="4543"/>
              <a:chExt cx="178" cy="193"/>
            </a:xfrm>
          </p:grpSpPr>
          <p:sp>
            <p:nvSpPr>
              <p:cNvPr id="6145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4A3BF8F-E5B6-4DD1-8B9F-0914E53326CA}"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70</a:t>
                </a:fld>
                <a:r>
                  <a:rPr lang="en-GB" b="1" dirty="0">
                    <a:solidFill>
                      <a:srgbClr val="282878"/>
                    </a:solidFill>
                    <a:cs typeface="+mn-cs"/>
                  </a:rPr>
                  <a:t> </a:t>
                </a:r>
              </a:p>
            </p:txBody>
          </p:sp>
        </p:grpSp>
      </p:grpSp>
      <p:sp>
        <p:nvSpPr>
          <p:cNvPr id="61446" name="TextBox 29"/>
          <p:cNvSpPr txBox="1">
            <a:spLocks noChangeArrowheads="1"/>
          </p:cNvSpPr>
          <p:nvPr/>
        </p:nvSpPr>
        <p:spPr bwMode="auto">
          <a:xfrm>
            <a:off x="174625" y="1085850"/>
            <a:ext cx="5057775" cy="5275263"/>
          </a:xfrm>
          <a:prstGeom prst="rect">
            <a:avLst/>
          </a:prstGeom>
          <a:solidFill>
            <a:schemeClr val="bg1"/>
          </a:solidFill>
          <a:ln w="12700">
            <a:solidFill>
              <a:schemeClr val="accent1"/>
            </a:solidFill>
            <a:miter lim="800000"/>
            <a:headEnd/>
            <a:tailEnd/>
          </a:ln>
        </p:spPr>
        <p:txBody>
          <a:bodyPr>
            <a:spAutoFit/>
          </a:bodyPr>
          <a:lstStyle/>
          <a:p>
            <a:r>
              <a:rPr lang="en-US" sz="800">
                <a:latin typeface="Courier New" pitchFamily="49" charset="0"/>
                <a:cs typeface="Courier New" pitchFamily="49" charset="0"/>
              </a:rPr>
              <a:t>      USER: mark.schenewerk@noaa.gov                DATE: April 01, 2010</a:t>
            </a:r>
            <a:br>
              <a:rPr lang="en-US" sz="800">
                <a:latin typeface="Courier New" pitchFamily="49" charset="0"/>
                <a:cs typeface="Courier New" pitchFamily="49" charset="0"/>
              </a:rPr>
            </a:br>
            <a:r>
              <a:rPr lang="en-US" sz="800">
                <a:latin typeface="Courier New" pitchFamily="49" charset="0"/>
                <a:cs typeface="Courier New" pitchFamily="49" charset="0"/>
              </a:rPr>
              <a:t>RINEX FILE: corv059f.09o                            TIME: 16:17:51 UTC</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SOFTWARE: rsgps  1.35 RS11.prl 1.57              START: 2009/02/28 05:00:00</a:t>
            </a:r>
            <a:br>
              <a:rPr lang="en-US" sz="800">
                <a:latin typeface="Courier New" pitchFamily="49" charset="0"/>
                <a:cs typeface="Courier New" pitchFamily="49" charset="0"/>
              </a:rPr>
            </a:br>
            <a:r>
              <a:rPr lang="en-US" sz="800">
                <a:latin typeface="Courier New" pitchFamily="49" charset="0"/>
                <a:cs typeface="Courier New" pitchFamily="49" charset="0"/>
              </a:rPr>
              <a:t> EPHEMERIS: igs15206.eph [precise]                  STOP: 2009/02/28 06:59:30</a:t>
            </a:r>
            <a:br>
              <a:rPr lang="en-US" sz="800">
                <a:latin typeface="Courier New" pitchFamily="49" charset="0"/>
                <a:cs typeface="Courier New" pitchFamily="49" charset="0"/>
              </a:rPr>
            </a:br>
            <a:r>
              <a:rPr lang="en-US" sz="800">
                <a:latin typeface="Courier New" pitchFamily="49" charset="0"/>
                <a:cs typeface="Courier New" pitchFamily="49" charset="0"/>
              </a:rPr>
              <a:t>  NAV FILE: brdc0590.09n                        OBS USED:  5652 / 11169   :  51%</a:t>
            </a:r>
            <a:br>
              <a:rPr lang="en-US" sz="800">
                <a:latin typeface="Courier New" pitchFamily="49" charset="0"/>
                <a:cs typeface="Courier New" pitchFamily="49" charset="0"/>
              </a:rPr>
            </a:br>
            <a:r>
              <a:rPr lang="en-US" sz="800">
                <a:latin typeface="Courier New" pitchFamily="49" charset="0"/>
                <a:cs typeface="Courier New" pitchFamily="49" charset="0"/>
              </a:rPr>
              <a:t>  ANT NAME: ASH700936C_M                     QUALITY IND.  48.23/108.85</a:t>
            </a:r>
            <a:br>
              <a:rPr lang="en-US" sz="800">
                <a:latin typeface="Courier New" pitchFamily="49" charset="0"/>
                <a:cs typeface="Courier New" pitchFamily="49" charset="0"/>
              </a:rPr>
            </a:br>
            <a:r>
              <a:rPr lang="en-US" sz="800">
                <a:latin typeface="Courier New" pitchFamily="49" charset="0"/>
                <a:cs typeface="Courier New" pitchFamily="49" charset="0"/>
              </a:rPr>
              <a:t>ARP HEIGHT: 1.521                         NORMALIZED RMS:        0.280</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REF FRAME: NAD_83(CORS96)(EPOCH:2002.0000)            ITRF00 (EPOCH:2009.15959)</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         X:     -2498422.589(m)   0.015(m)          -2498423.330(m)   0.015(m)</a:t>
            </a:r>
            <a:br>
              <a:rPr lang="en-US" sz="800">
                <a:latin typeface="Courier New" pitchFamily="49" charset="0"/>
                <a:cs typeface="Courier New" pitchFamily="49" charset="0"/>
              </a:rPr>
            </a:br>
            <a:r>
              <a:rPr lang="en-US" sz="800">
                <a:latin typeface="Courier New" pitchFamily="49" charset="0"/>
                <a:cs typeface="Courier New" pitchFamily="49" charset="0"/>
              </a:rPr>
              <a:t>         Y:     -3802821.147(m)   0.012(m)          -3802819.929(m)   0.012(m)</a:t>
            </a:r>
            <a:br>
              <a:rPr lang="en-US" sz="800">
                <a:latin typeface="Courier New" pitchFamily="49" charset="0"/>
                <a:cs typeface="Courier New" pitchFamily="49" charset="0"/>
              </a:rPr>
            </a:br>
            <a:r>
              <a:rPr lang="en-US" sz="800">
                <a:latin typeface="Courier New" pitchFamily="49" charset="0"/>
                <a:cs typeface="Courier New" pitchFamily="49" charset="0"/>
              </a:rPr>
              <a:t>         Z:      4454736.644(m)   0.021(m)           4454736.717(m)   0.021(m)</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LAT:   44 35  7.91061      0.004(m)        44 35  7.92619      0.004(m)</a:t>
            </a:r>
            <a:br>
              <a:rPr lang="en-US" sz="800">
                <a:latin typeface="Courier New" pitchFamily="49" charset="0"/>
                <a:cs typeface="Courier New" pitchFamily="49" charset="0"/>
              </a:rPr>
            </a:br>
            <a:r>
              <a:rPr lang="en-US" sz="800">
                <a:latin typeface="Courier New" pitchFamily="49" charset="0"/>
                <a:cs typeface="Courier New" pitchFamily="49" charset="0"/>
              </a:rPr>
              <a:t>     E LON:  236 41 43.48069      0.011(m)       236 41 43.42230      0.011(m)</a:t>
            </a:r>
            <a:br>
              <a:rPr lang="en-US" sz="800">
                <a:latin typeface="Courier New" pitchFamily="49" charset="0"/>
                <a:cs typeface="Courier New" pitchFamily="49" charset="0"/>
              </a:rPr>
            </a:br>
            <a:r>
              <a:rPr lang="en-US" sz="800">
                <a:latin typeface="Courier New" pitchFamily="49" charset="0"/>
                <a:cs typeface="Courier New" pitchFamily="49" charset="0"/>
              </a:rPr>
              <a:t>     W LON:  123 18 16.51931      0.011(m)       123 18 16.57770      0.011(m)</a:t>
            </a:r>
            <a:br>
              <a:rPr lang="en-US" sz="800">
                <a:latin typeface="Courier New" pitchFamily="49" charset="0"/>
                <a:cs typeface="Courier New" pitchFamily="49" charset="0"/>
              </a:rPr>
            </a:br>
            <a:r>
              <a:rPr lang="en-US" sz="800">
                <a:latin typeface="Courier New" pitchFamily="49" charset="0"/>
                <a:cs typeface="Courier New" pitchFamily="49" charset="0"/>
              </a:rPr>
              <a:t>    EL HGT:          105.986(m)   0.026(m)               105.602(m)   0.026(m)</a:t>
            </a:r>
            <a:br>
              <a:rPr lang="en-US" sz="800">
                <a:latin typeface="Courier New" pitchFamily="49" charset="0"/>
                <a:cs typeface="Courier New" pitchFamily="49" charset="0"/>
              </a:rPr>
            </a:br>
            <a:r>
              <a:rPr lang="en-US" sz="800">
                <a:latin typeface="Courier New" pitchFamily="49" charset="0"/>
                <a:cs typeface="Courier New" pitchFamily="49" charset="0"/>
              </a:rPr>
              <a:t> ORTHO HGT:          128.517(m)   0.030(m) [NAVD88 (Computed using GEOID09)]</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UTM COORDINATES    STATE PLANE COORDINATES</a:t>
            </a:r>
            <a:br>
              <a:rPr lang="en-US" sz="800">
                <a:latin typeface="Courier New" pitchFamily="49" charset="0"/>
                <a:cs typeface="Courier New" pitchFamily="49" charset="0"/>
              </a:rPr>
            </a:br>
            <a:r>
              <a:rPr lang="en-US" sz="800">
                <a:latin typeface="Courier New" pitchFamily="49" charset="0"/>
                <a:cs typeface="Courier New" pitchFamily="49" charset="0"/>
              </a:rPr>
              <a:t>                         UTM (Zone 10)         SPC (3601 OR N)</a:t>
            </a:r>
            <a:br>
              <a:rPr lang="en-US" sz="800">
                <a:latin typeface="Courier New" pitchFamily="49" charset="0"/>
                <a:cs typeface="Courier New" pitchFamily="49" charset="0"/>
              </a:rPr>
            </a:br>
            <a:r>
              <a:rPr lang="en-US" sz="800">
                <a:latin typeface="Courier New" pitchFamily="49" charset="0"/>
                <a:cs typeface="Courier New" pitchFamily="49" charset="0"/>
              </a:rPr>
              <a:t>Northing (Y) [meters]     4936954.909           105971.559</a:t>
            </a:r>
            <a:br>
              <a:rPr lang="en-US" sz="800">
                <a:latin typeface="Courier New" pitchFamily="49" charset="0"/>
                <a:cs typeface="Courier New" pitchFamily="49" charset="0"/>
              </a:rPr>
            </a:br>
            <a:r>
              <a:rPr lang="en-US" sz="800">
                <a:latin typeface="Courier New" pitchFamily="49" charset="0"/>
                <a:cs typeface="Courier New" pitchFamily="49" charset="0"/>
              </a:rPr>
              <a:t>Easting (X)  [meters]      475821.309          2277335.372</a:t>
            </a:r>
            <a:br>
              <a:rPr lang="en-US" sz="800">
                <a:latin typeface="Courier New" pitchFamily="49" charset="0"/>
                <a:cs typeface="Courier New" pitchFamily="49" charset="0"/>
              </a:rPr>
            </a:br>
            <a:r>
              <a:rPr lang="en-US" sz="800">
                <a:latin typeface="Courier New" pitchFamily="49" charset="0"/>
                <a:cs typeface="Courier New" pitchFamily="49" charset="0"/>
              </a:rPr>
              <a:t>Convergence  [degrees]    -0.21381414          -1.98897509</a:t>
            </a:r>
            <a:br>
              <a:rPr lang="en-US" sz="800">
                <a:latin typeface="Courier New" pitchFamily="49" charset="0"/>
                <a:cs typeface="Courier New" pitchFamily="49" charset="0"/>
              </a:rPr>
            </a:br>
            <a:r>
              <a:rPr lang="en-US" sz="800">
                <a:latin typeface="Courier New" pitchFamily="49" charset="0"/>
                <a:cs typeface="Courier New" pitchFamily="49" charset="0"/>
              </a:rPr>
              <a:t>Point Scale                0.99960719           0.99994603</a:t>
            </a:r>
            <a:br>
              <a:rPr lang="en-US" sz="800">
                <a:latin typeface="Courier New" pitchFamily="49" charset="0"/>
                <a:cs typeface="Courier New" pitchFamily="49" charset="0"/>
              </a:rPr>
            </a:br>
            <a:r>
              <a:rPr lang="en-US" sz="800">
                <a:latin typeface="Courier New" pitchFamily="49" charset="0"/>
                <a:cs typeface="Courier New" pitchFamily="49" charset="0"/>
              </a:rPr>
              <a:t>Combined Factor            0.99959058           0.99992942</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US NATIONAL GRID DESIGNATOR: 10TDQ7582136954(NAD 83)</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 STATIONS USED</a:t>
            </a:r>
            <a:br>
              <a:rPr lang="en-US" sz="800">
                <a:latin typeface="Courier New" pitchFamily="49" charset="0"/>
                <a:cs typeface="Courier New" pitchFamily="49" charset="0"/>
              </a:rPr>
            </a:br>
            <a:r>
              <a:rPr lang="en-US" sz="800">
                <a:latin typeface="Courier New" pitchFamily="49" charset="0"/>
                <a:cs typeface="Courier New" pitchFamily="49" charset="0"/>
              </a:rPr>
              <a:t>PID       DESIGNATION                        LATITUDE    LONGITUDE DISTANCE(m)</a:t>
            </a:r>
            <a:br>
              <a:rPr lang="en-US" sz="800">
                <a:latin typeface="Courier New" pitchFamily="49" charset="0"/>
                <a:cs typeface="Courier New" pitchFamily="49" charset="0"/>
              </a:rPr>
            </a:br>
            <a:r>
              <a:rPr lang="en-US" sz="800">
                <a:latin typeface="Courier New" pitchFamily="49" charset="0"/>
                <a:cs typeface="Courier New" pitchFamily="49" charset="0"/>
              </a:rPr>
              <a:t>DH4503 P376 EOLARESVR_OR2004 CORS ARP      N445628.313 W1230608.100   42648.2</a:t>
            </a:r>
            <a:br>
              <a:rPr lang="en-US" sz="800">
                <a:latin typeface="Courier New" pitchFamily="49" charset="0"/>
                <a:cs typeface="Courier New" pitchFamily="49" charset="0"/>
              </a:rPr>
            </a:br>
            <a:r>
              <a:rPr lang="en-US" sz="800">
                <a:latin typeface="Courier New" pitchFamily="49" charset="0"/>
                <a:cs typeface="Courier New" pitchFamily="49" charset="0"/>
              </a:rPr>
              <a:t>DG5352 STAY STAYTON COOP CORS ARP          N444950.530 W1224915.036   47030.9</a:t>
            </a:r>
            <a:br>
              <a:rPr lang="en-US" sz="800">
                <a:latin typeface="Courier New" pitchFamily="49" charset="0"/>
                <a:cs typeface="Courier New" pitchFamily="49" charset="0"/>
              </a:rPr>
            </a:br>
            <a:r>
              <a:rPr lang="en-US" sz="800">
                <a:latin typeface="Courier New" pitchFamily="49" charset="0"/>
                <a:cs typeface="Courier New" pitchFamily="49" charset="0"/>
              </a:rPr>
              <a:t>DE6258 MCSO MARION CNTY COOP CORS ARP      N445825.701 W1225720.639   51226.8</a:t>
            </a:r>
            <a:br>
              <a:rPr lang="en-US" sz="800">
                <a:latin typeface="Courier New" pitchFamily="49" charset="0"/>
                <a:cs typeface="Courier New" pitchFamily="49" charset="0"/>
              </a:rPr>
            </a:br>
            <a:r>
              <a:rPr lang="en-US" sz="800">
                <a:latin typeface="Courier New" pitchFamily="49" charset="0"/>
                <a:cs typeface="Courier New" pitchFamily="49" charset="0"/>
              </a:rPr>
              <a:t>DI7529 P367 NEWPRTAIR_OR2007 CORS ARP      N443506.870 W1240341.598   60113.5</a:t>
            </a:r>
          </a:p>
          <a:p>
            <a:pPr algn="ctr"/>
            <a:r>
              <a:rPr lang="en-US" sz="1200">
                <a:latin typeface="Courier New" pitchFamily="49" charset="0"/>
                <a:cs typeface="Courier New" pitchFamily="49" charset="0"/>
              </a:rPr>
              <a:t>⁞</a:t>
            </a:r>
          </a:p>
        </p:txBody>
      </p:sp>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p:cNvSpPr>
            <a:spLocks noGrp="1"/>
          </p:cNvSpPr>
          <p:nvPr>
            <p:ph type="title"/>
          </p:nvPr>
        </p:nvSpPr>
        <p:spPr>
          <a:xfrm>
            <a:off x="2212975" y="431800"/>
            <a:ext cx="4205288" cy="593725"/>
          </a:xfrm>
        </p:spPr>
        <p:txBody>
          <a:bodyPr/>
          <a:lstStyle/>
          <a:p>
            <a:pPr algn="l"/>
            <a:r>
              <a:rPr lang="en-US" sz="4000" smtClean="0"/>
              <a:t>A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62467" name="TextBox 6"/>
          <p:cNvSpPr txBox="1">
            <a:spLocks noChangeArrowheads="1"/>
          </p:cNvSpPr>
          <p:nvPr/>
        </p:nvSpPr>
        <p:spPr bwMode="auto">
          <a:xfrm>
            <a:off x="5353050" y="1306513"/>
            <a:ext cx="3571875" cy="5016500"/>
          </a:xfrm>
          <a:prstGeom prst="rect">
            <a:avLst/>
          </a:prstGeom>
          <a:noFill/>
          <a:ln w="9525">
            <a:noFill/>
            <a:miter lim="800000"/>
            <a:headEnd/>
            <a:tailEnd/>
          </a:ln>
        </p:spPr>
        <p:txBody>
          <a:bodyPr>
            <a:spAutoFit/>
          </a:bodyPr>
          <a:lstStyle/>
          <a:p>
            <a:pPr indent="1588"/>
            <a:r>
              <a:rPr lang="en-US" sz="2400"/>
              <a:t>Note that the solution quality measures are slightly different.</a:t>
            </a:r>
          </a:p>
          <a:p>
            <a:pPr indent="1588"/>
            <a:endParaRPr lang="en-US" sz="2400"/>
          </a:p>
          <a:p>
            <a:pPr indent="1588"/>
            <a:r>
              <a:rPr lang="en-US" sz="2000" b="1">
                <a:latin typeface="Courier New" pitchFamily="49" charset="0"/>
                <a:cs typeface="Courier New" pitchFamily="49" charset="0"/>
              </a:rPr>
              <a:t>OBS USED</a:t>
            </a:r>
            <a:r>
              <a:rPr lang="en-US" sz="2000"/>
              <a:t>	    &gt; 50%</a:t>
            </a:r>
          </a:p>
          <a:p>
            <a:pPr indent="1588"/>
            <a:r>
              <a:rPr lang="en-US" sz="2000" b="1">
                <a:latin typeface="Courier New" pitchFamily="49" charset="0"/>
                <a:cs typeface="Courier New" pitchFamily="49" charset="0"/>
              </a:rPr>
              <a:t>QUALITY IND.  </a:t>
            </a:r>
            <a:r>
              <a:rPr lang="en-US" sz="2000"/>
              <a:t>&gt; 3</a:t>
            </a:r>
          </a:p>
          <a:p>
            <a:pPr indent="1588"/>
            <a:r>
              <a:rPr lang="en-US" sz="2000" b="1">
                <a:latin typeface="Courier New" pitchFamily="49" charset="0"/>
                <a:cs typeface="Courier New" pitchFamily="49" charset="0"/>
              </a:rPr>
              <a:t>NORM. RMS</a:t>
            </a:r>
            <a:r>
              <a:rPr lang="en-US" sz="2000"/>
              <a:t>	      ≈ 1</a:t>
            </a:r>
          </a:p>
          <a:p>
            <a:pPr indent="1588"/>
            <a:r>
              <a:rPr lang="en-US" sz="2000" b="1">
                <a:latin typeface="Courier New" pitchFamily="49" charset="0"/>
                <a:cs typeface="Courier New" pitchFamily="49" charset="0"/>
              </a:rPr>
              <a:t>Uncertainties  </a:t>
            </a:r>
            <a:r>
              <a:rPr lang="en-US" sz="2000"/>
              <a:t>&lt; 5 cm</a:t>
            </a:r>
          </a:p>
          <a:p>
            <a:pPr indent="1588"/>
            <a:endParaRPr lang="en-US" sz="2400"/>
          </a:p>
          <a:p>
            <a:pPr indent="1588"/>
            <a:r>
              <a:rPr lang="en-US" sz="2400"/>
              <a:t>The uncertainties are standard deviations </a:t>
            </a:r>
            <a:br>
              <a:rPr lang="en-US" sz="2400"/>
            </a:br>
            <a:r>
              <a:rPr lang="en-US" sz="2400"/>
              <a:t>from the solution, not</a:t>
            </a:r>
            <a:br>
              <a:rPr lang="en-US" sz="2400"/>
            </a:br>
            <a:r>
              <a:rPr lang="en-US" sz="2400"/>
              <a:t> the peak-to-peak values reported by OPUS-S.</a:t>
            </a:r>
          </a:p>
        </p:txBody>
      </p:sp>
      <p:grpSp>
        <p:nvGrpSpPr>
          <p:cNvPr id="62468" name="Group 2"/>
          <p:cNvGrpSpPr>
            <a:grpSpLocks/>
          </p:cNvGrpSpPr>
          <p:nvPr/>
        </p:nvGrpSpPr>
        <p:grpSpPr bwMode="auto">
          <a:xfrm>
            <a:off x="174625" y="6562725"/>
            <a:ext cx="1460500" cy="277813"/>
            <a:chOff x="121" y="4559"/>
            <a:chExt cx="1014" cy="193"/>
          </a:xfrm>
        </p:grpSpPr>
        <p:sp>
          <p:nvSpPr>
            <p:cNvPr id="6247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2478" name="Group 4"/>
            <p:cNvGrpSpPr>
              <a:grpSpLocks/>
            </p:cNvGrpSpPr>
            <p:nvPr/>
          </p:nvGrpSpPr>
          <p:grpSpPr bwMode="auto">
            <a:xfrm>
              <a:off x="121" y="4559"/>
              <a:ext cx="1014" cy="193"/>
              <a:chOff x="121" y="4559"/>
              <a:chExt cx="1014" cy="193"/>
            </a:xfrm>
          </p:grpSpPr>
          <p:sp>
            <p:nvSpPr>
              <p:cNvPr id="6247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2469" name="Group 7"/>
          <p:cNvGrpSpPr>
            <a:grpSpLocks/>
          </p:cNvGrpSpPr>
          <p:nvPr/>
        </p:nvGrpSpPr>
        <p:grpSpPr bwMode="auto">
          <a:xfrm>
            <a:off x="8505825" y="6540500"/>
            <a:ext cx="257175" cy="277813"/>
            <a:chOff x="5904" y="4543"/>
            <a:chExt cx="178" cy="193"/>
          </a:xfrm>
        </p:grpSpPr>
        <p:sp>
          <p:nvSpPr>
            <p:cNvPr id="6247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2474" name="Group 9"/>
            <p:cNvGrpSpPr>
              <a:grpSpLocks/>
            </p:cNvGrpSpPr>
            <p:nvPr/>
          </p:nvGrpSpPr>
          <p:grpSpPr bwMode="auto">
            <a:xfrm>
              <a:off x="5904" y="4543"/>
              <a:ext cx="178" cy="193"/>
              <a:chOff x="5904" y="4543"/>
              <a:chExt cx="178" cy="193"/>
            </a:xfrm>
          </p:grpSpPr>
          <p:sp>
            <p:nvSpPr>
              <p:cNvPr id="6247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3191F4C-0889-4B75-98C5-46CC65F05CB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71</a:t>
                </a:fld>
                <a:r>
                  <a:rPr lang="en-GB" b="1" dirty="0">
                    <a:solidFill>
                      <a:srgbClr val="282878"/>
                    </a:solidFill>
                    <a:cs typeface="+mn-cs"/>
                  </a:rPr>
                  <a:t> </a:t>
                </a:r>
              </a:p>
            </p:txBody>
          </p:sp>
        </p:grpSp>
      </p:grpSp>
      <p:sp>
        <p:nvSpPr>
          <p:cNvPr id="30" name="TextBox 29"/>
          <p:cNvSpPr txBox="1"/>
          <p:nvPr/>
        </p:nvSpPr>
        <p:spPr>
          <a:xfrm>
            <a:off x="174625" y="1189038"/>
            <a:ext cx="5057775" cy="5275262"/>
          </a:xfrm>
          <a:prstGeom prst="rect">
            <a:avLst/>
          </a:prstGeom>
          <a:solidFill>
            <a:schemeClr val="bg1">
              <a:lumMod val="65000"/>
            </a:schemeClr>
          </a:solidFill>
          <a:ln w="12700">
            <a:solidFill>
              <a:schemeClr val="accent1"/>
            </a:solidFill>
          </a:ln>
        </p:spPr>
        <p:txBody>
          <a:bodyPr>
            <a:spAutoFit/>
          </a:bodyPr>
          <a:lstStyle/>
          <a:p>
            <a:pPr>
              <a:defRPr/>
            </a:pPr>
            <a:r>
              <a:rPr lang="en-US" sz="800" dirty="0">
                <a:latin typeface="Courier New" pitchFamily="49" charset="0"/>
                <a:cs typeface="Courier New" pitchFamily="49" charset="0"/>
              </a:rPr>
              <a:t>      USER: mark.schenewerk@noaa.gov                DATE: April 01, 2010</a:t>
            </a:r>
            <a:br>
              <a:rPr lang="en-US" sz="800" dirty="0">
                <a:latin typeface="Courier New" pitchFamily="49" charset="0"/>
                <a:cs typeface="Courier New" pitchFamily="49" charset="0"/>
              </a:rPr>
            </a:br>
            <a:r>
              <a:rPr lang="en-US" sz="800" dirty="0">
                <a:latin typeface="Courier New" pitchFamily="49" charset="0"/>
                <a:cs typeface="Courier New" pitchFamily="49" charset="0"/>
              </a:rPr>
              <a:t>RINEX FILE: corv059f.09o                            TIME: 16:17:51 UTC</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SOFTWARE: </a:t>
            </a:r>
            <a:r>
              <a:rPr lang="en-US" sz="800" dirty="0" err="1">
                <a:latin typeface="Courier New" pitchFamily="49" charset="0"/>
                <a:cs typeface="Courier New" pitchFamily="49" charset="0"/>
              </a:rPr>
              <a:t>rsgps</a:t>
            </a:r>
            <a:r>
              <a:rPr lang="en-US" sz="800" dirty="0">
                <a:latin typeface="Courier New" pitchFamily="49" charset="0"/>
                <a:cs typeface="Courier New" pitchFamily="49" charset="0"/>
              </a:rPr>
              <a:t>  1.35 RS11.prl 1.57              START: 2009/02/28 05:00:00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EPHEMERIS: igs15206.eph [precise]                  STOP: 2009/02/28 06:59:30</a:t>
            </a:r>
            <a:br>
              <a:rPr lang="en-US" sz="800" dirty="0">
                <a:latin typeface="Courier New" pitchFamily="49" charset="0"/>
                <a:cs typeface="Courier New" pitchFamily="49" charset="0"/>
              </a:rPr>
            </a:br>
            <a:r>
              <a:rPr lang="en-US" sz="800" dirty="0">
                <a:latin typeface="Courier New" pitchFamily="49" charset="0"/>
                <a:cs typeface="Courier New" pitchFamily="49" charset="0"/>
              </a:rPr>
              <a:t>  NAV FILE: brdc0590.09n                        OBS USED:  5652 / 11169   :  51%</a:t>
            </a:r>
            <a:br>
              <a:rPr lang="en-US" sz="800" dirty="0">
                <a:latin typeface="Courier New" pitchFamily="49" charset="0"/>
                <a:cs typeface="Courier New" pitchFamily="49" charset="0"/>
              </a:rPr>
            </a:br>
            <a:r>
              <a:rPr lang="en-US" sz="800" dirty="0">
                <a:latin typeface="Courier New" pitchFamily="49" charset="0"/>
                <a:cs typeface="Courier New" pitchFamily="49" charset="0"/>
              </a:rPr>
              <a:t>  ANT NAME: ASH700936C_M                     QUALITY IND.  48.23/108.85</a:t>
            </a:r>
            <a:br>
              <a:rPr lang="en-US" sz="800" dirty="0">
                <a:latin typeface="Courier New" pitchFamily="49" charset="0"/>
                <a:cs typeface="Courier New" pitchFamily="49" charset="0"/>
              </a:rPr>
            </a:br>
            <a:r>
              <a:rPr lang="en-US" sz="800" dirty="0">
                <a:latin typeface="Courier New" pitchFamily="49" charset="0"/>
                <a:cs typeface="Courier New" pitchFamily="49" charset="0"/>
              </a:rPr>
              <a:t>ARP HEIGHT: 1.521                         NORMALIZED RMS:        0.280</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REF FRAME: NAD_83(CORS96)(EPOCH:2002.0000)            ITRF00 (EPOCH:2009.15959)</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a:latin typeface="Courier New" pitchFamily="49" charset="0"/>
                <a:cs typeface="Courier New" pitchFamily="49" charset="0"/>
              </a:rPr>
              <a:t>         X:     -2498422.589(m)   0.015(m)          -2498423.330(m)   0.015(m)</a:t>
            </a:r>
            <a:br>
              <a:rPr lang="en-US" sz="800" dirty="0">
                <a:latin typeface="Courier New" pitchFamily="49" charset="0"/>
                <a:cs typeface="Courier New" pitchFamily="49" charset="0"/>
              </a:rPr>
            </a:br>
            <a:r>
              <a:rPr lang="en-US" sz="800" dirty="0">
                <a:latin typeface="Courier New" pitchFamily="49" charset="0"/>
                <a:cs typeface="Courier New" pitchFamily="49" charset="0"/>
              </a:rPr>
              <a:t>         Y:     -3802821.147(m)   0.012(m)          -3802819.929(m)   0.012(m)</a:t>
            </a:r>
            <a:br>
              <a:rPr lang="en-US" sz="800" dirty="0">
                <a:latin typeface="Courier New" pitchFamily="49" charset="0"/>
                <a:cs typeface="Courier New" pitchFamily="49" charset="0"/>
              </a:rPr>
            </a:br>
            <a:r>
              <a:rPr lang="en-US" sz="800" dirty="0">
                <a:latin typeface="Courier New" pitchFamily="49" charset="0"/>
                <a:cs typeface="Courier New" pitchFamily="49" charset="0"/>
              </a:rPr>
              <a:t>         Z:      4454736.644(m)   0.021(m)           4454736.717(m)   0.021(m)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LAT:   44 35  7.91061      0.004(m)        44 35  7.92619      0.004(m)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 LON:  236 41 43.48069      0.011(m)       236 41 43.42230      0.011(m)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W LON:  123 18 16.51931      0.011(m)       123 18 16.57770      0.011(m)</a:t>
            </a:r>
            <a:br>
              <a:rPr lang="en-US" sz="800" dirty="0">
                <a:latin typeface="Courier New" pitchFamily="49" charset="0"/>
                <a:cs typeface="Courier New" pitchFamily="49" charset="0"/>
              </a:rPr>
            </a:br>
            <a:r>
              <a:rPr lang="en-US" sz="800" dirty="0">
                <a:latin typeface="Courier New" pitchFamily="49" charset="0"/>
                <a:cs typeface="Courier New" pitchFamily="49" charset="0"/>
              </a:rPr>
              <a:t>    EL HGT:          105.986(m)   0.026(m)               105.602(m)   0.026(m)</a:t>
            </a:r>
            <a:br>
              <a:rPr lang="en-US" sz="800" dirty="0">
                <a:latin typeface="Courier New" pitchFamily="49" charset="0"/>
                <a:cs typeface="Courier New" pitchFamily="49" charset="0"/>
              </a:rPr>
            </a:br>
            <a:r>
              <a:rPr lang="en-US" sz="800" dirty="0">
                <a:latin typeface="Courier New" pitchFamily="49" charset="0"/>
                <a:cs typeface="Courier New" pitchFamily="49" charset="0"/>
              </a:rPr>
              <a:t> ORTHO HGT:          128.517(m)   0.030(m) [NAVD88 (Computed using GEOID09)]</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COORDINATES    STATE PLANE COORDINATES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UTM (Zone 10)         SPC (3601 OR N)</a:t>
            </a:r>
            <a:br>
              <a:rPr lang="en-US" sz="800" dirty="0">
                <a:latin typeface="Courier New" pitchFamily="49" charset="0"/>
                <a:cs typeface="Courier New" pitchFamily="49" charset="0"/>
              </a:rPr>
            </a:br>
            <a:r>
              <a:rPr lang="en-US" sz="800" dirty="0">
                <a:latin typeface="Courier New" pitchFamily="49" charset="0"/>
                <a:cs typeface="Courier New" pitchFamily="49" charset="0"/>
              </a:rPr>
              <a:t>Northing (Y) [meters]     4936954.909           105971.559</a:t>
            </a:r>
            <a:br>
              <a:rPr lang="en-US" sz="800" dirty="0">
                <a:latin typeface="Courier New" pitchFamily="49" charset="0"/>
                <a:cs typeface="Courier New" pitchFamily="49" charset="0"/>
              </a:rPr>
            </a:br>
            <a:r>
              <a:rPr lang="en-US" sz="800" dirty="0">
                <a:latin typeface="Courier New" pitchFamily="49" charset="0"/>
                <a:cs typeface="Courier New" pitchFamily="49" charset="0"/>
              </a:rPr>
              <a:t>Easting (X)  [meters]      475821.309          2277335.372</a:t>
            </a:r>
            <a:br>
              <a:rPr lang="en-US" sz="800" dirty="0">
                <a:latin typeface="Courier New" pitchFamily="49" charset="0"/>
                <a:cs typeface="Courier New" pitchFamily="49" charset="0"/>
              </a:rPr>
            </a:br>
            <a:r>
              <a:rPr lang="en-US" sz="800" dirty="0">
                <a:latin typeface="Courier New" pitchFamily="49" charset="0"/>
                <a:cs typeface="Courier New" pitchFamily="49" charset="0"/>
              </a:rPr>
              <a:t>Convergence  [degrees]    -0.21381414          -1.98897509</a:t>
            </a:r>
            <a:br>
              <a:rPr lang="en-US" sz="800" dirty="0">
                <a:latin typeface="Courier New" pitchFamily="49" charset="0"/>
                <a:cs typeface="Courier New" pitchFamily="49" charset="0"/>
              </a:rPr>
            </a:br>
            <a:r>
              <a:rPr lang="en-US" sz="800" dirty="0">
                <a:latin typeface="Courier New" pitchFamily="49" charset="0"/>
                <a:cs typeface="Courier New" pitchFamily="49" charset="0"/>
              </a:rPr>
              <a:t>Point Scale                0.99960719           0.99994603</a:t>
            </a:r>
            <a:br>
              <a:rPr lang="en-US" sz="800" dirty="0">
                <a:latin typeface="Courier New" pitchFamily="49" charset="0"/>
                <a:cs typeface="Courier New" pitchFamily="49" charset="0"/>
              </a:rPr>
            </a:br>
            <a:r>
              <a:rPr lang="en-US" sz="800" dirty="0">
                <a:latin typeface="Courier New" pitchFamily="49" charset="0"/>
                <a:cs typeface="Courier New" pitchFamily="49" charset="0"/>
              </a:rPr>
              <a:t>Combined Factor            0.99959058           0.99992942</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US NATIONAL GRID DESIGNATOR: 10TDQ7582136954(NAD 83)</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BASE STATIONS USED</a:t>
            </a:r>
            <a:br>
              <a:rPr lang="en-US" sz="800" dirty="0">
                <a:latin typeface="Courier New" pitchFamily="49" charset="0"/>
                <a:cs typeface="Courier New" pitchFamily="49" charset="0"/>
              </a:rPr>
            </a:br>
            <a:r>
              <a:rPr lang="en-US" sz="800" dirty="0">
                <a:latin typeface="Courier New" pitchFamily="49" charset="0"/>
                <a:cs typeface="Courier New" pitchFamily="49" charset="0"/>
              </a:rPr>
              <a:t>PID       DESIGNATION                        LATITUDE    LONGITUDE DISTANCE(m)</a:t>
            </a:r>
            <a:br>
              <a:rPr lang="en-US" sz="800" dirty="0">
                <a:latin typeface="Courier New" pitchFamily="49" charset="0"/>
                <a:cs typeface="Courier New" pitchFamily="49" charset="0"/>
              </a:rPr>
            </a:br>
            <a:r>
              <a:rPr lang="en-US" sz="800" dirty="0">
                <a:latin typeface="Courier New" pitchFamily="49" charset="0"/>
                <a:cs typeface="Courier New" pitchFamily="49" charset="0"/>
              </a:rPr>
              <a:t>DH4503 P376 EOLARESVR_OR2004 CORS ARP      N445628.313 W1230608.100   42648.2</a:t>
            </a:r>
            <a:br>
              <a:rPr lang="en-US" sz="800" dirty="0">
                <a:latin typeface="Courier New" pitchFamily="49" charset="0"/>
                <a:cs typeface="Courier New" pitchFamily="49" charset="0"/>
              </a:rPr>
            </a:br>
            <a:r>
              <a:rPr lang="en-US" sz="800" dirty="0">
                <a:latin typeface="Courier New" pitchFamily="49" charset="0"/>
                <a:cs typeface="Courier New" pitchFamily="49" charset="0"/>
              </a:rPr>
              <a:t>DG5352 STAY STAYTON COOP CORS ARP          N444950.530 W1224915.036   47030.9</a:t>
            </a:r>
            <a:br>
              <a:rPr lang="en-US" sz="800" dirty="0">
                <a:latin typeface="Courier New" pitchFamily="49" charset="0"/>
                <a:cs typeface="Courier New" pitchFamily="49" charset="0"/>
              </a:rPr>
            </a:br>
            <a:r>
              <a:rPr lang="en-US" sz="800" dirty="0">
                <a:latin typeface="Courier New" pitchFamily="49" charset="0"/>
                <a:cs typeface="Courier New" pitchFamily="49" charset="0"/>
              </a:rPr>
              <a:t>DE6258 MCSO MARION CNTY COOP CORS ARP      N445825.701 W1225720.639   51226.8</a:t>
            </a:r>
            <a:br>
              <a:rPr lang="en-US" sz="800" dirty="0">
                <a:latin typeface="Courier New" pitchFamily="49" charset="0"/>
                <a:cs typeface="Courier New" pitchFamily="49" charset="0"/>
              </a:rPr>
            </a:br>
            <a:r>
              <a:rPr lang="en-US" sz="800" dirty="0">
                <a:latin typeface="Courier New" pitchFamily="49" charset="0"/>
                <a:cs typeface="Courier New" pitchFamily="49" charset="0"/>
              </a:rPr>
              <a:t>DI7529 P367 NEWPRTAIR_OR2007 CORS ARP      N443506.870 W1240341.598   60113.5</a:t>
            </a:r>
          </a:p>
          <a:p>
            <a:pPr algn="ctr">
              <a:defRPr/>
            </a:pPr>
            <a:r>
              <a:rPr lang="en-US" sz="800" dirty="0">
                <a:latin typeface="Courier New" pitchFamily="49" charset="0"/>
                <a:cs typeface="Courier New" pitchFamily="49" charset="0"/>
              </a:rPr>
              <a:t>⁞</a:t>
            </a:r>
          </a:p>
        </p:txBody>
      </p:sp>
      <p:sp>
        <p:nvSpPr>
          <p:cNvPr id="62471" name="TextBox 16"/>
          <p:cNvSpPr txBox="1">
            <a:spLocks noChangeArrowheads="1"/>
          </p:cNvSpPr>
          <p:nvPr/>
        </p:nvSpPr>
        <p:spPr bwMode="auto">
          <a:xfrm>
            <a:off x="2655888" y="1916113"/>
            <a:ext cx="2582862" cy="461962"/>
          </a:xfrm>
          <a:prstGeom prst="rect">
            <a:avLst/>
          </a:prstGeom>
          <a:solidFill>
            <a:schemeClr val="bg1"/>
          </a:solidFill>
          <a:ln w="12700">
            <a:solidFill>
              <a:schemeClr val="accent1"/>
            </a:solidFill>
            <a:miter lim="800000"/>
            <a:headEnd/>
            <a:tailEnd/>
          </a:ln>
        </p:spPr>
        <p:txBody>
          <a:bodyPr>
            <a:spAutoFit/>
          </a:bodyPr>
          <a:lstStyle/>
          <a:p>
            <a:r>
              <a:rPr lang="en-US" sz="800">
                <a:latin typeface="Courier New" pitchFamily="49" charset="0"/>
                <a:cs typeface="Courier New" pitchFamily="49" charset="0"/>
              </a:rPr>
              <a:t>       OBS USED:  5652 / 11169   :  51%</a:t>
            </a:r>
            <a:br>
              <a:rPr lang="en-US" sz="800">
                <a:latin typeface="Courier New" pitchFamily="49" charset="0"/>
                <a:cs typeface="Courier New" pitchFamily="49" charset="0"/>
              </a:rPr>
            </a:br>
            <a:r>
              <a:rPr lang="en-US" sz="800">
                <a:latin typeface="Courier New" pitchFamily="49" charset="0"/>
                <a:cs typeface="Courier New" pitchFamily="49" charset="0"/>
              </a:rPr>
              <a:t>    QUALITY IND.  48.23/108.85</a:t>
            </a:r>
            <a:br>
              <a:rPr lang="en-US" sz="800">
                <a:latin typeface="Courier New" pitchFamily="49" charset="0"/>
                <a:cs typeface="Courier New" pitchFamily="49" charset="0"/>
              </a:rPr>
            </a:br>
            <a:r>
              <a:rPr lang="en-US" sz="800">
                <a:latin typeface="Courier New" pitchFamily="49" charset="0"/>
                <a:cs typeface="Courier New" pitchFamily="49" charset="0"/>
              </a:rPr>
              <a:t> NORMALIZED RMS:        0.280</a:t>
            </a:r>
          </a:p>
        </p:txBody>
      </p:sp>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a:xfrm>
            <a:off x="2308225" y="457200"/>
            <a:ext cx="4248150" cy="593725"/>
          </a:xfrm>
        </p:spPr>
        <p:txBody>
          <a:bodyPr/>
          <a:lstStyle/>
          <a:p>
            <a:pPr algn="l"/>
            <a:r>
              <a:rPr lang="en-US" sz="4000" smtClean="0"/>
              <a:t>A Quick Example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63491" name="TextBox 6"/>
          <p:cNvSpPr txBox="1">
            <a:spLocks noChangeArrowheads="1"/>
          </p:cNvSpPr>
          <p:nvPr/>
        </p:nvSpPr>
        <p:spPr bwMode="auto">
          <a:xfrm>
            <a:off x="5310188" y="1377950"/>
            <a:ext cx="3571875" cy="4524375"/>
          </a:xfrm>
          <a:prstGeom prst="rect">
            <a:avLst/>
          </a:prstGeom>
          <a:noFill/>
          <a:ln w="9525">
            <a:noFill/>
            <a:miter lim="800000"/>
            <a:headEnd/>
            <a:tailEnd/>
          </a:ln>
        </p:spPr>
        <p:txBody>
          <a:bodyPr>
            <a:spAutoFit/>
          </a:bodyPr>
          <a:lstStyle/>
          <a:p>
            <a:pPr indent="1588">
              <a:tabLst>
                <a:tab pos="2292350" algn="l"/>
              </a:tabLst>
            </a:pPr>
            <a:r>
              <a:rPr lang="en-US" sz="2400"/>
              <a:t>Although the quality indices, normalized RMS and uncertainties are OK, the percentage of observations used gives this solution a     .</a:t>
            </a:r>
          </a:p>
          <a:p>
            <a:pPr indent="1588">
              <a:tabLst>
                <a:tab pos="2292350" algn="l"/>
              </a:tabLst>
            </a:pPr>
            <a:endParaRPr lang="en-US" sz="2400"/>
          </a:p>
          <a:p>
            <a:pPr indent="1588">
              <a:tabLst>
                <a:tab pos="2292350" algn="l"/>
              </a:tabLst>
            </a:pPr>
            <a:r>
              <a:rPr lang="en-US" sz="2400"/>
              <a:t>If you are uncomfortable with your solution, the same diagnostic steps discussed for OPUS-S can be applied here too.</a:t>
            </a:r>
          </a:p>
        </p:txBody>
      </p:sp>
      <p:grpSp>
        <p:nvGrpSpPr>
          <p:cNvPr id="63492" name="Group 2"/>
          <p:cNvGrpSpPr>
            <a:grpSpLocks/>
          </p:cNvGrpSpPr>
          <p:nvPr/>
        </p:nvGrpSpPr>
        <p:grpSpPr bwMode="auto">
          <a:xfrm>
            <a:off x="174625" y="6562725"/>
            <a:ext cx="1460500" cy="277813"/>
            <a:chOff x="121" y="4559"/>
            <a:chExt cx="1014" cy="193"/>
          </a:xfrm>
        </p:grpSpPr>
        <p:sp>
          <p:nvSpPr>
            <p:cNvPr id="6350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3502" name="Group 4"/>
            <p:cNvGrpSpPr>
              <a:grpSpLocks/>
            </p:cNvGrpSpPr>
            <p:nvPr/>
          </p:nvGrpSpPr>
          <p:grpSpPr bwMode="auto">
            <a:xfrm>
              <a:off x="121" y="4559"/>
              <a:ext cx="1014" cy="193"/>
              <a:chOff x="121" y="4559"/>
              <a:chExt cx="1014" cy="193"/>
            </a:xfrm>
          </p:grpSpPr>
          <p:sp>
            <p:nvSpPr>
              <p:cNvPr id="6350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3493" name="Group 7"/>
          <p:cNvGrpSpPr>
            <a:grpSpLocks/>
          </p:cNvGrpSpPr>
          <p:nvPr/>
        </p:nvGrpSpPr>
        <p:grpSpPr bwMode="auto">
          <a:xfrm>
            <a:off x="8505825" y="6540500"/>
            <a:ext cx="257175" cy="277813"/>
            <a:chOff x="5904" y="4543"/>
            <a:chExt cx="178" cy="193"/>
          </a:xfrm>
        </p:grpSpPr>
        <p:sp>
          <p:nvSpPr>
            <p:cNvPr id="6349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3498" name="Group 9"/>
            <p:cNvGrpSpPr>
              <a:grpSpLocks/>
            </p:cNvGrpSpPr>
            <p:nvPr/>
          </p:nvGrpSpPr>
          <p:grpSpPr bwMode="auto">
            <a:xfrm>
              <a:off x="5904" y="4543"/>
              <a:ext cx="178" cy="193"/>
              <a:chOff x="5904" y="4543"/>
              <a:chExt cx="178" cy="193"/>
            </a:xfrm>
          </p:grpSpPr>
          <p:sp>
            <p:nvSpPr>
              <p:cNvPr id="6349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2F73C092-C3F3-4FBC-A0C4-27BEFDB0BAB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72</a:t>
                </a:fld>
                <a:r>
                  <a:rPr lang="en-GB" b="1" dirty="0">
                    <a:solidFill>
                      <a:srgbClr val="282878"/>
                    </a:solidFill>
                    <a:cs typeface="+mn-cs"/>
                  </a:rPr>
                  <a:t> </a:t>
                </a:r>
              </a:p>
            </p:txBody>
          </p:sp>
        </p:grpSp>
      </p:grpSp>
      <p:sp>
        <p:nvSpPr>
          <p:cNvPr id="63494" name="TextBox 29"/>
          <p:cNvSpPr txBox="1">
            <a:spLocks noChangeArrowheads="1"/>
          </p:cNvSpPr>
          <p:nvPr/>
        </p:nvSpPr>
        <p:spPr bwMode="auto">
          <a:xfrm>
            <a:off x="174625" y="1189038"/>
            <a:ext cx="5057775" cy="5275262"/>
          </a:xfrm>
          <a:prstGeom prst="rect">
            <a:avLst/>
          </a:prstGeom>
          <a:solidFill>
            <a:schemeClr val="bg1"/>
          </a:solidFill>
          <a:ln w="12700">
            <a:solidFill>
              <a:schemeClr val="accent1"/>
            </a:solidFill>
            <a:miter lim="800000"/>
            <a:headEnd/>
            <a:tailEnd/>
          </a:ln>
        </p:spPr>
        <p:txBody>
          <a:bodyPr>
            <a:spAutoFit/>
          </a:bodyPr>
          <a:lstStyle/>
          <a:p>
            <a:r>
              <a:rPr lang="en-US" sz="800">
                <a:latin typeface="Courier New" pitchFamily="49" charset="0"/>
                <a:cs typeface="Courier New" pitchFamily="49" charset="0"/>
              </a:rPr>
              <a:t>      USER: mark.schenewerk@noaa.gov                DATE: April 01, 2010</a:t>
            </a:r>
            <a:br>
              <a:rPr lang="en-US" sz="800">
                <a:latin typeface="Courier New" pitchFamily="49" charset="0"/>
                <a:cs typeface="Courier New" pitchFamily="49" charset="0"/>
              </a:rPr>
            </a:br>
            <a:r>
              <a:rPr lang="en-US" sz="800">
                <a:latin typeface="Courier New" pitchFamily="49" charset="0"/>
                <a:cs typeface="Courier New" pitchFamily="49" charset="0"/>
              </a:rPr>
              <a:t>RINEX FILE: corv059f.09o                            TIME: 16:17:51 UTC</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SOFTWARE: rsgps  1.35 RS11.prl 1.57              START: 2009/02/28 05:00:00</a:t>
            </a:r>
            <a:br>
              <a:rPr lang="en-US" sz="800">
                <a:latin typeface="Courier New" pitchFamily="49" charset="0"/>
                <a:cs typeface="Courier New" pitchFamily="49" charset="0"/>
              </a:rPr>
            </a:br>
            <a:r>
              <a:rPr lang="en-US" sz="800">
                <a:latin typeface="Courier New" pitchFamily="49" charset="0"/>
                <a:cs typeface="Courier New" pitchFamily="49" charset="0"/>
              </a:rPr>
              <a:t> EPHEMERIS: igs15206.eph [precise]                  STOP: 2009/02/28 06:59:30</a:t>
            </a:r>
            <a:br>
              <a:rPr lang="en-US" sz="800">
                <a:latin typeface="Courier New" pitchFamily="49" charset="0"/>
                <a:cs typeface="Courier New" pitchFamily="49" charset="0"/>
              </a:rPr>
            </a:br>
            <a:r>
              <a:rPr lang="en-US" sz="800">
                <a:latin typeface="Courier New" pitchFamily="49" charset="0"/>
                <a:cs typeface="Courier New" pitchFamily="49" charset="0"/>
              </a:rPr>
              <a:t>  NAV FILE: brdc0590.09n                        OBS USED:  5652 / 11169   :  51%</a:t>
            </a:r>
            <a:br>
              <a:rPr lang="en-US" sz="800">
                <a:latin typeface="Courier New" pitchFamily="49" charset="0"/>
                <a:cs typeface="Courier New" pitchFamily="49" charset="0"/>
              </a:rPr>
            </a:br>
            <a:r>
              <a:rPr lang="en-US" sz="800">
                <a:latin typeface="Courier New" pitchFamily="49" charset="0"/>
                <a:cs typeface="Courier New" pitchFamily="49" charset="0"/>
              </a:rPr>
              <a:t>  ANT NAME: ASH700936C_M                     QUALITY IND.  48.23/108.85</a:t>
            </a:r>
            <a:br>
              <a:rPr lang="en-US" sz="800">
                <a:latin typeface="Courier New" pitchFamily="49" charset="0"/>
                <a:cs typeface="Courier New" pitchFamily="49" charset="0"/>
              </a:rPr>
            </a:br>
            <a:r>
              <a:rPr lang="en-US" sz="800">
                <a:latin typeface="Courier New" pitchFamily="49" charset="0"/>
                <a:cs typeface="Courier New" pitchFamily="49" charset="0"/>
              </a:rPr>
              <a:t>ARP HEIGHT: 1.521                         NORMALIZED RMS:        0.280</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REF FRAME: NAD_83(CORS96)(EPOCH:2002.0000)            ITRF00 (EPOCH:2009.15959)</a:t>
            </a:r>
            <a:br>
              <a:rPr lang="en-US" sz="800">
                <a:latin typeface="Courier New" pitchFamily="49" charset="0"/>
                <a:cs typeface="Courier New" pitchFamily="49" charset="0"/>
              </a:rPr>
            </a:br>
            <a:r>
              <a:rPr lang="en-US" sz="800">
                <a:latin typeface="Courier New" pitchFamily="49" charset="0"/>
                <a:cs typeface="Courier New" pitchFamily="49" charset="0"/>
              </a:rPr>
              <a:t>     </a:t>
            </a:r>
            <a:br>
              <a:rPr lang="en-US" sz="800">
                <a:latin typeface="Courier New" pitchFamily="49" charset="0"/>
                <a:cs typeface="Courier New" pitchFamily="49" charset="0"/>
              </a:rPr>
            </a:br>
            <a:r>
              <a:rPr lang="en-US" sz="800">
                <a:latin typeface="Courier New" pitchFamily="49" charset="0"/>
                <a:cs typeface="Courier New" pitchFamily="49" charset="0"/>
              </a:rPr>
              <a:t>         X:     -2498422.589(m)   0.015(m)          -2498423.330(m)   0.015(m)</a:t>
            </a:r>
            <a:br>
              <a:rPr lang="en-US" sz="800">
                <a:latin typeface="Courier New" pitchFamily="49" charset="0"/>
                <a:cs typeface="Courier New" pitchFamily="49" charset="0"/>
              </a:rPr>
            </a:br>
            <a:r>
              <a:rPr lang="en-US" sz="800">
                <a:latin typeface="Courier New" pitchFamily="49" charset="0"/>
                <a:cs typeface="Courier New" pitchFamily="49" charset="0"/>
              </a:rPr>
              <a:t>         Y:     -3802821.147(m)   0.012(m)          -3802819.929(m)   0.012(m)</a:t>
            </a:r>
            <a:br>
              <a:rPr lang="en-US" sz="800">
                <a:latin typeface="Courier New" pitchFamily="49" charset="0"/>
                <a:cs typeface="Courier New" pitchFamily="49" charset="0"/>
              </a:rPr>
            </a:br>
            <a:r>
              <a:rPr lang="en-US" sz="800">
                <a:latin typeface="Courier New" pitchFamily="49" charset="0"/>
                <a:cs typeface="Courier New" pitchFamily="49" charset="0"/>
              </a:rPr>
              <a:t>         Z:      4454736.644(m)   0.021(m)           4454736.717(m)   0.021(m)</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LAT:   44 35  7.91061      0.004(m)        44 35  7.92619      0.004(m)</a:t>
            </a:r>
            <a:br>
              <a:rPr lang="en-US" sz="800">
                <a:latin typeface="Courier New" pitchFamily="49" charset="0"/>
                <a:cs typeface="Courier New" pitchFamily="49" charset="0"/>
              </a:rPr>
            </a:br>
            <a:r>
              <a:rPr lang="en-US" sz="800">
                <a:latin typeface="Courier New" pitchFamily="49" charset="0"/>
                <a:cs typeface="Courier New" pitchFamily="49" charset="0"/>
              </a:rPr>
              <a:t>     E LON:  236 41 43.48069      0.011(m)       236 41 43.42230      0.011(m)</a:t>
            </a:r>
            <a:br>
              <a:rPr lang="en-US" sz="800">
                <a:latin typeface="Courier New" pitchFamily="49" charset="0"/>
                <a:cs typeface="Courier New" pitchFamily="49" charset="0"/>
              </a:rPr>
            </a:br>
            <a:r>
              <a:rPr lang="en-US" sz="800">
                <a:latin typeface="Courier New" pitchFamily="49" charset="0"/>
                <a:cs typeface="Courier New" pitchFamily="49" charset="0"/>
              </a:rPr>
              <a:t>     W LON:  123 18 16.51931      0.011(m)       123 18 16.57770      0.011(m)</a:t>
            </a:r>
            <a:br>
              <a:rPr lang="en-US" sz="800">
                <a:latin typeface="Courier New" pitchFamily="49" charset="0"/>
                <a:cs typeface="Courier New" pitchFamily="49" charset="0"/>
              </a:rPr>
            </a:br>
            <a:r>
              <a:rPr lang="en-US" sz="800">
                <a:latin typeface="Courier New" pitchFamily="49" charset="0"/>
                <a:cs typeface="Courier New" pitchFamily="49" charset="0"/>
              </a:rPr>
              <a:t>    EL HGT:          105.986(m)   0.026(m)               105.602(m)   0.026(m)</a:t>
            </a:r>
            <a:br>
              <a:rPr lang="en-US" sz="800">
                <a:latin typeface="Courier New" pitchFamily="49" charset="0"/>
                <a:cs typeface="Courier New" pitchFamily="49" charset="0"/>
              </a:rPr>
            </a:br>
            <a:r>
              <a:rPr lang="en-US" sz="800">
                <a:latin typeface="Courier New" pitchFamily="49" charset="0"/>
                <a:cs typeface="Courier New" pitchFamily="49" charset="0"/>
              </a:rPr>
              <a:t> ORTHO HGT:          128.517(m)   0.030(m) [NAVD88 (Computed using GEOID09)]</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UTM COORDINATES    STATE PLANE COORDINATES</a:t>
            </a:r>
            <a:br>
              <a:rPr lang="en-US" sz="800">
                <a:latin typeface="Courier New" pitchFamily="49" charset="0"/>
                <a:cs typeface="Courier New" pitchFamily="49" charset="0"/>
              </a:rPr>
            </a:br>
            <a:r>
              <a:rPr lang="en-US" sz="800">
                <a:latin typeface="Courier New" pitchFamily="49" charset="0"/>
                <a:cs typeface="Courier New" pitchFamily="49" charset="0"/>
              </a:rPr>
              <a:t>                         UTM (Zone 10)         SPC (3601 OR N)</a:t>
            </a:r>
            <a:br>
              <a:rPr lang="en-US" sz="800">
                <a:latin typeface="Courier New" pitchFamily="49" charset="0"/>
                <a:cs typeface="Courier New" pitchFamily="49" charset="0"/>
              </a:rPr>
            </a:br>
            <a:r>
              <a:rPr lang="en-US" sz="800">
                <a:latin typeface="Courier New" pitchFamily="49" charset="0"/>
                <a:cs typeface="Courier New" pitchFamily="49" charset="0"/>
              </a:rPr>
              <a:t>Northing (Y) [meters]     4936954.909           105971.559</a:t>
            </a:r>
            <a:br>
              <a:rPr lang="en-US" sz="800">
                <a:latin typeface="Courier New" pitchFamily="49" charset="0"/>
                <a:cs typeface="Courier New" pitchFamily="49" charset="0"/>
              </a:rPr>
            </a:br>
            <a:r>
              <a:rPr lang="en-US" sz="800">
                <a:latin typeface="Courier New" pitchFamily="49" charset="0"/>
                <a:cs typeface="Courier New" pitchFamily="49" charset="0"/>
              </a:rPr>
              <a:t>Easting (X)  [meters]      475821.309          2277335.372</a:t>
            </a:r>
            <a:br>
              <a:rPr lang="en-US" sz="800">
                <a:latin typeface="Courier New" pitchFamily="49" charset="0"/>
                <a:cs typeface="Courier New" pitchFamily="49" charset="0"/>
              </a:rPr>
            </a:br>
            <a:r>
              <a:rPr lang="en-US" sz="800">
                <a:latin typeface="Courier New" pitchFamily="49" charset="0"/>
                <a:cs typeface="Courier New" pitchFamily="49" charset="0"/>
              </a:rPr>
              <a:t>Convergence  [degrees]    -0.21381414          -1.98897509</a:t>
            </a:r>
            <a:br>
              <a:rPr lang="en-US" sz="800">
                <a:latin typeface="Courier New" pitchFamily="49" charset="0"/>
                <a:cs typeface="Courier New" pitchFamily="49" charset="0"/>
              </a:rPr>
            </a:br>
            <a:r>
              <a:rPr lang="en-US" sz="800">
                <a:latin typeface="Courier New" pitchFamily="49" charset="0"/>
                <a:cs typeface="Courier New" pitchFamily="49" charset="0"/>
              </a:rPr>
              <a:t>Point Scale                0.99960719           0.99994603</a:t>
            </a:r>
            <a:br>
              <a:rPr lang="en-US" sz="800">
                <a:latin typeface="Courier New" pitchFamily="49" charset="0"/>
                <a:cs typeface="Courier New" pitchFamily="49" charset="0"/>
              </a:rPr>
            </a:br>
            <a:r>
              <a:rPr lang="en-US" sz="800">
                <a:latin typeface="Courier New" pitchFamily="49" charset="0"/>
                <a:cs typeface="Courier New" pitchFamily="49" charset="0"/>
              </a:rPr>
              <a:t>Combined Factor            0.99959058           0.99992942</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US NATIONAL GRID DESIGNATOR: 10TDQ7582136954(NAD 83)</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a:r>
            <a:br>
              <a:rPr lang="en-US" sz="800">
                <a:latin typeface="Courier New" pitchFamily="49" charset="0"/>
                <a:cs typeface="Courier New" pitchFamily="49" charset="0"/>
              </a:rPr>
            </a:br>
            <a:r>
              <a:rPr lang="en-US" sz="800">
                <a:latin typeface="Courier New" pitchFamily="49" charset="0"/>
                <a:cs typeface="Courier New" pitchFamily="49" charset="0"/>
              </a:rPr>
              <a:t>                              BASE STATIONS USED</a:t>
            </a:r>
            <a:br>
              <a:rPr lang="en-US" sz="800">
                <a:latin typeface="Courier New" pitchFamily="49" charset="0"/>
                <a:cs typeface="Courier New" pitchFamily="49" charset="0"/>
              </a:rPr>
            </a:br>
            <a:r>
              <a:rPr lang="en-US" sz="800">
                <a:latin typeface="Courier New" pitchFamily="49" charset="0"/>
                <a:cs typeface="Courier New" pitchFamily="49" charset="0"/>
              </a:rPr>
              <a:t>PID       DESIGNATION                        LATITUDE    LONGITUDE DISTANCE(m)</a:t>
            </a:r>
            <a:br>
              <a:rPr lang="en-US" sz="800">
                <a:latin typeface="Courier New" pitchFamily="49" charset="0"/>
                <a:cs typeface="Courier New" pitchFamily="49" charset="0"/>
              </a:rPr>
            </a:br>
            <a:r>
              <a:rPr lang="en-US" sz="800">
                <a:latin typeface="Courier New" pitchFamily="49" charset="0"/>
                <a:cs typeface="Courier New" pitchFamily="49" charset="0"/>
              </a:rPr>
              <a:t>DH4503 P376 EOLARESVR_OR2004 CORS ARP      N445628.313 W1230608.100   42648.2</a:t>
            </a:r>
            <a:br>
              <a:rPr lang="en-US" sz="800">
                <a:latin typeface="Courier New" pitchFamily="49" charset="0"/>
                <a:cs typeface="Courier New" pitchFamily="49" charset="0"/>
              </a:rPr>
            </a:br>
            <a:r>
              <a:rPr lang="en-US" sz="800">
                <a:latin typeface="Courier New" pitchFamily="49" charset="0"/>
                <a:cs typeface="Courier New" pitchFamily="49" charset="0"/>
              </a:rPr>
              <a:t>DG5352 STAY STAYTON COOP CORS ARP          N444950.530 W1224915.036   47030.9</a:t>
            </a:r>
            <a:br>
              <a:rPr lang="en-US" sz="800">
                <a:latin typeface="Courier New" pitchFamily="49" charset="0"/>
                <a:cs typeface="Courier New" pitchFamily="49" charset="0"/>
              </a:rPr>
            </a:br>
            <a:r>
              <a:rPr lang="en-US" sz="800">
                <a:latin typeface="Courier New" pitchFamily="49" charset="0"/>
                <a:cs typeface="Courier New" pitchFamily="49" charset="0"/>
              </a:rPr>
              <a:t>DE6258 MCSO MARION CNTY COOP CORS ARP      N445825.701 W1225720.639   51226.8</a:t>
            </a:r>
            <a:br>
              <a:rPr lang="en-US" sz="800">
                <a:latin typeface="Courier New" pitchFamily="49" charset="0"/>
                <a:cs typeface="Courier New" pitchFamily="49" charset="0"/>
              </a:rPr>
            </a:br>
            <a:r>
              <a:rPr lang="en-US" sz="800">
                <a:latin typeface="Courier New" pitchFamily="49" charset="0"/>
                <a:cs typeface="Courier New" pitchFamily="49" charset="0"/>
              </a:rPr>
              <a:t>DI7529 P367 NEWPRTAIR_OR2007 CORS ARP      N443506.870 W1240341.598   60113.5</a:t>
            </a:r>
          </a:p>
          <a:p>
            <a:pPr algn="ctr"/>
            <a:r>
              <a:rPr lang="en-US" sz="800">
                <a:latin typeface="Courier New" pitchFamily="49" charset="0"/>
                <a:cs typeface="Courier New" pitchFamily="49" charset="0"/>
              </a:rPr>
              <a:t>⁞</a:t>
            </a:r>
          </a:p>
        </p:txBody>
      </p:sp>
      <p:pic>
        <p:nvPicPr>
          <p:cNvPr id="63495" name="Picture 17" descr="Picture1.jpg"/>
          <p:cNvPicPr>
            <a:picLocks noChangeAspect="1"/>
          </p:cNvPicPr>
          <p:nvPr/>
        </p:nvPicPr>
        <p:blipFill>
          <a:blip r:embed="rId3" cstate="print"/>
          <a:srcRect/>
          <a:stretch>
            <a:fillRect/>
          </a:stretch>
        </p:blipFill>
        <p:spPr bwMode="auto">
          <a:xfrm>
            <a:off x="7321550" y="3236913"/>
            <a:ext cx="366713" cy="36671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3"/>
          <p:cNvSpPr>
            <a:spLocks noGrp="1"/>
          </p:cNvSpPr>
          <p:nvPr>
            <p:ph type="title"/>
          </p:nvPr>
        </p:nvSpPr>
        <p:spPr>
          <a:xfrm>
            <a:off x="2095500" y="500063"/>
            <a:ext cx="4956175" cy="595312"/>
          </a:xfrm>
        </p:spPr>
        <p:txBody>
          <a:bodyPr/>
          <a:lstStyle/>
          <a:p>
            <a:pPr algn="l"/>
            <a:r>
              <a:rPr lang="en-US" sz="4000" smtClean="0"/>
              <a:t>The Extended Report</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195513" y="1447800"/>
            <a:ext cx="6732587" cy="4524375"/>
          </a:xfrm>
          <a:prstGeom prst="rect">
            <a:avLst/>
          </a:prstGeom>
          <a:noFill/>
        </p:spPr>
        <p:txBody>
          <a:bodyPr>
            <a:spAutoFit/>
          </a:bodyPr>
          <a:lstStyle/>
          <a:p>
            <a:pPr indent="1588">
              <a:defRPr/>
            </a:pPr>
            <a:r>
              <a:rPr lang="en-US" sz="2400" dirty="0"/>
              <a:t>Of necessity, the OPUS-RS extended report is larger than the corresponding OPUS-S solution. Too large to be conveniently shown here. But while seemingly intimidating, the OPUS-RS extended report sections are basically the same as those in the OPUS-S extended report.</a:t>
            </a:r>
          </a:p>
          <a:p>
            <a:pPr indent="1588">
              <a:defRPr/>
            </a:pPr>
            <a:endParaRPr lang="en-US" sz="2400" dirty="0"/>
          </a:p>
          <a:p>
            <a:pPr indent="1588">
              <a:defRPr/>
            </a:pPr>
            <a:r>
              <a:rPr lang="en-US" sz="2400" dirty="0"/>
              <a:t>Some additional sections include:</a:t>
            </a:r>
          </a:p>
          <a:p>
            <a:pPr marL="463550" indent="-287338">
              <a:buFont typeface="Arial" pitchFamily="34" charset="0"/>
              <a:buChar char="•"/>
              <a:defRPr/>
            </a:pPr>
            <a:r>
              <a:rPr lang="en-US" sz="2400" dirty="0"/>
              <a:t>A covariance matrix for the reference-station-only solution.</a:t>
            </a:r>
          </a:p>
          <a:p>
            <a:pPr marL="463550" indent="-287338">
              <a:buFont typeface="Arial" pitchFamily="34" charset="0"/>
              <a:buChar char="•"/>
              <a:defRPr/>
            </a:pPr>
            <a:r>
              <a:rPr lang="en-US" sz="2400" dirty="0"/>
              <a:t>A correlation as well as a covariance matrix.</a:t>
            </a:r>
          </a:p>
          <a:p>
            <a:pPr marL="463550" indent="-287338">
              <a:buFont typeface="Arial" pitchFamily="34" charset="0"/>
              <a:buChar char="•"/>
              <a:defRPr/>
            </a:pPr>
            <a:r>
              <a:rPr lang="en-US" sz="2400" dirty="0"/>
              <a:t>Various Dilutions Of Precision (DOPs).</a:t>
            </a:r>
          </a:p>
        </p:txBody>
      </p:sp>
      <p:grpSp>
        <p:nvGrpSpPr>
          <p:cNvPr id="64516" name="Group 2"/>
          <p:cNvGrpSpPr>
            <a:grpSpLocks/>
          </p:cNvGrpSpPr>
          <p:nvPr/>
        </p:nvGrpSpPr>
        <p:grpSpPr bwMode="auto">
          <a:xfrm>
            <a:off x="174625" y="6562725"/>
            <a:ext cx="1460500" cy="277813"/>
            <a:chOff x="121" y="4559"/>
            <a:chExt cx="1014" cy="193"/>
          </a:xfrm>
        </p:grpSpPr>
        <p:sp>
          <p:nvSpPr>
            <p:cNvPr id="6452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4524" name="Group 4"/>
            <p:cNvGrpSpPr>
              <a:grpSpLocks/>
            </p:cNvGrpSpPr>
            <p:nvPr/>
          </p:nvGrpSpPr>
          <p:grpSpPr bwMode="auto">
            <a:xfrm>
              <a:off x="121" y="4559"/>
              <a:ext cx="1014" cy="193"/>
              <a:chOff x="121" y="4559"/>
              <a:chExt cx="1014" cy="193"/>
            </a:xfrm>
          </p:grpSpPr>
          <p:sp>
            <p:nvSpPr>
              <p:cNvPr id="6452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4517" name="Group 7"/>
          <p:cNvGrpSpPr>
            <a:grpSpLocks/>
          </p:cNvGrpSpPr>
          <p:nvPr/>
        </p:nvGrpSpPr>
        <p:grpSpPr bwMode="auto">
          <a:xfrm>
            <a:off x="8505825" y="6540500"/>
            <a:ext cx="257175" cy="277813"/>
            <a:chOff x="5904" y="4543"/>
            <a:chExt cx="178" cy="193"/>
          </a:xfrm>
        </p:grpSpPr>
        <p:sp>
          <p:nvSpPr>
            <p:cNvPr id="645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4520" name="Group 9"/>
            <p:cNvGrpSpPr>
              <a:grpSpLocks/>
            </p:cNvGrpSpPr>
            <p:nvPr/>
          </p:nvGrpSpPr>
          <p:grpSpPr bwMode="auto">
            <a:xfrm>
              <a:off x="5904" y="4543"/>
              <a:ext cx="178" cy="193"/>
              <a:chOff x="5904" y="4543"/>
              <a:chExt cx="178" cy="193"/>
            </a:xfrm>
          </p:grpSpPr>
          <p:sp>
            <p:nvSpPr>
              <p:cNvPr id="645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63D45E7-B62E-456C-B74C-44666349D74B}"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p:cNvSpPr>
            <a:spLocks noGrp="1"/>
          </p:cNvSpPr>
          <p:nvPr>
            <p:ph type="title"/>
          </p:nvPr>
        </p:nvSpPr>
        <p:spPr>
          <a:xfrm>
            <a:off x="781050" y="500063"/>
            <a:ext cx="8686800" cy="595312"/>
          </a:xfrm>
        </p:spPr>
        <p:txBody>
          <a:bodyPr/>
          <a:lstStyle/>
          <a:p>
            <a:pPr algn="l"/>
            <a:r>
              <a:rPr lang="en-US" sz="4000" smtClean="0"/>
              <a:t>How Good Can I Do With OPUS-RS?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65539" name="TextBox 6"/>
          <p:cNvSpPr txBox="1">
            <a:spLocks noChangeArrowheads="1"/>
          </p:cNvSpPr>
          <p:nvPr/>
        </p:nvSpPr>
        <p:spPr bwMode="auto">
          <a:xfrm>
            <a:off x="457200" y="1654175"/>
            <a:ext cx="8686800" cy="4524375"/>
          </a:xfrm>
          <a:prstGeom prst="rect">
            <a:avLst/>
          </a:prstGeom>
          <a:noFill/>
          <a:ln w="9525">
            <a:noFill/>
            <a:miter lim="800000"/>
            <a:headEnd/>
            <a:tailEnd/>
          </a:ln>
        </p:spPr>
        <p:txBody>
          <a:bodyPr>
            <a:spAutoFit/>
          </a:bodyPr>
          <a:lstStyle/>
          <a:p>
            <a:pPr marL="6350" indent="-6350"/>
            <a:r>
              <a:rPr lang="en-US" sz="2400"/>
              <a:t>OPUS-RS can produce quality results from more challenging “short” data sets, but it is slightly more restrictive in the data sets allowed. Because of the restrictions, which will be discussed later, the NGS recently made available the</a:t>
            </a:r>
            <a:br>
              <a:rPr lang="en-US" sz="2400"/>
            </a:br>
            <a:r>
              <a:rPr lang="en-US" sz="2400"/>
              <a:t>“OPUS-RS Accuracy and Availability” tool (Choi, NGS).</a:t>
            </a:r>
          </a:p>
          <a:p>
            <a:pPr marL="6350" indent="-6350"/>
            <a:endParaRPr lang="en-US" sz="2400"/>
          </a:p>
          <a:p>
            <a:pPr marL="6350" indent="-6350"/>
            <a:r>
              <a:rPr lang="en-US" sz="2400"/>
              <a:t>Typical estimated and empirical accuracies within the continental U.S. are comparable to OPUS-S.</a:t>
            </a:r>
          </a:p>
          <a:p>
            <a:pPr marL="6350" indent="-6350"/>
            <a:endParaRPr lang="en-US" sz="2400"/>
          </a:p>
          <a:p>
            <a:pPr marL="6350" indent="-6350"/>
            <a:r>
              <a:rPr lang="en-US" sz="2400"/>
              <a:t>Remember that the estimated accuracies suggested by this tool are just that - estimates. Confirming the quality of the OPUS solution remains the user’s responsibility.</a:t>
            </a:r>
          </a:p>
        </p:txBody>
      </p:sp>
      <p:grpSp>
        <p:nvGrpSpPr>
          <p:cNvPr id="65540" name="Group 2"/>
          <p:cNvGrpSpPr>
            <a:grpSpLocks/>
          </p:cNvGrpSpPr>
          <p:nvPr/>
        </p:nvGrpSpPr>
        <p:grpSpPr bwMode="auto">
          <a:xfrm>
            <a:off x="174625" y="6562725"/>
            <a:ext cx="1460500" cy="277813"/>
            <a:chOff x="121" y="4559"/>
            <a:chExt cx="1014" cy="193"/>
          </a:xfrm>
        </p:grpSpPr>
        <p:sp>
          <p:nvSpPr>
            <p:cNvPr id="6554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5548" name="Group 4"/>
            <p:cNvGrpSpPr>
              <a:grpSpLocks/>
            </p:cNvGrpSpPr>
            <p:nvPr/>
          </p:nvGrpSpPr>
          <p:grpSpPr bwMode="auto">
            <a:xfrm>
              <a:off x="121" y="4559"/>
              <a:ext cx="1014" cy="193"/>
              <a:chOff x="121" y="4559"/>
              <a:chExt cx="1014" cy="193"/>
            </a:xfrm>
          </p:grpSpPr>
          <p:sp>
            <p:nvSpPr>
              <p:cNvPr id="6554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5541" name="Group 7"/>
          <p:cNvGrpSpPr>
            <a:grpSpLocks/>
          </p:cNvGrpSpPr>
          <p:nvPr/>
        </p:nvGrpSpPr>
        <p:grpSpPr bwMode="auto">
          <a:xfrm>
            <a:off x="8505825" y="6540500"/>
            <a:ext cx="257175" cy="277813"/>
            <a:chOff x="5904" y="4543"/>
            <a:chExt cx="178" cy="193"/>
          </a:xfrm>
        </p:grpSpPr>
        <p:sp>
          <p:nvSpPr>
            <p:cNvPr id="6554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5544" name="Group 9"/>
            <p:cNvGrpSpPr>
              <a:grpSpLocks/>
            </p:cNvGrpSpPr>
            <p:nvPr/>
          </p:nvGrpSpPr>
          <p:grpSpPr bwMode="auto">
            <a:xfrm>
              <a:off x="5904" y="4543"/>
              <a:ext cx="178" cy="193"/>
              <a:chOff x="5904" y="4543"/>
              <a:chExt cx="178" cy="193"/>
            </a:xfrm>
          </p:grpSpPr>
          <p:sp>
            <p:nvSpPr>
              <p:cNvPr id="6554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181CED9-27B1-4F72-ACC4-A7D0DFA80E94}"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p:cNvSpPr>
            <a:spLocks noGrp="1"/>
          </p:cNvSpPr>
          <p:nvPr>
            <p:ph type="title"/>
          </p:nvPr>
        </p:nvSpPr>
        <p:spPr>
          <a:xfrm>
            <a:off x="228600" y="457200"/>
            <a:ext cx="8686800" cy="593725"/>
          </a:xfrm>
        </p:spPr>
        <p:txBody>
          <a:bodyPr/>
          <a:lstStyle/>
          <a:p>
            <a:pPr algn="l"/>
            <a:r>
              <a:rPr lang="en-US" sz="4000" smtClean="0"/>
              <a:t>How Good Can I Do With OPUS-RS?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66563" name="TextBox 6"/>
          <p:cNvSpPr txBox="1">
            <a:spLocks noChangeArrowheads="1"/>
          </p:cNvSpPr>
          <p:nvPr/>
        </p:nvSpPr>
        <p:spPr bwMode="auto">
          <a:xfrm>
            <a:off x="1189038" y="6056313"/>
            <a:ext cx="4864100" cy="277812"/>
          </a:xfrm>
          <a:prstGeom prst="rect">
            <a:avLst/>
          </a:prstGeom>
          <a:noFill/>
          <a:ln w="9525">
            <a:noFill/>
            <a:miter lim="800000"/>
            <a:headEnd/>
            <a:tailEnd/>
          </a:ln>
        </p:spPr>
        <p:txBody>
          <a:bodyPr>
            <a:spAutoFit/>
          </a:bodyPr>
          <a:lstStyle/>
          <a:p>
            <a:pPr marL="6350" indent="-6350"/>
            <a:r>
              <a:rPr lang="en-US" sz="1200" dirty="0"/>
              <a:t>http</a:t>
            </a:r>
            <a:r>
              <a:rPr lang="en-US" sz="1200" dirty="0" smtClean="0"/>
              <a:t>://geodesy.noaa.gov/OPUSI/Plots/Gmap/OPUSRS_sigmap.shtml</a:t>
            </a:r>
            <a:endParaRPr lang="en-US" sz="1200" dirty="0"/>
          </a:p>
        </p:txBody>
      </p:sp>
      <p:grpSp>
        <p:nvGrpSpPr>
          <p:cNvPr id="66564" name="Group 2"/>
          <p:cNvGrpSpPr>
            <a:grpSpLocks/>
          </p:cNvGrpSpPr>
          <p:nvPr/>
        </p:nvGrpSpPr>
        <p:grpSpPr bwMode="auto">
          <a:xfrm>
            <a:off x="174625" y="6562725"/>
            <a:ext cx="1460500" cy="277813"/>
            <a:chOff x="121" y="4559"/>
            <a:chExt cx="1014" cy="193"/>
          </a:xfrm>
        </p:grpSpPr>
        <p:sp>
          <p:nvSpPr>
            <p:cNvPr id="6657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6574" name="Group 4"/>
            <p:cNvGrpSpPr>
              <a:grpSpLocks/>
            </p:cNvGrpSpPr>
            <p:nvPr/>
          </p:nvGrpSpPr>
          <p:grpSpPr bwMode="auto">
            <a:xfrm>
              <a:off x="121" y="4559"/>
              <a:ext cx="1014" cy="193"/>
              <a:chOff x="121" y="4559"/>
              <a:chExt cx="1014" cy="193"/>
            </a:xfrm>
          </p:grpSpPr>
          <p:sp>
            <p:nvSpPr>
              <p:cNvPr id="6657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6565" name="Group 7"/>
          <p:cNvGrpSpPr>
            <a:grpSpLocks/>
          </p:cNvGrpSpPr>
          <p:nvPr/>
        </p:nvGrpSpPr>
        <p:grpSpPr bwMode="auto">
          <a:xfrm>
            <a:off x="8505825" y="6540500"/>
            <a:ext cx="257175" cy="277813"/>
            <a:chOff x="5904" y="4543"/>
            <a:chExt cx="178" cy="193"/>
          </a:xfrm>
        </p:grpSpPr>
        <p:sp>
          <p:nvSpPr>
            <p:cNvPr id="6656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6570" name="Group 9"/>
            <p:cNvGrpSpPr>
              <a:grpSpLocks/>
            </p:cNvGrpSpPr>
            <p:nvPr/>
          </p:nvGrpSpPr>
          <p:grpSpPr bwMode="auto">
            <a:xfrm>
              <a:off x="5904" y="4543"/>
              <a:ext cx="178" cy="193"/>
              <a:chOff x="5904" y="4543"/>
              <a:chExt cx="178" cy="193"/>
            </a:xfrm>
          </p:grpSpPr>
          <p:sp>
            <p:nvSpPr>
              <p:cNvPr id="6657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A7F4437-E0A9-457D-99FB-B4C856125D1E}"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75</a:t>
                </a:fld>
                <a:r>
                  <a:rPr lang="en-GB" b="1" dirty="0">
                    <a:solidFill>
                      <a:srgbClr val="282878"/>
                    </a:solidFill>
                    <a:cs typeface="+mn-cs"/>
                  </a:rPr>
                  <a:t> </a:t>
                </a:r>
              </a:p>
            </p:txBody>
          </p:sp>
        </p:grpSp>
      </p:grpSp>
      <p:pic>
        <p:nvPicPr>
          <p:cNvPr id="66566" name="Picture 3">
            <a:hlinkClick r:id="rId2"/>
          </p:cNvPr>
          <p:cNvPicPr>
            <a:picLocks noChangeAspect="1" noChangeArrowheads="1"/>
          </p:cNvPicPr>
          <p:nvPr/>
        </p:nvPicPr>
        <p:blipFill>
          <a:blip r:embed="rId3" cstate="print"/>
          <a:srcRect/>
          <a:stretch>
            <a:fillRect/>
          </a:stretch>
        </p:blipFill>
        <p:spPr bwMode="auto">
          <a:xfrm>
            <a:off x="1189038" y="1736725"/>
            <a:ext cx="6696075" cy="4254500"/>
          </a:xfrm>
          <a:prstGeom prst="rect">
            <a:avLst/>
          </a:prstGeom>
          <a:noFill/>
          <a:ln w="12700">
            <a:solidFill>
              <a:schemeClr val="accent1"/>
            </a:solidFill>
            <a:miter lim="800000"/>
            <a:headEnd/>
            <a:tailEnd/>
          </a:ln>
        </p:spPr>
      </p:pic>
      <p:sp>
        <p:nvSpPr>
          <p:cNvPr id="66567" name="TextBox 17"/>
          <p:cNvSpPr txBox="1">
            <a:spLocks noChangeArrowheads="1"/>
          </p:cNvSpPr>
          <p:nvPr/>
        </p:nvSpPr>
        <p:spPr bwMode="auto">
          <a:xfrm>
            <a:off x="457200" y="1189038"/>
            <a:ext cx="8229600" cy="461962"/>
          </a:xfrm>
          <a:prstGeom prst="rect">
            <a:avLst/>
          </a:prstGeom>
          <a:noFill/>
          <a:ln w="9525">
            <a:noFill/>
            <a:miter lim="800000"/>
            <a:headEnd/>
            <a:tailEnd/>
          </a:ln>
        </p:spPr>
        <p:txBody>
          <a:bodyPr>
            <a:spAutoFit/>
          </a:bodyPr>
          <a:lstStyle/>
          <a:p>
            <a:pPr marL="6350" indent="-6350" algn="ctr"/>
            <a:r>
              <a:rPr lang="en-US" sz="2400"/>
              <a:t>The OPUS-RS Accuracy and Availability Tool.</a:t>
            </a:r>
          </a:p>
        </p:txBody>
      </p:sp>
    </p:spTree>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3" name="Title 3"/>
          <p:cNvSpPr>
            <a:spLocks noGrp="1"/>
          </p:cNvSpPr>
          <p:nvPr>
            <p:ph type="title"/>
          </p:nvPr>
        </p:nvSpPr>
        <p:spPr>
          <a:xfrm>
            <a:off x="228600" y="457200"/>
            <a:ext cx="8686800" cy="593725"/>
          </a:xfrm>
        </p:spPr>
        <p:txBody>
          <a:bodyPr/>
          <a:lstStyle/>
          <a:p>
            <a:pPr algn="l"/>
            <a:r>
              <a:rPr lang="en-US" sz="4000" smtClean="0"/>
              <a:t>How Good Can I Do With OPUS-RS?</a:t>
            </a:r>
          </a:p>
        </p:txBody>
      </p:sp>
      <p:sp>
        <p:nvSpPr>
          <p:cNvPr id="67586" name="Content Placeholder 2"/>
          <p:cNvSpPr>
            <a:spLocks noGrp="1"/>
          </p:cNvSpPr>
          <p:nvPr>
            <p:ph idx="1"/>
          </p:nvPr>
        </p:nvSpPr>
        <p:spPr>
          <a:xfrm>
            <a:off x="274638" y="1219200"/>
            <a:ext cx="5351462" cy="5257800"/>
          </a:xfrm>
        </p:spPr>
        <p:txBody>
          <a:bodyPr/>
          <a:lstStyle/>
          <a:p>
            <a:r>
              <a:rPr lang="en-US" sz="2000" smtClean="0">
                <a:cs typeface="Arial" pitchFamily="34" charset="0"/>
              </a:rPr>
              <a:t>1 σ for each 0.2 degree grid.</a:t>
            </a:r>
          </a:p>
          <a:p>
            <a:r>
              <a:rPr lang="en-US" sz="2000" smtClean="0">
                <a:cs typeface="Arial" pitchFamily="34" charset="0"/>
              </a:rPr>
              <a:t>Horizontal and vertical standard </a:t>
            </a:r>
            <a:br>
              <a:rPr lang="en-US" sz="2000" smtClean="0">
                <a:cs typeface="Arial" pitchFamily="34" charset="0"/>
              </a:rPr>
            </a:br>
            <a:r>
              <a:rPr lang="en-US" sz="2000" smtClean="0">
                <a:cs typeface="Arial" pitchFamily="34" charset="0"/>
              </a:rPr>
              <a:t>errors for 15 minutes and </a:t>
            </a:r>
            <a:br>
              <a:rPr lang="en-US" sz="2000" smtClean="0">
                <a:cs typeface="Arial" pitchFamily="34" charset="0"/>
              </a:rPr>
            </a:br>
            <a:r>
              <a:rPr lang="en-US" sz="2000" smtClean="0">
                <a:cs typeface="Arial" pitchFamily="34" charset="0"/>
              </a:rPr>
              <a:t>1-hour length data.</a:t>
            </a:r>
          </a:p>
          <a:p>
            <a:r>
              <a:rPr lang="en-US" sz="2000" smtClean="0">
                <a:cs typeface="Arial" pitchFamily="34" charset="0"/>
              </a:rPr>
              <a:t>Inverse Distance Weighting </a:t>
            </a:r>
            <a:br>
              <a:rPr lang="en-US" sz="2000" smtClean="0">
                <a:cs typeface="Arial" pitchFamily="34" charset="0"/>
              </a:rPr>
            </a:br>
            <a:r>
              <a:rPr lang="en-US" sz="2000" smtClean="0">
                <a:cs typeface="Arial" pitchFamily="34" charset="0"/>
              </a:rPr>
              <a:t>method to interpolate the sigmas.</a:t>
            </a:r>
          </a:p>
          <a:p>
            <a:r>
              <a:rPr lang="en-US" sz="2000" smtClean="0">
                <a:cs typeface="Arial" pitchFamily="34" charset="0"/>
              </a:rPr>
              <a:t>Areas outside the color overlay </a:t>
            </a:r>
            <a:br>
              <a:rPr lang="en-US" sz="2000" smtClean="0">
                <a:cs typeface="Arial" pitchFamily="34" charset="0"/>
              </a:rPr>
            </a:br>
            <a:r>
              <a:rPr lang="en-US" sz="2000" smtClean="0">
                <a:cs typeface="Arial" pitchFamily="34" charset="0"/>
              </a:rPr>
              <a:t>are where there are less than </a:t>
            </a:r>
            <a:br>
              <a:rPr lang="en-US" sz="2000" smtClean="0">
                <a:cs typeface="Arial" pitchFamily="34" charset="0"/>
              </a:rPr>
            </a:br>
            <a:r>
              <a:rPr lang="en-US" sz="2000" smtClean="0">
                <a:cs typeface="Arial" pitchFamily="34" charset="0"/>
              </a:rPr>
              <a:t>three active CORS sites within </a:t>
            </a:r>
            <a:br>
              <a:rPr lang="en-US" sz="2000" smtClean="0">
                <a:cs typeface="Arial" pitchFamily="34" charset="0"/>
              </a:rPr>
            </a:br>
            <a:r>
              <a:rPr lang="en-US" sz="2000" smtClean="0">
                <a:cs typeface="Arial" pitchFamily="34" charset="0"/>
              </a:rPr>
              <a:t>250 km range. OPUS-RS will </a:t>
            </a:r>
            <a:br>
              <a:rPr lang="en-US" sz="2000" smtClean="0">
                <a:cs typeface="Arial" pitchFamily="34" charset="0"/>
              </a:rPr>
            </a:br>
            <a:r>
              <a:rPr lang="en-US" sz="2000" smtClean="0">
                <a:cs typeface="Arial" pitchFamily="34" charset="0"/>
              </a:rPr>
              <a:t>usually fail at these locations.</a:t>
            </a:r>
          </a:p>
          <a:p>
            <a:r>
              <a:rPr lang="en-US" sz="2000" smtClean="0">
                <a:cs typeface="Arial" pitchFamily="34" charset="0"/>
              </a:rPr>
              <a:t>Automated Weekly update</a:t>
            </a:r>
          </a:p>
          <a:p>
            <a:pPr lvl="1">
              <a:buFont typeface="Courier New" pitchFamily="49" charset="0"/>
              <a:buChar char="o"/>
            </a:pPr>
            <a:r>
              <a:rPr lang="en-US" sz="1800" smtClean="0">
                <a:cs typeface="Arial" pitchFamily="34" charset="0"/>
              </a:rPr>
              <a:t>Use updated CORS list and observation data availability</a:t>
            </a:r>
          </a:p>
          <a:p>
            <a:r>
              <a:rPr lang="en-US" sz="2000" smtClean="0">
                <a:cs typeface="Arial" pitchFamily="34" charset="0"/>
              </a:rPr>
              <a:t>Global coverage including non-US territories.</a:t>
            </a:r>
          </a:p>
          <a:p>
            <a:endParaRPr lang="en-US" sz="2000" smtClean="0"/>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pic>
        <p:nvPicPr>
          <p:cNvPr id="67587" name="Picture 3">
            <a:hlinkClick r:id="rId2"/>
          </p:cNvPr>
          <p:cNvPicPr>
            <a:picLocks noChangeAspect="1" noChangeArrowheads="1"/>
          </p:cNvPicPr>
          <p:nvPr/>
        </p:nvPicPr>
        <p:blipFill>
          <a:blip r:embed="rId3" cstate="print"/>
          <a:srcRect/>
          <a:stretch>
            <a:fillRect/>
          </a:stretch>
        </p:blipFill>
        <p:spPr bwMode="auto">
          <a:xfrm>
            <a:off x="4389438" y="1371600"/>
            <a:ext cx="4422775" cy="3405188"/>
          </a:xfrm>
          <a:prstGeom prst="rect">
            <a:avLst/>
          </a:prstGeom>
          <a:noFill/>
          <a:ln w="9525">
            <a:noFill/>
            <a:miter lim="800000"/>
            <a:headEnd/>
            <a:tailEnd/>
          </a:ln>
        </p:spPr>
      </p:pic>
      <p:sp>
        <p:nvSpPr>
          <p:cNvPr id="18" name="Freeform 17"/>
          <p:cNvSpPr/>
          <p:nvPr/>
        </p:nvSpPr>
        <p:spPr>
          <a:xfrm>
            <a:off x="4178300" y="3703638"/>
            <a:ext cx="1828800" cy="246062"/>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Lst>
            <a:ahLst/>
            <a:cxnLst>
              <a:cxn ang="0">
                <a:pos x="connsiteX0" y="connsiteY0"/>
              </a:cxn>
              <a:cxn ang="0">
                <a:pos x="connsiteX1" y="connsiteY1"/>
              </a:cxn>
              <a:cxn ang="0">
                <a:pos x="connsiteX2" y="connsiteY2"/>
              </a:cxn>
            </a:cxnLst>
            <a:rect l="l" t="t" r="r" b="b"/>
            <a:pathLst>
              <a:path w="1828800" h="245347">
                <a:moveTo>
                  <a:pt x="0" y="245346"/>
                </a:moveTo>
                <a:lnTo>
                  <a:pt x="685800" y="169145"/>
                </a:lnTo>
                <a:cubicBezTo>
                  <a:pt x="1134626" y="137325"/>
                  <a:pt x="1471246" y="0"/>
                  <a:pt x="1828800" y="245347"/>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19" name="Freeform 18"/>
          <p:cNvSpPr/>
          <p:nvPr/>
        </p:nvSpPr>
        <p:spPr>
          <a:xfrm>
            <a:off x="3721100" y="2832100"/>
            <a:ext cx="3810000" cy="673100"/>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Lst>
            <a:ahLst/>
            <a:cxnLst>
              <a:cxn ang="0">
                <a:pos x="connsiteX0" y="connsiteY0"/>
              </a:cxn>
              <a:cxn ang="0">
                <a:pos x="connsiteX1" y="connsiteY1"/>
              </a:cxn>
              <a:cxn ang="0">
                <a:pos x="connsiteX2" y="connsiteY2"/>
              </a:cxn>
              <a:cxn ang="0">
                <a:pos x="connsiteX3" y="connsiteY3"/>
              </a:cxn>
            </a:cxnLst>
            <a:rect l="l" t="t" r="r" b="b"/>
            <a:pathLst>
              <a:path w="3810000" h="673378">
                <a:moveTo>
                  <a:pt x="0" y="0"/>
                </a:moveTo>
                <a:cubicBezTo>
                  <a:pt x="743578" y="97134"/>
                  <a:pt x="495300" y="17165"/>
                  <a:pt x="914400" y="127278"/>
                </a:cubicBezTo>
                <a:cubicBezTo>
                  <a:pt x="1333500" y="237391"/>
                  <a:pt x="2032000" y="647978"/>
                  <a:pt x="2514600" y="660678"/>
                </a:cubicBezTo>
                <a:cubicBezTo>
                  <a:pt x="2997200" y="673378"/>
                  <a:pt x="3675183" y="463060"/>
                  <a:pt x="3810000" y="203478"/>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994150" y="2046288"/>
            <a:ext cx="793750" cy="455612"/>
          </a:xfrm>
          <a:custGeom>
            <a:avLst/>
            <a:gdLst>
              <a:gd name="connsiteX0" fmla="*/ 0 w 813916"/>
              <a:gd name="connsiteY0" fmla="*/ 241161 h 241161"/>
              <a:gd name="connsiteX1" fmla="*/ 602901 w 813916"/>
              <a:gd name="connsiteY1" fmla="*/ 200967 h 241161"/>
              <a:gd name="connsiteX2" fmla="*/ 813916 w 813916"/>
              <a:gd name="connsiteY2" fmla="*/ 0 h 241161"/>
              <a:gd name="connsiteX0" fmla="*/ 0 w 869182"/>
              <a:gd name="connsiteY0" fmla="*/ 88900 h 461526"/>
              <a:gd name="connsiteX1" fmla="*/ 602901 w 869182"/>
              <a:gd name="connsiteY1" fmla="*/ 48706 h 461526"/>
              <a:gd name="connsiteX2" fmla="*/ 869182 w 869182"/>
              <a:gd name="connsiteY2" fmla="*/ 381139 h 461526"/>
              <a:gd name="connsiteX0" fmla="*/ 0 w 869182"/>
              <a:gd name="connsiteY0" fmla="*/ 1 h 372627"/>
              <a:gd name="connsiteX1" fmla="*/ 564382 w 869182"/>
              <a:gd name="connsiteY1" fmla="*/ 63639 h 372627"/>
              <a:gd name="connsiteX2" fmla="*/ 869182 w 869182"/>
              <a:gd name="connsiteY2" fmla="*/ 292240 h 372627"/>
              <a:gd name="connsiteX0" fmla="*/ 0 w 792982"/>
              <a:gd name="connsiteY0" fmla="*/ 1 h 448826"/>
              <a:gd name="connsiteX1" fmla="*/ 564382 w 792982"/>
              <a:gd name="connsiteY1" fmla="*/ 63639 h 448826"/>
              <a:gd name="connsiteX2" fmla="*/ 792982 w 792982"/>
              <a:gd name="connsiteY2" fmla="*/ 368439 h 448826"/>
              <a:gd name="connsiteX0" fmla="*/ 0 w 792982"/>
              <a:gd name="connsiteY0" fmla="*/ 1 h 672402"/>
              <a:gd name="connsiteX1" fmla="*/ 564382 w 792982"/>
              <a:gd name="connsiteY1" fmla="*/ 63639 h 672402"/>
              <a:gd name="connsiteX2" fmla="*/ 792982 w 792982"/>
              <a:gd name="connsiteY2" fmla="*/ 368439 h 672402"/>
              <a:gd name="connsiteX0" fmla="*/ 0 w 945382"/>
              <a:gd name="connsiteY0" fmla="*/ 23168 h 847968"/>
              <a:gd name="connsiteX1" fmla="*/ 564382 w 945382"/>
              <a:gd name="connsiteY1" fmla="*/ 86806 h 847968"/>
              <a:gd name="connsiteX2" fmla="*/ 945382 w 945382"/>
              <a:gd name="connsiteY2" fmla="*/ 544005 h 847968"/>
              <a:gd name="connsiteX0" fmla="*/ 0 w 945382"/>
              <a:gd name="connsiteY0" fmla="*/ 23168 h 544005"/>
              <a:gd name="connsiteX1" fmla="*/ 564382 w 945382"/>
              <a:gd name="connsiteY1" fmla="*/ 86806 h 544005"/>
              <a:gd name="connsiteX2" fmla="*/ 945382 w 945382"/>
              <a:gd name="connsiteY2" fmla="*/ 544005 h 544005"/>
              <a:gd name="connsiteX0" fmla="*/ 0 w 792982"/>
              <a:gd name="connsiteY0" fmla="*/ 10468 h 455106"/>
              <a:gd name="connsiteX1" fmla="*/ 564382 w 792982"/>
              <a:gd name="connsiteY1" fmla="*/ 74106 h 455106"/>
              <a:gd name="connsiteX2" fmla="*/ 792982 w 792982"/>
              <a:gd name="connsiteY2" fmla="*/ 455106 h 455106"/>
            </a:gdLst>
            <a:ahLst/>
            <a:cxnLst>
              <a:cxn ang="0">
                <a:pos x="connsiteX0" y="connsiteY0"/>
              </a:cxn>
              <a:cxn ang="0">
                <a:pos x="connsiteX1" y="connsiteY1"/>
              </a:cxn>
              <a:cxn ang="0">
                <a:pos x="connsiteX2" y="connsiteY2"/>
              </a:cxn>
            </a:cxnLst>
            <a:rect l="l" t="t" r="r" b="b"/>
            <a:pathLst>
              <a:path w="792982" h="455106">
                <a:moveTo>
                  <a:pt x="0" y="10468"/>
                </a:moveTo>
                <a:cubicBezTo>
                  <a:pt x="233624" y="10467"/>
                  <a:pt x="432218" y="0"/>
                  <a:pt x="564382" y="74106"/>
                </a:cubicBezTo>
                <a:cubicBezTo>
                  <a:pt x="696546" y="148212"/>
                  <a:pt x="686638" y="99227"/>
                  <a:pt x="792982" y="455106"/>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3568700" y="4483100"/>
            <a:ext cx="1373188" cy="546100"/>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 name="connsiteX0" fmla="*/ 0 w 2057400"/>
              <a:gd name="connsiteY0" fmla="*/ 1083546 h 1083546"/>
              <a:gd name="connsiteX1" fmla="*/ 914400 w 2057400"/>
              <a:gd name="connsiteY1" fmla="*/ 169145 h 1083546"/>
              <a:gd name="connsiteX2" fmla="*/ 2057400 w 2057400"/>
              <a:gd name="connsiteY2" fmla="*/ 245347 h 1083546"/>
              <a:gd name="connsiteX0" fmla="*/ 0 w 2057400"/>
              <a:gd name="connsiteY0" fmla="*/ 1083546 h 1083546"/>
              <a:gd name="connsiteX1" fmla="*/ 533400 w 2057400"/>
              <a:gd name="connsiteY1" fmla="*/ 1007345 h 1083546"/>
              <a:gd name="connsiteX2" fmla="*/ 2057400 w 2057400"/>
              <a:gd name="connsiteY2" fmla="*/ 245347 h 1083546"/>
              <a:gd name="connsiteX0" fmla="*/ 0 w 982226"/>
              <a:gd name="connsiteY0" fmla="*/ 626348 h 626348"/>
              <a:gd name="connsiteX1" fmla="*/ 533400 w 982226"/>
              <a:gd name="connsiteY1" fmla="*/ 550147 h 626348"/>
              <a:gd name="connsiteX2" fmla="*/ 914400 w 982226"/>
              <a:gd name="connsiteY2" fmla="*/ 245347 h 626348"/>
              <a:gd name="connsiteX0" fmla="*/ 0 w 991437"/>
              <a:gd name="connsiteY0" fmla="*/ 381001 h 381001"/>
              <a:gd name="connsiteX1" fmla="*/ 533400 w 991437"/>
              <a:gd name="connsiteY1" fmla="*/ 304800 h 381001"/>
              <a:gd name="connsiteX2" fmla="*/ 914400 w 991437"/>
              <a:gd name="connsiteY2" fmla="*/ 0 h 381001"/>
              <a:gd name="connsiteX0" fmla="*/ 0 w 991437"/>
              <a:gd name="connsiteY0" fmla="*/ 457201 h 457201"/>
              <a:gd name="connsiteX1" fmla="*/ 533400 w 991437"/>
              <a:gd name="connsiteY1" fmla="*/ 381000 h 457201"/>
              <a:gd name="connsiteX2" fmla="*/ 914400 w 991437"/>
              <a:gd name="connsiteY2" fmla="*/ 0 h 457201"/>
              <a:gd name="connsiteX0" fmla="*/ 0 w 982226"/>
              <a:gd name="connsiteY0" fmla="*/ 457201 h 457201"/>
              <a:gd name="connsiteX1" fmla="*/ 533400 w 982226"/>
              <a:gd name="connsiteY1" fmla="*/ 381000 h 457201"/>
              <a:gd name="connsiteX2" fmla="*/ 914400 w 982226"/>
              <a:gd name="connsiteY2" fmla="*/ 0 h 457201"/>
              <a:gd name="connsiteX0" fmla="*/ 0 w 918586"/>
              <a:gd name="connsiteY0" fmla="*/ 457201 h 457201"/>
              <a:gd name="connsiteX1" fmla="*/ 381000 w 918586"/>
              <a:gd name="connsiteY1" fmla="*/ 381000 h 457201"/>
              <a:gd name="connsiteX2" fmla="*/ 914400 w 918586"/>
              <a:gd name="connsiteY2" fmla="*/ 0 h 457201"/>
              <a:gd name="connsiteX0" fmla="*/ 0 w 918586"/>
              <a:gd name="connsiteY0" fmla="*/ 457201 h 457201"/>
              <a:gd name="connsiteX1" fmla="*/ 381000 w 918586"/>
              <a:gd name="connsiteY1" fmla="*/ 457200 h 457201"/>
              <a:gd name="connsiteX2" fmla="*/ 914400 w 918586"/>
              <a:gd name="connsiteY2" fmla="*/ 0 h 457201"/>
              <a:gd name="connsiteX0" fmla="*/ 0 w 842386"/>
              <a:gd name="connsiteY0" fmla="*/ 457201 h 457201"/>
              <a:gd name="connsiteX1" fmla="*/ 381000 w 842386"/>
              <a:gd name="connsiteY1" fmla="*/ 457200 h 457201"/>
              <a:gd name="connsiteX2" fmla="*/ 838200 w 842386"/>
              <a:gd name="connsiteY2" fmla="*/ 0 h 457201"/>
              <a:gd name="connsiteX0" fmla="*/ 0 w 842386"/>
              <a:gd name="connsiteY0" fmla="*/ 457201 h 609600"/>
              <a:gd name="connsiteX1" fmla="*/ 0 w 842386"/>
              <a:gd name="connsiteY1" fmla="*/ 609600 h 609600"/>
              <a:gd name="connsiteX2" fmla="*/ 381000 w 842386"/>
              <a:gd name="connsiteY2" fmla="*/ 457200 h 609600"/>
              <a:gd name="connsiteX3" fmla="*/ 838200 w 842386"/>
              <a:gd name="connsiteY3" fmla="*/ 0 h 609600"/>
              <a:gd name="connsiteX0" fmla="*/ 0 w 1375786"/>
              <a:gd name="connsiteY0" fmla="*/ 533399 h 609600"/>
              <a:gd name="connsiteX1" fmla="*/ 533400 w 1375786"/>
              <a:gd name="connsiteY1" fmla="*/ 609600 h 609600"/>
              <a:gd name="connsiteX2" fmla="*/ 914400 w 1375786"/>
              <a:gd name="connsiteY2" fmla="*/ 457200 h 609600"/>
              <a:gd name="connsiteX3" fmla="*/ 1371600 w 1375786"/>
              <a:gd name="connsiteY3" fmla="*/ 0 h 609600"/>
              <a:gd name="connsiteX0" fmla="*/ 0 w 1375786"/>
              <a:gd name="connsiteY0" fmla="*/ 533399 h 533399"/>
              <a:gd name="connsiteX1" fmla="*/ 533400 w 1375786"/>
              <a:gd name="connsiteY1" fmla="*/ 533399 h 533399"/>
              <a:gd name="connsiteX2" fmla="*/ 914400 w 1375786"/>
              <a:gd name="connsiteY2" fmla="*/ 457200 h 533399"/>
              <a:gd name="connsiteX3" fmla="*/ 1371600 w 137578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372437"/>
              <a:gd name="connsiteY0" fmla="*/ 533399 h 533399"/>
              <a:gd name="connsiteX1" fmla="*/ 533400 w 1372437"/>
              <a:gd name="connsiteY1" fmla="*/ 533399 h 533399"/>
              <a:gd name="connsiteX2" fmla="*/ 1066800 w 1372437"/>
              <a:gd name="connsiteY2" fmla="*/ 457200 h 533399"/>
              <a:gd name="connsiteX3" fmla="*/ 1371600 w 1372437"/>
              <a:gd name="connsiteY3" fmla="*/ 0 h 533399"/>
              <a:gd name="connsiteX0" fmla="*/ 0 w 1372437"/>
              <a:gd name="connsiteY0" fmla="*/ 533399 h 546240"/>
              <a:gd name="connsiteX1" fmla="*/ 533400 w 1372437"/>
              <a:gd name="connsiteY1" fmla="*/ 533399 h 546240"/>
              <a:gd name="connsiteX2" fmla="*/ 1066800 w 1372437"/>
              <a:gd name="connsiteY2" fmla="*/ 457200 h 546240"/>
              <a:gd name="connsiteX3" fmla="*/ 1371600 w 1372437"/>
              <a:gd name="connsiteY3" fmla="*/ 0 h 546240"/>
            </a:gdLst>
            <a:ahLst/>
            <a:cxnLst>
              <a:cxn ang="0">
                <a:pos x="connsiteX0" y="connsiteY0"/>
              </a:cxn>
              <a:cxn ang="0">
                <a:pos x="connsiteX1" y="connsiteY1"/>
              </a:cxn>
              <a:cxn ang="0">
                <a:pos x="connsiteX2" y="connsiteY2"/>
              </a:cxn>
              <a:cxn ang="0">
                <a:pos x="connsiteX3" y="connsiteY3"/>
              </a:cxn>
            </a:cxnLst>
            <a:rect l="l" t="t" r="r" b="b"/>
            <a:pathLst>
              <a:path w="1372437" h="546240">
                <a:moveTo>
                  <a:pt x="0" y="533399"/>
                </a:moveTo>
                <a:lnTo>
                  <a:pt x="533400" y="533399"/>
                </a:lnTo>
                <a:cubicBezTo>
                  <a:pt x="711200" y="507999"/>
                  <a:pt x="878952" y="546240"/>
                  <a:pt x="1066800" y="457200"/>
                </a:cubicBezTo>
                <a:cubicBezTo>
                  <a:pt x="1372437" y="278004"/>
                  <a:pt x="1314659" y="209341"/>
                  <a:pt x="1371600" y="0"/>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3873500" y="1395413"/>
            <a:ext cx="2590800" cy="1716087"/>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 name="connsiteX0" fmla="*/ 0 w 2794000"/>
              <a:gd name="connsiteY0" fmla="*/ 0 h 1935982"/>
              <a:gd name="connsiteX1" fmla="*/ 914400 w 2794000"/>
              <a:gd name="connsiteY1" fmla="*/ 127278 h 1935982"/>
              <a:gd name="connsiteX2" fmla="*/ 2514600 w 2794000"/>
              <a:gd name="connsiteY2" fmla="*/ 660678 h 1935982"/>
              <a:gd name="connsiteX3" fmla="*/ 2590800 w 2794000"/>
              <a:gd name="connsiteY3" fmla="*/ 1676400 h 1935982"/>
              <a:gd name="connsiteX0" fmla="*/ 0 w 2590800"/>
              <a:gd name="connsiteY0" fmla="*/ 0 h 1935982"/>
              <a:gd name="connsiteX1" fmla="*/ 914400 w 2590800"/>
              <a:gd name="connsiteY1" fmla="*/ 127278 h 1935982"/>
              <a:gd name="connsiteX2" fmla="*/ 2209800 w 2590800"/>
              <a:gd name="connsiteY2" fmla="*/ 609600 h 1935982"/>
              <a:gd name="connsiteX3" fmla="*/ 2590800 w 2590800"/>
              <a:gd name="connsiteY3" fmla="*/ 1676400 h 1935982"/>
              <a:gd name="connsiteX0" fmla="*/ 0 w 2590800"/>
              <a:gd name="connsiteY0" fmla="*/ 177800 h 2113782"/>
              <a:gd name="connsiteX1" fmla="*/ 838200 w 2590800"/>
              <a:gd name="connsiteY1" fmla="*/ 101600 h 2113782"/>
              <a:gd name="connsiteX2" fmla="*/ 2209800 w 2590800"/>
              <a:gd name="connsiteY2" fmla="*/ 787400 h 2113782"/>
              <a:gd name="connsiteX3" fmla="*/ 2590800 w 2590800"/>
              <a:gd name="connsiteY3" fmla="*/ 1854200 h 2113782"/>
              <a:gd name="connsiteX0" fmla="*/ 0 w 2590800"/>
              <a:gd name="connsiteY0" fmla="*/ 76200 h 2012182"/>
              <a:gd name="connsiteX1" fmla="*/ 838200 w 2590800"/>
              <a:gd name="connsiteY1" fmla="*/ 0 h 2012182"/>
              <a:gd name="connsiteX2" fmla="*/ 2209800 w 2590800"/>
              <a:gd name="connsiteY2" fmla="*/ 685800 h 2012182"/>
              <a:gd name="connsiteX3" fmla="*/ 2590800 w 2590800"/>
              <a:gd name="connsiteY3" fmla="*/ 1752600 h 20121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057400 w 2590800"/>
              <a:gd name="connsiteY2" fmla="*/ 685800 h 1935982"/>
              <a:gd name="connsiteX3" fmla="*/ 2590800 w 2590800"/>
              <a:gd name="connsiteY3" fmla="*/ 1676400 h 1935982"/>
              <a:gd name="connsiteX0" fmla="*/ 0 w 2590800"/>
              <a:gd name="connsiteY0" fmla="*/ 0 h 1859782"/>
              <a:gd name="connsiteX1" fmla="*/ 838200 w 2590800"/>
              <a:gd name="connsiteY1" fmla="*/ 228600 h 1859782"/>
              <a:gd name="connsiteX2" fmla="*/ 2057400 w 2590800"/>
              <a:gd name="connsiteY2" fmla="*/ 685800 h 1859782"/>
              <a:gd name="connsiteX3" fmla="*/ 2590800 w 2590800"/>
              <a:gd name="connsiteY3" fmla="*/ 1600200 h 1859782"/>
              <a:gd name="connsiteX0" fmla="*/ 0 w 2590800"/>
              <a:gd name="connsiteY0" fmla="*/ 0 h 1600200"/>
              <a:gd name="connsiteX1" fmla="*/ 8382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Lst>
            <a:ahLst/>
            <a:cxnLst>
              <a:cxn ang="0">
                <a:pos x="connsiteX0" y="connsiteY0"/>
              </a:cxn>
              <a:cxn ang="0">
                <a:pos x="connsiteX1" y="connsiteY1"/>
              </a:cxn>
              <a:cxn ang="0">
                <a:pos x="connsiteX2" y="connsiteY2"/>
              </a:cxn>
              <a:cxn ang="0">
                <a:pos x="connsiteX3" y="connsiteY3"/>
              </a:cxn>
            </a:cxnLst>
            <a:rect l="l" t="t" r="r" b="b"/>
            <a:pathLst>
              <a:path w="2590800" h="1716872">
                <a:moveTo>
                  <a:pt x="0" y="40472"/>
                </a:moveTo>
                <a:cubicBezTo>
                  <a:pt x="678263" y="39634"/>
                  <a:pt x="619788" y="0"/>
                  <a:pt x="990600" y="116672"/>
                </a:cubicBezTo>
                <a:cubicBezTo>
                  <a:pt x="1979386" y="420076"/>
                  <a:pt x="1923841" y="433893"/>
                  <a:pt x="2133600" y="726272"/>
                </a:cubicBezTo>
                <a:cubicBezTo>
                  <a:pt x="2340010" y="1042097"/>
                  <a:pt x="2466031" y="1175936"/>
                  <a:pt x="2590800" y="1716872"/>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grpSp>
        <p:nvGrpSpPr>
          <p:cNvPr id="67594" name="Group 2"/>
          <p:cNvGrpSpPr>
            <a:grpSpLocks/>
          </p:cNvGrpSpPr>
          <p:nvPr/>
        </p:nvGrpSpPr>
        <p:grpSpPr bwMode="auto">
          <a:xfrm>
            <a:off x="174625" y="6562725"/>
            <a:ext cx="1460500" cy="277813"/>
            <a:chOff x="121" y="4559"/>
            <a:chExt cx="1014" cy="193"/>
          </a:xfrm>
        </p:grpSpPr>
        <p:sp>
          <p:nvSpPr>
            <p:cNvPr id="6760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7602" name="Group 4"/>
            <p:cNvGrpSpPr>
              <a:grpSpLocks/>
            </p:cNvGrpSpPr>
            <p:nvPr/>
          </p:nvGrpSpPr>
          <p:grpSpPr bwMode="auto">
            <a:xfrm>
              <a:off x="121" y="4559"/>
              <a:ext cx="1014" cy="193"/>
              <a:chOff x="121" y="4559"/>
              <a:chExt cx="1014" cy="193"/>
            </a:xfrm>
          </p:grpSpPr>
          <p:sp>
            <p:nvSpPr>
              <p:cNvPr id="6760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7595" name="Group 7"/>
          <p:cNvGrpSpPr>
            <a:grpSpLocks/>
          </p:cNvGrpSpPr>
          <p:nvPr/>
        </p:nvGrpSpPr>
        <p:grpSpPr bwMode="auto">
          <a:xfrm>
            <a:off x="8505825" y="6540500"/>
            <a:ext cx="257175" cy="277813"/>
            <a:chOff x="5904" y="4543"/>
            <a:chExt cx="178" cy="193"/>
          </a:xfrm>
        </p:grpSpPr>
        <p:sp>
          <p:nvSpPr>
            <p:cNvPr id="6759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7598" name="Group 9"/>
            <p:cNvGrpSpPr>
              <a:grpSpLocks/>
            </p:cNvGrpSpPr>
            <p:nvPr/>
          </p:nvGrpSpPr>
          <p:grpSpPr bwMode="auto">
            <a:xfrm>
              <a:off x="5904" y="4543"/>
              <a:ext cx="178" cy="193"/>
              <a:chOff x="5904" y="4543"/>
              <a:chExt cx="178" cy="193"/>
            </a:xfrm>
          </p:grpSpPr>
          <p:sp>
            <p:nvSpPr>
              <p:cNvPr id="6759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37F4F2A-CC44-46AF-BEC3-7D0CF8936F3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a:xfrm>
            <a:off x="2160588" y="457200"/>
            <a:ext cx="6008687" cy="593725"/>
          </a:xfrm>
        </p:spPr>
        <p:txBody>
          <a:bodyPr/>
          <a:lstStyle/>
          <a:p>
            <a:pPr algn="l"/>
            <a:r>
              <a:rPr lang="en-US" sz="4000" smtClean="0"/>
              <a:t>How Does OPUS-RS Work?</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298700" y="1516063"/>
            <a:ext cx="6715125" cy="4156075"/>
          </a:xfrm>
          <a:prstGeom prst="rect">
            <a:avLst/>
          </a:prstGeom>
          <a:noFill/>
        </p:spPr>
        <p:txBody>
          <a:bodyPr>
            <a:spAutoFit/>
          </a:bodyPr>
          <a:lstStyle/>
          <a:p>
            <a:pPr marL="6350" indent="-6350">
              <a:defRPr/>
            </a:pPr>
            <a:r>
              <a:rPr lang="en-US" sz="2400" dirty="0"/>
              <a:t>OPUS-RS uses the RSGPS program which was developed specifically for this purpose.</a:t>
            </a:r>
          </a:p>
          <a:p>
            <a:pPr marL="6350" indent="-6350">
              <a:defRPr/>
            </a:pPr>
            <a:endParaRPr lang="en-US" sz="2400" dirty="0"/>
          </a:p>
          <a:p>
            <a:pPr marL="6350" indent="-6350">
              <a:defRPr/>
            </a:pPr>
            <a:r>
              <a:rPr lang="en-US" sz="2400" dirty="0"/>
              <a:t>Like OPUS-S, OPUS-RS uses state-of-the-art models, but the strategy to fix phase ambiguities to their integer values differs.</a:t>
            </a:r>
          </a:p>
          <a:p>
            <a:pPr marL="6350" indent="-6350">
              <a:defRPr/>
            </a:pPr>
            <a:endParaRPr lang="en-US" sz="2400" dirty="0"/>
          </a:p>
          <a:p>
            <a:pPr marL="6350" indent="-6350">
              <a:defRPr/>
            </a:pPr>
            <a:r>
              <a:rPr lang="en-US" sz="2400" dirty="0"/>
              <a:t>To fix integers, OPUS-RS introduces more information:</a:t>
            </a:r>
          </a:p>
          <a:p>
            <a:pPr marL="457200" indent="-228600">
              <a:buFont typeface="Arial" pitchFamily="34" charset="0"/>
              <a:buChar char="•"/>
              <a:defRPr/>
            </a:pPr>
            <a:r>
              <a:rPr lang="en-US" sz="2400" dirty="0"/>
              <a:t>Pseudorange and carrier phase.</a:t>
            </a:r>
          </a:p>
          <a:p>
            <a:pPr marL="457200" indent="-228600">
              <a:buFont typeface="Arial" pitchFamily="34" charset="0"/>
              <a:buChar char="•"/>
              <a:defRPr/>
            </a:pPr>
            <a:r>
              <a:rPr lang="en-US" sz="2400" dirty="0"/>
              <a:t>More reference stations if possible.</a:t>
            </a:r>
          </a:p>
        </p:txBody>
      </p:sp>
      <p:grpSp>
        <p:nvGrpSpPr>
          <p:cNvPr id="68612" name="Group 2"/>
          <p:cNvGrpSpPr>
            <a:grpSpLocks/>
          </p:cNvGrpSpPr>
          <p:nvPr/>
        </p:nvGrpSpPr>
        <p:grpSpPr bwMode="auto">
          <a:xfrm>
            <a:off x="174625" y="6562725"/>
            <a:ext cx="1460500" cy="277813"/>
            <a:chOff x="121" y="4559"/>
            <a:chExt cx="1014" cy="193"/>
          </a:xfrm>
        </p:grpSpPr>
        <p:sp>
          <p:nvSpPr>
            <p:cNvPr id="6861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8620" name="Group 4"/>
            <p:cNvGrpSpPr>
              <a:grpSpLocks/>
            </p:cNvGrpSpPr>
            <p:nvPr/>
          </p:nvGrpSpPr>
          <p:grpSpPr bwMode="auto">
            <a:xfrm>
              <a:off x="121" y="4559"/>
              <a:ext cx="1014" cy="193"/>
              <a:chOff x="121" y="4559"/>
              <a:chExt cx="1014" cy="193"/>
            </a:xfrm>
          </p:grpSpPr>
          <p:sp>
            <p:nvSpPr>
              <p:cNvPr id="6862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8613" name="Group 7"/>
          <p:cNvGrpSpPr>
            <a:grpSpLocks/>
          </p:cNvGrpSpPr>
          <p:nvPr/>
        </p:nvGrpSpPr>
        <p:grpSpPr bwMode="auto">
          <a:xfrm>
            <a:off x="8505825" y="6540500"/>
            <a:ext cx="257175" cy="277813"/>
            <a:chOff x="5904" y="4543"/>
            <a:chExt cx="178" cy="193"/>
          </a:xfrm>
        </p:grpSpPr>
        <p:sp>
          <p:nvSpPr>
            <p:cNvPr id="686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8616" name="Group 9"/>
            <p:cNvGrpSpPr>
              <a:grpSpLocks/>
            </p:cNvGrpSpPr>
            <p:nvPr/>
          </p:nvGrpSpPr>
          <p:grpSpPr bwMode="auto">
            <a:xfrm>
              <a:off x="5904" y="4543"/>
              <a:ext cx="178" cy="193"/>
              <a:chOff x="5904" y="4543"/>
              <a:chExt cx="178" cy="193"/>
            </a:xfrm>
          </p:grpSpPr>
          <p:sp>
            <p:nvSpPr>
              <p:cNvPr id="686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05293167-7075-4F62-A282-91EE1F531A83}"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p:nvPr>
        </p:nvSpPr>
        <p:spPr>
          <a:xfrm>
            <a:off x="2063750" y="482600"/>
            <a:ext cx="5745163" cy="595313"/>
          </a:xfrm>
        </p:spPr>
        <p:txBody>
          <a:bodyPr/>
          <a:lstStyle/>
          <a:p>
            <a:pPr algn="l"/>
            <a:r>
              <a:rPr lang="en-US" sz="4000" smtClean="0"/>
              <a:t>How Does OPUS-RS Work?</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 name="TextBox 6"/>
          <p:cNvSpPr txBox="1"/>
          <p:nvPr/>
        </p:nvSpPr>
        <p:spPr>
          <a:xfrm>
            <a:off x="228600" y="1189038"/>
            <a:ext cx="8656638" cy="5262562"/>
          </a:xfrm>
          <a:prstGeom prst="rect">
            <a:avLst/>
          </a:prstGeom>
          <a:noFill/>
        </p:spPr>
        <p:txBody>
          <a:bodyPr>
            <a:spAutoFit/>
          </a:bodyPr>
          <a:lstStyle/>
          <a:p>
            <a:pPr>
              <a:defRPr/>
            </a:pPr>
            <a:r>
              <a:rPr lang="en-US" sz="2400" dirty="0"/>
              <a:t>OPUS-RS s</a:t>
            </a:r>
            <a:r>
              <a:rPr lang="en-US" sz="2400" dirty="0">
                <a:cs typeface="+mn-cs"/>
              </a:rPr>
              <a:t>elects three to nine “best” CORS based upon:</a:t>
            </a:r>
          </a:p>
          <a:p>
            <a:pPr marL="920750" lvl="2" indent="-463550">
              <a:buFont typeface="Arial" pitchFamily="34" charset="0"/>
              <a:buChar char="•"/>
              <a:defRPr/>
            </a:pPr>
            <a:r>
              <a:rPr lang="en-US" sz="2400" dirty="0"/>
              <a:t>Having common satellite visibility with the user data.</a:t>
            </a:r>
          </a:p>
          <a:p>
            <a:pPr marL="920750" lvl="2" indent="-463550">
              <a:buFont typeface="Arial" pitchFamily="34" charset="0"/>
              <a:buChar char="•"/>
              <a:defRPr/>
            </a:pPr>
            <a:r>
              <a:rPr lang="en-US" sz="2400" dirty="0"/>
              <a:t>Having distances from the user’s site &lt;250 km.</a:t>
            </a:r>
          </a:p>
          <a:p>
            <a:pPr marL="920750" lvl="2" indent="-463550">
              <a:buFont typeface="Arial" pitchFamily="34" charset="0"/>
              <a:buChar char="•"/>
              <a:defRPr/>
            </a:pPr>
            <a:endParaRPr lang="en-US" sz="2400" dirty="0"/>
          </a:p>
          <a:p>
            <a:pPr marL="6350" indent="-6350">
              <a:defRPr/>
            </a:pPr>
            <a:r>
              <a:rPr lang="en-US" sz="2400" dirty="0"/>
              <a:t>This is shown here graphically. </a:t>
            </a:r>
            <a:br>
              <a:rPr lang="en-US" sz="2400" dirty="0"/>
            </a:br>
            <a:r>
              <a:rPr lang="en-US" sz="2400" dirty="0"/>
              <a:t>The star represents the user’s </a:t>
            </a:r>
            <a:br>
              <a:rPr lang="en-US" sz="2400" dirty="0"/>
            </a:br>
            <a:r>
              <a:rPr lang="en-US" sz="2400" dirty="0"/>
              <a:t>site. The triangles are CORS. </a:t>
            </a:r>
          </a:p>
          <a:p>
            <a:pPr marL="6350" indent="-6350">
              <a:defRPr/>
            </a:pPr>
            <a:r>
              <a:rPr lang="en-US" sz="2400" dirty="0"/>
              <a:t/>
            </a:r>
            <a:br>
              <a:rPr lang="en-US" sz="2400" dirty="0"/>
            </a:br>
            <a:r>
              <a:rPr lang="en-US" sz="2400" dirty="0"/>
              <a:t>No CORS farther than 250 km </a:t>
            </a:r>
            <a:br>
              <a:rPr lang="en-US" sz="2400" dirty="0"/>
            </a:br>
            <a:r>
              <a:rPr lang="en-US" sz="2400" dirty="0"/>
              <a:t>from the user’s site will be </a:t>
            </a:r>
            <a:br>
              <a:rPr lang="en-US" sz="2400" dirty="0"/>
            </a:br>
            <a:r>
              <a:rPr lang="en-US" sz="2400" dirty="0"/>
              <a:t>included.</a:t>
            </a:r>
          </a:p>
          <a:p>
            <a:pPr marL="6350" indent="-6350">
              <a:defRPr/>
            </a:pPr>
            <a:endParaRPr lang="en-US" sz="2400" dirty="0"/>
          </a:p>
          <a:p>
            <a:pPr marL="6350" indent="-6350">
              <a:defRPr/>
            </a:pPr>
            <a:r>
              <a:rPr lang="en-US" sz="2400" dirty="0"/>
              <a:t>The three CORS minimum is shown.</a:t>
            </a:r>
            <a:br>
              <a:rPr lang="en-US" sz="2400" dirty="0"/>
            </a:br>
            <a:r>
              <a:rPr lang="en-US" sz="2400" dirty="0"/>
              <a:t>No more than nine are used.</a:t>
            </a:r>
          </a:p>
        </p:txBody>
      </p:sp>
      <p:grpSp>
        <p:nvGrpSpPr>
          <p:cNvPr id="69636" name="Group 2"/>
          <p:cNvGrpSpPr>
            <a:grpSpLocks/>
          </p:cNvGrpSpPr>
          <p:nvPr/>
        </p:nvGrpSpPr>
        <p:grpSpPr bwMode="auto">
          <a:xfrm>
            <a:off x="174625" y="6562725"/>
            <a:ext cx="1460500" cy="277813"/>
            <a:chOff x="121" y="4559"/>
            <a:chExt cx="1014" cy="193"/>
          </a:xfrm>
        </p:grpSpPr>
        <p:sp>
          <p:nvSpPr>
            <p:cNvPr id="6965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9659" name="Group 4"/>
            <p:cNvGrpSpPr>
              <a:grpSpLocks/>
            </p:cNvGrpSpPr>
            <p:nvPr/>
          </p:nvGrpSpPr>
          <p:grpSpPr bwMode="auto">
            <a:xfrm>
              <a:off x="121" y="4559"/>
              <a:ext cx="1014" cy="193"/>
              <a:chOff x="121" y="4559"/>
              <a:chExt cx="1014" cy="193"/>
            </a:xfrm>
          </p:grpSpPr>
          <p:sp>
            <p:nvSpPr>
              <p:cNvPr id="6966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9637" name="Group 7"/>
          <p:cNvGrpSpPr>
            <a:grpSpLocks/>
          </p:cNvGrpSpPr>
          <p:nvPr/>
        </p:nvGrpSpPr>
        <p:grpSpPr bwMode="auto">
          <a:xfrm>
            <a:off x="8505825" y="6540500"/>
            <a:ext cx="257175" cy="277813"/>
            <a:chOff x="5904" y="4543"/>
            <a:chExt cx="178" cy="193"/>
          </a:xfrm>
        </p:grpSpPr>
        <p:sp>
          <p:nvSpPr>
            <p:cNvPr id="6965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9655" name="Group 9"/>
            <p:cNvGrpSpPr>
              <a:grpSpLocks/>
            </p:cNvGrpSpPr>
            <p:nvPr/>
          </p:nvGrpSpPr>
          <p:grpSpPr bwMode="auto">
            <a:xfrm>
              <a:off x="5904" y="4543"/>
              <a:ext cx="178" cy="193"/>
              <a:chOff x="5904" y="4543"/>
              <a:chExt cx="178" cy="193"/>
            </a:xfrm>
          </p:grpSpPr>
          <p:sp>
            <p:nvSpPr>
              <p:cNvPr id="6965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AC5C0D27-5030-4330-A5A7-EE8BE18E93ED}"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78</a:t>
                </a:fld>
                <a:r>
                  <a:rPr lang="en-GB" b="1" dirty="0">
                    <a:solidFill>
                      <a:srgbClr val="282878"/>
                    </a:solidFill>
                    <a:cs typeface="+mn-cs"/>
                  </a:rPr>
                  <a:t> </a:t>
                </a:r>
              </a:p>
            </p:txBody>
          </p:sp>
        </p:grpSp>
      </p:grpSp>
      <p:grpSp>
        <p:nvGrpSpPr>
          <p:cNvPr id="69638" name="Group 40"/>
          <p:cNvGrpSpPr>
            <a:grpSpLocks/>
          </p:cNvGrpSpPr>
          <p:nvPr/>
        </p:nvGrpSpPr>
        <p:grpSpPr bwMode="auto">
          <a:xfrm>
            <a:off x="5121275" y="3108325"/>
            <a:ext cx="3352800" cy="3048000"/>
            <a:chOff x="5867400" y="3810000"/>
            <a:chExt cx="3352800" cy="3048000"/>
          </a:xfrm>
        </p:grpSpPr>
        <p:sp>
          <p:nvSpPr>
            <p:cNvPr id="6964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6964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6964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69646"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6964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1"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pitchFamily="34" charset="0"/>
                </a:rPr>
                <a:t>250km</a:t>
              </a:r>
            </a:p>
          </p:txBody>
        </p:sp>
        <p:cxnSp>
          <p:nvCxnSpPr>
            <p:cNvPr id="42" name="Straight Connector 41"/>
            <p:cNvCxnSpPr>
              <a:stCxn id="6964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3"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pitchFamily="34" charset="0"/>
                </a:rPr>
                <a:t>&gt;250km</a:t>
              </a:r>
            </a:p>
          </p:txBody>
        </p:sp>
      </p:grpSp>
      <p:sp>
        <p:nvSpPr>
          <p:cNvPr id="69639" name="Rectangle 43"/>
          <p:cNvSpPr>
            <a:spLocks noChangeArrowheads="1"/>
          </p:cNvSpPr>
          <p:nvPr/>
        </p:nvSpPr>
        <p:spPr bwMode="auto">
          <a:xfrm>
            <a:off x="5308600" y="6213475"/>
            <a:ext cx="2773363" cy="276225"/>
          </a:xfrm>
          <a:prstGeom prst="rect">
            <a:avLst/>
          </a:prstGeom>
          <a:noFill/>
          <a:ln w="9525">
            <a:noFill/>
            <a:miter lim="800000"/>
            <a:headEnd/>
            <a:tailEnd/>
          </a:ln>
        </p:spPr>
        <p:txBody>
          <a:bodyPr>
            <a:spAutoFit/>
          </a:bodyPr>
          <a:lstStyle/>
          <a:p>
            <a:r>
              <a:rPr lang="en-US" sz="1200"/>
              <a:t>Choi, 2010, personal communication.</a:t>
            </a:r>
          </a:p>
        </p:txBody>
      </p:sp>
    </p:spTree>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a:xfrm>
            <a:off x="2117725" y="457200"/>
            <a:ext cx="5853113" cy="593725"/>
          </a:xfrm>
        </p:spPr>
        <p:txBody>
          <a:bodyPr/>
          <a:lstStyle/>
          <a:p>
            <a:pPr algn="l"/>
            <a:r>
              <a:rPr lang="en-US" sz="4000" smtClean="0"/>
              <a:t>How Does OPUS-RS Work?</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0659" name="TextBox 6"/>
          <p:cNvSpPr txBox="1">
            <a:spLocks noChangeArrowheads="1"/>
          </p:cNvSpPr>
          <p:nvPr/>
        </p:nvSpPr>
        <p:spPr bwMode="auto">
          <a:xfrm>
            <a:off x="228600" y="1189038"/>
            <a:ext cx="8656638" cy="4892675"/>
          </a:xfrm>
          <a:prstGeom prst="rect">
            <a:avLst/>
          </a:prstGeom>
          <a:noFill/>
          <a:ln w="9525">
            <a:noFill/>
            <a:miter lim="800000"/>
            <a:headEnd/>
            <a:tailEnd/>
          </a:ln>
        </p:spPr>
        <p:txBody>
          <a:bodyPr>
            <a:spAutoFit/>
          </a:bodyPr>
          <a:lstStyle/>
          <a:p>
            <a:pPr marL="6350" indent="-6350"/>
            <a:r>
              <a:rPr lang="en-US" sz="2400"/>
              <a:t>In addition, user’s site must be no more than 50 km from the (convex) polygon created by the selected CORS.</a:t>
            </a:r>
          </a:p>
          <a:p>
            <a:pPr marL="6350" indent="-6350"/>
            <a:endParaRPr lang="en-US" sz="2400"/>
          </a:p>
          <a:p>
            <a:pPr marL="6350" indent="-6350"/>
            <a:r>
              <a:rPr lang="en-US" sz="2400"/>
              <a:t>Again in this figure, the star represents the user’s site; the </a:t>
            </a:r>
          </a:p>
          <a:p>
            <a:pPr marL="6350" indent="-6350"/>
            <a:r>
              <a:rPr lang="en-US" sz="2400"/>
              <a:t>triangles are CORS. Five CORS and their resulting polygon are shown in this example.</a:t>
            </a:r>
          </a:p>
          <a:p>
            <a:pPr marL="6350" indent="-6350"/>
            <a:endParaRPr lang="en-US" sz="2400"/>
          </a:p>
          <a:p>
            <a:pPr marL="6350" indent="-6350"/>
            <a:r>
              <a:rPr lang="en-US" sz="2400"/>
              <a:t>If the user’s site, the star, is </a:t>
            </a:r>
            <a:br>
              <a:rPr lang="en-US" sz="2400"/>
            </a:br>
            <a:r>
              <a:rPr lang="en-US" sz="2400"/>
              <a:t>more than 50 km outside </a:t>
            </a:r>
            <a:br>
              <a:rPr lang="en-US" sz="2400"/>
            </a:br>
            <a:r>
              <a:rPr lang="en-US" sz="2400"/>
              <a:t>this polygon, alternate </a:t>
            </a:r>
            <a:br>
              <a:rPr lang="en-US" sz="2400"/>
            </a:br>
            <a:r>
              <a:rPr lang="en-US" sz="2400"/>
              <a:t>CORS will be considered.</a:t>
            </a:r>
          </a:p>
          <a:p>
            <a:pPr marL="6350" indent="-6350"/>
            <a:r>
              <a:rPr lang="en-US" sz="2400"/>
              <a:t>If none can be found, </a:t>
            </a:r>
            <a:br>
              <a:rPr lang="en-US" sz="2400"/>
            </a:br>
            <a:r>
              <a:rPr lang="en-US" sz="2400"/>
              <a:t>the processing will abort.</a:t>
            </a:r>
          </a:p>
        </p:txBody>
      </p:sp>
      <p:grpSp>
        <p:nvGrpSpPr>
          <p:cNvPr id="70660" name="Group 2"/>
          <p:cNvGrpSpPr>
            <a:grpSpLocks/>
          </p:cNvGrpSpPr>
          <p:nvPr/>
        </p:nvGrpSpPr>
        <p:grpSpPr bwMode="auto">
          <a:xfrm>
            <a:off x="174625" y="6562725"/>
            <a:ext cx="1460500" cy="277813"/>
            <a:chOff x="121" y="4559"/>
            <a:chExt cx="1014" cy="193"/>
          </a:xfrm>
        </p:grpSpPr>
        <p:sp>
          <p:nvSpPr>
            <p:cNvPr id="7066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0670" name="Group 4"/>
            <p:cNvGrpSpPr>
              <a:grpSpLocks/>
            </p:cNvGrpSpPr>
            <p:nvPr/>
          </p:nvGrpSpPr>
          <p:grpSpPr bwMode="auto">
            <a:xfrm>
              <a:off x="121" y="4559"/>
              <a:ext cx="1014" cy="193"/>
              <a:chOff x="121" y="4559"/>
              <a:chExt cx="1014" cy="193"/>
            </a:xfrm>
          </p:grpSpPr>
          <p:sp>
            <p:nvSpPr>
              <p:cNvPr id="7067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0661" name="Group 7"/>
          <p:cNvGrpSpPr>
            <a:grpSpLocks/>
          </p:cNvGrpSpPr>
          <p:nvPr/>
        </p:nvGrpSpPr>
        <p:grpSpPr bwMode="auto">
          <a:xfrm>
            <a:off x="8505825" y="6540500"/>
            <a:ext cx="257175" cy="277813"/>
            <a:chOff x="5904" y="4543"/>
            <a:chExt cx="178" cy="193"/>
          </a:xfrm>
        </p:grpSpPr>
        <p:sp>
          <p:nvSpPr>
            <p:cNvPr id="7066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0666" name="Group 9"/>
            <p:cNvGrpSpPr>
              <a:grpSpLocks/>
            </p:cNvGrpSpPr>
            <p:nvPr/>
          </p:nvGrpSpPr>
          <p:grpSpPr bwMode="auto">
            <a:xfrm>
              <a:off x="5904" y="4543"/>
              <a:ext cx="178" cy="193"/>
              <a:chOff x="5904" y="4543"/>
              <a:chExt cx="178" cy="193"/>
            </a:xfrm>
          </p:grpSpPr>
          <p:sp>
            <p:nvSpPr>
              <p:cNvPr id="7066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B43ED5A-4D83-4E5C-B8FD-0A75EAD5F376}"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79</a:t>
                </a:fld>
                <a:r>
                  <a:rPr lang="en-GB" b="1" dirty="0">
                    <a:solidFill>
                      <a:srgbClr val="282878"/>
                    </a:solidFill>
                    <a:cs typeface="+mn-cs"/>
                  </a:rPr>
                  <a:t> </a:t>
                </a:r>
              </a:p>
            </p:txBody>
          </p:sp>
        </p:grpSp>
      </p:grpSp>
      <p:pic>
        <p:nvPicPr>
          <p:cNvPr id="70662" name="Picture 2"/>
          <p:cNvPicPr>
            <a:picLocks noChangeAspect="1" noChangeArrowheads="1"/>
          </p:cNvPicPr>
          <p:nvPr/>
        </p:nvPicPr>
        <p:blipFill>
          <a:blip r:embed="rId2" cstate="print"/>
          <a:srcRect l="-79"/>
          <a:stretch>
            <a:fillRect/>
          </a:stretch>
        </p:blipFill>
        <p:spPr bwMode="auto">
          <a:xfrm>
            <a:off x="4183063" y="3833813"/>
            <a:ext cx="4440237" cy="1757362"/>
          </a:xfrm>
          <a:prstGeom prst="rect">
            <a:avLst/>
          </a:prstGeom>
          <a:noFill/>
          <a:ln w="12700">
            <a:noFill/>
            <a:miter lim="800000"/>
            <a:headEnd/>
            <a:tailEnd/>
          </a:ln>
        </p:spPr>
      </p:pic>
      <p:sp>
        <p:nvSpPr>
          <p:cNvPr id="70663" name="Rectangle 15"/>
          <p:cNvSpPr>
            <a:spLocks noChangeArrowheads="1"/>
          </p:cNvSpPr>
          <p:nvPr/>
        </p:nvSpPr>
        <p:spPr bwMode="auto">
          <a:xfrm>
            <a:off x="3995738" y="5654675"/>
            <a:ext cx="4572000" cy="739775"/>
          </a:xfrm>
          <a:prstGeom prst="rect">
            <a:avLst/>
          </a:prstGeom>
          <a:noFill/>
          <a:ln w="9525">
            <a:noFill/>
            <a:miter lim="800000"/>
            <a:headEnd/>
            <a:tailEnd/>
          </a:ln>
        </p:spPr>
        <p:txBody>
          <a:bodyPr>
            <a:spAutoFit/>
          </a:bodyPr>
          <a:lstStyle/>
          <a:p>
            <a:r>
              <a:rPr lang="en-US" sz="1400"/>
              <a:t>Schwarz et al., “Accuracy assessment of the National Geodetic Survey's OPUS-RS utility”, 2009, </a:t>
            </a:r>
            <a:r>
              <a:rPr lang="en-US" sz="1400" i="1"/>
              <a:t>GPS Solutions</a:t>
            </a:r>
            <a:r>
              <a:rPr lang="en-US" sz="1400"/>
              <a:t>, 13(2), 119-132.</a:t>
            </a: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http://www.ngs.noaa.gov/OPUSI/Plots/OPUS.jpg"/>
          <p:cNvPicPr>
            <a:picLocks noChangeAspect="1" noChangeArrowheads="1"/>
          </p:cNvPicPr>
          <p:nvPr/>
        </p:nvPicPr>
        <p:blipFill>
          <a:blip r:embed="rId2" cstate="print"/>
          <a:srcRect/>
          <a:stretch>
            <a:fillRect/>
          </a:stretch>
        </p:blipFill>
        <p:spPr bwMode="auto">
          <a:xfrm>
            <a:off x="-24755" y="0"/>
            <a:ext cx="9168755" cy="6857999"/>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title"/>
          </p:nvPr>
        </p:nvSpPr>
        <p:spPr>
          <a:xfrm>
            <a:off x="2212975" y="465138"/>
            <a:ext cx="5835650" cy="595312"/>
          </a:xfrm>
        </p:spPr>
        <p:txBody>
          <a:bodyPr/>
          <a:lstStyle/>
          <a:p>
            <a:pPr algn="l"/>
            <a:r>
              <a:rPr lang="en-US" sz="4000" smtClean="0"/>
              <a:t>How Does OPUS-RS Work?</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1683" name="TextBox 6"/>
          <p:cNvSpPr txBox="1">
            <a:spLocks noChangeArrowheads="1"/>
          </p:cNvSpPr>
          <p:nvPr/>
        </p:nvSpPr>
        <p:spPr bwMode="auto">
          <a:xfrm>
            <a:off x="228600" y="1189038"/>
            <a:ext cx="8656638" cy="5140325"/>
          </a:xfrm>
          <a:prstGeom prst="rect">
            <a:avLst/>
          </a:prstGeom>
          <a:noFill/>
          <a:ln w="9525">
            <a:noFill/>
            <a:miter lim="800000"/>
            <a:headEnd/>
            <a:tailEnd/>
          </a:ln>
        </p:spPr>
        <p:txBody>
          <a:bodyPr>
            <a:spAutoFit/>
          </a:bodyPr>
          <a:lstStyle/>
          <a:p>
            <a:r>
              <a:rPr lang="en-US" sz="2400"/>
              <a:t>OPUS-RS uses no less than 1-hour of CORS data and no more than the submitted data’s span plus 15-minutes before and after.</a:t>
            </a:r>
          </a:p>
          <a:p>
            <a:endParaRPr lang="en-US" sz="2400"/>
          </a:p>
          <a:p>
            <a:r>
              <a:rPr lang="en-US" sz="2400"/>
              <a:t>The CORS data are used to estimate the atmospheric delays at each CORS and predict them at the user’s site.</a:t>
            </a:r>
          </a:p>
          <a:p>
            <a:endParaRPr lang="en-US" sz="2400"/>
          </a:p>
          <a:p>
            <a:r>
              <a:rPr lang="en-US" sz="2400"/>
              <a:t>OPUS-RS then processes each baseline to the user’s site individually to produce an improved a priori position.</a:t>
            </a:r>
          </a:p>
          <a:p>
            <a:endParaRPr lang="en-US" sz="2400"/>
          </a:p>
          <a:p>
            <a:r>
              <a:rPr lang="en-US" sz="2400"/>
              <a:t>Switching modes, the previously determined values and all data are used in an “integer-fixed” solution for the user’s site.</a:t>
            </a:r>
            <a:endParaRPr lang="en-US" sz="1200"/>
          </a:p>
          <a:p>
            <a:endParaRPr lang="en-US" sz="1200"/>
          </a:p>
          <a:p>
            <a:r>
              <a:rPr lang="en-US" sz="1400"/>
              <a:t>Schwarz et al., “Accuracy assessment of the National Geodetic Survey's OPUS-RS utility”, 2009, </a:t>
            </a:r>
            <a:r>
              <a:rPr lang="en-US" sz="1400" i="1"/>
              <a:t>GPS Solutions</a:t>
            </a:r>
            <a:r>
              <a:rPr lang="en-US" sz="1400"/>
              <a:t>, 13(2), 119-132.</a:t>
            </a:r>
          </a:p>
        </p:txBody>
      </p:sp>
      <p:grpSp>
        <p:nvGrpSpPr>
          <p:cNvPr id="71684" name="Group 2"/>
          <p:cNvGrpSpPr>
            <a:grpSpLocks/>
          </p:cNvGrpSpPr>
          <p:nvPr/>
        </p:nvGrpSpPr>
        <p:grpSpPr bwMode="auto">
          <a:xfrm>
            <a:off x="174625" y="6562725"/>
            <a:ext cx="1460500" cy="277813"/>
            <a:chOff x="121" y="4559"/>
            <a:chExt cx="1014" cy="193"/>
          </a:xfrm>
        </p:grpSpPr>
        <p:sp>
          <p:nvSpPr>
            <p:cNvPr id="7169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1692" name="Group 4"/>
            <p:cNvGrpSpPr>
              <a:grpSpLocks/>
            </p:cNvGrpSpPr>
            <p:nvPr/>
          </p:nvGrpSpPr>
          <p:grpSpPr bwMode="auto">
            <a:xfrm>
              <a:off x="121" y="4559"/>
              <a:ext cx="1014" cy="193"/>
              <a:chOff x="121" y="4559"/>
              <a:chExt cx="1014" cy="193"/>
            </a:xfrm>
          </p:grpSpPr>
          <p:sp>
            <p:nvSpPr>
              <p:cNvPr id="7169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1685" name="Group 7"/>
          <p:cNvGrpSpPr>
            <a:grpSpLocks/>
          </p:cNvGrpSpPr>
          <p:nvPr/>
        </p:nvGrpSpPr>
        <p:grpSpPr bwMode="auto">
          <a:xfrm>
            <a:off x="8505825" y="6540500"/>
            <a:ext cx="257175" cy="277813"/>
            <a:chOff x="5904" y="4543"/>
            <a:chExt cx="178" cy="193"/>
          </a:xfrm>
        </p:grpSpPr>
        <p:sp>
          <p:nvSpPr>
            <p:cNvPr id="7168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1688" name="Group 9"/>
            <p:cNvGrpSpPr>
              <a:grpSpLocks/>
            </p:cNvGrpSpPr>
            <p:nvPr/>
          </p:nvGrpSpPr>
          <p:grpSpPr bwMode="auto">
            <a:xfrm>
              <a:off x="5904" y="4543"/>
              <a:ext cx="178" cy="193"/>
              <a:chOff x="5904" y="4543"/>
              <a:chExt cx="178" cy="193"/>
            </a:xfrm>
          </p:grpSpPr>
          <p:sp>
            <p:nvSpPr>
              <p:cNvPr id="7168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95FCDAD7-2187-456E-BF07-9890C229899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80</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OPUS static vs. rapid static</a:t>
            </a:r>
          </a:p>
        </p:txBody>
      </p:sp>
      <p:graphicFrame>
        <p:nvGraphicFramePr>
          <p:cNvPr id="68669" name="Group 61"/>
          <p:cNvGraphicFramePr>
            <a:graphicFrameLocks noGrp="1"/>
          </p:cNvGraphicFramePr>
          <p:nvPr>
            <p:ph idx="1"/>
          </p:nvPr>
        </p:nvGraphicFramePr>
        <p:xfrm>
          <a:off x="685800" y="1676400"/>
          <a:ext cx="8066088" cy="3933825"/>
        </p:xfrm>
        <a:graphic>
          <a:graphicData uri="http://schemas.openxmlformats.org/drawingml/2006/table">
            <a:tbl>
              <a:tblPr/>
              <a:tblGrid>
                <a:gridCol w="2689225"/>
                <a:gridCol w="2687638"/>
                <a:gridCol w="2689225"/>
              </a:tblGrid>
              <a:tr h="569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charset="0"/>
                        </a:rPr>
                        <a:t>static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charset="0"/>
                        </a:rPr>
                        <a:t>rapid static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input </a:t>
                      </a:r>
                      <a:r>
                        <a:rPr kumimoji="0" lang="en-US" sz="1200" b="0" i="0" u="none" strike="noStrike" cap="none" normalizeH="0" baseline="0" smtClean="0">
                          <a:ln>
                            <a:noFill/>
                          </a:ln>
                          <a:solidFill>
                            <a:schemeClr val="tx1"/>
                          </a:solidFill>
                          <a:effectLst/>
                          <a:latin typeface="Arial" charset="0"/>
                        </a:rPr>
                        <a:t>(dual-frequency GPS)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880000"/>
                          </a:solidFill>
                          <a:effectLst/>
                          <a:latin typeface="Arial" charset="0"/>
                        </a:rPr>
                        <a:t>2-48 hours</a:t>
                      </a:r>
                      <a:endParaRPr kumimoji="0" lang="en-US" sz="1800" b="0" i="0" u="none" strike="noStrike" cap="none" normalizeH="0" baseline="0" smtClean="0">
                        <a:ln>
                          <a:noFill/>
                        </a:ln>
                        <a:solidFill>
                          <a:srgbClr val="88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8000"/>
                          </a:solidFill>
                          <a:effectLst/>
                          <a:latin typeface="Arial" charset="0"/>
                        </a:rPr>
                        <a:t>15 minutes-2 hours</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output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normal, extended, XML </a:t>
                      </a:r>
                      <a:r>
                        <a:rPr kumimoji="0" lang="en-US" sz="1800" b="1" i="0" u="none" strike="noStrike" cap="none" normalizeH="0" baseline="0" smtClean="0">
                          <a:ln>
                            <a:noFill/>
                          </a:ln>
                          <a:solidFill>
                            <a:srgbClr val="008000"/>
                          </a:solidFill>
                          <a:effectLst/>
                          <a:latin typeface="Arial" charset="0"/>
                        </a:rPr>
                        <a:t>datasheet, project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normal, extended, XML</a:t>
                      </a:r>
                      <a:br>
                        <a:rPr kumimoji="0" lang="en-US" sz="1800" b="0" i="0" u="none" strike="noStrike" cap="none" normalizeH="0" baseline="0" smtClean="0">
                          <a:ln>
                            <a:noFill/>
                          </a:ln>
                          <a:solidFill>
                            <a:schemeClr val="tx1"/>
                          </a:solidFill>
                          <a:effectLst/>
                          <a:latin typeface="Arial" charset="0"/>
                        </a:rPr>
                      </a:b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accuracy </a:t>
                      </a:r>
                      <a:r>
                        <a:rPr kumimoji="0" lang="en-US" sz="1200" b="0" i="0" u="none" strike="noStrike" cap="none" normalizeH="0" baseline="0" smtClean="0">
                          <a:ln>
                            <a:noFill/>
                          </a:ln>
                          <a:solidFill>
                            <a:schemeClr val="tx1"/>
                          </a:solidFill>
                          <a:effectLst/>
                          <a:latin typeface="Arial" charset="0"/>
                        </a:rPr>
                        <a:t>(95%confidence)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1-2 cm horizontal</a:t>
                      </a:r>
                      <a:br>
                        <a:rPr kumimoji="0" lang="en-US" sz="1800" b="0"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rgbClr val="008000"/>
                          </a:solidFill>
                          <a:effectLst/>
                          <a:latin typeface="Arial" charset="0"/>
                        </a:rPr>
                        <a:t>3-6 cm</a:t>
                      </a:r>
                      <a:r>
                        <a:rPr kumimoji="0" lang="en-US" sz="1800" b="0" i="0" u="none" strike="noStrike" cap="none" normalizeH="0" baseline="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1-2 cm horizontal</a:t>
                      </a:r>
                      <a:br>
                        <a:rPr kumimoji="0" lang="en-US" sz="1800" b="0"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rgbClr val="880000"/>
                          </a:solidFill>
                          <a:effectLst/>
                          <a:latin typeface="Arial" charset="0"/>
                        </a:rPr>
                        <a:t>4-8 cm</a:t>
                      </a:r>
                      <a:r>
                        <a:rPr kumimoji="0" lang="en-US" sz="1800" b="0" i="0" u="none" strike="noStrike" cap="none" normalizeH="0" baseline="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774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network geometry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 CORS, preferably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within </a:t>
                      </a:r>
                      <a:r>
                        <a:rPr kumimoji="0" lang="en-US" sz="1800" b="1" i="0" u="none" strike="noStrike" cap="none" normalizeH="0" baseline="0" smtClean="0">
                          <a:ln>
                            <a:noFill/>
                          </a:ln>
                          <a:solidFill>
                            <a:srgbClr val="008000"/>
                          </a:solidFill>
                          <a:effectLst/>
                          <a:latin typeface="Arial" charset="0"/>
                        </a:rPr>
                        <a:t>1000 km</a:t>
                      </a:r>
                      <a:r>
                        <a:rPr kumimoji="0" lang="en-US" sz="1800" b="0" i="0" u="none" strike="noStrike" cap="none" normalizeH="0" baseline="0" smtClean="0">
                          <a:ln>
                            <a:noFill/>
                          </a:ln>
                          <a:solidFill>
                            <a:schemeClr val="tx1"/>
                          </a:solidFill>
                          <a:effectLst/>
                          <a:latin typeface="Arial" charset="0"/>
                        </a:rPr>
                        <a:t> of rover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3-9 CORS, </a:t>
                      </a:r>
                      <a:r>
                        <a:rPr kumimoji="0" lang="en-US" sz="1600" b="0" i="0" u="none" strike="noStrike" cap="none" normalizeH="0" baseline="0" smtClean="0">
                          <a:ln>
                            <a:noFill/>
                          </a:ln>
                          <a:solidFill>
                            <a:schemeClr val="tx1"/>
                          </a:solidFill>
                          <a:effectLst/>
                          <a:latin typeface="Arial" charset="0"/>
                        </a:rPr>
                        <a:t>surrounding &amp;</a:t>
                      </a:r>
                      <a:r>
                        <a:rPr kumimoji="0" lang="en-US" sz="1800" b="0" i="0" u="none" strike="noStrike" cap="none" normalizeH="0" baseline="0" smtClean="0">
                          <a:ln>
                            <a:noFill/>
                          </a:ln>
                          <a:solidFill>
                            <a:schemeClr val="tx1"/>
                          </a:solidFill>
                          <a:effectLst/>
                          <a:latin typeface="Arial" charset="0"/>
                        </a:rPr>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within </a:t>
                      </a:r>
                      <a:r>
                        <a:rPr kumimoji="0" lang="en-US" sz="1800" b="1" i="0" u="none" strike="noStrike" cap="none" normalizeH="0" baseline="0" smtClean="0">
                          <a:ln>
                            <a:noFill/>
                          </a:ln>
                          <a:solidFill>
                            <a:srgbClr val="880000"/>
                          </a:solidFill>
                          <a:effectLst/>
                          <a:latin typeface="Arial" charset="0"/>
                        </a:rPr>
                        <a:t>250 km</a:t>
                      </a:r>
                      <a:r>
                        <a:rPr kumimoji="0" lang="en-US" sz="1800" b="0" i="0" u="none" strike="noStrike" cap="none" normalizeH="0" baseline="0" smtClean="0">
                          <a:ln>
                            <a:noFill/>
                          </a:ln>
                          <a:solidFill>
                            <a:schemeClr val="tx1"/>
                          </a:solidFill>
                          <a:effectLst/>
                          <a:latin typeface="Arial" charset="0"/>
                        </a:rPr>
                        <a:t> of rover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availability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8000"/>
                          </a:solidFill>
                          <a:effectLst/>
                          <a:latin typeface="Arial" charset="0"/>
                        </a:rPr>
                        <a:t>global </a:t>
                      </a:r>
                      <a:r>
                        <a:rPr kumimoji="0" lang="en-US" sz="1800" b="0" i="0" u="none" strike="noStrike" cap="none" normalizeH="0" baseline="0" dirty="0" smtClean="0">
                          <a:ln>
                            <a:noFill/>
                          </a:ln>
                          <a:solidFill>
                            <a:schemeClr val="tx1"/>
                          </a:solidFill>
                          <a:effectLst/>
                          <a:latin typeface="Arial" charset="0"/>
                        </a:rPr>
                        <a:t/>
                      </a:r>
                      <a:br>
                        <a:rPr kumimoji="0" lang="en-US" sz="1800" b="0" i="0" u="none" strike="noStrike" cap="none" normalizeH="0" baseline="0" dirty="0" smtClean="0">
                          <a:ln>
                            <a:noFill/>
                          </a:ln>
                          <a:solidFill>
                            <a:schemeClr val="tx1"/>
                          </a:solidFill>
                          <a:effectLst/>
                          <a:latin typeface="Arial" charset="0"/>
                        </a:rPr>
                      </a:br>
                      <a:endParaRPr kumimoji="0" lang="en-US"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880000"/>
                          </a:solidFill>
                          <a:effectLst/>
                          <a:latin typeface="Arial" charset="0"/>
                        </a:rPr>
                        <a:t>90% of CONUS</a:t>
                      </a:r>
                      <a:r>
                        <a:rPr kumimoji="0" lang="en-US" sz="1800" b="0" i="0" u="none" strike="noStrike" cap="none" normalizeH="0" baseline="0" smtClean="0">
                          <a:ln>
                            <a:noFill/>
                          </a:ln>
                          <a:solidFill>
                            <a:schemeClr val="tx1"/>
                          </a:solidFill>
                          <a:effectLst/>
                          <a:latin typeface="Arial" charset="0"/>
                        </a:rPr>
                        <a:t/>
                      </a:r>
                      <a:br>
                        <a:rPr kumimoji="0" lang="en-US" sz="1800" b="0" i="0" u="none" strike="noStrike" cap="none" normalizeH="0" baseline="0" smtClean="0">
                          <a:ln>
                            <a:noFill/>
                          </a:ln>
                          <a:solidFill>
                            <a:schemeClr val="tx1"/>
                          </a:solidFill>
                          <a:effectLst/>
                          <a:latin typeface="Arial" charset="0"/>
                        </a:rPr>
                      </a:br>
                      <a:r>
                        <a:rPr kumimoji="0" lang="en-US" sz="1400" b="0" i="0" u="none" strike="noStrike" cap="none" normalizeH="0" baseline="0" smtClean="0">
                          <a:ln>
                            <a:noFill/>
                          </a:ln>
                          <a:solidFill>
                            <a:schemeClr val="tx1"/>
                          </a:solidFill>
                          <a:effectLst/>
                          <a:latin typeface="Arial" charset="0"/>
                        </a:rPr>
                        <a:t>(subject to CORS configuration)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-published solutions</a:t>
            </a:r>
            <a:endParaRPr lang="en-US" dirty="0"/>
          </a:p>
        </p:txBody>
      </p:sp>
      <p:sp>
        <p:nvSpPr>
          <p:cNvPr id="3" name="Table Placeholder 2"/>
          <p:cNvSpPr>
            <a:spLocks noGrp="1"/>
          </p:cNvSpPr>
          <p:nvPr>
            <p:ph type="tbl" idx="1"/>
          </p:nvPr>
        </p:nvSpPr>
        <p:spPr/>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p:cNvSpPr>
            <a:spLocks noGrp="1"/>
          </p:cNvSpPr>
          <p:nvPr>
            <p:ph type="title"/>
          </p:nvPr>
        </p:nvSpPr>
        <p:spPr>
          <a:xfrm>
            <a:off x="2273300" y="1414463"/>
            <a:ext cx="6697663" cy="595312"/>
          </a:xfrm>
        </p:spPr>
        <p:txBody>
          <a:bodyPr/>
          <a:lstStyle/>
          <a:p>
            <a:pPr algn="l"/>
            <a:r>
              <a:rPr lang="en-US" sz="4000" dirty="0" smtClean="0"/>
              <a:t>published solutions</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3731" name="TextBox 6"/>
          <p:cNvSpPr txBox="1">
            <a:spLocks noChangeArrowheads="1"/>
          </p:cNvSpPr>
          <p:nvPr/>
        </p:nvSpPr>
        <p:spPr bwMode="auto">
          <a:xfrm>
            <a:off x="2643188" y="3035300"/>
            <a:ext cx="6500812" cy="3108543"/>
          </a:xfrm>
          <a:prstGeom prst="rect">
            <a:avLst/>
          </a:prstGeom>
          <a:noFill/>
          <a:ln w="9525">
            <a:noFill/>
            <a:miter lim="800000"/>
            <a:headEnd/>
            <a:tailEnd/>
          </a:ln>
        </p:spPr>
        <p:txBody>
          <a:bodyPr wrap="square">
            <a:spAutoFit/>
          </a:bodyPr>
          <a:lstStyle/>
          <a:p>
            <a:pPr marL="455613" indent="-227013">
              <a:buFont typeface="Arial" pitchFamily="34" charset="0"/>
              <a:buChar char="•"/>
            </a:pPr>
            <a:r>
              <a:rPr lang="en-US" sz="2800" dirty="0"/>
              <a:t>A Little </a:t>
            </a:r>
            <a:r>
              <a:rPr lang="en-US" sz="2800" dirty="0" smtClean="0"/>
              <a:t>History</a:t>
            </a:r>
            <a:r>
              <a:rPr lang="en-US" sz="2800" dirty="0"/>
              <a:t>.</a:t>
            </a:r>
          </a:p>
          <a:p>
            <a:pPr marL="455613" indent="-227013">
              <a:buFont typeface="Arial" pitchFamily="34" charset="0"/>
              <a:buChar char="•"/>
            </a:pPr>
            <a:endParaRPr lang="en-US" sz="2800" dirty="0"/>
          </a:p>
          <a:p>
            <a:pPr marL="455613" indent="-227013">
              <a:buFont typeface="Arial" pitchFamily="34" charset="0"/>
              <a:buChar char="•"/>
            </a:pPr>
            <a:r>
              <a:rPr lang="en-US" sz="2800" dirty="0"/>
              <a:t>The </a:t>
            </a:r>
            <a:r>
              <a:rPr lang="en-US" sz="2800" dirty="0" smtClean="0"/>
              <a:t>Interface</a:t>
            </a:r>
            <a:r>
              <a:rPr lang="en-US" sz="2800" dirty="0"/>
              <a:t>.</a:t>
            </a:r>
          </a:p>
          <a:p>
            <a:pPr marL="455613" indent="-227013">
              <a:buFont typeface="Arial" pitchFamily="34" charset="0"/>
              <a:buChar char="•"/>
            </a:pPr>
            <a:endParaRPr lang="en-US" sz="2800" dirty="0"/>
          </a:p>
          <a:p>
            <a:pPr marL="455613" indent="-227013">
              <a:buFont typeface="Arial" pitchFamily="34" charset="0"/>
              <a:buChar char="•"/>
            </a:pPr>
            <a:r>
              <a:rPr lang="en-US" sz="2800" dirty="0"/>
              <a:t>How </a:t>
            </a:r>
            <a:r>
              <a:rPr lang="en-US" sz="2800" dirty="0" smtClean="0"/>
              <a:t>Do published solutions </a:t>
            </a:r>
            <a:r>
              <a:rPr lang="en-US" sz="2800" dirty="0"/>
              <a:t>Work?</a:t>
            </a:r>
          </a:p>
          <a:p>
            <a:pPr marL="455613" indent="-227013">
              <a:buFont typeface="Arial" pitchFamily="34" charset="0"/>
              <a:buChar char="•"/>
            </a:pPr>
            <a:endParaRPr lang="en-US" sz="2800" dirty="0"/>
          </a:p>
          <a:p>
            <a:pPr marL="455613" indent="-227013">
              <a:buFont typeface="Arial" pitchFamily="34" charset="0"/>
              <a:buChar char="•"/>
            </a:pPr>
            <a:r>
              <a:rPr lang="en-US" sz="2800" dirty="0" smtClean="0"/>
              <a:t>published solutions By </a:t>
            </a:r>
            <a:r>
              <a:rPr lang="en-US" sz="2800" dirty="0"/>
              <a:t>Month.</a:t>
            </a:r>
          </a:p>
        </p:txBody>
      </p:sp>
      <p:grpSp>
        <p:nvGrpSpPr>
          <p:cNvPr id="73732" name="Group 2"/>
          <p:cNvGrpSpPr>
            <a:grpSpLocks/>
          </p:cNvGrpSpPr>
          <p:nvPr/>
        </p:nvGrpSpPr>
        <p:grpSpPr bwMode="auto">
          <a:xfrm>
            <a:off x="174625" y="6562725"/>
            <a:ext cx="1460500" cy="277813"/>
            <a:chOff x="121" y="4559"/>
            <a:chExt cx="1014" cy="193"/>
          </a:xfrm>
        </p:grpSpPr>
        <p:sp>
          <p:nvSpPr>
            <p:cNvPr id="7373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3740" name="Group 4"/>
            <p:cNvGrpSpPr>
              <a:grpSpLocks/>
            </p:cNvGrpSpPr>
            <p:nvPr/>
          </p:nvGrpSpPr>
          <p:grpSpPr bwMode="auto">
            <a:xfrm>
              <a:off x="121" y="4559"/>
              <a:ext cx="1014" cy="193"/>
              <a:chOff x="121" y="4559"/>
              <a:chExt cx="1014" cy="193"/>
            </a:xfrm>
          </p:grpSpPr>
          <p:sp>
            <p:nvSpPr>
              <p:cNvPr id="7374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3733" name="Group 7"/>
          <p:cNvGrpSpPr>
            <a:grpSpLocks/>
          </p:cNvGrpSpPr>
          <p:nvPr/>
        </p:nvGrpSpPr>
        <p:grpSpPr bwMode="auto">
          <a:xfrm>
            <a:off x="8505825" y="6540500"/>
            <a:ext cx="257175" cy="277813"/>
            <a:chOff x="5904" y="4543"/>
            <a:chExt cx="178" cy="193"/>
          </a:xfrm>
        </p:grpSpPr>
        <p:sp>
          <p:nvSpPr>
            <p:cNvPr id="7373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3736" name="Group 9"/>
            <p:cNvGrpSpPr>
              <a:grpSpLocks/>
            </p:cNvGrpSpPr>
            <p:nvPr/>
          </p:nvGrpSpPr>
          <p:grpSpPr bwMode="auto">
            <a:xfrm>
              <a:off x="5904" y="4543"/>
              <a:ext cx="178" cy="193"/>
              <a:chOff x="5904" y="4543"/>
              <a:chExt cx="178" cy="193"/>
            </a:xfrm>
          </p:grpSpPr>
          <p:sp>
            <p:nvSpPr>
              <p:cNvPr id="7373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633DBF3-D66A-47FD-BED9-729105C0DD5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83</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a:xfrm>
            <a:off x="2324100" y="1325563"/>
            <a:ext cx="6196013" cy="595312"/>
          </a:xfrm>
        </p:spPr>
        <p:txBody>
          <a:bodyPr/>
          <a:lstStyle/>
          <a:p>
            <a:pPr algn="l"/>
            <a:r>
              <a:rPr lang="en-US" sz="4000" dirty="0" smtClean="0"/>
              <a:t>A Little publishing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4755" name="TextBox 6"/>
          <p:cNvSpPr txBox="1">
            <a:spLocks noChangeArrowheads="1"/>
          </p:cNvSpPr>
          <p:nvPr/>
        </p:nvSpPr>
        <p:spPr bwMode="auto">
          <a:xfrm>
            <a:off x="2446338" y="2436813"/>
            <a:ext cx="6196012" cy="1939925"/>
          </a:xfrm>
          <a:prstGeom prst="rect">
            <a:avLst/>
          </a:prstGeom>
          <a:noFill/>
          <a:ln w="9525">
            <a:noFill/>
            <a:miter lim="800000"/>
            <a:headEnd/>
            <a:tailEnd/>
          </a:ln>
        </p:spPr>
        <p:txBody>
          <a:bodyPr>
            <a:spAutoFit/>
          </a:bodyPr>
          <a:lstStyle/>
          <a:p>
            <a:r>
              <a:rPr lang="en-US" sz="2400"/>
              <a:t>With the release of OPUS-RS, the comments about OPUS began to focus on a new issue. Users wanted an equally simple way to share their OPUS results with the community.</a:t>
            </a:r>
          </a:p>
        </p:txBody>
      </p:sp>
      <p:grpSp>
        <p:nvGrpSpPr>
          <p:cNvPr id="74756" name="Group 2"/>
          <p:cNvGrpSpPr>
            <a:grpSpLocks/>
          </p:cNvGrpSpPr>
          <p:nvPr/>
        </p:nvGrpSpPr>
        <p:grpSpPr bwMode="auto">
          <a:xfrm>
            <a:off x="174625" y="6562725"/>
            <a:ext cx="1460500" cy="277813"/>
            <a:chOff x="121" y="4559"/>
            <a:chExt cx="1014" cy="193"/>
          </a:xfrm>
        </p:grpSpPr>
        <p:sp>
          <p:nvSpPr>
            <p:cNvPr id="7476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4764" name="Group 4"/>
            <p:cNvGrpSpPr>
              <a:grpSpLocks/>
            </p:cNvGrpSpPr>
            <p:nvPr/>
          </p:nvGrpSpPr>
          <p:grpSpPr bwMode="auto">
            <a:xfrm>
              <a:off x="121" y="4559"/>
              <a:ext cx="1014" cy="193"/>
              <a:chOff x="121" y="4559"/>
              <a:chExt cx="1014" cy="193"/>
            </a:xfrm>
          </p:grpSpPr>
          <p:sp>
            <p:nvSpPr>
              <p:cNvPr id="7476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4757" name="Group 7"/>
          <p:cNvGrpSpPr>
            <a:grpSpLocks/>
          </p:cNvGrpSpPr>
          <p:nvPr/>
        </p:nvGrpSpPr>
        <p:grpSpPr bwMode="auto">
          <a:xfrm>
            <a:off x="8505825" y="6540500"/>
            <a:ext cx="257175" cy="277813"/>
            <a:chOff x="5904" y="4543"/>
            <a:chExt cx="178" cy="193"/>
          </a:xfrm>
        </p:grpSpPr>
        <p:sp>
          <p:nvSpPr>
            <p:cNvPr id="7475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4760" name="Group 9"/>
            <p:cNvGrpSpPr>
              <a:grpSpLocks/>
            </p:cNvGrpSpPr>
            <p:nvPr/>
          </p:nvGrpSpPr>
          <p:grpSpPr bwMode="auto">
            <a:xfrm>
              <a:off x="5904" y="4543"/>
              <a:ext cx="178" cy="193"/>
              <a:chOff x="5904" y="4543"/>
              <a:chExt cx="178" cy="193"/>
            </a:xfrm>
          </p:grpSpPr>
          <p:sp>
            <p:nvSpPr>
              <p:cNvPr id="7476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B50706B-6BB6-49D0-982E-2D661906F0A2}"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2298700" y="690563"/>
            <a:ext cx="6699250" cy="593725"/>
          </a:xfrm>
        </p:spPr>
        <p:txBody>
          <a:bodyPr/>
          <a:lstStyle/>
          <a:p>
            <a:pPr algn="l"/>
            <a:r>
              <a:rPr lang="en-US" sz="4000" dirty="0" smtClean="0"/>
              <a:t>A Little publishing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5779" name="TextBox 6"/>
          <p:cNvSpPr txBox="1">
            <a:spLocks noChangeArrowheads="1"/>
          </p:cNvSpPr>
          <p:nvPr/>
        </p:nvSpPr>
        <p:spPr bwMode="auto">
          <a:xfrm>
            <a:off x="2298700" y="1422400"/>
            <a:ext cx="6699250" cy="4892675"/>
          </a:xfrm>
          <a:prstGeom prst="rect">
            <a:avLst/>
          </a:prstGeom>
          <a:noFill/>
          <a:ln w="9525">
            <a:noFill/>
            <a:miter lim="800000"/>
            <a:headEnd/>
            <a:tailEnd/>
          </a:ln>
        </p:spPr>
        <p:txBody>
          <a:bodyPr>
            <a:spAutoFit/>
          </a:bodyPr>
          <a:lstStyle/>
          <a:p>
            <a:r>
              <a:rPr lang="en-US" sz="2400"/>
              <a:t>Historically, when in collaboration with or publishing through the NGS, one submitted results to the </a:t>
            </a:r>
            <a:r>
              <a:rPr lang="en-US" sz="2400" b="1"/>
              <a:t>Integrated Data Base</a:t>
            </a:r>
            <a:r>
              <a:rPr lang="en-US" sz="2400"/>
              <a:t> (IDB) and, in this manner, contributed to the NSRS.</a:t>
            </a:r>
          </a:p>
          <a:p>
            <a:endParaRPr lang="en-US" sz="2400"/>
          </a:p>
          <a:p>
            <a:r>
              <a:rPr lang="en-US" sz="2400"/>
              <a:t>Before submitted results could be entered into the IDB, the submissions had to meet a well-defined set of requirements and quality controls.</a:t>
            </a:r>
          </a:p>
          <a:p>
            <a:endParaRPr lang="en-US" sz="2400"/>
          </a:p>
          <a:p>
            <a:r>
              <a:rPr lang="en-US" sz="2400"/>
              <a:t>Reconciling the “open” input philosophy represented by OPUS with the “controlled” input philosophy represented by IDB is a tremendous challenge.</a:t>
            </a:r>
          </a:p>
        </p:txBody>
      </p:sp>
      <p:grpSp>
        <p:nvGrpSpPr>
          <p:cNvPr id="75780" name="Group 2"/>
          <p:cNvGrpSpPr>
            <a:grpSpLocks/>
          </p:cNvGrpSpPr>
          <p:nvPr/>
        </p:nvGrpSpPr>
        <p:grpSpPr bwMode="auto">
          <a:xfrm>
            <a:off x="174625" y="6562725"/>
            <a:ext cx="1460500" cy="277813"/>
            <a:chOff x="121" y="4559"/>
            <a:chExt cx="1014" cy="193"/>
          </a:xfrm>
        </p:grpSpPr>
        <p:sp>
          <p:nvSpPr>
            <p:cNvPr id="7578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5788" name="Group 4"/>
            <p:cNvGrpSpPr>
              <a:grpSpLocks/>
            </p:cNvGrpSpPr>
            <p:nvPr/>
          </p:nvGrpSpPr>
          <p:grpSpPr bwMode="auto">
            <a:xfrm>
              <a:off x="121" y="4559"/>
              <a:ext cx="1014" cy="193"/>
              <a:chOff x="121" y="4559"/>
              <a:chExt cx="1014" cy="193"/>
            </a:xfrm>
          </p:grpSpPr>
          <p:sp>
            <p:nvSpPr>
              <p:cNvPr id="7578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5781" name="Group 7"/>
          <p:cNvGrpSpPr>
            <a:grpSpLocks/>
          </p:cNvGrpSpPr>
          <p:nvPr/>
        </p:nvGrpSpPr>
        <p:grpSpPr bwMode="auto">
          <a:xfrm>
            <a:off x="8505825" y="6540500"/>
            <a:ext cx="257175" cy="277813"/>
            <a:chOff x="5904" y="4543"/>
            <a:chExt cx="178" cy="193"/>
          </a:xfrm>
        </p:grpSpPr>
        <p:sp>
          <p:nvSpPr>
            <p:cNvPr id="7578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5784" name="Group 9"/>
            <p:cNvGrpSpPr>
              <a:grpSpLocks/>
            </p:cNvGrpSpPr>
            <p:nvPr/>
          </p:nvGrpSpPr>
          <p:grpSpPr bwMode="auto">
            <a:xfrm>
              <a:off x="5904" y="4543"/>
              <a:ext cx="178" cy="193"/>
              <a:chOff x="5904" y="4543"/>
              <a:chExt cx="178" cy="193"/>
            </a:xfrm>
          </p:grpSpPr>
          <p:sp>
            <p:nvSpPr>
              <p:cNvPr id="7578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74D3B14-459B-44F3-A1B6-A5449398057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85</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p:nvPr>
        </p:nvSpPr>
        <p:spPr>
          <a:xfrm>
            <a:off x="2178050" y="1104900"/>
            <a:ext cx="6584950" cy="593725"/>
          </a:xfrm>
        </p:spPr>
        <p:txBody>
          <a:bodyPr/>
          <a:lstStyle/>
          <a:p>
            <a:pPr algn="l"/>
            <a:r>
              <a:rPr lang="en-US" sz="4000" dirty="0" smtClean="0"/>
              <a:t>A Little Publishing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6803" name="TextBox 6"/>
          <p:cNvSpPr txBox="1">
            <a:spLocks noChangeArrowheads="1"/>
          </p:cNvSpPr>
          <p:nvPr/>
        </p:nvSpPr>
        <p:spPr bwMode="auto">
          <a:xfrm>
            <a:off x="2316163" y="2138363"/>
            <a:ext cx="6584950" cy="3046412"/>
          </a:xfrm>
          <a:prstGeom prst="rect">
            <a:avLst/>
          </a:prstGeom>
          <a:noFill/>
          <a:ln w="9525">
            <a:noFill/>
            <a:miter lim="800000"/>
            <a:headEnd/>
            <a:tailEnd/>
          </a:ln>
        </p:spPr>
        <p:txBody>
          <a:bodyPr>
            <a:spAutoFit/>
          </a:bodyPr>
          <a:lstStyle/>
          <a:p>
            <a:r>
              <a:rPr lang="en-US" sz="2400" dirty="0"/>
              <a:t>A significant step in reconciliation came in 2009 with the release of </a:t>
            </a:r>
            <a:r>
              <a:rPr lang="en-US" sz="2400" dirty="0" smtClean="0"/>
              <a:t>published solutions.</a:t>
            </a:r>
            <a:endParaRPr lang="en-US" sz="2400" dirty="0"/>
          </a:p>
          <a:p>
            <a:endParaRPr lang="en-US" sz="2400" dirty="0"/>
          </a:p>
          <a:p>
            <a:r>
              <a:rPr lang="en-US" sz="2400" dirty="0" smtClean="0"/>
              <a:t>published solutions </a:t>
            </a:r>
            <a:r>
              <a:rPr lang="en-US" sz="2400" dirty="0"/>
              <a:t>allows users to publish their OPUS result in an on-line data base if minimum requirements for quality are met and the associated meta-data, such as photos and descriptions, are provided.</a:t>
            </a:r>
          </a:p>
        </p:txBody>
      </p:sp>
      <p:grpSp>
        <p:nvGrpSpPr>
          <p:cNvPr id="76804" name="Group 2"/>
          <p:cNvGrpSpPr>
            <a:grpSpLocks/>
          </p:cNvGrpSpPr>
          <p:nvPr/>
        </p:nvGrpSpPr>
        <p:grpSpPr bwMode="auto">
          <a:xfrm>
            <a:off x="174625" y="6562725"/>
            <a:ext cx="1460500" cy="277813"/>
            <a:chOff x="121" y="4559"/>
            <a:chExt cx="1014" cy="193"/>
          </a:xfrm>
        </p:grpSpPr>
        <p:sp>
          <p:nvSpPr>
            <p:cNvPr id="768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6812" name="Group 4"/>
            <p:cNvGrpSpPr>
              <a:grpSpLocks/>
            </p:cNvGrpSpPr>
            <p:nvPr/>
          </p:nvGrpSpPr>
          <p:grpSpPr bwMode="auto">
            <a:xfrm>
              <a:off x="121" y="4559"/>
              <a:ext cx="1014" cy="193"/>
              <a:chOff x="121" y="4559"/>
              <a:chExt cx="1014" cy="193"/>
            </a:xfrm>
          </p:grpSpPr>
          <p:sp>
            <p:nvSpPr>
              <p:cNvPr id="768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6805" name="Group 7"/>
          <p:cNvGrpSpPr>
            <a:grpSpLocks/>
          </p:cNvGrpSpPr>
          <p:nvPr/>
        </p:nvGrpSpPr>
        <p:grpSpPr bwMode="auto">
          <a:xfrm>
            <a:off x="8505825" y="6540500"/>
            <a:ext cx="257175" cy="277813"/>
            <a:chOff x="5904" y="4543"/>
            <a:chExt cx="178" cy="193"/>
          </a:xfrm>
        </p:grpSpPr>
        <p:sp>
          <p:nvSpPr>
            <p:cNvPr id="7680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6808" name="Group 9"/>
            <p:cNvGrpSpPr>
              <a:grpSpLocks/>
            </p:cNvGrpSpPr>
            <p:nvPr/>
          </p:nvGrpSpPr>
          <p:grpSpPr bwMode="auto">
            <a:xfrm>
              <a:off x="5904" y="4543"/>
              <a:ext cx="178" cy="193"/>
              <a:chOff x="5904" y="4543"/>
              <a:chExt cx="178" cy="193"/>
            </a:xfrm>
          </p:grpSpPr>
          <p:sp>
            <p:nvSpPr>
              <p:cNvPr id="7680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B6BE5EAF-EC1B-4000-AAE9-C55FE372C181}"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86</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2393950" y="741363"/>
            <a:ext cx="6438900" cy="595312"/>
          </a:xfrm>
        </p:spPr>
        <p:txBody>
          <a:bodyPr/>
          <a:lstStyle/>
          <a:p>
            <a:pPr algn="l"/>
            <a:r>
              <a:rPr lang="en-US" sz="4000" dirty="0" smtClean="0"/>
              <a:t>A Little publishing History</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7827" name="TextBox 6"/>
          <p:cNvSpPr txBox="1">
            <a:spLocks noChangeArrowheads="1"/>
          </p:cNvSpPr>
          <p:nvPr/>
        </p:nvSpPr>
        <p:spPr bwMode="auto">
          <a:xfrm>
            <a:off x="2816225" y="1724025"/>
            <a:ext cx="6440488" cy="4154984"/>
          </a:xfrm>
          <a:prstGeom prst="rect">
            <a:avLst/>
          </a:prstGeom>
          <a:noFill/>
          <a:ln w="9525">
            <a:noFill/>
            <a:miter lim="800000"/>
            <a:headEnd/>
            <a:tailEnd/>
          </a:ln>
        </p:spPr>
        <p:txBody>
          <a:bodyPr>
            <a:spAutoFit/>
          </a:bodyPr>
          <a:lstStyle/>
          <a:p>
            <a:r>
              <a:rPr lang="en-US" sz="2400" dirty="0"/>
              <a:t>For now, </a:t>
            </a:r>
            <a:r>
              <a:rPr lang="en-US" sz="2400" dirty="0" smtClean="0"/>
              <a:t>published solutions </a:t>
            </a:r>
            <a:r>
              <a:rPr lang="en-US" sz="2400" dirty="0"/>
              <a:t>and the IDB exist as two separate tools.</a:t>
            </a:r>
          </a:p>
          <a:p>
            <a:endParaRPr lang="en-US" sz="2400" dirty="0"/>
          </a:p>
          <a:p>
            <a:r>
              <a:rPr lang="en-US" sz="2400" dirty="0"/>
              <a:t>As the NGS begins to more fully understand the characteristics of the </a:t>
            </a:r>
            <a:r>
              <a:rPr lang="en-US" sz="2400" dirty="0" smtClean="0"/>
              <a:t>published solutions, </a:t>
            </a:r>
            <a:r>
              <a:rPr lang="en-US" sz="2400" dirty="0"/>
              <a:t>the </a:t>
            </a:r>
            <a:r>
              <a:rPr lang="en-US" sz="2400" dirty="0" smtClean="0"/>
              <a:t>published solutions </a:t>
            </a:r>
            <a:r>
              <a:rPr lang="en-US" sz="2400" dirty="0"/>
              <a:t>and the IDB will be more fully reconciled.</a:t>
            </a:r>
          </a:p>
          <a:p>
            <a:endParaRPr lang="en-US" sz="2400" dirty="0"/>
          </a:p>
          <a:p>
            <a:r>
              <a:rPr lang="en-US" sz="2400" dirty="0"/>
              <a:t>In the meantime, </a:t>
            </a:r>
            <a:r>
              <a:rPr lang="en-US" sz="2400" dirty="0" smtClean="0"/>
              <a:t>publishing via OPUS may </a:t>
            </a:r>
            <a:r>
              <a:rPr lang="en-US" sz="2400" dirty="0"/>
              <a:t>be eligible for, but not guaranteed to be included in the IDB.</a:t>
            </a:r>
          </a:p>
        </p:txBody>
      </p:sp>
      <p:grpSp>
        <p:nvGrpSpPr>
          <p:cNvPr id="77828" name="Group 2"/>
          <p:cNvGrpSpPr>
            <a:grpSpLocks/>
          </p:cNvGrpSpPr>
          <p:nvPr/>
        </p:nvGrpSpPr>
        <p:grpSpPr bwMode="auto">
          <a:xfrm>
            <a:off x="174625" y="6562725"/>
            <a:ext cx="1460500" cy="277813"/>
            <a:chOff x="121" y="4559"/>
            <a:chExt cx="1014" cy="193"/>
          </a:xfrm>
        </p:grpSpPr>
        <p:sp>
          <p:nvSpPr>
            <p:cNvPr id="7783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7836" name="Group 4"/>
            <p:cNvGrpSpPr>
              <a:grpSpLocks/>
            </p:cNvGrpSpPr>
            <p:nvPr/>
          </p:nvGrpSpPr>
          <p:grpSpPr bwMode="auto">
            <a:xfrm>
              <a:off x="121" y="4559"/>
              <a:ext cx="1014" cy="193"/>
              <a:chOff x="121" y="4559"/>
              <a:chExt cx="1014" cy="193"/>
            </a:xfrm>
          </p:grpSpPr>
          <p:sp>
            <p:nvSpPr>
              <p:cNvPr id="7783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7829" name="Group 7"/>
          <p:cNvGrpSpPr>
            <a:grpSpLocks/>
          </p:cNvGrpSpPr>
          <p:nvPr/>
        </p:nvGrpSpPr>
        <p:grpSpPr bwMode="auto">
          <a:xfrm>
            <a:off x="8505825" y="6540500"/>
            <a:ext cx="257175" cy="277813"/>
            <a:chOff x="5904" y="4543"/>
            <a:chExt cx="178" cy="193"/>
          </a:xfrm>
        </p:grpSpPr>
        <p:sp>
          <p:nvSpPr>
            <p:cNvPr id="7783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7832" name="Group 9"/>
            <p:cNvGrpSpPr>
              <a:grpSpLocks/>
            </p:cNvGrpSpPr>
            <p:nvPr/>
          </p:nvGrpSpPr>
          <p:grpSpPr bwMode="auto">
            <a:xfrm>
              <a:off x="5904" y="4543"/>
              <a:ext cx="178" cy="193"/>
              <a:chOff x="5904" y="4543"/>
              <a:chExt cx="178" cy="193"/>
            </a:xfrm>
          </p:grpSpPr>
          <p:sp>
            <p:nvSpPr>
              <p:cNvPr id="7783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F61E94E-8ED5-46DA-834E-AF9184050EC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87</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p:cNvSpPr>
            <a:spLocks noGrp="1"/>
          </p:cNvSpPr>
          <p:nvPr>
            <p:ph type="title"/>
          </p:nvPr>
        </p:nvSpPr>
        <p:spPr>
          <a:xfrm>
            <a:off x="2919413" y="457200"/>
            <a:ext cx="4870450" cy="593725"/>
          </a:xfrm>
        </p:spPr>
        <p:txBody>
          <a:bodyPr/>
          <a:lstStyle/>
          <a:p>
            <a:pPr algn="l"/>
            <a:r>
              <a:rPr lang="en-US" sz="4000" dirty="0" smtClean="0"/>
              <a:t>Interface</a:t>
            </a:r>
          </a:p>
        </p:txBody>
      </p:sp>
      <p:sp>
        <p:nvSpPr>
          <p:cNvPr id="17" name="Date Placeholder 16"/>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8851" name="TextBox 6"/>
          <p:cNvSpPr txBox="1">
            <a:spLocks noChangeArrowheads="1"/>
          </p:cNvSpPr>
          <p:nvPr/>
        </p:nvSpPr>
        <p:spPr bwMode="auto">
          <a:xfrm>
            <a:off x="6965950" y="1543050"/>
            <a:ext cx="2135188" cy="2308324"/>
          </a:xfrm>
          <a:prstGeom prst="rect">
            <a:avLst/>
          </a:prstGeom>
          <a:noFill/>
          <a:ln w="9525">
            <a:noFill/>
            <a:miter lim="800000"/>
            <a:headEnd/>
            <a:tailEnd/>
          </a:ln>
        </p:spPr>
        <p:txBody>
          <a:bodyPr>
            <a:spAutoFit/>
          </a:bodyPr>
          <a:lstStyle/>
          <a:p>
            <a:r>
              <a:rPr lang="en-US" sz="2400" dirty="0" smtClean="0"/>
              <a:t>You must register upon publishing your first solution.</a:t>
            </a:r>
            <a:endParaRPr lang="en-US" sz="2400" dirty="0"/>
          </a:p>
          <a:p>
            <a:endParaRPr lang="en-US" sz="2400" dirty="0"/>
          </a:p>
        </p:txBody>
      </p:sp>
      <p:grpSp>
        <p:nvGrpSpPr>
          <p:cNvPr id="78852" name="Group 2"/>
          <p:cNvGrpSpPr>
            <a:grpSpLocks/>
          </p:cNvGrpSpPr>
          <p:nvPr/>
        </p:nvGrpSpPr>
        <p:grpSpPr bwMode="auto">
          <a:xfrm>
            <a:off x="174625" y="6562725"/>
            <a:ext cx="1460500" cy="277813"/>
            <a:chOff x="121" y="4559"/>
            <a:chExt cx="1014" cy="193"/>
          </a:xfrm>
        </p:grpSpPr>
        <p:sp>
          <p:nvSpPr>
            <p:cNvPr id="7886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8862" name="Group 4"/>
            <p:cNvGrpSpPr>
              <a:grpSpLocks/>
            </p:cNvGrpSpPr>
            <p:nvPr/>
          </p:nvGrpSpPr>
          <p:grpSpPr bwMode="auto">
            <a:xfrm>
              <a:off x="121" y="4559"/>
              <a:ext cx="1014" cy="193"/>
              <a:chOff x="121" y="4559"/>
              <a:chExt cx="1014" cy="193"/>
            </a:xfrm>
          </p:grpSpPr>
          <p:sp>
            <p:nvSpPr>
              <p:cNvPr id="7886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8853" name="Group 7"/>
          <p:cNvGrpSpPr>
            <a:grpSpLocks/>
          </p:cNvGrpSpPr>
          <p:nvPr/>
        </p:nvGrpSpPr>
        <p:grpSpPr bwMode="auto">
          <a:xfrm>
            <a:off x="8505825" y="6540500"/>
            <a:ext cx="257175" cy="277813"/>
            <a:chOff x="5904" y="4543"/>
            <a:chExt cx="178" cy="193"/>
          </a:xfrm>
        </p:grpSpPr>
        <p:sp>
          <p:nvSpPr>
            <p:cNvPr id="7885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8858" name="Group 9"/>
            <p:cNvGrpSpPr>
              <a:grpSpLocks/>
            </p:cNvGrpSpPr>
            <p:nvPr/>
          </p:nvGrpSpPr>
          <p:grpSpPr bwMode="auto">
            <a:xfrm>
              <a:off x="5904" y="4543"/>
              <a:ext cx="178" cy="193"/>
              <a:chOff x="5904" y="4543"/>
              <a:chExt cx="178" cy="193"/>
            </a:xfrm>
          </p:grpSpPr>
          <p:sp>
            <p:nvSpPr>
              <p:cNvPr id="7885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12E1775-4D83-4C7B-99CB-6850445CFE3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88</a:t>
                </a:fld>
                <a:r>
                  <a:rPr lang="en-GB" b="1" dirty="0">
                    <a:solidFill>
                      <a:srgbClr val="282878"/>
                    </a:solidFill>
                    <a:cs typeface="+mn-cs"/>
                  </a:rPr>
                  <a:t> </a:t>
                </a:r>
              </a:p>
            </p:txBody>
          </p:sp>
        </p:grpSp>
      </p:grpSp>
      <p:pic>
        <p:nvPicPr>
          <p:cNvPr id="78854" name="Picture 4"/>
          <p:cNvPicPr>
            <a:picLocks noChangeAspect="1" noChangeArrowheads="1"/>
          </p:cNvPicPr>
          <p:nvPr/>
        </p:nvPicPr>
        <p:blipFill>
          <a:blip r:embed="rId2" cstate="print"/>
          <a:srcRect/>
          <a:stretch>
            <a:fillRect/>
          </a:stretch>
        </p:blipFill>
        <p:spPr bwMode="auto">
          <a:xfrm>
            <a:off x="276225" y="1249363"/>
            <a:ext cx="6637338" cy="5013325"/>
          </a:xfrm>
          <a:prstGeom prst="rect">
            <a:avLst/>
          </a:prstGeom>
          <a:noFill/>
          <a:ln w="12700">
            <a:solidFill>
              <a:schemeClr val="accent1"/>
            </a:solidFill>
            <a:miter lim="800000"/>
            <a:headEnd/>
            <a:tailEnd/>
          </a:ln>
        </p:spPr>
      </p:pic>
      <p:sp>
        <p:nvSpPr>
          <p:cNvPr id="78855" name="TextBox 15"/>
          <p:cNvSpPr txBox="1">
            <a:spLocks noChangeArrowheads="1"/>
          </p:cNvSpPr>
          <p:nvPr/>
        </p:nvSpPr>
        <p:spPr bwMode="auto">
          <a:xfrm>
            <a:off x="2286000" y="6248400"/>
            <a:ext cx="3371850" cy="307975"/>
          </a:xfrm>
          <a:prstGeom prst="rect">
            <a:avLst/>
          </a:prstGeom>
          <a:noFill/>
          <a:ln w="9525">
            <a:noFill/>
            <a:miter lim="800000"/>
            <a:headEnd/>
            <a:tailEnd/>
          </a:ln>
        </p:spPr>
        <p:txBody>
          <a:bodyPr wrap="none">
            <a:spAutoFit/>
          </a:bodyPr>
          <a:lstStyle/>
          <a:p>
            <a:r>
              <a:rPr lang="en-US" sz="1400" dirty="0"/>
              <a:t>http</a:t>
            </a:r>
            <a:r>
              <a:rPr lang="en-US" sz="1400" dirty="0" smtClean="0"/>
              <a:t>://geodesy.noaa.gov/OPUS/view.jsp</a:t>
            </a:r>
            <a:endParaRPr lang="en-US" sz="1400" dirty="0"/>
          </a:p>
        </p:txBody>
      </p:sp>
    </p:spTree>
  </p:cSld>
  <p:clrMapOvr>
    <a:masterClrMapping/>
  </p:clrMapOvr>
  <p:transition spd="med">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a:xfrm>
            <a:off x="2324100" y="457200"/>
            <a:ext cx="6559550" cy="593725"/>
          </a:xfrm>
        </p:spPr>
        <p:txBody>
          <a:bodyPr/>
          <a:lstStyle/>
          <a:p>
            <a:pPr algn="l"/>
            <a:r>
              <a:rPr lang="en-US" sz="4000" dirty="0" smtClean="0"/>
              <a:t>Interface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79875" name="TextBox 6"/>
          <p:cNvSpPr txBox="1">
            <a:spLocks noChangeArrowheads="1"/>
          </p:cNvSpPr>
          <p:nvPr/>
        </p:nvSpPr>
        <p:spPr bwMode="auto">
          <a:xfrm>
            <a:off x="2324100" y="1189038"/>
            <a:ext cx="6559550" cy="3784600"/>
          </a:xfrm>
          <a:prstGeom prst="rect">
            <a:avLst/>
          </a:prstGeom>
          <a:noFill/>
          <a:ln w="9525">
            <a:noFill/>
            <a:miter lim="800000"/>
            <a:headEnd/>
            <a:tailEnd/>
          </a:ln>
        </p:spPr>
        <p:txBody>
          <a:bodyPr>
            <a:spAutoFit/>
          </a:bodyPr>
          <a:lstStyle/>
          <a:p>
            <a:r>
              <a:rPr lang="en-US" sz="2400" dirty="0"/>
              <a:t>The first step in publishing </a:t>
            </a:r>
            <a:r>
              <a:rPr lang="en-US" sz="2400" dirty="0" smtClean="0"/>
              <a:t>via OPUS </a:t>
            </a:r>
            <a:r>
              <a:rPr lang="en-US" sz="2400" dirty="0"/>
              <a:t>is to submit data to OPUS.</a:t>
            </a:r>
          </a:p>
          <a:p>
            <a:endParaRPr lang="en-US" sz="2400" dirty="0"/>
          </a:p>
          <a:p>
            <a:r>
              <a:rPr lang="en-US" sz="2400" dirty="0"/>
              <a:t>The user completes the OPUS form normally, but must explicitly designate that the results should be published.</a:t>
            </a:r>
            <a:br>
              <a:rPr lang="en-US" sz="2400" dirty="0"/>
            </a:br>
            <a:r>
              <a:rPr lang="en-US" sz="2400" dirty="0"/>
              <a:t>This is done through the Options. </a:t>
            </a:r>
          </a:p>
          <a:p>
            <a:endParaRPr lang="en-US" sz="2400" dirty="0"/>
          </a:p>
          <a:p>
            <a:r>
              <a:rPr lang="en-US" sz="2400" dirty="0"/>
              <a:t>The “Submit to Data Base”, i.e. publish, option is near the bottom of the Options list.</a:t>
            </a:r>
          </a:p>
        </p:txBody>
      </p:sp>
      <p:grpSp>
        <p:nvGrpSpPr>
          <p:cNvPr id="79876" name="Group 2"/>
          <p:cNvGrpSpPr>
            <a:grpSpLocks/>
          </p:cNvGrpSpPr>
          <p:nvPr/>
        </p:nvGrpSpPr>
        <p:grpSpPr bwMode="auto">
          <a:xfrm>
            <a:off x="174625" y="6562725"/>
            <a:ext cx="1460500" cy="277813"/>
            <a:chOff x="121" y="4559"/>
            <a:chExt cx="1014" cy="193"/>
          </a:xfrm>
        </p:grpSpPr>
        <p:sp>
          <p:nvSpPr>
            <p:cNvPr id="7988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9885" name="Group 4"/>
            <p:cNvGrpSpPr>
              <a:grpSpLocks/>
            </p:cNvGrpSpPr>
            <p:nvPr/>
          </p:nvGrpSpPr>
          <p:grpSpPr bwMode="auto">
            <a:xfrm>
              <a:off x="121" y="4559"/>
              <a:ext cx="1014" cy="193"/>
              <a:chOff x="121" y="4559"/>
              <a:chExt cx="1014" cy="193"/>
            </a:xfrm>
          </p:grpSpPr>
          <p:sp>
            <p:nvSpPr>
              <p:cNvPr id="7988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79877" name="Group 7"/>
          <p:cNvGrpSpPr>
            <a:grpSpLocks/>
          </p:cNvGrpSpPr>
          <p:nvPr/>
        </p:nvGrpSpPr>
        <p:grpSpPr bwMode="auto">
          <a:xfrm>
            <a:off x="8505825" y="6540500"/>
            <a:ext cx="257175" cy="277813"/>
            <a:chOff x="5904" y="4543"/>
            <a:chExt cx="178" cy="193"/>
          </a:xfrm>
        </p:grpSpPr>
        <p:sp>
          <p:nvSpPr>
            <p:cNvPr id="7988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9881" name="Group 9"/>
            <p:cNvGrpSpPr>
              <a:grpSpLocks/>
            </p:cNvGrpSpPr>
            <p:nvPr/>
          </p:nvGrpSpPr>
          <p:grpSpPr bwMode="auto">
            <a:xfrm>
              <a:off x="5904" y="4543"/>
              <a:ext cx="178" cy="193"/>
              <a:chOff x="5904" y="4543"/>
              <a:chExt cx="178" cy="193"/>
            </a:xfrm>
          </p:grpSpPr>
          <p:sp>
            <p:nvSpPr>
              <p:cNvPr id="7988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C3F0277-58C4-409D-84EF-5B6D5523985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89</a:t>
                </a:fld>
                <a:r>
                  <a:rPr lang="en-GB" b="1" dirty="0">
                    <a:solidFill>
                      <a:srgbClr val="282878"/>
                    </a:solidFill>
                    <a:cs typeface="+mn-cs"/>
                  </a:rPr>
                  <a:t> </a:t>
                </a:r>
              </a:p>
            </p:txBody>
          </p:sp>
        </p:grpSp>
      </p:grpSp>
      <p:pic>
        <p:nvPicPr>
          <p:cNvPr id="79878" name="Picture 2"/>
          <p:cNvPicPr>
            <a:picLocks noChangeAspect="1" noChangeArrowheads="1"/>
          </p:cNvPicPr>
          <p:nvPr/>
        </p:nvPicPr>
        <p:blipFill>
          <a:blip r:embed="rId2" cstate="print"/>
          <a:srcRect/>
          <a:stretch>
            <a:fillRect/>
          </a:stretch>
        </p:blipFill>
        <p:spPr bwMode="auto">
          <a:xfrm>
            <a:off x="274638" y="5100638"/>
            <a:ext cx="8609012" cy="1103312"/>
          </a:xfrm>
          <a:prstGeom prst="rect">
            <a:avLst/>
          </a:prstGeom>
          <a:noFill/>
          <a:ln w="12700">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3" name="Picture 3"/>
          <p:cNvPicPr>
            <a:picLocks noChangeAspect="1" noChangeArrowheads="1"/>
          </p:cNvPicPr>
          <p:nvPr/>
        </p:nvPicPr>
        <p:blipFill>
          <a:blip r:embed="rId3" cstate="print"/>
          <a:srcRect/>
          <a:stretch>
            <a:fillRect/>
          </a:stretch>
        </p:blipFill>
        <p:spPr bwMode="auto">
          <a:xfrm>
            <a:off x="1116013" y="2339975"/>
            <a:ext cx="219075" cy="1098550"/>
          </a:xfrm>
          <a:prstGeom prst="rect">
            <a:avLst/>
          </a:prstGeom>
          <a:noFill/>
        </p:spPr>
      </p:pic>
      <p:sp>
        <p:nvSpPr>
          <p:cNvPr id="332802" name="AutoShape 2" descr="http://www.ngs.noaa.gov/OPUSI/Plots/2011-12_2011-01combined.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2804" name="Picture 4" descr="http://www.ngs.noaa.gov/OPUSI/Plots/2011-12_2011-01combined.gif"/>
          <p:cNvPicPr>
            <a:picLocks noChangeAspect="1" noChangeArrowheads="1"/>
          </p:cNvPicPr>
          <p:nvPr/>
        </p:nvPicPr>
        <p:blipFill>
          <a:blip r:embed="rId4" cstate="print"/>
          <a:srcRect/>
          <a:stretch>
            <a:fillRect/>
          </a:stretch>
        </p:blipFill>
        <p:spPr bwMode="auto">
          <a:xfrm>
            <a:off x="0" y="1"/>
            <a:ext cx="9144000" cy="6862556"/>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a:xfrm>
            <a:off x="2230438" y="560388"/>
            <a:ext cx="6783387" cy="595312"/>
          </a:xfrm>
        </p:spPr>
        <p:txBody>
          <a:bodyPr/>
          <a:lstStyle/>
          <a:p>
            <a:pPr algn="l"/>
            <a:r>
              <a:rPr lang="en-US" sz="4000" dirty="0" smtClean="0"/>
              <a:t>Interface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80899" name="TextBox 6"/>
          <p:cNvSpPr txBox="1">
            <a:spLocks noChangeArrowheads="1"/>
          </p:cNvSpPr>
          <p:nvPr/>
        </p:nvSpPr>
        <p:spPr bwMode="auto">
          <a:xfrm>
            <a:off x="2479675" y="1292225"/>
            <a:ext cx="6784975" cy="1200150"/>
          </a:xfrm>
          <a:prstGeom prst="rect">
            <a:avLst/>
          </a:prstGeom>
          <a:noFill/>
          <a:ln w="9525">
            <a:noFill/>
            <a:miter lim="800000"/>
            <a:headEnd/>
            <a:tailEnd/>
          </a:ln>
        </p:spPr>
        <p:txBody>
          <a:bodyPr>
            <a:spAutoFit/>
          </a:bodyPr>
          <a:lstStyle/>
          <a:p>
            <a:r>
              <a:rPr lang="en-US" sz="2400"/>
              <a:t>The user is taken to a new page where they designate the mark associated with their data as “new” or “recovered”.</a:t>
            </a:r>
          </a:p>
        </p:txBody>
      </p:sp>
      <p:grpSp>
        <p:nvGrpSpPr>
          <p:cNvPr id="80900" name="Group 2"/>
          <p:cNvGrpSpPr>
            <a:grpSpLocks/>
          </p:cNvGrpSpPr>
          <p:nvPr/>
        </p:nvGrpSpPr>
        <p:grpSpPr bwMode="auto">
          <a:xfrm>
            <a:off x="174625" y="6562725"/>
            <a:ext cx="1460500" cy="277813"/>
            <a:chOff x="121" y="4559"/>
            <a:chExt cx="1014" cy="193"/>
          </a:xfrm>
        </p:grpSpPr>
        <p:sp>
          <p:nvSpPr>
            <p:cNvPr id="8090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0909" name="Group 4"/>
            <p:cNvGrpSpPr>
              <a:grpSpLocks/>
            </p:cNvGrpSpPr>
            <p:nvPr/>
          </p:nvGrpSpPr>
          <p:grpSpPr bwMode="auto">
            <a:xfrm>
              <a:off x="121" y="4559"/>
              <a:ext cx="1014" cy="193"/>
              <a:chOff x="121" y="4559"/>
              <a:chExt cx="1014" cy="193"/>
            </a:xfrm>
          </p:grpSpPr>
          <p:sp>
            <p:nvSpPr>
              <p:cNvPr id="809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0901" name="Group 7"/>
          <p:cNvGrpSpPr>
            <a:grpSpLocks/>
          </p:cNvGrpSpPr>
          <p:nvPr/>
        </p:nvGrpSpPr>
        <p:grpSpPr bwMode="auto">
          <a:xfrm>
            <a:off x="8505825" y="6540500"/>
            <a:ext cx="257175" cy="277813"/>
            <a:chOff x="5904" y="4543"/>
            <a:chExt cx="178" cy="193"/>
          </a:xfrm>
        </p:grpSpPr>
        <p:sp>
          <p:nvSpPr>
            <p:cNvPr id="8090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0905" name="Group 9"/>
            <p:cNvGrpSpPr>
              <a:grpSpLocks/>
            </p:cNvGrpSpPr>
            <p:nvPr/>
          </p:nvGrpSpPr>
          <p:grpSpPr bwMode="auto">
            <a:xfrm>
              <a:off x="5904" y="4543"/>
              <a:ext cx="178" cy="193"/>
              <a:chOff x="5904" y="4543"/>
              <a:chExt cx="178" cy="193"/>
            </a:xfrm>
          </p:grpSpPr>
          <p:sp>
            <p:nvSpPr>
              <p:cNvPr id="8090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134AF2F-67DA-41D9-9551-C3D792E3823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90</a:t>
                </a:fld>
                <a:r>
                  <a:rPr lang="en-GB" b="1" dirty="0">
                    <a:solidFill>
                      <a:srgbClr val="282878"/>
                    </a:solidFill>
                    <a:cs typeface="+mn-cs"/>
                  </a:rPr>
                  <a:t> </a:t>
                </a:r>
              </a:p>
            </p:txBody>
          </p:sp>
        </p:grpSp>
      </p:grpSp>
      <p:pic>
        <p:nvPicPr>
          <p:cNvPr id="80902" name="Picture 2"/>
          <p:cNvPicPr>
            <a:picLocks noChangeAspect="1" noChangeArrowheads="1"/>
          </p:cNvPicPr>
          <p:nvPr/>
        </p:nvPicPr>
        <p:blipFill>
          <a:blip r:embed="rId2" cstate="print"/>
          <a:srcRect/>
          <a:stretch>
            <a:fillRect/>
          </a:stretch>
        </p:blipFill>
        <p:spPr bwMode="auto">
          <a:xfrm>
            <a:off x="546100" y="2468563"/>
            <a:ext cx="8062913" cy="3479800"/>
          </a:xfrm>
          <a:prstGeom prst="rect">
            <a:avLst/>
          </a:prstGeom>
          <a:noFill/>
          <a:ln w="12700">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p:cNvSpPr>
            <a:spLocks noGrp="1"/>
          </p:cNvSpPr>
          <p:nvPr>
            <p:ph type="title"/>
          </p:nvPr>
        </p:nvSpPr>
        <p:spPr>
          <a:xfrm>
            <a:off x="1962150" y="474663"/>
            <a:ext cx="6483350" cy="593725"/>
          </a:xfrm>
        </p:spPr>
        <p:txBody>
          <a:bodyPr/>
          <a:lstStyle/>
          <a:p>
            <a:pPr algn="l"/>
            <a:r>
              <a:rPr lang="en-US" sz="4000" dirty="0" smtClean="0"/>
              <a:t>Interface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81923" name="TextBox 6"/>
          <p:cNvSpPr txBox="1">
            <a:spLocks noChangeArrowheads="1"/>
          </p:cNvSpPr>
          <p:nvPr/>
        </p:nvSpPr>
        <p:spPr bwMode="auto">
          <a:xfrm>
            <a:off x="6473825" y="1895475"/>
            <a:ext cx="2574925" cy="4154488"/>
          </a:xfrm>
          <a:prstGeom prst="rect">
            <a:avLst/>
          </a:prstGeom>
          <a:noFill/>
          <a:ln w="9525">
            <a:noFill/>
            <a:miter lim="800000"/>
            <a:headEnd/>
            <a:tailEnd/>
          </a:ln>
        </p:spPr>
        <p:txBody>
          <a:bodyPr>
            <a:spAutoFit/>
          </a:bodyPr>
          <a:lstStyle/>
          <a:p>
            <a:r>
              <a:rPr lang="en-US" sz="2400"/>
              <a:t>After making that selection, the user is offered the appropriate form for entering the meta-data.</a:t>
            </a:r>
          </a:p>
          <a:p>
            <a:endParaRPr lang="en-US" sz="2400"/>
          </a:p>
          <a:p>
            <a:r>
              <a:rPr lang="en-US" sz="2400"/>
              <a:t>In this example, we’re following the “new” mark designation.</a:t>
            </a:r>
          </a:p>
        </p:txBody>
      </p:sp>
      <p:grpSp>
        <p:nvGrpSpPr>
          <p:cNvPr id="81924" name="Group 2"/>
          <p:cNvGrpSpPr>
            <a:grpSpLocks/>
          </p:cNvGrpSpPr>
          <p:nvPr/>
        </p:nvGrpSpPr>
        <p:grpSpPr bwMode="auto">
          <a:xfrm>
            <a:off x="174625" y="6562725"/>
            <a:ext cx="1460500" cy="277813"/>
            <a:chOff x="121" y="4559"/>
            <a:chExt cx="1014" cy="193"/>
          </a:xfrm>
        </p:grpSpPr>
        <p:sp>
          <p:nvSpPr>
            <p:cNvPr id="8193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1933" name="Group 4"/>
            <p:cNvGrpSpPr>
              <a:grpSpLocks/>
            </p:cNvGrpSpPr>
            <p:nvPr/>
          </p:nvGrpSpPr>
          <p:grpSpPr bwMode="auto">
            <a:xfrm>
              <a:off x="121" y="4559"/>
              <a:ext cx="1014" cy="193"/>
              <a:chOff x="121" y="4559"/>
              <a:chExt cx="1014" cy="193"/>
            </a:xfrm>
          </p:grpSpPr>
          <p:sp>
            <p:nvSpPr>
              <p:cNvPr id="8193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1925" name="Group 7"/>
          <p:cNvGrpSpPr>
            <a:grpSpLocks/>
          </p:cNvGrpSpPr>
          <p:nvPr/>
        </p:nvGrpSpPr>
        <p:grpSpPr bwMode="auto">
          <a:xfrm>
            <a:off x="8505825" y="6540500"/>
            <a:ext cx="257175" cy="277813"/>
            <a:chOff x="5904" y="4543"/>
            <a:chExt cx="178" cy="193"/>
          </a:xfrm>
        </p:grpSpPr>
        <p:sp>
          <p:nvSpPr>
            <p:cNvPr id="8192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1929" name="Group 9"/>
            <p:cNvGrpSpPr>
              <a:grpSpLocks/>
            </p:cNvGrpSpPr>
            <p:nvPr/>
          </p:nvGrpSpPr>
          <p:grpSpPr bwMode="auto">
            <a:xfrm>
              <a:off x="5904" y="4543"/>
              <a:ext cx="178" cy="193"/>
              <a:chOff x="5904" y="4543"/>
              <a:chExt cx="178" cy="193"/>
            </a:xfrm>
          </p:grpSpPr>
          <p:sp>
            <p:nvSpPr>
              <p:cNvPr id="8193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6C1AD396-6AEA-4B79-935F-90C23164A74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91</a:t>
                </a:fld>
                <a:r>
                  <a:rPr lang="en-GB" b="1" dirty="0">
                    <a:solidFill>
                      <a:srgbClr val="282878"/>
                    </a:solidFill>
                    <a:cs typeface="+mn-cs"/>
                  </a:rPr>
                  <a:t> </a:t>
                </a:r>
              </a:p>
            </p:txBody>
          </p:sp>
        </p:grpSp>
      </p:grpSp>
      <p:pic>
        <p:nvPicPr>
          <p:cNvPr id="81926" name="Picture 2"/>
          <p:cNvPicPr>
            <a:picLocks noChangeAspect="1" noChangeArrowheads="1"/>
          </p:cNvPicPr>
          <p:nvPr/>
        </p:nvPicPr>
        <p:blipFill>
          <a:blip r:embed="rId2" cstate="print"/>
          <a:srcRect/>
          <a:stretch>
            <a:fillRect/>
          </a:stretch>
        </p:blipFill>
        <p:spPr bwMode="auto">
          <a:xfrm>
            <a:off x="241300" y="1006475"/>
            <a:ext cx="5989638" cy="5413375"/>
          </a:xfrm>
          <a:prstGeom prst="rect">
            <a:avLst/>
          </a:prstGeom>
          <a:noFill/>
          <a:ln w="12700">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a:xfrm>
            <a:off x="1962150" y="457200"/>
            <a:ext cx="4602163" cy="593725"/>
          </a:xfrm>
        </p:spPr>
        <p:txBody>
          <a:bodyPr/>
          <a:lstStyle/>
          <a:p>
            <a:pPr algn="l"/>
            <a:r>
              <a:rPr lang="en-US" sz="4000" dirty="0" smtClean="0"/>
              <a:t>Interface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82947" name="TextBox 6"/>
          <p:cNvSpPr txBox="1">
            <a:spLocks noChangeArrowheads="1"/>
          </p:cNvSpPr>
          <p:nvPr/>
        </p:nvSpPr>
        <p:spPr bwMode="auto">
          <a:xfrm>
            <a:off x="6435725" y="2543175"/>
            <a:ext cx="2574925" cy="2308225"/>
          </a:xfrm>
          <a:prstGeom prst="rect">
            <a:avLst/>
          </a:prstGeom>
          <a:noFill/>
          <a:ln w="9525">
            <a:noFill/>
            <a:miter lim="800000"/>
            <a:headEnd/>
            <a:tailEnd/>
          </a:ln>
        </p:spPr>
        <p:txBody>
          <a:bodyPr>
            <a:spAutoFit/>
          </a:bodyPr>
          <a:lstStyle/>
          <a:p>
            <a:r>
              <a:rPr lang="en-US" sz="2400"/>
              <a:t>Many of you will recognize these fields as a subset of the information required to “blue book” a mark.</a:t>
            </a:r>
          </a:p>
        </p:txBody>
      </p:sp>
      <p:grpSp>
        <p:nvGrpSpPr>
          <p:cNvPr id="82948" name="Group 2"/>
          <p:cNvGrpSpPr>
            <a:grpSpLocks/>
          </p:cNvGrpSpPr>
          <p:nvPr/>
        </p:nvGrpSpPr>
        <p:grpSpPr bwMode="auto">
          <a:xfrm>
            <a:off x="174625" y="6562725"/>
            <a:ext cx="1460500" cy="277813"/>
            <a:chOff x="121" y="4559"/>
            <a:chExt cx="1014" cy="193"/>
          </a:xfrm>
        </p:grpSpPr>
        <p:sp>
          <p:nvSpPr>
            <p:cNvPr id="8295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2957" name="Group 4"/>
            <p:cNvGrpSpPr>
              <a:grpSpLocks/>
            </p:cNvGrpSpPr>
            <p:nvPr/>
          </p:nvGrpSpPr>
          <p:grpSpPr bwMode="auto">
            <a:xfrm>
              <a:off x="121" y="4559"/>
              <a:ext cx="1014" cy="193"/>
              <a:chOff x="121" y="4559"/>
              <a:chExt cx="1014" cy="193"/>
            </a:xfrm>
          </p:grpSpPr>
          <p:sp>
            <p:nvSpPr>
              <p:cNvPr id="8295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2949" name="Group 7"/>
          <p:cNvGrpSpPr>
            <a:grpSpLocks/>
          </p:cNvGrpSpPr>
          <p:nvPr/>
        </p:nvGrpSpPr>
        <p:grpSpPr bwMode="auto">
          <a:xfrm>
            <a:off x="8505825" y="6540500"/>
            <a:ext cx="257175" cy="277813"/>
            <a:chOff x="5904" y="4543"/>
            <a:chExt cx="178" cy="193"/>
          </a:xfrm>
        </p:grpSpPr>
        <p:sp>
          <p:nvSpPr>
            <p:cNvPr id="8295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2953" name="Group 9"/>
            <p:cNvGrpSpPr>
              <a:grpSpLocks/>
            </p:cNvGrpSpPr>
            <p:nvPr/>
          </p:nvGrpSpPr>
          <p:grpSpPr bwMode="auto">
            <a:xfrm>
              <a:off x="5904" y="4543"/>
              <a:ext cx="178" cy="193"/>
              <a:chOff x="5904" y="4543"/>
              <a:chExt cx="178" cy="193"/>
            </a:xfrm>
          </p:grpSpPr>
          <p:sp>
            <p:nvSpPr>
              <p:cNvPr id="8295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81C02629-3922-4761-BB00-2C7A0114DAC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92</a:t>
                </a:fld>
                <a:r>
                  <a:rPr lang="en-GB" b="1" dirty="0">
                    <a:solidFill>
                      <a:srgbClr val="282878"/>
                    </a:solidFill>
                    <a:cs typeface="+mn-cs"/>
                  </a:rPr>
                  <a:t> </a:t>
                </a:r>
              </a:p>
            </p:txBody>
          </p:sp>
        </p:grpSp>
      </p:grpSp>
      <p:pic>
        <p:nvPicPr>
          <p:cNvPr id="82950" name="Picture 2"/>
          <p:cNvPicPr>
            <a:picLocks noChangeAspect="1" noChangeArrowheads="1"/>
          </p:cNvPicPr>
          <p:nvPr/>
        </p:nvPicPr>
        <p:blipFill>
          <a:blip r:embed="rId2" cstate="print"/>
          <a:srcRect/>
          <a:stretch>
            <a:fillRect/>
          </a:stretch>
        </p:blipFill>
        <p:spPr bwMode="auto">
          <a:xfrm>
            <a:off x="174625" y="1028700"/>
            <a:ext cx="5989638" cy="5413375"/>
          </a:xfrm>
          <a:prstGeom prst="rect">
            <a:avLst/>
          </a:prstGeom>
          <a:noFill/>
          <a:ln w="12700">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a:xfrm>
            <a:off x="2273300" y="465138"/>
            <a:ext cx="4705350" cy="595312"/>
          </a:xfrm>
        </p:spPr>
        <p:txBody>
          <a:bodyPr/>
          <a:lstStyle/>
          <a:p>
            <a:pPr algn="l"/>
            <a:r>
              <a:rPr lang="en-US" sz="4000" dirty="0" smtClean="0"/>
              <a:t>Interface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83971" name="TextBox 6"/>
          <p:cNvSpPr txBox="1">
            <a:spLocks noChangeArrowheads="1"/>
          </p:cNvSpPr>
          <p:nvPr/>
        </p:nvSpPr>
        <p:spPr bwMode="auto">
          <a:xfrm>
            <a:off x="6318250" y="1465263"/>
            <a:ext cx="2573338" cy="4524375"/>
          </a:xfrm>
          <a:prstGeom prst="rect">
            <a:avLst/>
          </a:prstGeom>
          <a:noFill/>
          <a:ln w="9525">
            <a:noFill/>
            <a:miter lim="800000"/>
            <a:headEnd/>
            <a:tailEnd/>
          </a:ln>
        </p:spPr>
        <p:txBody>
          <a:bodyPr>
            <a:spAutoFit/>
          </a:bodyPr>
          <a:lstStyle/>
          <a:p>
            <a:r>
              <a:rPr lang="en-US" sz="2400"/>
              <a:t>This is not blue booking per se because the process is streamlined.</a:t>
            </a:r>
          </a:p>
          <a:p>
            <a:endParaRPr lang="en-US" sz="2400"/>
          </a:p>
          <a:p>
            <a:r>
              <a:rPr lang="en-US" sz="2400"/>
              <a:t>This is possible, in part, because some information is provided by the data processing itself.</a:t>
            </a:r>
          </a:p>
        </p:txBody>
      </p:sp>
      <p:grpSp>
        <p:nvGrpSpPr>
          <p:cNvPr id="83972" name="Group 2"/>
          <p:cNvGrpSpPr>
            <a:grpSpLocks/>
          </p:cNvGrpSpPr>
          <p:nvPr/>
        </p:nvGrpSpPr>
        <p:grpSpPr bwMode="auto">
          <a:xfrm>
            <a:off x="174625" y="6562725"/>
            <a:ext cx="1460500" cy="277813"/>
            <a:chOff x="121" y="4559"/>
            <a:chExt cx="1014" cy="193"/>
          </a:xfrm>
        </p:grpSpPr>
        <p:sp>
          <p:nvSpPr>
            <p:cNvPr id="8398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3981" name="Group 4"/>
            <p:cNvGrpSpPr>
              <a:grpSpLocks/>
            </p:cNvGrpSpPr>
            <p:nvPr/>
          </p:nvGrpSpPr>
          <p:grpSpPr bwMode="auto">
            <a:xfrm>
              <a:off x="121" y="4559"/>
              <a:ext cx="1014" cy="193"/>
              <a:chOff x="121" y="4559"/>
              <a:chExt cx="1014" cy="193"/>
            </a:xfrm>
          </p:grpSpPr>
          <p:sp>
            <p:nvSpPr>
              <p:cNvPr id="8398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3973" name="Group 7"/>
          <p:cNvGrpSpPr>
            <a:grpSpLocks/>
          </p:cNvGrpSpPr>
          <p:nvPr/>
        </p:nvGrpSpPr>
        <p:grpSpPr bwMode="auto">
          <a:xfrm>
            <a:off x="8505825" y="6540500"/>
            <a:ext cx="257175" cy="277813"/>
            <a:chOff x="5904" y="4543"/>
            <a:chExt cx="178" cy="193"/>
          </a:xfrm>
        </p:grpSpPr>
        <p:sp>
          <p:nvSpPr>
            <p:cNvPr id="8397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3977" name="Group 9"/>
            <p:cNvGrpSpPr>
              <a:grpSpLocks/>
            </p:cNvGrpSpPr>
            <p:nvPr/>
          </p:nvGrpSpPr>
          <p:grpSpPr bwMode="auto">
            <a:xfrm>
              <a:off x="5904" y="4543"/>
              <a:ext cx="178" cy="193"/>
              <a:chOff x="5904" y="4543"/>
              <a:chExt cx="178" cy="193"/>
            </a:xfrm>
          </p:grpSpPr>
          <p:sp>
            <p:nvSpPr>
              <p:cNvPr id="8397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5195C28-4E5F-4773-B20C-F36996C438F9}"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93</a:t>
                </a:fld>
                <a:r>
                  <a:rPr lang="en-GB" b="1" dirty="0">
                    <a:solidFill>
                      <a:srgbClr val="282878"/>
                    </a:solidFill>
                    <a:cs typeface="+mn-cs"/>
                  </a:rPr>
                  <a:t> </a:t>
                </a:r>
              </a:p>
            </p:txBody>
          </p:sp>
        </p:grpSp>
      </p:grpSp>
      <p:pic>
        <p:nvPicPr>
          <p:cNvPr id="83974" name="Picture 2"/>
          <p:cNvPicPr>
            <a:picLocks noChangeAspect="1" noChangeArrowheads="1"/>
          </p:cNvPicPr>
          <p:nvPr/>
        </p:nvPicPr>
        <p:blipFill>
          <a:blip r:embed="rId2" cstate="print"/>
          <a:srcRect/>
          <a:stretch>
            <a:fillRect/>
          </a:stretch>
        </p:blipFill>
        <p:spPr bwMode="auto">
          <a:xfrm>
            <a:off x="174625" y="1039813"/>
            <a:ext cx="5989638" cy="5414962"/>
          </a:xfrm>
          <a:prstGeom prst="rect">
            <a:avLst/>
          </a:prstGeom>
          <a:noFill/>
          <a:ln w="12700">
            <a:solidFill>
              <a:schemeClr val="accent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p:cNvSpPr>
            <a:spLocks noGrp="1"/>
          </p:cNvSpPr>
          <p:nvPr>
            <p:ph type="title"/>
          </p:nvPr>
        </p:nvSpPr>
        <p:spPr>
          <a:xfrm>
            <a:off x="2341563" y="758825"/>
            <a:ext cx="6537325" cy="595313"/>
          </a:xfrm>
        </p:spPr>
        <p:txBody>
          <a:bodyPr/>
          <a:lstStyle/>
          <a:p>
            <a:pPr algn="l"/>
            <a:r>
              <a:rPr lang="en-US" sz="4000" dirty="0" smtClean="0"/>
              <a:t>Interface</a:t>
            </a:r>
          </a:p>
        </p:txBody>
      </p:sp>
      <p:sp>
        <p:nvSpPr>
          <p:cNvPr id="16" name="Date Placeholder 15"/>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sp>
        <p:nvSpPr>
          <p:cNvPr id="84995" name="TextBox 6"/>
          <p:cNvSpPr txBox="1">
            <a:spLocks noChangeArrowheads="1"/>
          </p:cNvSpPr>
          <p:nvPr/>
        </p:nvSpPr>
        <p:spPr bwMode="auto">
          <a:xfrm>
            <a:off x="2682875" y="2138363"/>
            <a:ext cx="6192838" cy="3416300"/>
          </a:xfrm>
          <a:prstGeom prst="rect">
            <a:avLst/>
          </a:prstGeom>
          <a:noFill/>
          <a:ln w="9525">
            <a:noFill/>
            <a:miter lim="800000"/>
            <a:headEnd/>
            <a:tailEnd/>
          </a:ln>
        </p:spPr>
        <p:txBody>
          <a:bodyPr>
            <a:spAutoFit/>
          </a:bodyPr>
          <a:lstStyle/>
          <a:p>
            <a:r>
              <a:rPr lang="en-US" sz="2400"/>
              <a:t>As a last step, the user is given a chance to review the submission in the form of a mock-up of the datasheet for their submission.</a:t>
            </a:r>
          </a:p>
          <a:p>
            <a:endParaRPr lang="en-US" sz="2400"/>
          </a:p>
          <a:p>
            <a:r>
              <a:rPr lang="en-US" sz="2400"/>
              <a:t>If the meta-data is complete, the quality control restrictions are met and the user gives the “OK”, the submission is entered into the data base after review by NGS.</a:t>
            </a:r>
          </a:p>
        </p:txBody>
      </p:sp>
      <p:grpSp>
        <p:nvGrpSpPr>
          <p:cNvPr id="84996" name="Group 2"/>
          <p:cNvGrpSpPr>
            <a:grpSpLocks/>
          </p:cNvGrpSpPr>
          <p:nvPr/>
        </p:nvGrpSpPr>
        <p:grpSpPr bwMode="auto">
          <a:xfrm>
            <a:off x="174625" y="6562725"/>
            <a:ext cx="1460500" cy="277813"/>
            <a:chOff x="121" y="4559"/>
            <a:chExt cx="1014" cy="193"/>
          </a:xfrm>
        </p:grpSpPr>
        <p:sp>
          <p:nvSpPr>
            <p:cNvPr id="8500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5004" name="Group 4"/>
            <p:cNvGrpSpPr>
              <a:grpSpLocks/>
            </p:cNvGrpSpPr>
            <p:nvPr/>
          </p:nvGrpSpPr>
          <p:grpSpPr bwMode="auto">
            <a:xfrm>
              <a:off x="121" y="4559"/>
              <a:ext cx="1014" cy="193"/>
              <a:chOff x="121" y="4559"/>
              <a:chExt cx="1014" cy="193"/>
            </a:xfrm>
          </p:grpSpPr>
          <p:sp>
            <p:nvSpPr>
              <p:cNvPr id="8500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4997" name="Group 7"/>
          <p:cNvGrpSpPr>
            <a:grpSpLocks/>
          </p:cNvGrpSpPr>
          <p:nvPr/>
        </p:nvGrpSpPr>
        <p:grpSpPr bwMode="auto">
          <a:xfrm>
            <a:off x="8505825" y="6540500"/>
            <a:ext cx="257175" cy="277813"/>
            <a:chOff x="5904" y="4543"/>
            <a:chExt cx="178" cy="193"/>
          </a:xfrm>
        </p:grpSpPr>
        <p:sp>
          <p:nvSpPr>
            <p:cNvPr id="8499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5000" name="Group 9"/>
            <p:cNvGrpSpPr>
              <a:grpSpLocks/>
            </p:cNvGrpSpPr>
            <p:nvPr/>
          </p:nvGrpSpPr>
          <p:grpSpPr bwMode="auto">
            <a:xfrm>
              <a:off x="5904" y="4543"/>
              <a:ext cx="178" cy="193"/>
              <a:chOff x="5904" y="4543"/>
              <a:chExt cx="178" cy="193"/>
            </a:xfrm>
          </p:grpSpPr>
          <p:sp>
            <p:nvSpPr>
              <p:cNvPr id="8500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FC24B608-9DCF-45AD-B2E8-282EADEE198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94</a:t>
                </a:fld>
                <a:r>
                  <a:rPr lang="en-GB" b="1" dirty="0">
                    <a:solidFill>
                      <a:srgbClr val="282878"/>
                    </a:solidFill>
                    <a:cs typeface="+mn-cs"/>
                  </a:rPr>
                  <a:t> </a:t>
                </a:r>
              </a:p>
            </p:txBody>
          </p:sp>
        </p:grpSp>
      </p:grpSp>
    </p:spTree>
  </p:cSld>
  <p:clrMapOvr>
    <a:masterClrMapping/>
  </p:clrMapOvr>
  <p:transition spd="med">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3"/>
          <p:cNvSpPr>
            <a:spLocks noGrp="1"/>
          </p:cNvSpPr>
          <p:nvPr>
            <p:ph type="title"/>
          </p:nvPr>
        </p:nvSpPr>
        <p:spPr>
          <a:xfrm>
            <a:off x="2143125" y="474663"/>
            <a:ext cx="4721225" cy="593725"/>
          </a:xfrm>
        </p:spPr>
        <p:txBody>
          <a:bodyPr/>
          <a:lstStyle/>
          <a:p>
            <a:pPr algn="l"/>
            <a:r>
              <a:rPr lang="en-US" sz="4000" dirty="0" smtClean="0"/>
              <a:t>Interface</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86019" name="Group 2"/>
          <p:cNvGrpSpPr>
            <a:grpSpLocks/>
          </p:cNvGrpSpPr>
          <p:nvPr/>
        </p:nvGrpSpPr>
        <p:grpSpPr bwMode="auto">
          <a:xfrm>
            <a:off x="174625" y="6562725"/>
            <a:ext cx="1460500" cy="277813"/>
            <a:chOff x="121" y="4559"/>
            <a:chExt cx="1014" cy="193"/>
          </a:xfrm>
        </p:grpSpPr>
        <p:sp>
          <p:nvSpPr>
            <p:cNvPr id="8602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6029" name="Group 4"/>
            <p:cNvGrpSpPr>
              <a:grpSpLocks/>
            </p:cNvGrpSpPr>
            <p:nvPr/>
          </p:nvGrpSpPr>
          <p:grpSpPr bwMode="auto">
            <a:xfrm>
              <a:off x="121" y="4559"/>
              <a:ext cx="1014" cy="193"/>
              <a:chOff x="121" y="4559"/>
              <a:chExt cx="1014" cy="193"/>
            </a:xfrm>
          </p:grpSpPr>
          <p:sp>
            <p:nvSpPr>
              <p:cNvPr id="8603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6020" name="Group 7"/>
          <p:cNvGrpSpPr>
            <a:grpSpLocks/>
          </p:cNvGrpSpPr>
          <p:nvPr/>
        </p:nvGrpSpPr>
        <p:grpSpPr bwMode="auto">
          <a:xfrm>
            <a:off x="8505825" y="6540500"/>
            <a:ext cx="257175" cy="277813"/>
            <a:chOff x="5904" y="4543"/>
            <a:chExt cx="178" cy="193"/>
          </a:xfrm>
        </p:grpSpPr>
        <p:sp>
          <p:nvSpPr>
            <p:cNvPr id="8602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6025" name="Group 9"/>
            <p:cNvGrpSpPr>
              <a:grpSpLocks/>
            </p:cNvGrpSpPr>
            <p:nvPr/>
          </p:nvGrpSpPr>
          <p:grpSpPr bwMode="auto">
            <a:xfrm>
              <a:off x="5904" y="4543"/>
              <a:ext cx="178" cy="193"/>
              <a:chOff x="5904" y="4543"/>
              <a:chExt cx="178" cy="193"/>
            </a:xfrm>
          </p:grpSpPr>
          <p:sp>
            <p:nvSpPr>
              <p:cNvPr id="8602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CB1DAAA4-47F0-4EEF-B8A9-B9159014C0CC}"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95</a:t>
                </a:fld>
                <a:r>
                  <a:rPr lang="en-GB" b="1" dirty="0">
                    <a:solidFill>
                      <a:srgbClr val="282878"/>
                    </a:solidFill>
                    <a:cs typeface="+mn-cs"/>
                  </a:rPr>
                  <a:t> </a:t>
                </a:r>
              </a:p>
            </p:txBody>
          </p:sp>
        </p:grpSp>
      </p:grpSp>
      <p:sp>
        <p:nvSpPr>
          <p:cNvPr id="86021" name="TextBox 16"/>
          <p:cNvSpPr txBox="1">
            <a:spLocks noChangeArrowheads="1"/>
          </p:cNvSpPr>
          <p:nvPr/>
        </p:nvSpPr>
        <p:spPr bwMode="auto">
          <a:xfrm>
            <a:off x="5094288" y="6386513"/>
            <a:ext cx="2916237" cy="277812"/>
          </a:xfrm>
          <a:prstGeom prst="rect">
            <a:avLst/>
          </a:prstGeom>
          <a:noFill/>
          <a:ln w="9525">
            <a:noFill/>
            <a:miter lim="800000"/>
            <a:headEnd/>
            <a:tailEnd/>
          </a:ln>
        </p:spPr>
        <p:txBody>
          <a:bodyPr wrap="none">
            <a:spAutoFit/>
          </a:bodyPr>
          <a:lstStyle/>
          <a:p>
            <a:r>
              <a:rPr lang="en-US" sz="1200" dirty="0"/>
              <a:t>http</a:t>
            </a:r>
            <a:r>
              <a:rPr lang="en-US" sz="1200" dirty="0" smtClean="0"/>
              <a:t>://geodesy.noaa.gov/OPUS/view.jsp</a:t>
            </a:r>
            <a:endParaRPr lang="en-US" sz="1200" dirty="0"/>
          </a:p>
        </p:txBody>
      </p:sp>
      <p:pic>
        <p:nvPicPr>
          <p:cNvPr id="86023" name="Picture 2"/>
          <p:cNvPicPr>
            <a:picLocks noChangeAspect="1" noChangeArrowheads="1"/>
          </p:cNvPicPr>
          <p:nvPr/>
        </p:nvPicPr>
        <p:blipFill>
          <a:blip r:embed="rId2" cstate="print"/>
          <a:srcRect/>
          <a:stretch>
            <a:fillRect/>
          </a:stretch>
        </p:blipFill>
        <p:spPr bwMode="auto">
          <a:xfrm>
            <a:off x="1489075" y="1241425"/>
            <a:ext cx="7273925" cy="465455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pic>
        <p:nvPicPr>
          <p:cNvPr id="87043" name="Picture 2"/>
          <p:cNvPicPr>
            <a:picLocks noChangeAspect="1" noChangeArrowheads="1"/>
          </p:cNvPicPr>
          <p:nvPr/>
        </p:nvPicPr>
        <p:blipFill>
          <a:blip r:embed="rId2" cstate="print"/>
          <a:srcRect/>
          <a:stretch>
            <a:fillRect/>
          </a:stretch>
        </p:blipFill>
        <p:spPr bwMode="auto">
          <a:xfrm>
            <a:off x="2363788" y="520700"/>
            <a:ext cx="5961062" cy="588010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p:cNvSpPr>
            <a:spLocks noGrp="1"/>
          </p:cNvSpPr>
          <p:nvPr>
            <p:ph type="title"/>
          </p:nvPr>
        </p:nvSpPr>
        <p:spPr>
          <a:xfrm>
            <a:off x="2487613" y="465138"/>
            <a:ext cx="4733925" cy="595312"/>
          </a:xfrm>
        </p:spPr>
        <p:txBody>
          <a:bodyPr/>
          <a:lstStyle/>
          <a:p>
            <a:pPr algn="l"/>
            <a:r>
              <a:rPr lang="en-US" sz="4000" dirty="0" smtClean="0"/>
              <a:t>Interface</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88067" name="Group 2"/>
          <p:cNvGrpSpPr>
            <a:grpSpLocks/>
          </p:cNvGrpSpPr>
          <p:nvPr/>
        </p:nvGrpSpPr>
        <p:grpSpPr bwMode="auto">
          <a:xfrm>
            <a:off x="174625" y="6562725"/>
            <a:ext cx="1460500" cy="277813"/>
            <a:chOff x="121" y="4559"/>
            <a:chExt cx="1014" cy="193"/>
          </a:xfrm>
        </p:grpSpPr>
        <p:sp>
          <p:nvSpPr>
            <p:cNvPr id="8807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8079" name="Group 4"/>
            <p:cNvGrpSpPr>
              <a:grpSpLocks/>
            </p:cNvGrpSpPr>
            <p:nvPr/>
          </p:nvGrpSpPr>
          <p:grpSpPr bwMode="auto">
            <a:xfrm>
              <a:off x="121" y="4559"/>
              <a:ext cx="1014" cy="193"/>
              <a:chOff x="121" y="4559"/>
              <a:chExt cx="1014" cy="193"/>
            </a:xfrm>
          </p:grpSpPr>
          <p:sp>
            <p:nvSpPr>
              <p:cNvPr id="8808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8068" name="Group 7"/>
          <p:cNvGrpSpPr>
            <a:grpSpLocks/>
          </p:cNvGrpSpPr>
          <p:nvPr/>
        </p:nvGrpSpPr>
        <p:grpSpPr bwMode="auto">
          <a:xfrm>
            <a:off x="8505825" y="6540500"/>
            <a:ext cx="257175" cy="277813"/>
            <a:chOff x="5904" y="4543"/>
            <a:chExt cx="178" cy="193"/>
          </a:xfrm>
        </p:grpSpPr>
        <p:sp>
          <p:nvSpPr>
            <p:cNvPr id="8807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8075" name="Group 9"/>
            <p:cNvGrpSpPr>
              <a:grpSpLocks/>
            </p:cNvGrpSpPr>
            <p:nvPr/>
          </p:nvGrpSpPr>
          <p:grpSpPr bwMode="auto">
            <a:xfrm>
              <a:off x="5904" y="4543"/>
              <a:ext cx="178" cy="193"/>
              <a:chOff x="5904" y="4543"/>
              <a:chExt cx="178" cy="193"/>
            </a:xfrm>
          </p:grpSpPr>
          <p:sp>
            <p:nvSpPr>
              <p:cNvPr id="8807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849DFF2-24AC-4A33-9015-7AFE12EAD29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97</a:t>
                </a:fld>
                <a:r>
                  <a:rPr lang="en-GB" b="1" dirty="0">
                    <a:solidFill>
                      <a:srgbClr val="282878"/>
                    </a:solidFill>
                    <a:cs typeface="+mn-cs"/>
                  </a:rPr>
                  <a:t> </a:t>
                </a:r>
              </a:p>
            </p:txBody>
          </p:sp>
        </p:grpSp>
      </p:grpSp>
      <p:sp>
        <p:nvSpPr>
          <p:cNvPr id="88069" name="TextBox 15"/>
          <p:cNvSpPr txBox="1">
            <a:spLocks noChangeArrowheads="1"/>
          </p:cNvSpPr>
          <p:nvPr/>
        </p:nvSpPr>
        <p:spPr bwMode="auto">
          <a:xfrm>
            <a:off x="228600" y="1189038"/>
            <a:ext cx="2206625" cy="2308324"/>
          </a:xfrm>
          <a:prstGeom prst="rect">
            <a:avLst/>
          </a:prstGeom>
          <a:noFill/>
          <a:ln w="25400">
            <a:noFill/>
            <a:miter lim="800000"/>
            <a:headEnd/>
            <a:tailEnd/>
          </a:ln>
        </p:spPr>
        <p:txBody>
          <a:bodyPr>
            <a:spAutoFit/>
          </a:bodyPr>
          <a:lstStyle/>
          <a:p>
            <a:r>
              <a:rPr lang="en-US" sz="2400" dirty="0"/>
              <a:t>This is part of </a:t>
            </a:r>
            <a:r>
              <a:rPr lang="en-US" sz="2400" dirty="0" smtClean="0"/>
              <a:t>a published</a:t>
            </a:r>
            <a:endParaRPr lang="en-US" sz="2400" dirty="0"/>
          </a:p>
          <a:p>
            <a:r>
              <a:rPr lang="en-US" sz="2400" dirty="0"/>
              <a:t>data sheet.</a:t>
            </a:r>
          </a:p>
          <a:p>
            <a:endParaRPr lang="en-US" sz="2400" dirty="0"/>
          </a:p>
          <a:p>
            <a:r>
              <a:rPr lang="en-US" sz="2400" dirty="0"/>
              <a:t>Note the “See Also” highlight.</a:t>
            </a:r>
          </a:p>
        </p:txBody>
      </p:sp>
      <p:pic>
        <p:nvPicPr>
          <p:cNvPr id="88070" name="Picture 2"/>
          <p:cNvPicPr>
            <a:picLocks noChangeAspect="1" noChangeArrowheads="1"/>
          </p:cNvPicPr>
          <p:nvPr/>
        </p:nvPicPr>
        <p:blipFill>
          <a:blip r:embed="rId2" cstate="print"/>
          <a:srcRect/>
          <a:stretch>
            <a:fillRect/>
          </a:stretch>
        </p:blipFill>
        <p:spPr bwMode="auto">
          <a:xfrm>
            <a:off x="2378075" y="1189038"/>
            <a:ext cx="6578600" cy="4511675"/>
          </a:xfrm>
          <a:prstGeom prst="rect">
            <a:avLst/>
          </a:prstGeom>
          <a:noFill/>
          <a:ln w="9525">
            <a:noFill/>
            <a:miter lim="800000"/>
            <a:headEnd/>
            <a:tailEnd/>
          </a:ln>
        </p:spPr>
      </p:pic>
      <p:cxnSp>
        <p:nvCxnSpPr>
          <p:cNvPr id="18" name="Straight Arrow Connector 17"/>
          <p:cNvCxnSpPr>
            <a:stCxn id="21" idx="3"/>
          </p:cNvCxnSpPr>
          <p:nvPr/>
        </p:nvCxnSpPr>
        <p:spPr>
          <a:xfrm flipV="1">
            <a:off x="2481263" y="3443288"/>
            <a:ext cx="2482850" cy="49688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8125" y="2600325"/>
            <a:ext cx="2243138" cy="2678113"/>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sz="2400" dirty="0"/>
              <a:t>Note the “See Also” highlight. This provides access to other data base and IDB entries for this mark.</a:t>
            </a:r>
          </a:p>
        </p:txBody>
      </p:sp>
    </p:spTree>
  </p:cSld>
  <p:clrMapOvr>
    <a:masterClrMapping/>
  </p:clrMapOvr>
  <p:transition spd="med">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a:spLocks noGrp="1"/>
          </p:cNvSpPr>
          <p:nvPr>
            <p:ph type="title"/>
          </p:nvPr>
        </p:nvSpPr>
        <p:spPr>
          <a:xfrm>
            <a:off x="2462213" y="681038"/>
            <a:ext cx="6586537" cy="595312"/>
          </a:xfrm>
        </p:spPr>
        <p:txBody>
          <a:bodyPr/>
          <a:lstStyle/>
          <a:p>
            <a:pPr algn="l"/>
            <a:r>
              <a:rPr lang="en-US" sz="4000" dirty="0" smtClean="0"/>
              <a:t>How Do published solutions Work?</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89091" name="Group 2"/>
          <p:cNvGrpSpPr>
            <a:grpSpLocks/>
          </p:cNvGrpSpPr>
          <p:nvPr/>
        </p:nvGrpSpPr>
        <p:grpSpPr bwMode="auto">
          <a:xfrm>
            <a:off x="174625" y="6562725"/>
            <a:ext cx="1460500" cy="277813"/>
            <a:chOff x="121" y="4559"/>
            <a:chExt cx="1014" cy="193"/>
          </a:xfrm>
        </p:grpSpPr>
        <p:sp>
          <p:nvSpPr>
            <p:cNvPr id="8909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9100" name="Group 4"/>
            <p:cNvGrpSpPr>
              <a:grpSpLocks/>
            </p:cNvGrpSpPr>
            <p:nvPr/>
          </p:nvGrpSpPr>
          <p:grpSpPr bwMode="auto">
            <a:xfrm>
              <a:off x="121" y="4559"/>
              <a:ext cx="1014" cy="193"/>
              <a:chOff x="121" y="4559"/>
              <a:chExt cx="1014" cy="193"/>
            </a:xfrm>
          </p:grpSpPr>
          <p:sp>
            <p:nvSpPr>
              <p:cNvPr id="8910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89092" name="Group 7"/>
          <p:cNvGrpSpPr>
            <a:grpSpLocks/>
          </p:cNvGrpSpPr>
          <p:nvPr/>
        </p:nvGrpSpPr>
        <p:grpSpPr bwMode="auto">
          <a:xfrm>
            <a:off x="8505825" y="6540500"/>
            <a:ext cx="257175" cy="277813"/>
            <a:chOff x="5904" y="4543"/>
            <a:chExt cx="178" cy="193"/>
          </a:xfrm>
        </p:grpSpPr>
        <p:sp>
          <p:nvSpPr>
            <p:cNvPr id="8909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9096" name="Group 9"/>
            <p:cNvGrpSpPr>
              <a:grpSpLocks/>
            </p:cNvGrpSpPr>
            <p:nvPr/>
          </p:nvGrpSpPr>
          <p:grpSpPr bwMode="auto">
            <a:xfrm>
              <a:off x="5904" y="4543"/>
              <a:ext cx="178" cy="193"/>
              <a:chOff x="5904" y="4543"/>
              <a:chExt cx="178" cy="193"/>
            </a:xfrm>
          </p:grpSpPr>
          <p:sp>
            <p:nvSpPr>
              <p:cNvPr id="8909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71B83BF2-CE95-4CCA-BD65-4223B092EB5F}"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98</a:t>
                </a:fld>
                <a:r>
                  <a:rPr lang="en-GB" b="1" dirty="0">
                    <a:solidFill>
                      <a:srgbClr val="282878"/>
                    </a:solidFill>
                    <a:cs typeface="+mn-cs"/>
                  </a:rPr>
                  <a:t> </a:t>
                </a:r>
              </a:p>
            </p:txBody>
          </p:sp>
        </p:grpSp>
      </p:grpSp>
      <p:sp>
        <p:nvSpPr>
          <p:cNvPr id="89093" name="TextBox 15"/>
          <p:cNvSpPr txBox="1">
            <a:spLocks noChangeArrowheads="1"/>
          </p:cNvSpPr>
          <p:nvPr/>
        </p:nvSpPr>
        <p:spPr bwMode="auto">
          <a:xfrm>
            <a:off x="2592388" y="1524000"/>
            <a:ext cx="6551612" cy="4524375"/>
          </a:xfrm>
          <a:prstGeom prst="rect">
            <a:avLst/>
          </a:prstGeom>
          <a:noFill/>
          <a:ln w="25400">
            <a:noFill/>
            <a:miter lim="800000"/>
            <a:headEnd/>
            <a:tailEnd/>
          </a:ln>
        </p:spPr>
        <p:txBody>
          <a:bodyPr>
            <a:spAutoFit/>
          </a:bodyPr>
          <a:lstStyle/>
          <a:p>
            <a:r>
              <a:rPr lang="en-US" sz="2400" dirty="0" smtClean="0"/>
              <a:t>OPUS uses </a:t>
            </a:r>
            <a:r>
              <a:rPr lang="en-US" sz="2400" dirty="0"/>
              <a:t>a data base in the sense that we think of electronic, software-driven data bases today.</a:t>
            </a:r>
          </a:p>
          <a:p>
            <a:endParaRPr lang="en-US" sz="2400" dirty="0"/>
          </a:p>
          <a:p>
            <a:r>
              <a:rPr lang="en-US" sz="2400" dirty="0"/>
              <a:t>This implies that entries in the data base can be sorted and sampled by any of the individual data elements provided with each submission.</a:t>
            </a:r>
          </a:p>
          <a:p>
            <a:endParaRPr lang="en-US" sz="2400" dirty="0"/>
          </a:p>
          <a:p>
            <a:r>
              <a:rPr lang="en-US" sz="2400" dirty="0"/>
              <a:t>For example, users normally search the data base by PID, descriptor or location, but, of course, one could search for all the marks in by county or zip code.</a:t>
            </a:r>
          </a:p>
        </p:txBody>
      </p:sp>
    </p:spTree>
  </p:cSld>
  <p:clrMapOvr>
    <a:masterClrMapping/>
  </p:clrMapOvr>
  <p:transition spd="med">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p:cNvSpPr>
            <a:spLocks noGrp="1"/>
          </p:cNvSpPr>
          <p:nvPr>
            <p:ph type="title"/>
          </p:nvPr>
        </p:nvSpPr>
        <p:spPr>
          <a:xfrm>
            <a:off x="2255838" y="655638"/>
            <a:ext cx="6635750" cy="593725"/>
          </a:xfrm>
        </p:spPr>
        <p:txBody>
          <a:bodyPr/>
          <a:lstStyle/>
          <a:p>
            <a:pPr algn="l"/>
            <a:r>
              <a:rPr lang="en-US" sz="4000" dirty="0" smtClean="0"/>
              <a:t>How Do published solutions Work?</a:t>
            </a:r>
          </a:p>
        </p:txBody>
      </p:sp>
      <p:sp>
        <p:nvSpPr>
          <p:cNvPr id="13" name="Date Placeholder 12"/>
          <p:cNvSpPr>
            <a:spLocks noGrp="1"/>
          </p:cNvSpPr>
          <p:nvPr>
            <p:ph type="dt" sz="half" idx="10"/>
          </p:nvPr>
        </p:nvSpPr>
        <p:spPr/>
        <p:txBody>
          <a:bodyPr/>
          <a:lstStyle/>
          <a:p>
            <a:pPr>
              <a:defRPr/>
            </a:pPr>
            <a:r>
              <a:rPr lang="en-US" dirty="0"/>
              <a:t>2012 </a:t>
            </a:r>
            <a:r>
              <a:rPr lang="en-US" dirty="0" err="1" smtClean="0"/>
              <a:t>SurvCon</a:t>
            </a:r>
            <a:r>
              <a:rPr lang="en-US" dirty="0" smtClean="0"/>
              <a:t> Atlantic City NJ</a:t>
            </a:r>
            <a:endParaRPr lang="en-US" dirty="0"/>
          </a:p>
        </p:txBody>
      </p:sp>
      <p:grpSp>
        <p:nvGrpSpPr>
          <p:cNvPr id="90115" name="Group 2"/>
          <p:cNvGrpSpPr>
            <a:grpSpLocks/>
          </p:cNvGrpSpPr>
          <p:nvPr/>
        </p:nvGrpSpPr>
        <p:grpSpPr bwMode="auto">
          <a:xfrm>
            <a:off x="174625" y="6562725"/>
            <a:ext cx="1460500" cy="277813"/>
            <a:chOff x="121" y="4559"/>
            <a:chExt cx="1014" cy="193"/>
          </a:xfrm>
        </p:grpSpPr>
        <p:sp>
          <p:nvSpPr>
            <p:cNvPr id="9012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0124" name="Group 4"/>
            <p:cNvGrpSpPr>
              <a:grpSpLocks/>
            </p:cNvGrpSpPr>
            <p:nvPr/>
          </p:nvGrpSpPr>
          <p:grpSpPr bwMode="auto">
            <a:xfrm>
              <a:off x="121" y="4559"/>
              <a:ext cx="1014" cy="193"/>
              <a:chOff x="121" y="4559"/>
              <a:chExt cx="1014" cy="193"/>
            </a:xfrm>
          </p:grpSpPr>
          <p:sp>
            <p:nvSpPr>
              <p:cNvPr id="9012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90116" name="Group 7"/>
          <p:cNvGrpSpPr>
            <a:grpSpLocks/>
          </p:cNvGrpSpPr>
          <p:nvPr/>
        </p:nvGrpSpPr>
        <p:grpSpPr bwMode="auto">
          <a:xfrm>
            <a:off x="8505825" y="6540500"/>
            <a:ext cx="257175" cy="277813"/>
            <a:chOff x="5904" y="4543"/>
            <a:chExt cx="178" cy="193"/>
          </a:xfrm>
        </p:grpSpPr>
        <p:sp>
          <p:nvSpPr>
            <p:cNvPr id="901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90120" name="Group 9"/>
            <p:cNvGrpSpPr>
              <a:grpSpLocks/>
            </p:cNvGrpSpPr>
            <p:nvPr/>
          </p:nvGrpSpPr>
          <p:grpSpPr bwMode="auto">
            <a:xfrm>
              <a:off x="5904" y="4543"/>
              <a:ext cx="178" cy="193"/>
              <a:chOff x="5904" y="4543"/>
              <a:chExt cx="178" cy="193"/>
            </a:xfrm>
          </p:grpSpPr>
          <p:sp>
            <p:nvSpPr>
              <p:cNvPr id="901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3D23D6B7-2781-4D88-9CDB-0A4DF9D4ABF8}"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99</a:t>
                </a:fld>
                <a:r>
                  <a:rPr lang="en-GB" b="1" dirty="0">
                    <a:solidFill>
                      <a:srgbClr val="282878"/>
                    </a:solidFill>
                    <a:cs typeface="+mn-cs"/>
                  </a:rPr>
                  <a:t> </a:t>
                </a:r>
              </a:p>
            </p:txBody>
          </p:sp>
        </p:grpSp>
      </p:grpSp>
      <p:sp>
        <p:nvSpPr>
          <p:cNvPr id="90117" name="TextBox 15"/>
          <p:cNvSpPr txBox="1">
            <a:spLocks noChangeArrowheads="1"/>
          </p:cNvSpPr>
          <p:nvPr/>
        </p:nvSpPr>
        <p:spPr bwMode="auto">
          <a:xfrm>
            <a:off x="2506663" y="1973263"/>
            <a:ext cx="6637337" cy="2678112"/>
          </a:xfrm>
          <a:prstGeom prst="rect">
            <a:avLst/>
          </a:prstGeom>
          <a:noFill/>
          <a:ln w="25400">
            <a:noFill/>
            <a:miter lim="800000"/>
            <a:headEnd/>
            <a:tailEnd/>
          </a:ln>
        </p:spPr>
        <p:txBody>
          <a:bodyPr>
            <a:spAutoFit/>
          </a:bodyPr>
          <a:lstStyle/>
          <a:p>
            <a:r>
              <a:rPr lang="en-US" sz="2400" dirty="0"/>
              <a:t>The </a:t>
            </a:r>
            <a:r>
              <a:rPr lang="en-US" sz="2400" dirty="0" smtClean="0"/>
              <a:t>publishing </a:t>
            </a:r>
            <a:r>
              <a:rPr lang="en-US" sz="2400" dirty="0"/>
              <a:t>interface has started as a small, logical extension of the IDB interface, but, in a sense, </a:t>
            </a:r>
            <a:r>
              <a:rPr lang="en-US" sz="2400" dirty="0" smtClean="0"/>
              <a:t>it </a:t>
            </a:r>
            <a:r>
              <a:rPr lang="en-US" sz="2400" dirty="0"/>
              <a:t>is a “blank sheet”.</a:t>
            </a:r>
          </a:p>
          <a:p>
            <a:endParaRPr lang="en-US" sz="2400" dirty="0"/>
          </a:p>
          <a:p>
            <a:r>
              <a:rPr lang="en-US" sz="2400" dirty="0"/>
              <a:t>Given a fully functional data base with graphical user interface, it’s not clear how </a:t>
            </a:r>
            <a:r>
              <a:rPr lang="en-US" sz="2400" dirty="0" smtClean="0"/>
              <a:t>publishing will </a:t>
            </a:r>
            <a:r>
              <a:rPr lang="en-US" sz="2400" dirty="0"/>
              <a:t>evolve in the future.</a:t>
            </a:r>
          </a:p>
        </p:txBody>
      </p:sp>
    </p:spTree>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template">
  <a:themeElements>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late.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pp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pp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template">
  <a:themeElements>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late.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pp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pp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template">
  <a:themeElements>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late.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pp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pp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geode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ode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4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4_template">
  <a:themeElements>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late.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pp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pp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template">
  <a:themeElements>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late.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pp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pp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template">
  <a:themeElements>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late.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pp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pp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pp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5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6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16106</TotalTime>
  <Words>13452</Words>
  <Application>Microsoft Office PowerPoint</Application>
  <PresentationFormat>On-screen Show (4:3)</PresentationFormat>
  <Paragraphs>2044</Paragraphs>
  <Slides>243</Slides>
  <Notes>85</Notes>
  <HiddenSlides>1</HiddenSlides>
  <MMClips>0</MMClips>
  <ScaleCrop>false</ScaleCrop>
  <HeadingPairs>
    <vt:vector size="6" baseType="variant">
      <vt:variant>
        <vt:lpstr>Theme</vt:lpstr>
      </vt:variant>
      <vt:variant>
        <vt:i4>42</vt:i4>
      </vt:variant>
      <vt:variant>
        <vt:lpstr>Embedded OLE Servers</vt:lpstr>
      </vt:variant>
      <vt:variant>
        <vt:i4>1</vt:i4>
      </vt:variant>
      <vt:variant>
        <vt:lpstr>Slide Titles</vt:lpstr>
      </vt:variant>
      <vt:variant>
        <vt:i4>243</vt:i4>
      </vt:variant>
    </vt:vector>
  </HeadingPairs>
  <TitlesOfParts>
    <vt:vector size="286" baseType="lpstr">
      <vt:lpstr>3_Default Design</vt:lpstr>
      <vt:lpstr>Custom Design</vt:lpstr>
      <vt:lpstr>geodesy</vt:lpstr>
      <vt:lpstr>1_Custom Design</vt:lpstr>
      <vt:lpstr>2_Custom Design</vt:lpstr>
      <vt:lpstr>3_Custom Design</vt:lpstr>
      <vt:lpstr>4_Custom Design</vt:lpstr>
      <vt:lpstr>1_NGS1</vt:lpstr>
      <vt:lpstr>5_Custom Design</vt:lpstr>
      <vt:lpstr>6_Custom Design</vt:lpstr>
      <vt:lpstr>7_Custom Design</vt:lpstr>
      <vt:lpstr>2_NGS1</vt:lpstr>
      <vt:lpstr>8_Custom Design</vt:lpstr>
      <vt:lpstr>9_Custom Design</vt:lpstr>
      <vt:lpstr>1_template</vt:lpstr>
      <vt:lpstr>2_template</vt:lpstr>
      <vt:lpstr>3_template</vt:lpstr>
      <vt:lpstr>Office Theme</vt:lpstr>
      <vt:lpstr>1_Default Design</vt:lpstr>
      <vt:lpstr>2_Default Design</vt:lpstr>
      <vt:lpstr>4_Default Design</vt:lpstr>
      <vt:lpstr>5_Default Design</vt:lpstr>
      <vt:lpstr>1_geodesy</vt:lpstr>
      <vt:lpstr>10_Custom Design</vt:lpstr>
      <vt:lpstr>11_Custom Design</vt:lpstr>
      <vt:lpstr>12_Custom Design</vt:lpstr>
      <vt:lpstr>13_Custom Design</vt:lpstr>
      <vt:lpstr>3_NGS1</vt:lpstr>
      <vt:lpstr>14_Custom Design</vt:lpstr>
      <vt:lpstr>15_Custom Design</vt:lpstr>
      <vt:lpstr>16_Custom Design</vt:lpstr>
      <vt:lpstr>4_NGS1</vt:lpstr>
      <vt:lpstr>17_Custom Design</vt:lpstr>
      <vt:lpstr>18_Custom Design</vt:lpstr>
      <vt:lpstr>4_template</vt:lpstr>
      <vt:lpstr>5_template</vt:lpstr>
      <vt:lpstr>6_template</vt:lpstr>
      <vt:lpstr>1_Office Theme</vt:lpstr>
      <vt:lpstr>6_Default Design</vt:lpstr>
      <vt:lpstr>5_NGS1</vt:lpstr>
      <vt:lpstr>6_NGS1</vt:lpstr>
      <vt:lpstr>2_Office Theme</vt:lpstr>
      <vt:lpstr>Worksheet</vt:lpstr>
      <vt:lpstr>The National Geodetic Survey toolkit:  OPUS improvements and plans </vt:lpstr>
      <vt:lpstr>Slide 2</vt:lpstr>
      <vt:lpstr>Workshop Outline</vt:lpstr>
      <vt:lpstr>Workshop Outline</vt:lpstr>
      <vt:lpstr>What is OPUS?</vt:lpstr>
      <vt:lpstr>What is OPUS?</vt:lpstr>
      <vt:lpstr>Slide 7</vt:lpstr>
      <vt:lpstr>Slide 8</vt:lpstr>
      <vt:lpstr>Slide 9</vt:lpstr>
      <vt:lpstr>Slide 10</vt:lpstr>
      <vt:lpstr>OPUS-S - static processing</vt:lpstr>
      <vt:lpstr>A Little OPUS-S History</vt:lpstr>
      <vt:lpstr>A Little OPUS-S History</vt:lpstr>
      <vt:lpstr>A Little OPUS-S History</vt:lpstr>
      <vt:lpstr>The OPUS-S Interface</vt:lpstr>
      <vt:lpstr>The OPUS-S Interface</vt:lpstr>
      <vt:lpstr>Slide 17</vt:lpstr>
      <vt:lpstr>How Does OPUS-S Work?</vt:lpstr>
      <vt:lpstr>How Does OPUS-S Work?</vt:lpstr>
      <vt:lpstr>How Does OPUS-S Work?</vt:lpstr>
      <vt:lpstr>How Does OPUS-S Work?</vt:lpstr>
      <vt:lpstr>How Does OPUS-S Work?</vt:lpstr>
      <vt:lpstr>How Does OPUS-S Work?</vt:lpstr>
      <vt:lpstr>Slide 24</vt:lpstr>
      <vt:lpstr>Antenna Type, height – easy, right?</vt:lpstr>
      <vt:lpstr>HOW IS THE ANTENNA HEIGHT MEASURED?</vt:lpstr>
      <vt:lpstr>WHY DO I NEED THE ANTENNA TYPE?</vt:lpstr>
      <vt:lpstr>What else can go wrong?</vt:lpstr>
      <vt:lpstr>How Good Can I Do With OPUS-S?</vt:lpstr>
      <vt:lpstr>How Good Can I Do With OPUS-S?</vt:lpstr>
      <vt:lpstr>How Good Can I Do With OPUS-S?</vt:lpstr>
      <vt:lpstr>How Good Can I Do With OPUS-S?</vt:lpstr>
      <vt:lpstr>A Quick Example</vt:lpstr>
      <vt:lpstr>A Quick Example</vt:lpstr>
      <vt:lpstr>A Quick Example</vt:lpstr>
      <vt:lpstr>A Quick Example</vt:lpstr>
      <vt:lpstr>A Quick Example</vt:lpstr>
      <vt:lpstr>Slide 38</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Slide 54</vt:lpstr>
      <vt:lpstr>Back To Our Quick Example</vt:lpstr>
      <vt:lpstr>Back To Our Quick Example</vt:lpstr>
      <vt:lpstr>Back To Our Quick Example</vt:lpstr>
      <vt:lpstr>Back To Our Quick Example</vt:lpstr>
      <vt:lpstr>Back To Our Quick Example</vt:lpstr>
      <vt:lpstr>Back To Our Quick Example</vt:lpstr>
      <vt:lpstr>-RS</vt:lpstr>
      <vt:lpstr>OPUS-RS. . .rapid-static processing</vt:lpstr>
      <vt:lpstr>A Little OPUS-RS History</vt:lpstr>
      <vt:lpstr>A Little OPUS-RS History</vt:lpstr>
      <vt:lpstr>RSGPS</vt:lpstr>
      <vt:lpstr>OPUS-RS</vt:lpstr>
      <vt:lpstr>Slide 67</vt:lpstr>
      <vt:lpstr>The OPUS-RS Interface</vt:lpstr>
      <vt:lpstr>The OPUS-RS Interface</vt:lpstr>
      <vt:lpstr>A Quick Example</vt:lpstr>
      <vt:lpstr>A Quick Example</vt:lpstr>
      <vt:lpstr>A Quick Example</vt:lpstr>
      <vt:lpstr>The Extended Report</vt:lpstr>
      <vt:lpstr>How Good Can I Do With OPUS-RS?</vt:lpstr>
      <vt:lpstr>How Good Can I Do With OPUS-RS?</vt:lpstr>
      <vt:lpstr>How Good Can I Do With OPUS-RS?</vt:lpstr>
      <vt:lpstr>How Does OPUS-RS Work?</vt:lpstr>
      <vt:lpstr>How Does OPUS-RS Work?</vt:lpstr>
      <vt:lpstr>How Does OPUS-RS Work?</vt:lpstr>
      <vt:lpstr>How Does OPUS-RS Work?</vt:lpstr>
      <vt:lpstr>OPUS static vs. rapid static</vt:lpstr>
      <vt:lpstr>-published solutions</vt:lpstr>
      <vt:lpstr>published solutions</vt:lpstr>
      <vt:lpstr>A Little publishing History</vt:lpstr>
      <vt:lpstr>A Little publishing History</vt:lpstr>
      <vt:lpstr>A Little Publishing History</vt:lpstr>
      <vt:lpstr>A Little publishing History</vt:lpstr>
      <vt:lpstr>Interface</vt:lpstr>
      <vt:lpstr>Interface</vt:lpstr>
      <vt:lpstr>Interface</vt:lpstr>
      <vt:lpstr>Interface</vt:lpstr>
      <vt:lpstr>Interface</vt:lpstr>
      <vt:lpstr>Interface</vt:lpstr>
      <vt:lpstr>Interface</vt:lpstr>
      <vt:lpstr>Interface</vt:lpstr>
      <vt:lpstr>Slide 96</vt:lpstr>
      <vt:lpstr>Interface</vt:lpstr>
      <vt:lpstr>How Do published solutions Work?</vt:lpstr>
      <vt:lpstr>How Do published solutions Work?</vt:lpstr>
      <vt:lpstr>Slide 100</vt:lpstr>
      <vt:lpstr>Marks Published.</vt:lpstr>
      <vt:lpstr>Slide 102</vt:lpstr>
      <vt:lpstr>Slide 103</vt:lpstr>
      <vt:lpstr>Slide 104</vt:lpstr>
      <vt:lpstr>New Developments for OPUS</vt:lpstr>
      <vt:lpstr>ITRF2008, IGS08  And NAD 83(2011)</vt:lpstr>
      <vt:lpstr>ITRF2008</vt:lpstr>
      <vt:lpstr>Densification</vt:lpstr>
      <vt:lpstr>Slide 109</vt:lpstr>
      <vt:lpstr>Slide 110</vt:lpstr>
      <vt:lpstr>Slide 111</vt:lpstr>
      <vt:lpstr>Slide 112</vt:lpstr>
      <vt:lpstr>Slide 113</vt:lpstr>
      <vt:lpstr>Slide 114</vt:lpstr>
      <vt:lpstr>National Adjustment of 2011</vt:lpstr>
      <vt:lpstr>Slide 116</vt:lpstr>
      <vt:lpstr>Slide 117</vt:lpstr>
      <vt:lpstr>Expected overall coordinate change from NA2011</vt:lpstr>
      <vt:lpstr>Slide 119</vt:lpstr>
      <vt:lpstr>Slide 120</vt:lpstr>
      <vt:lpstr>When will NA2011 be done?</vt:lpstr>
      <vt:lpstr>Slide 122</vt:lpstr>
      <vt:lpstr>OPUS-Net</vt:lpstr>
      <vt:lpstr>OPUS-Net</vt:lpstr>
      <vt:lpstr>Slide 125</vt:lpstr>
      <vt:lpstr>OPUS-Net</vt:lpstr>
      <vt:lpstr>OPUS-Net</vt:lpstr>
      <vt:lpstr>OPUS-Net</vt:lpstr>
      <vt:lpstr>OPUS-Net</vt:lpstr>
      <vt:lpstr>OPUS-Net</vt:lpstr>
      <vt:lpstr>NGS Antenna Calibration  – Relative vs. Absolute GNSS Antenna Calibration</vt:lpstr>
      <vt:lpstr>Slide 132</vt:lpstr>
      <vt:lpstr>Slide 133</vt:lpstr>
      <vt:lpstr>Slide 134</vt:lpstr>
      <vt:lpstr>OPUS-Net</vt:lpstr>
      <vt:lpstr>OPUS-mapper</vt:lpstr>
      <vt:lpstr>OPUS-Mapper</vt:lpstr>
      <vt:lpstr>OPUS-Mapper</vt:lpstr>
      <vt:lpstr>OPUS-Mapper</vt:lpstr>
      <vt:lpstr>OPUS-Mapper</vt:lpstr>
      <vt:lpstr>OPUS-Mapper</vt:lpstr>
      <vt:lpstr>OPUS-Mapper</vt:lpstr>
      <vt:lpstr>OPUS-Mapper</vt:lpstr>
      <vt:lpstr>Other gnss</vt:lpstr>
      <vt:lpstr>Other GNSS</vt:lpstr>
      <vt:lpstr>Other GNSS</vt:lpstr>
      <vt:lpstr>Other GNSS</vt:lpstr>
      <vt:lpstr>Other GNSS</vt:lpstr>
      <vt:lpstr>Other GNSS</vt:lpstr>
      <vt:lpstr>Other GNSS</vt:lpstr>
      <vt:lpstr>Other GNSS</vt:lpstr>
      <vt:lpstr>Other GNSS</vt:lpstr>
      <vt:lpstr>Other GNSS</vt:lpstr>
      <vt:lpstr>OPUS-Projects</vt:lpstr>
      <vt:lpstr>OPUS-Projects</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The OPUS-Projects Interface</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Uploading Data to a project</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View and Process A Session</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Manage a project</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an Individual site page</vt:lpstr>
      <vt:lpstr>Slide 233</vt:lpstr>
      <vt:lpstr>Slide 234</vt:lpstr>
      <vt:lpstr>Slide 235</vt:lpstr>
      <vt:lpstr>Slide 236</vt:lpstr>
      <vt:lpstr>Slide 237</vt:lpstr>
      <vt:lpstr>Slide 238</vt:lpstr>
      <vt:lpstr>Slide 239</vt:lpstr>
      <vt:lpstr>2011 Geoid Slope Validation Survey</vt:lpstr>
      <vt:lpstr>Slide 241</vt:lpstr>
      <vt:lpstr>Slide 242</vt:lpstr>
      <vt:lpstr>New Developments for OPUS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Joe Evjen</cp:lastModifiedBy>
  <cp:revision>639</cp:revision>
  <dcterms:created xsi:type="dcterms:W3CDTF">2008-05-15T03:25:25Z</dcterms:created>
  <dcterms:modified xsi:type="dcterms:W3CDTF">2012-02-07T21:21:12Z</dcterms:modified>
  <cp:category>workshop</cp:category>
</cp:coreProperties>
</file>