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89" r:id="rId2"/>
    <p:sldMasterId id="2147483917" r:id="rId3"/>
    <p:sldMasterId id="2147483945" r:id="rId4"/>
    <p:sldMasterId id="2147483959" r:id="rId5"/>
    <p:sldMasterId id="2147483971" r:id="rId6"/>
    <p:sldMasterId id="2147483996" r:id="rId7"/>
  </p:sldMasterIdLst>
  <p:notesMasterIdLst>
    <p:notesMasterId r:id="rId57"/>
  </p:notesMasterIdLst>
  <p:handoutMasterIdLst>
    <p:handoutMasterId r:id="rId58"/>
  </p:handoutMasterIdLst>
  <p:sldIdLst>
    <p:sldId id="261" r:id="rId8"/>
    <p:sldId id="814" r:id="rId9"/>
    <p:sldId id="839" r:id="rId10"/>
    <p:sldId id="633" r:id="rId11"/>
    <p:sldId id="634" r:id="rId12"/>
    <p:sldId id="765" r:id="rId13"/>
    <p:sldId id="635" r:id="rId14"/>
    <p:sldId id="370" r:id="rId15"/>
    <p:sldId id="629" r:id="rId16"/>
    <p:sldId id="842" r:id="rId17"/>
    <p:sldId id="672" r:id="rId18"/>
    <p:sldId id="673" r:id="rId19"/>
    <p:sldId id="709" r:id="rId20"/>
    <p:sldId id="675" r:id="rId21"/>
    <p:sldId id="640" r:id="rId22"/>
    <p:sldId id="802" r:id="rId23"/>
    <p:sldId id="711" r:id="rId24"/>
    <p:sldId id="808" r:id="rId25"/>
    <p:sldId id="809" r:id="rId26"/>
    <p:sldId id="810" r:id="rId27"/>
    <p:sldId id="811" r:id="rId28"/>
    <p:sldId id="816" r:id="rId29"/>
    <p:sldId id="817" r:id="rId30"/>
    <p:sldId id="818" r:id="rId31"/>
    <p:sldId id="689" r:id="rId32"/>
    <p:sldId id="829" r:id="rId33"/>
    <p:sldId id="821" r:id="rId34"/>
    <p:sldId id="823" r:id="rId35"/>
    <p:sldId id="826" r:id="rId36"/>
    <p:sldId id="830" r:id="rId37"/>
    <p:sldId id="772" r:id="rId38"/>
    <p:sldId id="827" r:id="rId39"/>
    <p:sldId id="845" r:id="rId40"/>
    <p:sldId id="838" r:id="rId41"/>
    <p:sldId id="831" r:id="rId42"/>
    <p:sldId id="836" r:id="rId43"/>
    <p:sldId id="837" r:id="rId44"/>
    <p:sldId id="832" r:id="rId45"/>
    <p:sldId id="844" r:id="rId46"/>
    <p:sldId id="833" r:id="rId47"/>
    <p:sldId id="834" r:id="rId48"/>
    <p:sldId id="835" r:id="rId49"/>
    <p:sldId id="847" r:id="rId50"/>
    <p:sldId id="849" r:id="rId51"/>
    <p:sldId id="850" r:id="rId52"/>
    <p:sldId id="853" r:id="rId53"/>
    <p:sldId id="854" r:id="rId54"/>
    <p:sldId id="856" r:id="rId55"/>
    <p:sldId id="813" r:id="rId56"/>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5/21/2019</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geod.nrcan.gc.ca/products/html-public/GSDpublications/Papers/English/itrf/mike/nad83csr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By fixing the </a:t>
            </a:r>
            <a:r>
              <a:rPr lang="en-US" altLang="en-US" dirty="0" err="1" smtClean="0"/>
              <a:t>geopotential</a:t>
            </a:r>
            <a:r>
              <a:rPr lang="en-US" altLang="en-US" dirty="0" smtClean="0"/>
              <a:t> value at the origin point, it was possible to ensure that the origins of IGLD 85 and NAVD 88 aligned.</a:t>
            </a:r>
          </a:p>
          <a:p>
            <a:pPr eaLnBrk="1" hangingPunct="1"/>
            <a:endParaRPr lang="en-US" altLang="en-US" dirty="0" smtClean="0"/>
          </a:p>
          <a:p>
            <a:pPr eaLnBrk="1" hangingPunct="1"/>
            <a:r>
              <a:rPr lang="en-US" altLang="en-US" dirty="0" smtClean="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smtClean="0"/>
          </a:p>
          <a:p>
            <a:pPr eaLnBrk="1" hangingPunct="1"/>
            <a:r>
              <a:rPr lang="en-US" altLang="en-US" dirty="0" smtClean="0"/>
              <a:t>Note that the designation of the vertical control point at Father Point is “1250 G=NAVD 88 DATUM POINT” for PID# TY5255 and is not available from the publicly accessible NGSIDB.</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AA55042A-F854-419C-BAD5-567A47343BE7}" type="slidenum">
              <a:rPr lang="en-US" smtClean="0">
                <a:latin typeface="Times New Roman" pitchFamily="18" charset="0"/>
              </a:rPr>
              <a:pPr/>
              <a:t>14</a:t>
            </a:fld>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272968E9-BC83-4E3B-8A4F-9C27AAE2D98B}" type="slidenum">
              <a:rPr lang="en-US" smtClean="0">
                <a:latin typeface="Times New Roman" pitchFamily="18" charset="0"/>
              </a:rPr>
              <a:pPr/>
              <a:t>15</a:t>
            </a:fld>
            <a:endParaRPr lang="en-US" smtClean="0">
              <a:latin typeface="Times New Roman" pitchFamily="18" charset="0"/>
            </a:endParaRPr>
          </a:p>
        </p:txBody>
      </p:sp>
      <p:sp>
        <p:nvSpPr>
          <p:cNvPr id="62467" name="Rectangle 2"/>
          <p:cNvSpPr>
            <a:spLocks noGrp="1" noRot="1" noChangeAspect="1" noChangeArrowheads="1" noTextEdit="1"/>
          </p:cNvSpPr>
          <p:nvPr>
            <p:ph type="sldImg"/>
          </p:nvPr>
        </p:nvSpPr>
        <p:spPr>
          <a:xfrm>
            <a:off x="2897188" y="527050"/>
            <a:ext cx="3505200" cy="2628900"/>
          </a:xfrm>
          <a:ln/>
        </p:spPr>
      </p:sp>
      <p:sp>
        <p:nvSpPr>
          <p:cNvPr id="62468" name="Rectangle 3"/>
          <p:cNvSpPr>
            <a:spLocks noGrp="1" noChangeArrowheads="1"/>
          </p:cNvSpPr>
          <p:nvPr>
            <p:ph type="body" idx="1"/>
          </p:nvPr>
        </p:nvSpPr>
        <p:spPr>
          <a:xfrm>
            <a:off x="930047" y="3330175"/>
            <a:ext cx="7436312"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endParaRPr lang="en-US" smtClean="0">
              <a:latin typeface="Palatino Linotype"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7A39E3E2-23AE-426B-98AB-1364BDB77AB5}" type="slidenum">
              <a:rPr lang="en-US" smtClean="0">
                <a:latin typeface="Times New Roman" pitchFamily="18" charset="0"/>
              </a:rPr>
              <a:pPr/>
              <a:t>16</a:t>
            </a:fld>
            <a:endParaRPr lang="en-US" smtClean="0">
              <a:latin typeface="Times New Roman" pitchFamily="18"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This slide shows what NGS now knows about the error in NAVD 88 itself.  Using a continental geoid computed from the GRACE satellite, a bias and tilt in NAVD 88 has been computed using GPS derived ellipsoid heights on NAVD 88 bench marks.  These are now known errors that exist in all NAVD 88 bench marks.  This datum realization error, relative to the geoid, is over and above the errors from marks moving.</a:t>
            </a:r>
          </a:p>
        </p:txBody>
      </p:sp>
    </p:spTree>
    <p:extLst>
      <p:ext uri="{BB962C8B-B14F-4D97-AF65-F5344CB8AC3E}">
        <p14:creationId xmlns:p14="http://schemas.microsoft.com/office/powerpoint/2010/main" val="25525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0970" eaLnBrk="0" hangingPunct="0">
              <a:defRPr>
                <a:solidFill>
                  <a:schemeClr val="tx1"/>
                </a:solidFill>
                <a:latin typeface="Symbol" pitchFamily="18" charset="2"/>
              </a:defRPr>
            </a:lvl1pPr>
            <a:lvl2pPr marL="702756" indent="-270291" defTabSz="900970" eaLnBrk="0" hangingPunct="0">
              <a:defRPr>
                <a:solidFill>
                  <a:schemeClr val="tx1"/>
                </a:solidFill>
                <a:latin typeface="Symbol" pitchFamily="18" charset="2"/>
              </a:defRPr>
            </a:lvl2pPr>
            <a:lvl3pPr marL="1081164" indent="-216233" defTabSz="900970" eaLnBrk="0" hangingPunct="0">
              <a:defRPr>
                <a:solidFill>
                  <a:schemeClr val="tx1"/>
                </a:solidFill>
                <a:latin typeface="Symbol" pitchFamily="18" charset="2"/>
              </a:defRPr>
            </a:lvl3pPr>
            <a:lvl4pPr marL="1513629" indent="-216233" defTabSz="900970" eaLnBrk="0" hangingPunct="0">
              <a:defRPr>
                <a:solidFill>
                  <a:schemeClr val="tx1"/>
                </a:solidFill>
                <a:latin typeface="Symbol" pitchFamily="18" charset="2"/>
              </a:defRPr>
            </a:lvl4pPr>
            <a:lvl5pPr marL="1946095" indent="-216233" defTabSz="900970" eaLnBrk="0" hangingPunct="0">
              <a:defRPr>
                <a:solidFill>
                  <a:schemeClr val="tx1"/>
                </a:solidFill>
                <a:latin typeface="Symbol" pitchFamily="18" charset="2"/>
              </a:defRPr>
            </a:lvl5pPr>
            <a:lvl6pPr marL="2378560" indent="-216233" defTabSz="900970" eaLnBrk="0" fontAlgn="base" hangingPunct="0">
              <a:spcBef>
                <a:spcPct val="0"/>
              </a:spcBef>
              <a:spcAft>
                <a:spcPct val="0"/>
              </a:spcAft>
              <a:defRPr>
                <a:solidFill>
                  <a:schemeClr val="tx1"/>
                </a:solidFill>
                <a:latin typeface="Symbol" pitchFamily="18" charset="2"/>
              </a:defRPr>
            </a:lvl6pPr>
            <a:lvl7pPr marL="2811026" indent="-216233" defTabSz="900970" eaLnBrk="0" fontAlgn="base" hangingPunct="0">
              <a:spcBef>
                <a:spcPct val="0"/>
              </a:spcBef>
              <a:spcAft>
                <a:spcPct val="0"/>
              </a:spcAft>
              <a:defRPr>
                <a:solidFill>
                  <a:schemeClr val="tx1"/>
                </a:solidFill>
                <a:latin typeface="Symbol" pitchFamily="18" charset="2"/>
              </a:defRPr>
            </a:lvl7pPr>
            <a:lvl8pPr marL="3243491" indent="-216233" defTabSz="900970" eaLnBrk="0" fontAlgn="base" hangingPunct="0">
              <a:spcBef>
                <a:spcPct val="0"/>
              </a:spcBef>
              <a:spcAft>
                <a:spcPct val="0"/>
              </a:spcAft>
              <a:defRPr>
                <a:solidFill>
                  <a:schemeClr val="tx1"/>
                </a:solidFill>
                <a:latin typeface="Symbol" pitchFamily="18" charset="2"/>
              </a:defRPr>
            </a:lvl8pPr>
            <a:lvl9pPr marL="3675957" indent="-216233" defTabSz="900970" eaLnBrk="0" fontAlgn="base" hangingPunct="0">
              <a:spcBef>
                <a:spcPct val="0"/>
              </a:spcBef>
              <a:spcAft>
                <a:spcPct val="0"/>
              </a:spcAft>
              <a:defRPr>
                <a:solidFill>
                  <a:schemeClr val="tx1"/>
                </a:solidFill>
                <a:latin typeface="Symbol" pitchFamily="18" charset="2"/>
              </a:defRPr>
            </a:lvl9pPr>
          </a:lstStyle>
          <a:p>
            <a:fld id="{CD1B57B5-EC91-4186-8AE7-DD4049597B94}" type="slidenum">
              <a:rPr lang="en-US" smtClean="0">
                <a:solidFill>
                  <a:prstClr val="black"/>
                </a:solidFill>
                <a:latin typeface="Times New Roman" pitchFamily="18" charset="0"/>
              </a:rPr>
              <a:pPr/>
              <a:t>17</a:t>
            </a:fld>
            <a:endParaRPr lang="en-US" smtClean="0">
              <a:solidFill>
                <a:prstClr val="black"/>
              </a:solidFill>
              <a:latin typeface="Times New Roman" pitchFamily="18" charset="0"/>
            </a:endParaRPr>
          </a:p>
        </p:txBody>
      </p:sp>
      <p:sp>
        <p:nvSpPr>
          <p:cNvPr id="63491" name="Rectangle 2"/>
          <p:cNvSpPr>
            <a:spLocks noGrp="1" noRot="1" noChangeAspect="1" noChangeArrowheads="1" noTextEdit="1"/>
          </p:cNvSpPr>
          <p:nvPr>
            <p:ph type="sldImg"/>
          </p:nvPr>
        </p:nvSpPr>
        <p:spPr>
          <a:xfrm>
            <a:off x="2895600" y="525463"/>
            <a:ext cx="3505200" cy="2628900"/>
          </a:xfrm>
          <a:ln/>
        </p:spPr>
      </p:sp>
      <p:sp>
        <p:nvSpPr>
          <p:cNvPr id="63492" name="Rectangle 3"/>
          <p:cNvSpPr>
            <a:spLocks noGrp="1" noChangeArrowheads="1"/>
          </p:cNvSpPr>
          <p:nvPr>
            <p:ph type="body" idx="1"/>
          </p:nvPr>
        </p:nvSpPr>
        <p:spPr>
          <a:xfrm>
            <a:off x="1238714" y="3330173"/>
            <a:ext cx="6818974" cy="31539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hlinkClick r:id="rId3"/>
              </a:rPr>
              <a:t>Realization and unification of NAD83 in Canada and the U.S. via the ITRF.</a:t>
            </a:r>
            <a:r>
              <a:rPr lang="en-US" smtClean="0"/>
              <a:t> </a:t>
            </a:r>
          </a:p>
          <a:p>
            <a:r>
              <a:rPr lang="en-US" smtClean="0"/>
              <a:t>http://www.geod.nrcan.gc.ca &gt; Geodetic Survey Division &gt; Publications &gt; Papers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DE7E346-3EC3-4954-8ACA-235410119CCC}" type="slidenum">
              <a:rPr lang="en-US" altLang="en-US" smtClean="0">
                <a:cs typeface="Arial" panose="020B0604020202020204" pitchFamily="34" charset="0"/>
              </a:rPr>
              <a:pPr/>
              <a:t>19</a:t>
            </a:fld>
            <a:endParaRPr lang="en-US" altLang="en-US" smtClean="0">
              <a:cs typeface="Arial" panose="020B0604020202020204" pitchFamily="34" charset="0"/>
            </a:endParaRPr>
          </a:p>
        </p:txBody>
      </p:sp>
    </p:spTree>
    <p:extLst>
      <p:ext uri="{BB962C8B-B14F-4D97-AF65-F5344CB8AC3E}">
        <p14:creationId xmlns:p14="http://schemas.microsoft.com/office/powerpoint/2010/main" val="3497640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50888" indent="-288925">
              <a:defRPr>
                <a:solidFill>
                  <a:schemeClr val="tx1"/>
                </a:solidFill>
                <a:latin typeface="Calibri" panose="020F0502020204030204" pitchFamily="34" charset="0"/>
                <a:ea typeface="ＭＳ Ｐゴシック" panose="020B0600070205080204" pitchFamily="34" charset="-128"/>
              </a:defRPr>
            </a:lvl2pPr>
            <a:lvl3pPr marL="1157288" indent="-230188">
              <a:defRPr>
                <a:solidFill>
                  <a:schemeClr val="tx1"/>
                </a:solidFill>
                <a:latin typeface="Calibri" panose="020F0502020204030204" pitchFamily="34" charset="0"/>
                <a:ea typeface="ＭＳ Ｐゴシック" panose="020B0600070205080204" pitchFamily="34" charset="-128"/>
              </a:defRPr>
            </a:lvl3pPr>
            <a:lvl4pPr marL="1619250" indent="-230188">
              <a:defRPr>
                <a:solidFill>
                  <a:schemeClr val="tx1"/>
                </a:solidFill>
                <a:latin typeface="Calibri" panose="020F0502020204030204" pitchFamily="34" charset="0"/>
                <a:ea typeface="ＭＳ Ｐゴシック" panose="020B0600070205080204" pitchFamily="34" charset="-128"/>
              </a:defRPr>
            </a:lvl4pPr>
            <a:lvl5pPr marL="2081213" indent="-230188">
              <a:defRPr>
                <a:solidFill>
                  <a:schemeClr val="tx1"/>
                </a:solidFill>
                <a:latin typeface="Calibri" panose="020F0502020204030204" pitchFamily="34" charset="0"/>
                <a:ea typeface="ＭＳ Ｐゴシック" panose="020B0600070205080204" pitchFamily="34" charset="-128"/>
              </a:defRPr>
            </a:lvl5pPr>
            <a:lvl6pPr marL="25384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956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528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10013" indent="-230188"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49AA8B9-17FF-49B6-A243-4B144882B230}" type="slidenum">
              <a:rPr lang="en-US" altLang="en-US" smtClean="0">
                <a:cs typeface="Arial" panose="020B0604020202020204" pitchFamily="34" charset="0"/>
              </a:rPr>
              <a:pPr/>
              <a:t>21</a:t>
            </a:fld>
            <a:endParaRPr lang="en-US" altLang="en-US" smtClean="0">
              <a:cs typeface="Arial" panose="020B0604020202020204" pitchFamily="34" charset="0"/>
            </a:endParaRPr>
          </a:p>
        </p:txBody>
      </p:sp>
    </p:spTree>
    <p:extLst>
      <p:ext uri="{BB962C8B-B14F-4D97-AF65-F5344CB8AC3E}">
        <p14:creationId xmlns:p14="http://schemas.microsoft.com/office/powerpoint/2010/main" val="153556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Things</a:t>
            </a:r>
            <a:r>
              <a:rPr lang="en-US" baseline="0" dirty="0" smtClean="0"/>
              <a:t> are looking up! GNSS technologies simplify and improve access to and accuracy of our spatial reference system.</a:t>
            </a:r>
          </a:p>
          <a:p>
            <a:endParaRPr lang="en-US" baseline="0" dirty="0" smtClean="0"/>
          </a:p>
          <a:p>
            <a:r>
              <a:rPr lang="en-US" baseline="0" dirty="0" smtClean="0"/>
              <a:t>While we can continue to leverage this technology to maintain the old </a:t>
            </a:r>
            <a:r>
              <a:rPr lang="en-US" baseline="0" dirty="0" err="1" smtClean="0"/>
              <a:t>datums</a:t>
            </a:r>
            <a:r>
              <a:rPr lang="en-US" baseline="0" dirty="0" smtClean="0"/>
              <a:t>, it makes sense to adopt GRAV-D results in an unpolluted form, and align it to modern global standards.</a:t>
            </a:r>
            <a:endParaRPr lang="en-US" dirty="0"/>
          </a:p>
        </p:txBody>
      </p:sp>
      <p:sp>
        <p:nvSpPr>
          <p:cNvPr id="4" name="Slide Number Placeholder 3"/>
          <p:cNvSpPr>
            <a:spLocks noGrp="1"/>
          </p:cNvSpPr>
          <p:nvPr>
            <p:ph type="sldNum" sz="quarter" idx="10"/>
          </p:nvPr>
        </p:nvSpPr>
        <p:spPr/>
        <p:txBody>
          <a:bodyPr/>
          <a:lstStyle/>
          <a:p>
            <a:fld id="{0D46DE8B-F250-4584-83EE-1EA3792DC8CC}" type="slidenum">
              <a:rPr lang="en-US" smtClean="0"/>
              <a:t>22</a:t>
            </a:fld>
            <a:endParaRPr lang="en-US"/>
          </a:p>
        </p:txBody>
      </p:sp>
    </p:spTree>
    <p:extLst>
      <p:ext uri="{BB962C8B-B14F-4D97-AF65-F5344CB8AC3E}">
        <p14:creationId xmlns:p14="http://schemas.microsoft.com/office/powerpoint/2010/main" val="41032767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GRAV-D is the NGS project designed to replace NAVD88 with a vertical datum based upon a gravimetric geoid accurate to 1 cm.  Heights above this datum will be accessed via GNSS measurements. Three thrusts of project.  Launch USGS collaboration for simultaneous mag measurement.</a:t>
            </a:r>
          </a:p>
        </p:txBody>
      </p:sp>
    </p:spTree>
    <p:extLst>
      <p:ext uri="{BB962C8B-B14F-4D97-AF65-F5344CB8AC3E}">
        <p14:creationId xmlns:p14="http://schemas.microsoft.com/office/powerpoint/2010/main" val="2644594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defTabSz="916906"/>
            <a:fld id="{4903CA10-6E57-4DBB-805C-6410B52A72D6}" type="slidenum">
              <a:rPr lang="en-US" smtClean="0"/>
              <a:pPr defTabSz="916906"/>
              <a:t>25</a:t>
            </a:fld>
            <a:endParaRPr lang="en-US" dirty="0" smtClean="0"/>
          </a:p>
        </p:txBody>
      </p:sp>
      <p:sp>
        <p:nvSpPr>
          <p:cNvPr id="163843"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xfrm>
            <a:off x="1239106" y="3318779"/>
            <a:ext cx="6932731" cy="3144231"/>
          </a:xfrm>
          <a:ln/>
        </p:spPr>
        <p:txBody>
          <a:bodyPr/>
          <a:lstStyle/>
          <a:p>
            <a:pPr>
              <a:buFont typeface="Arial" pitchFamily="34" charset="0"/>
              <a:buChar char="•"/>
              <a:defRPr/>
            </a:pPr>
            <a:r>
              <a:rPr lang="en-US" dirty="0" smtClean="0"/>
              <a:t> Multiple questions come up about using the new vertical datum.  Two examples are given in the next few slides.  The first is the example of how the new datum will address subsidence, say for floodplain mapping.  The second example is about how the datum will be accessible when there aren’t bench marks in the immediate region of interest.  Both examples rely on this simple formula:</a:t>
            </a:r>
          </a:p>
          <a:p>
            <a:pPr marL="669229" lvl="1" indent="-228555">
              <a:buFontTx/>
              <a:buAutoNum type="arabicParenR"/>
              <a:defRPr/>
            </a:pPr>
            <a:r>
              <a:rPr lang="en-US" dirty="0" smtClean="0"/>
              <a:t>Get an ellipsoid height (h) from GNSS in the latest geometric datum (the replacement for NAD 83)</a:t>
            </a:r>
          </a:p>
          <a:p>
            <a:pPr marL="669229" lvl="1" indent="-228555">
              <a:buFontTx/>
              <a:buAutoNum type="arabicParenR"/>
              <a:defRPr/>
            </a:pPr>
            <a:r>
              <a:rPr lang="en-US" strike="sngStrike" dirty="0" smtClean="0"/>
              <a:t>Remove</a:t>
            </a:r>
            <a:r>
              <a:rPr lang="en-US" dirty="0" smtClean="0"/>
              <a:t> </a:t>
            </a:r>
            <a:r>
              <a:rPr lang="en-US" dirty="0" smtClean="0">
                <a:solidFill>
                  <a:srgbClr val="FF0000"/>
                </a:solidFill>
              </a:rPr>
              <a:t>Subtract </a:t>
            </a:r>
            <a:r>
              <a:rPr lang="en-US" dirty="0" smtClean="0"/>
              <a:t>the NGS provided </a:t>
            </a:r>
            <a:r>
              <a:rPr lang="en-US" dirty="0" err="1" smtClean="0"/>
              <a:t>geoid</a:t>
            </a:r>
            <a:r>
              <a:rPr lang="en-US" strike="sngStrike" dirty="0" smtClean="0"/>
              <a:t> model</a:t>
            </a:r>
            <a:r>
              <a:rPr lang="en-US" dirty="0" smtClean="0"/>
              <a:t>  </a:t>
            </a:r>
            <a:r>
              <a:rPr lang="en-US" dirty="0" smtClean="0">
                <a:solidFill>
                  <a:srgbClr val="FF0000"/>
                </a:solidFill>
              </a:rPr>
              <a:t>height </a:t>
            </a:r>
            <a:r>
              <a:rPr lang="en-US" dirty="0" smtClean="0"/>
              <a:t>(N)</a:t>
            </a:r>
          </a:p>
          <a:p>
            <a:pPr marL="669229" lvl="1" indent="-228555">
              <a:buFontTx/>
              <a:buAutoNum type="arabicParenR"/>
              <a:defRPr/>
            </a:pPr>
            <a:r>
              <a:rPr lang="en-US" dirty="0" smtClean="0"/>
              <a:t>The </a:t>
            </a:r>
            <a:r>
              <a:rPr lang="en-US" dirty="0" err="1" smtClean="0"/>
              <a:t>orthometric</a:t>
            </a:r>
            <a:r>
              <a:rPr lang="en-US" dirty="0" smtClean="0"/>
              <a:t> height in the new datum (H) is just H=h-N</a:t>
            </a:r>
          </a:p>
          <a:p>
            <a:pPr>
              <a:buFont typeface="Arial" pitchFamily="34" charset="0"/>
              <a:buChar char="•"/>
              <a:defRPr/>
            </a:pPr>
            <a:r>
              <a:rPr lang="en-US" dirty="0" smtClean="0"/>
              <a:t> NGS will eventually stop making the claim that we “know” the heights of bench marks as the method of providing access to the vertical datum.  What NGS will do is provide the </a:t>
            </a:r>
            <a:r>
              <a:rPr lang="en-US" dirty="0" err="1" smtClean="0"/>
              <a:t>orthometric</a:t>
            </a:r>
            <a:r>
              <a:rPr lang="en-US" dirty="0" smtClean="0"/>
              <a:t> height to a user on the day of their survey (and with the disclaimer that this height should not be taken as “known” for very long, due to the dynamic nature of the Earth).</a:t>
            </a:r>
          </a:p>
          <a:p>
            <a:pPr>
              <a:defRPr/>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18">
              <a:spcBef>
                <a:spcPct val="30000"/>
              </a:spcBef>
              <a:defRPr sz="1200">
                <a:solidFill>
                  <a:schemeClr val="tx1"/>
                </a:solidFill>
                <a:latin typeface="Calibri" pitchFamily="34" charset="0"/>
              </a:defRPr>
            </a:lvl1pPr>
            <a:lvl2pPr marL="751940" indent="-289208" defTabSz="914218">
              <a:spcBef>
                <a:spcPct val="30000"/>
              </a:spcBef>
              <a:defRPr sz="1200">
                <a:solidFill>
                  <a:schemeClr val="tx1"/>
                </a:solidFill>
                <a:latin typeface="Calibri" pitchFamily="34" charset="0"/>
              </a:defRPr>
            </a:lvl2pPr>
            <a:lvl3pPr marL="1156830" indent="-231366" defTabSz="914218">
              <a:spcBef>
                <a:spcPct val="30000"/>
              </a:spcBef>
              <a:defRPr sz="1200">
                <a:solidFill>
                  <a:schemeClr val="tx1"/>
                </a:solidFill>
                <a:latin typeface="Calibri" pitchFamily="34" charset="0"/>
              </a:defRPr>
            </a:lvl3pPr>
            <a:lvl4pPr marL="1619562" indent="-231366" defTabSz="914218">
              <a:spcBef>
                <a:spcPct val="30000"/>
              </a:spcBef>
              <a:defRPr sz="1200">
                <a:solidFill>
                  <a:schemeClr val="tx1"/>
                </a:solidFill>
                <a:latin typeface="Calibri" pitchFamily="34" charset="0"/>
              </a:defRPr>
            </a:lvl4pPr>
            <a:lvl5pPr marL="2082295" indent="-231366" defTabSz="914218">
              <a:spcBef>
                <a:spcPct val="30000"/>
              </a:spcBef>
              <a:defRPr sz="1200">
                <a:solidFill>
                  <a:schemeClr val="tx1"/>
                </a:solidFill>
                <a:latin typeface="Calibri" pitchFamily="34" charset="0"/>
              </a:defRPr>
            </a:lvl5pPr>
            <a:lvl6pPr marL="2545027" indent="-231366" defTabSz="914218" eaLnBrk="0" fontAlgn="base" hangingPunct="0">
              <a:spcBef>
                <a:spcPct val="30000"/>
              </a:spcBef>
              <a:spcAft>
                <a:spcPct val="0"/>
              </a:spcAft>
              <a:defRPr sz="1200">
                <a:solidFill>
                  <a:schemeClr val="tx1"/>
                </a:solidFill>
                <a:latin typeface="Calibri" pitchFamily="34" charset="0"/>
              </a:defRPr>
            </a:lvl6pPr>
            <a:lvl7pPr marL="3007759" indent="-231366" defTabSz="914218" eaLnBrk="0" fontAlgn="base" hangingPunct="0">
              <a:spcBef>
                <a:spcPct val="30000"/>
              </a:spcBef>
              <a:spcAft>
                <a:spcPct val="0"/>
              </a:spcAft>
              <a:defRPr sz="1200">
                <a:solidFill>
                  <a:schemeClr val="tx1"/>
                </a:solidFill>
                <a:latin typeface="Calibri" pitchFamily="34" charset="0"/>
              </a:defRPr>
            </a:lvl7pPr>
            <a:lvl8pPr marL="3470491" indent="-231366" defTabSz="914218" eaLnBrk="0" fontAlgn="base" hangingPunct="0">
              <a:spcBef>
                <a:spcPct val="30000"/>
              </a:spcBef>
              <a:spcAft>
                <a:spcPct val="0"/>
              </a:spcAft>
              <a:defRPr sz="1200">
                <a:solidFill>
                  <a:schemeClr val="tx1"/>
                </a:solidFill>
                <a:latin typeface="Calibri" pitchFamily="34" charset="0"/>
              </a:defRPr>
            </a:lvl8pPr>
            <a:lvl9pPr marL="3933223" indent="-231366" defTabSz="914218" eaLnBrk="0" fontAlgn="base" hangingPunct="0">
              <a:spcBef>
                <a:spcPct val="30000"/>
              </a:spcBef>
              <a:spcAft>
                <a:spcPct val="0"/>
              </a:spcAft>
              <a:defRPr sz="1200">
                <a:solidFill>
                  <a:schemeClr val="tx1"/>
                </a:solidFill>
                <a:latin typeface="Calibri" pitchFamily="34" charset="0"/>
              </a:defRPr>
            </a:lvl9pPr>
          </a:lstStyle>
          <a:p>
            <a:pPr>
              <a:spcBef>
                <a:spcPct val="0"/>
              </a:spcBef>
            </a:pPr>
            <a:fld id="{506D509A-BFD5-4D5F-AAD1-E7FC90ED03FB}" type="slidenum">
              <a:rPr lang="en-US" altLang="en-US">
                <a:latin typeface="Times New Roman" pitchFamily="18" charset="0"/>
              </a:rPr>
              <a:pPr>
                <a:spcBef>
                  <a:spcPct val="0"/>
                </a:spcBef>
              </a:pPr>
              <a:t>3</a:t>
            </a:fld>
            <a:endParaRPr lang="en-US" altLang="en-US">
              <a:latin typeface="Times New Roman" pitchFamily="18"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06995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6" name="Shape 1037"/>
          <p:cNvSpPr>
            <a:spLocks noGrp="1" noRot="1" noChangeAspect="1" noTextEdit="1"/>
          </p:cNvSpPr>
          <p:nvPr>
            <p:ph type="sldImg" idx="2"/>
          </p:nvPr>
        </p:nvSpPr>
        <p:spPr bwMode="auto">
          <a:xfrm>
            <a:off x="1143000" y="685800"/>
            <a:ext cx="4572000" cy="3429000"/>
          </a:xfrm>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129027" name="Shape 1038"/>
          <p:cNvSpPr>
            <a:spLocks noGrp="1"/>
          </p:cNvSpPr>
          <p:nvPr>
            <p:ph type="body" idx="1"/>
          </p:nvPr>
        </p:nvSpPr>
        <p:spPr bwMode="auto">
          <a:xfrm>
            <a:off x="686112" y="4343713"/>
            <a:ext cx="5485778" cy="4115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2" tIns="45695" rIns="91392" bIns="45695" numCol="1" anchor="t" anchorCtr="0" compatLnSpc="1">
            <a:prstTxWarp prst="textNoShape">
              <a:avLst/>
            </a:prstTxWarp>
          </a:bodyPr>
          <a:lstStyle/>
          <a:p>
            <a:pPr>
              <a:spcBef>
                <a:spcPct val="0"/>
              </a:spcBef>
            </a:pPr>
            <a:r>
              <a:rPr lang="en-US" altLang="en-US" sz="1800"/>
              <a:t>This slide is for more active users of the NSRS. So, we’ll be getting into a bit more technical detail than some need.</a:t>
            </a:r>
          </a:p>
        </p:txBody>
      </p:sp>
      <p:sp>
        <p:nvSpPr>
          <p:cNvPr id="129028" name="Shape 1039"/>
          <p:cNvSpPr>
            <a:spLocks noGrp="1"/>
          </p:cNvSpPr>
          <p:nvPr>
            <p:ph type="sldNum" sz="quarter" idx="5"/>
          </p:nvPr>
        </p:nvSpPr>
        <p:spPr bwMode="auto">
          <a:xfrm>
            <a:off x="3883296" y="8684298"/>
            <a:ext cx="2973149" cy="45813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5" rIns="91392" bIns="45695"/>
          <a:lstStyle>
            <a:lvl1pPr>
              <a:defRPr>
                <a:solidFill>
                  <a:schemeClr val="tx1"/>
                </a:solidFill>
                <a:latin typeface="Arial" pitchFamily="34" charset="0"/>
                <a:ea typeface="MS PGothic" pitchFamily="34" charset="-128"/>
              </a:defRPr>
            </a:lvl1pPr>
            <a:lvl2pPr marL="730171" indent="-280835">
              <a:defRPr>
                <a:solidFill>
                  <a:schemeClr val="tx1"/>
                </a:solidFill>
                <a:latin typeface="Arial" pitchFamily="34" charset="0"/>
                <a:ea typeface="MS PGothic" pitchFamily="34" charset="-128"/>
              </a:defRPr>
            </a:lvl2pPr>
            <a:lvl3pPr marL="1123340" indent="-224668">
              <a:defRPr>
                <a:solidFill>
                  <a:schemeClr val="tx1"/>
                </a:solidFill>
                <a:latin typeface="Arial" pitchFamily="34" charset="0"/>
                <a:ea typeface="MS PGothic" pitchFamily="34" charset="-128"/>
              </a:defRPr>
            </a:lvl3pPr>
            <a:lvl4pPr marL="1572677" indent="-224668">
              <a:defRPr>
                <a:solidFill>
                  <a:schemeClr val="tx1"/>
                </a:solidFill>
                <a:latin typeface="Arial" pitchFamily="34" charset="0"/>
                <a:ea typeface="MS PGothic" pitchFamily="34" charset="-128"/>
              </a:defRPr>
            </a:lvl4pPr>
            <a:lvl5pPr marL="2022013" indent="-224668">
              <a:defRPr>
                <a:solidFill>
                  <a:schemeClr val="tx1"/>
                </a:solidFill>
                <a:latin typeface="Arial" pitchFamily="34" charset="0"/>
                <a:ea typeface="MS PGothic" pitchFamily="34" charset="-128"/>
              </a:defRPr>
            </a:lvl5pPr>
            <a:lvl6pPr marL="2471349" indent="-224668" eaLnBrk="0" fontAlgn="base" hangingPunct="0">
              <a:spcBef>
                <a:spcPct val="0"/>
              </a:spcBef>
              <a:spcAft>
                <a:spcPct val="0"/>
              </a:spcAft>
              <a:defRPr>
                <a:solidFill>
                  <a:schemeClr val="tx1"/>
                </a:solidFill>
                <a:latin typeface="Arial" pitchFamily="34" charset="0"/>
                <a:ea typeface="MS PGothic" pitchFamily="34" charset="-128"/>
              </a:defRPr>
            </a:lvl6pPr>
            <a:lvl7pPr marL="2920685" indent="-224668" eaLnBrk="0" fontAlgn="base" hangingPunct="0">
              <a:spcBef>
                <a:spcPct val="0"/>
              </a:spcBef>
              <a:spcAft>
                <a:spcPct val="0"/>
              </a:spcAft>
              <a:defRPr>
                <a:solidFill>
                  <a:schemeClr val="tx1"/>
                </a:solidFill>
                <a:latin typeface="Arial" pitchFamily="34" charset="0"/>
                <a:ea typeface="MS PGothic" pitchFamily="34" charset="-128"/>
              </a:defRPr>
            </a:lvl7pPr>
            <a:lvl8pPr marL="3370021" indent="-224668" eaLnBrk="0" fontAlgn="base" hangingPunct="0">
              <a:spcBef>
                <a:spcPct val="0"/>
              </a:spcBef>
              <a:spcAft>
                <a:spcPct val="0"/>
              </a:spcAft>
              <a:defRPr>
                <a:solidFill>
                  <a:schemeClr val="tx1"/>
                </a:solidFill>
                <a:latin typeface="Arial" pitchFamily="34" charset="0"/>
                <a:ea typeface="MS PGothic" pitchFamily="34" charset="-128"/>
              </a:defRPr>
            </a:lvl8pPr>
            <a:lvl9pPr marL="3819357" indent="-224668" eaLnBrk="0" fontAlgn="base" hangingPunct="0">
              <a:spcBef>
                <a:spcPct val="0"/>
              </a:spcBef>
              <a:spcAft>
                <a:spcPct val="0"/>
              </a:spcAft>
              <a:defRPr>
                <a:solidFill>
                  <a:schemeClr val="tx1"/>
                </a:solidFill>
                <a:latin typeface="Arial" pitchFamily="34" charset="0"/>
                <a:ea typeface="MS PGothic" pitchFamily="34" charset="-128"/>
              </a:defRPr>
            </a:lvl9pPr>
          </a:lstStyle>
          <a:p>
            <a:pPr>
              <a:buSzPct val="25000"/>
            </a:pPr>
            <a:r>
              <a:rPr lang="en-US" altLang="en-US" smtClean="0">
                <a:solidFill>
                  <a:srgbClr val="000000"/>
                </a:solidFill>
                <a:latin typeface="Gill Sans MT" pitchFamily="34" charset="0"/>
              </a:rPr>
              <a:t> </a:t>
            </a:r>
          </a:p>
        </p:txBody>
      </p:sp>
    </p:spTree>
    <p:extLst>
      <p:ext uri="{BB962C8B-B14F-4D97-AF65-F5344CB8AC3E}">
        <p14:creationId xmlns:p14="http://schemas.microsoft.com/office/powerpoint/2010/main" val="4213315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lot of information is available on the NGS website, including:</a:t>
            </a:r>
          </a:p>
          <a:p>
            <a:pPr marL="628650" lvl="1" indent="-171450">
              <a:buFont typeface="Arial" panose="020B0604020202020204" pitchFamily="34" charset="0"/>
              <a:buChar char="•"/>
            </a:pPr>
            <a:r>
              <a:rPr lang="en-US" dirty="0"/>
              <a:t>2022 policy changes</a:t>
            </a:r>
          </a:p>
          <a:p>
            <a:pPr marL="628650" lvl="1" indent="-171450">
              <a:buFont typeface="Arial" panose="020B0604020202020204" pitchFamily="34" charset="0"/>
              <a:buChar char="•"/>
            </a:pPr>
            <a:r>
              <a:rPr lang="en-US" dirty="0"/>
              <a:t>Supporting information (old policy and manuals, new report on SPCS history)</a:t>
            </a:r>
          </a:p>
          <a:p>
            <a:pPr marL="628650" lvl="1" indent="-171450">
              <a:buFont typeface="Arial" panose="020B0604020202020204" pitchFamily="34" charset="0"/>
              <a:buChar char="•"/>
            </a:pPr>
            <a:r>
              <a:rPr lang="en-US" dirty="0"/>
              <a:t>Maps of preliminary SPCS2022 designs available for download</a:t>
            </a:r>
          </a:p>
          <a:p>
            <a:pPr marL="1085850" lvl="2" indent="-171450">
              <a:buFont typeface="Arial" panose="020B0604020202020204" pitchFamily="34" charset="0"/>
              <a:buChar char="•"/>
            </a:pPr>
            <a:r>
              <a:rPr lang="en-US" dirty="0"/>
              <a:t>Not all states yet available, but designs are in progress</a:t>
            </a:r>
          </a:p>
          <a:p>
            <a:pPr marL="1085850" lvl="2" indent="-171450">
              <a:buFont typeface="Arial" panose="020B0604020202020204" pitchFamily="34" charset="0"/>
              <a:buChar char="•"/>
            </a:pPr>
            <a:r>
              <a:rPr lang="en-US" dirty="0"/>
              <a:t>Includes maps of existing SPCS 83 for comparison</a:t>
            </a:r>
          </a:p>
        </p:txBody>
      </p:sp>
      <p:sp>
        <p:nvSpPr>
          <p:cNvPr id="4" name="Slide Number Placeholder 3"/>
          <p:cNvSpPr>
            <a:spLocks noGrp="1"/>
          </p:cNvSpPr>
          <p:nvPr>
            <p:ph type="sldNum" sz="quarter" idx="5"/>
          </p:nvPr>
        </p:nvSpPr>
        <p:spPr/>
        <p:txBody>
          <a:bodyPr/>
          <a:lstStyle/>
          <a:p>
            <a:fld id="{0D46DE8B-F250-4584-83EE-1EA3792DC8CC}" type="slidenum">
              <a:rPr lang="en-US" smtClean="0"/>
              <a:t>33</a:t>
            </a:fld>
            <a:endParaRPr lang="en-US" dirty="0"/>
          </a:p>
        </p:txBody>
      </p:sp>
    </p:spTree>
    <p:extLst>
      <p:ext uri="{BB962C8B-B14F-4D97-AF65-F5344CB8AC3E}">
        <p14:creationId xmlns:p14="http://schemas.microsoft.com/office/powerpoint/2010/main" val="2032979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2C0230C-0782-4A58-B9B3-A8F15A329C94}" type="slidenum">
              <a:rPr lang="en-US" altLang="en-US" sz="1200" smtClean="0">
                <a:solidFill>
                  <a:srgbClr val="000000"/>
                </a:solidFill>
              </a:rPr>
              <a:pPr/>
              <a:t>34</a:t>
            </a:fld>
            <a:endParaRPr lang="en-US" altLang="en-US" sz="1200" smtClean="0">
              <a:solidFill>
                <a:srgbClr val="000000"/>
              </a:solidFill>
            </a:endParaRPr>
          </a:p>
        </p:txBody>
      </p:sp>
    </p:spTree>
    <p:extLst>
      <p:ext uri="{BB962C8B-B14F-4D97-AF65-F5344CB8AC3E}">
        <p14:creationId xmlns:p14="http://schemas.microsoft.com/office/powerpoint/2010/main" val="65555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Now for the second part of the presentation, on new State Plane Coordinates</a:t>
            </a:r>
          </a:p>
          <a:p>
            <a:pPr marL="171450" indent="-171450">
              <a:buFont typeface="Arial" panose="020B0604020202020204" pitchFamily="34" charset="0"/>
              <a:buChar char="•"/>
            </a:pPr>
            <a:r>
              <a:rPr lang="en-US" dirty="0"/>
              <a:t>State Plane Coordinate System of 2022 (SPCS2022) is also part of modernizing the NSRS</a:t>
            </a:r>
          </a:p>
          <a:p>
            <a:pPr marL="628650" lvl="1" indent="-171450">
              <a:buFont typeface="Arial" panose="020B0604020202020204" pitchFamily="34" charset="0"/>
              <a:buChar char="•"/>
            </a:pPr>
            <a:r>
              <a:rPr lang="en-US" dirty="0"/>
              <a:t>Referenced to the new 2022 TRFs (not to NAD 83)</a:t>
            </a:r>
          </a:p>
          <a:p>
            <a:pPr marL="628650" lvl="1" indent="-171450">
              <a:buFont typeface="Arial" panose="020B0604020202020204" pitchFamily="34" charset="0"/>
              <a:buChar char="•"/>
            </a:pPr>
            <a:r>
              <a:rPr lang="en-US" dirty="0"/>
              <a:t>But still uses same reference ellipsoid (GRS 80) and same 3 conformal projections</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192ABBA-B286-4BC3-BDA0-C4DE85D8FB2D}"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51600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753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44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8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BDB6E3F-7432-4033-8DAC-2299F20AA367}" type="slidenum">
              <a:rPr lang="en-US" altLang="en-US" smtClean="0">
                <a:solidFill>
                  <a:srgbClr val="000000"/>
                </a:solidFill>
                <a:latin typeface="Arial" pitchFamily="34" charset="0"/>
                <a:cs typeface="Arial" pitchFamily="34" charset="0"/>
              </a:rPr>
              <a:pPr eaLnBrk="1" hangingPunct="1">
                <a:spcBef>
                  <a:spcPct val="0"/>
                </a:spcBef>
              </a:pPr>
              <a:t>6</a:t>
            </a:fld>
            <a:endParaRPr lang="en-US" altLang="en-US" smtClean="0">
              <a:solidFill>
                <a:srgbClr val="000000"/>
              </a:solidFill>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91BEF71-7571-409B-AE02-C03712F02C06}" type="slidenum">
              <a:rPr lang="en-US" smtClean="0"/>
              <a:pPr>
                <a:defRPr/>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471131A8-D2C6-4D36-9B73-6E9AB5F9A8AE}" type="slidenum">
              <a:rPr lang="en-US" smtClean="0">
                <a:latin typeface="Arial" pitchFamily="34" charset="0"/>
              </a:rPr>
              <a:pPr eaLnBrk="1" hangingPunct="1"/>
              <a:t>8</a:t>
            </a:fld>
            <a:endParaRPr lang="en-US" smtClean="0">
              <a:latin typeface="Arial" pitchFamily="34" charset="0"/>
            </a:endParaRPr>
          </a:p>
        </p:txBody>
      </p:sp>
      <p:sp>
        <p:nvSpPr>
          <p:cNvPr id="29286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mtClean="0">
                <a:latin typeface="Arial" pitchFamily="34" charset="0"/>
              </a:rPr>
              <a:t>New Developments for OPUS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a:spcBef>
                <a:spcPct val="30000"/>
              </a:spcBef>
              <a:defRPr sz="1200">
                <a:solidFill>
                  <a:schemeClr val="tx1"/>
                </a:solidFill>
                <a:latin typeface="Calibri" panose="020F0502020204030204" pitchFamily="34" charset="0"/>
              </a:defRPr>
            </a:lvl1pPr>
            <a:lvl2pPr marL="769938" indent="-295275" defTabSz="949325">
              <a:spcBef>
                <a:spcPct val="30000"/>
              </a:spcBef>
              <a:defRPr sz="1200">
                <a:solidFill>
                  <a:schemeClr val="tx1"/>
                </a:solidFill>
                <a:latin typeface="Calibri" panose="020F0502020204030204" pitchFamily="34" charset="0"/>
              </a:defRPr>
            </a:lvl2pPr>
            <a:lvl3pPr marL="1184275" indent="-236538" defTabSz="949325">
              <a:spcBef>
                <a:spcPct val="30000"/>
              </a:spcBef>
              <a:defRPr sz="1200">
                <a:solidFill>
                  <a:schemeClr val="tx1"/>
                </a:solidFill>
                <a:latin typeface="Calibri" panose="020F0502020204030204" pitchFamily="34" charset="0"/>
              </a:defRPr>
            </a:lvl3pPr>
            <a:lvl4pPr marL="1658938" indent="-236538" defTabSz="949325">
              <a:spcBef>
                <a:spcPct val="30000"/>
              </a:spcBef>
              <a:defRPr sz="1200">
                <a:solidFill>
                  <a:schemeClr val="tx1"/>
                </a:solidFill>
                <a:latin typeface="Calibri" panose="020F0502020204030204" pitchFamily="34" charset="0"/>
              </a:defRPr>
            </a:lvl4pPr>
            <a:lvl5pPr marL="2133600" indent="-236538" defTabSz="949325">
              <a:spcBef>
                <a:spcPct val="30000"/>
              </a:spcBef>
              <a:defRPr sz="1200">
                <a:solidFill>
                  <a:schemeClr val="tx1"/>
                </a:solidFill>
                <a:latin typeface="Calibri" panose="020F0502020204030204" pitchFamily="34" charset="0"/>
              </a:defRPr>
            </a:lvl5pPr>
            <a:lvl6pPr marL="2590800" indent="-236538" defTabSz="949325" eaLnBrk="0" fontAlgn="base" hangingPunct="0">
              <a:spcBef>
                <a:spcPct val="30000"/>
              </a:spcBef>
              <a:spcAft>
                <a:spcPct val="0"/>
              </a:spcAft>
              <a:defRPr sz="1200">
                <a:solidFill>
                  <a:schemeClr val="tx1"/>
                </a:solidFill>
                <a:latin typeface="Calibri" panose="020F0502020204030204" pitchFamily="34" charset="0"/>
              </a:defRPr>
            </a:lvl6pPr>
            <a:lvl7pPr marL="3048000" indent="-236538" defTabSz="949325" eaLnBrk="0" fontAlgn="base" hangingPunct="0">
              <a:spcBef>
                <a:spcPct val="30000"/>
              </a:spcBef>
              <a:spcAft>
                <a:spcPct val="0"/>
              </a:spcAft>
              <a:defRPr sz="1200">
                <a:solidFill>
                  <a:schemeClr val="tx1"/>
                </a:solidFill>
                <a:latin typeface="Calibri" panose="020F0502020204030204" pitchFamily="34" charset="0"/>
              </a:defRPr>
            </a:lvl7pPr>
            <a:lvl8pPr marL="3505200" indent="-236538" defTabSz="949325" eaLnBrk="0" fontAlgn="base" hangingPunct="0">
              <a:spcBef>
                <a:spcPct val="30000"/>
              </a:spcBef>
              <a:spcAft>
                <a:spcPct val="0"/>
              </a:spcAft>
              <a:defRPr sz="1200">
                <a:solidFill>
                  <a:schemeClr val="tx1"/>
                </a:solidFill>
                <a:latin typeface="Calibri" panose="020F0502020204030204" pitchFamily="34" charset="0"/>
              </a:defRPr>
            </a:lvl8pPr>
            <a:lvl9pPr marL="3962400" indent="-236538" defTabSz="949325"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8FEAAD-FA3C-4B46-984A-466C7E9E0563}" type="slidenum">
              <a:rPr lang="en-US" altLang="en-US" sz="1300" smtClean="0">
                <a:cs typeface="Arial" panose="020B0604020202020204" pitchFamily="34" charset="0"/>
              </a:rPr>
              <a:pPr>
                <a:spcBef>
                  <a:spcPct val="0"/>
                </a:spcBef>
              </a:pPr>
              <a:t>10</a:t>
            </a:fld>
            <a:endParaRPr lang="en-US" altLang="en-US" sz="1300" smtClean="0">
              <a:cs typeface="Arial" panose="020B0604020202020204" pitchFamily="34" charset="0"/>
            </a:endParaRPr>
          </a:p>
        </p:txBody>
      </p:sp>
      <p:sp>
        <p:nvSpPr>
          <p:cNvPr id="137219" name="Rectangle 2"/>
          <p:cNvSpPr>
            <a:spLocks noGrp="1" noRot="1" noChangeAspect="1" noChangeArrowheads="1" noTextEdit="1"/>
          </p:cNvSpPr>
          <p:nvPr>
            <p:ph type="sldImg"/>
          </p:nvPr>
        </p:nvSpPr>
        <p:spPr bwMode="auto">
          <a:xfrm>
            <a:off x="1258888" y="720725"/>
            <a:ext cx="4802187" cy="36020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0" name="Rectangle 3"/>
          <p:cNvSpPr>
            <a:spLocks noGrp="1" noChangeArrowheads="1"/>
          </p:cNvSpPr>
          <p:nvPr>
            <p:ph type="body" idx="1"/>
          </p:nvPr>
        </p:nvSpPr>
        <p:spPr bwMode="auto">
          <a:xfrm>
            <a:off x="976313" y="4560888"/>
            <a:ext cx="5362575" cy="4321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800" b="1" smtClean="0"/>
              <a:t>ITRF</a:t>
            </a:r>
            <a:r>
              <a:rPr lang="en-US" altLang="en-US" sz="800" smtClean="0"/>
              <a:t> (International Terrestrial Reference Frame) just has an origin; take NAD83 shaped ellipsoid centered at the ITRF origin to derive ITRF97 ellipsoid heights.</a:t>
            </a:r>
          </a:p>
          <a:p>
            <a:endParaRPr lang="en-US" altLang="en-US" sz="800" b="1" smtClean="0"/>
          </a:p>
          <a:p>
            <a:r>
              <a:rPr lang="en-US" altLang="en-US" sz="800" b="1" smtClean="0"/>
              <a:t>Ellipsoid heights NAD83 vs. ITRF97</a:t>
            </a:r>
            <a:r>
              <a:rPr lang="en-US" altLang="en-US" sz="800" smtClean="0"/>
              <a:t> - Defined origins are best estimate of the center of mass; NAD83 is not geocentric.  Move origin; move ellipsoid surface as illustrated.</a:t>
            </a:r>
          </a:p>
          <a:p>
            <a:endParaRPr lang="en-US" altLang="en-US" sz="800" smtClean="0"/>
          </a:p>
          <a:p>
            <a:r>
              <a:rPr lang="en-US" altLang="en-US" sz="800" b="1" smtClean="0"/>
              <a:t>Ellipsoid height differences</a:t>
            </a:r>
            <a:r>
              <a:rPr lang="en-US" altLang="en-US" sz="800" smtClean="0"/>
              <a:t> reflect the non-geocentricity of NAD83.</a:t>
            </a:r>
          </a:p>
          <a:p>
            <a:endParaRPr lang="en-US" altLang="en-US" sz="800" smtClean="0"/>
          </a:p>
        </p:txBody>
      </p:sp>
    </p:spTree>
    <p:extLst>
      <p:ext uri="{BB962C8B-B14F-4D97-AF65-F5344CB8AC3E}">
        <p14:creationId xmlns:p14="http://schemas.microsoft.com/office/powerpoint/2010/main" val="118879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477" eaLnBrk="0" hangingPunct="0">
              <a:defRPr>
                <a:solidFill>
                  <a:schemeClr val="tx1"/>
                </a:solidFill>
                <a:latin typeface="Symbol" pitchFamily="18" charset="2"/>
              </a:defRPr>
            </a:lvl1pPr>
            <a:lvl2pPr marL="716130" indent="-275434" defTabSz="936477" eaLnBrk="0" hangingPunct="0">
              <a:defRPr>
                <a:solidFill>
                  <a:schemeClr val="tx1"/>
                </a:solidFill>
                <a:latin typeface="Symbol" pitchFamily="18" charset="2"/>
              </a:defRPr>
            </a:lvl2pPr>
            <a:lvl3pPr marL="1101738" indent="-220348" defTabSz="936477" eaLnBrk="0" hangingPunct="0">
              <a:defRPr>
                <a:solidFill>
                  <a:schemeClr val="tx1"/>
                </a:solidFill>
                <a:latin typeface="Symbol" pitchFamily="18" charset="2"/>
              </a:defRPr>
            </a:lvl3pPr>
            <a:lvl4pPr marL="1542433" indent="-220348" defTabSz="936477" eaLnBrk="0" hangingPunct="0">
              <a:defRPr>
                <a:solidFill>
                  <a:schemeClr val="tx1"/>
                </a:solidFill>
                <a:latin typeface="Symbol" pitchFamily="18" charset="2"/>
              </a:defRPr>
            </a:lvl4pPr>
            <a:lvl5pPr marL="1983128" indent="-220348" defTabSz="936477" eaLnBrk="0" hangingPunct="0">
              <a:defRPr>
                <a:solidFill>
                  <a:schemeClr val="tx1"/>
                </a:solidFill>
                <a:latin typeface="Symbol" pitchFamily="18" charset="2"/>
              </a:defRPr>
            </a:lvl5pPr>
            <a:lvl6pPr marL="2423823" indent="-220348" defTabSz="936477" eaLnBrk="0" fontAlgn="base" hangingPunct="0">
              <a:spcBef>
                <a:spcPct val="0"/>
              </a:spcBef>
              <a:spcAft>
                <a:spcPct val="0"/>
              </a:spcAft>
              <a:defRPr>
                <a:solidFill>
                  <a:schemeClr val="tx1"/>
                </a:solidFill>
                <a:latin typeface="Symbol" pitchFamily="18" charset="2"/>
              </a:defRPr>
            </a:lvl6pPr>
            <a:lvl7pPr marL="2864518" indent="-220348" defTabSz="936477" eaLnBrk="0" fontAlgn="base" hangingPunct="0">
              <a:spcBef>
                <a:spcPct val="0"/>
              </a:spcBef>
              <a:spcAft>
                <a:spcPct val="0"/>
              </a:spcAft>
              <a:defRPr>
                <a:solidFill>
                  <a:schemeClr val="tx1"/>
                </a:solidFill>
                <a:latin typeface="Symbol" pitchFamily="18" charset="2"/>
              </a:defRPr>
            </a:lvl7pPr>
            <a:lvl8pPr marL="3305213" indent="-220348" defTabSz="936477" eaLnBrk="0" fontAlgn="base" hangingPunct="0">
              <a:spcBef>
                <a:spcPct val="0"/>
              </a:spcBef>
              <a:spcAft>
                <a:spcPct val="0"/>
              </a:spcAft>
              <a:defRPr>
                <a:solidFill>
                  <a:schemeClr val="tx1"/>
                </a:solidFill>
                <a:latin typeface="Symbol" pitchFamily="18" charset="2"/>
              </a:defRPr>
            </a:lvl8pPr>
            <a:lvl9pPr marL="3745908" indent="-220348" defTabSz="936477" eaLnBrk="0" fontAlgn="base" hangingPunct="0">
              <a:spcBef>
                <a:spcPct val="0"/>
              </a:spcBef>
              <a:spcAft>
                <a:spcPct val="0"/>
              </a:spcAft>
              <a:defRPr>
                <a:solidFill>
                  <a:schemeClr val="tx1"/>
                </a:solidFill>
                <a:latin typeface="Symbol" pitchFamily="18" charset="2"/>
              </a:defRPr>
            </a:lvl9pPr>
          </a:lstStyle>
          <a:p>
            <a:fld id="{8C45598D-893C-46FD-9430-2CCE36CF5BB1}" type="slidenum">
              <a:rPr lang="en-US" smtClean="0">
                <a:latin typeface="Times New Roman" pitchFamily="18" charset="0"/>
              </a:rPr>
              <a:pPr/>
              <a:t>11</a:t>
            </a:fld>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8115" eaLnBrk="0" hangingPunct="0">
              <a:defRPr>
                <a:solidFill>
                  <a:schemeClr val="tx1"/>
                </a:solidFill>
                <a:latin typeface="Symbol" pitchFamily="18" charset="2"/>
              </a:defRPr>
            </a:lvl1pPr>
            <a:lvl2pPr marL="716130" indent="-275434" defTabSz="918115" eaLnBrk="0" hangingPunct="0">
              <a:defRPr>
                <a:solidFill>
                  <a:schemeClr val="tx1"/>
                </a:solidFill>
                <a:latin typeface="Symbol" pitchFamily="18" charset="2"/>
              </a:defRPr>
            </a:lvl2pPr>
            <a:lvl3pPr marL="1101738" indent="-220348" defTabSz="918115" eaLnBrk="0" hangingPunct="0">
              <a:defRPr>
                <a:solidFill>
                  <a:schemeClr val="tx1"/>
                </a:solidFill>
                <a:latin typeface="Symbol" pitchFamily="18" charset="2"/>
              </a:defRPr>
            </a:lvl3pPr>
            <a:lvl4pPr marL="1542433" indent="-220348" defTabSz="918115" eaLnBrk="0" hangingPunct="0">
              <a:defRPr>
                <a:solidFill>
                  <a:schemeClr val="tx1"/>
                </a:solidFill>
                <a:latin typeface="Symbol" pitchFamily="18" charset="2"/>
              </a:defRPr>
            </a:lvl4pPr>
            <a:lvl5pPr marL="1983128" indent="-220348" defTabSz="918115" eaLnBrk="0" hangingPunct="0">
              <a:defRPr>
                <a:solidFill>
                  <a:schemeClr val="tx1"/>
                </a:solidFill>
                <a:latin typeface="Symbol" pitchFamily="18" charset="2"/>
              </a:defRPr>
            </a:lvl5pPr>
            <a:lvl6pPr marL="2423823" indent="-220348" defTabSz="918115" eaLnBrk="0" fontAlgn="base" hangingPunct="0">
              <a:spcBef>
                <a:spcPct val="0"/>
              </a:spcBef>
              <a:spcAft>
                <a:spcPct val="0"/>
              </a:spcAft>
              <a:defRPr>
                <a:solidFill>
                  <a:schemeClr val="tx1"/>
                </a:solidFill>
                <a:latin typeface="Symbol" pitchFamily="18" charset="2"/>
              </a:defRPr>
            </a:lvl6pPr>
            <a:lvl7pPr marL="2864518" indent="-220348" defTabSz="918115" eaLnBrk="0" fontAlgn="base" hangingPunct="0">
              <a:spcBef>
                <a:spcPct val="0"/>
              </a:spcBef>
              <a:spcAft>
                <a:spcPct val="0"/>
              </a:spcAft>
              <a:defRPr>
                <a:solidFill>
                  <a:schemeClr val="tx1"/>
                </a:solidFill>
                <a:latin typeface="Symbol" pitchFamily="18" charset="2"/>
              </a:defRPr>
            </a:lvl7pPr>
            <a:lvl8pPr marL="3305213" indent="-220348" defTabSz="918115" eaLnBrk="0" fontAlgn="base" hangingPunct="0">
              <a:spcBef>
                <a:spcPct val="0"/>
              </a:spcBef>
              <a:spcAft>
                <a:spcPct val="0"/>
              </a:spcAft>
              <a:defRPr>
                <a:solidFill>
                  <a:schemeClr val="tx1"/>
                </a:solidFill>
                <a:latin typeface="Symbol" pitchFamily="18" charset="2"/>
              </a:defRPr>
            </a:lvl8pPr>
            <a:lvl9pPr marL="3745908" indent="-220348" defTabSz="918115" eaLnBrk="0" fontAlgn="base" hangingPunct="0">
              <a:spcBef>
                <a:spcPct val="0"/>
              </a:spcBef>
              <a:spcAft>
                <a:spcPct val="0"/>
              </a:spcAft>
              <a:defRPr>
                <a:solidFill>
                  <a:schemeClr val="tx1"/>
                </a:solidFill>
                <a:latin typeface="Symbol" pitchFamily="18" charset="2"/>
              </a:defRPr>
            </a:lvl9pPr>
          </a:lstStyle>
          <a:p>
            <a:fld id="{73D4F2AD-C3B0-4275-B946-6C25293EA08F}" type="slidenum">
              <a:rPr lang="en-US" smtClean="0">
                <a:latin typeface="Times New Roman" pitchFamily="18" charset="0"/>
              </a:rPr>
              <a:pPr/>
              <a:t>12</a:t>
            </a:fld>
            <a:endParaRPr lang="en-US" smtClean="0">
              <a:latin typeface="Times New Roman" pitchFamily="18"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100" dirty="0"/>
              <a:t>It turns out that MSL is a close approximation to another surface, defined by gravity, called the </a:t>
            </a:r>
            <a:r>
              <a:rPr lang="en-US" sz="1100" b="1" dirty="0"/>
              <a:t>geoid</a:t>
            </a:r>
            <a:r>
              <a:rPr lang="en-US" sz="1100" dirty="0"/>
              <a:t>, which is the </a:t>
            </a:r>
            <a:r>
              <a:rPr lang="en-US" sz="1100" i="1" dirty="0"/>
              <a:t>true zero surface for measuring elevations</a:t>
            </a:r>
            <a:r>
              <a:rPr 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sz="1100" dirty="0"/>
          </a:p>
          <a:p>
            <a:r>
              <a:rPr lang="en-US" sz="1100" dirty="0"/>
              <a:t>Definition: NGVD29 – The National Geodetic Vertical Datum of 1929…</a:t>
            </a:r>
          </a:p>
          <a:p>
            <a:r>
              <a:rPr lang="en-US" sz="1100" dirty="0"/>
              <a:t>The </a:t>
            </a:r>
            <a:r>
              <a:rPr lang="en-US" sz="1100" b="1" dirty="0"/>
              <a:t>Sea Level Datum of 1929</a:t>
            </a:r>
            <a:r>
              <a:rPr 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sz="11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62438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458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506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3533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1397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9759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6834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5/21/2019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34618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5/21/2019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389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22132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5/21/2019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014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727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21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03733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59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4873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79195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9325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7412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548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9917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5/21/2019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82799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5/21/2019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7401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5/21/2019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1040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2027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654382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32030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35373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3350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446275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5592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1377FED-9D70-48E3-9BE2-A17B2D328865}"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CAEB3E-2E52-4A9D-842B-29DDEC67E6A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96472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3ACDF0-7BC7-4075-9ABE-41726AB1533F}"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715024-A998-469A-95A6-C9DDDF5E16D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75645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A948087-43AB-4E26-B998-AA2BFAD16B99}"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57A8E22-97F5-4B68-BA71-A9EEC30A2B5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8511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B83DF0-1EF4-4132-A0AB-098F4A46E183}"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B47BE3-237A-4B4B-90F5-A6A606EE84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03808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95AC3F-2D0A-42D1-8484-547C99A6F973}" type="datetimeFigureOut">
              <a:rPr lang="en-US">
                <a:solidFill>
                  <a:prstClr val="black">
                    <a:tint val="75000"/>
                  </a:prstClr>
                </a:solidFill>
              </a:rPr>
              <a:pPr>
                <a:defRPr/>
              </a:pPr>
              <a:t>5/21/2019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DF12B18-2287-46A2-AC36-900B2A7C96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8979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7DF70BC-D2E8-41E0-AA63-7B52F5E41CD5}" type="datetimeFigureOut">
              <a:rPr lang="en-US">
                <a:solidFill>
                  <a:prstClr val="black">
                    <a:tint val="75000"/>
                  </a:prstClr>
                </a:solidFill>
              </a:rPr>
              <a:pPr>
                <a:defRPr/>
              </a:pPr>
              <a:t>5/21/2019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FF4B695-0916-49AB-A305-C3BEA530CA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745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D2E682-CEC3-49B6-87C5-DB7EA6502003}" type="datetimeFigureOut">
              <a:rPr lang="en-US">
                <a:solidFill>
                  <a:prstClr val="black">
                    <a:tint val="75000"/>
                  </a:prstClr>
                </a:solidFill>
              </a:rPr>
              <a:pPr>
                <a:defRPr/>
              </a:pPr>
              <a:t>5/21/2019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1041304-8B9A-4CA2-9907-50F122DA0DF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323094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839DDE-B279-4852-A93C-BF659D1E1B3B}"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73EDA8-5AEA-4458-ABFD-69B2166394E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154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AB9624-8495-455B-8DE6-32E844A349D8}" type="datetimeFigureOut">
              <a:rPr lang="en-US">
                <a:solidFill>
                  <a:prstClr val="black">
                    <a:tint val="75000"/>
                  </a:prstClr>
                </a:solidFill>
              </a:rPr>
              <a:pPr>
                <a:defRPr/>
              </a:pPr>
              <a:t>5/21/2019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9C273F4-162D-49A2-A12B-EA3E96E829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162280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C4599B-A79B-4763-B4DA-B85A45446940}"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44BFBC-BFBE-47F5-B04D-148078C736F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189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613821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A270ADD-7F95-4EAD-B4D6-13F871D7A917}" type="datetimeFigureOut">
              <a:rPr lang="en-US">
                <a:solidFill>
                  <a:prstClr val="black">
                    <a:tint val="75000"/>
                  </a:prstClr>
                </a:solidFill>
              </a:rPr>
              <a:pPr>
                <a:defRPr/>
              </a:pPr>
              <a:t>5/21/2019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3506234-A8F0-4A94-823F-A587471E03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428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C8CFAC-0900-41C6-8E94-DBDD4E8E004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5974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4582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1905000"/>
            <a:ext cx="35052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9050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505200"/>
            <a:ext cx="35052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284586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2F74702-A9D2-D142-A2AF-02EB7BC1A7B0}" type="datetimeFigureOut">
              <a:rPr lang="en-US"/>
              <a:pPr>
                <a:defRPr/>
              </a:pPr>
              <a:t>5/21/2019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D4E4B20-A796-8D4A-9790-389DA483B997}" type="slidenum">
              <a:rPr lang="en-US"/>
              <a:pPr>
                <a:defRPr/>
              </a:pPr>
              <a:t>‹#›</a:t>
            </a:fld>
            <a:endParaRPr lang="en-US" dirty="0"/>
          </a:p>
        </p:txBody>
      </p:sp>
    </p:spTree>
    <p:extLst>
      <p:ext uri="{BB962C8B-B14F-4D97-AF65-F5344CB8AC3E}">
        <p14:creationId xmlns:p14="http://schemas.microsoft.com/office/powerpoint/2010/main" val="39270169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D2E1C5-9BFE-6A49-B726-6C7F6AC4D0D3}" type="datetimeFigureOut">
              <a:rPr lang="en-US"/>
              <a:pPr>
                <a:defRPr/>
              </a:pPr>
              <a:t>5/21/2019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2D6AEA-48A7-924D-9406-EC6E0EBC20ED}" type="slidenum">
              <a:rPr lang="en-US"/>
              <a:pPr>
                <a:defRPr/>
              </a:pPr>
              <a:t>‹#›</a:t>
            </a:fld>
            <a:endParaRPr lang="en-US" dirty="0"/>
          </a:p>
        </p:txBody>
      </p:sp>
    </p:spTree>
    <p:extLst>
      <p:ext uri="{BB962C8B-B14F-4D97-AF65-F5344CB8AC3E}">
        <p14:creationId xmlns:p14="http://schemas.microsoft.com/office/powerpoint/2010/main" val="3034137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6588FAE-7584-1D43-B106-69084F6C3D60}" type="datetimeFigureOut">
              <a:rPr lang="en-US"/>
              <a:pPr>
                <a:defRPr/>
              </a:pPr>
              <a:t>5/21/2019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7719BE7-E39C-5E46-9893-C897A9205CC3}" type="slidenum">
              <a:rPr lang="en-US"/>
              <a:pPr>
                <a:defRPr/>
              </a:pPr>
              <a:t>‹#›</a:t>
            </a:fld>
            <a:endParaRPr lang="en-US" dirty="0"/>
          </a:p>
        </p:txBody>
      </p:sp>
    </p:spTree>
    <p:extLst>
      <p:ext uri="{BB962C8B-B14F-4D97-AF65-F5344CB8AC3E}">
        <p14:creationId xmlns:p14="http://schemas.microsoft.com/office/powerpoint/2010/main" val="1218140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D7422AA-180E-B24C-A2DD-5B797D7B4338}" type="datetimeFigureOut">
              <a:rPr lang="en-US"/>
              <a:pPr>
                <a:defRPr/>
              </a:pPr>
              <a:t>5/21/2019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BCE2FD8-6EFB-924A-BBC7-3D9FD8781D78}" type="slidenum">
              <a:rPr lang="en-US"/>
              <a:pPr>
                <a:defRPr/>
              </a:pPr>
              <a:t>‹#›</a:t>
            </a:fld>
            <a:endParaRPr lang="en-US" dirty="0"/>
          </a:p>
        </p:txBody>
      </p:sp>
    </p:spTree>
    <p:extLst>
      <p:ext uri="{BB962C8B-B14F-4D97-AF65-F5344CB8AC3E}">
        <p14:creationId xmlns:p14="http://schemas.microsoft.com/office/powerpoint/2010/main" val="2916641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01537CD-3F2F-1C42-8CC8-D98653E46D5E}" type="datetimeFigureOut">
              <a:rPr lang="en-US"/>
              <a:pPr>
                <a:defRPr/>
              </a:pPr>
              <a:t>5/21/2019</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E71A7F4B-D849-9949-B056-9EF081A52F4A}" type="slidenum">
              <a:rPr lang="en-US"/>
              <a:pPr>
                <a:defRPr/>
              </a:pPr>
              <a:t>‹#›</a:t>
            </a:fld>
            <a:endParaRPr lang="en-US" dirty="0"/>
          </a:p>
        </p:txBody>
      </p:sp>
    </p:spTree>
    <p:extLst>
      <p:ext uri="{BB962C8B-B14F-4D97-AF65-F5344CB8AC3E}">
        <p14:creationId xmlns:p14="http://schemas.microsoft.com/office/powerpoint/2010/main" val="2103698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D4A722-2514-2E44-A2D1-75902F2251E6}" type="datetimeFigureOut">
              <a:rPr lang="en-US"/>
              <a:pPr>
                <a:defRPr/>
              </a:pPr>
              <a:t>5/21/2019</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DBBAD978-2583-3440-BBC6-16DB090D697E}" type="slidenum">
              <a:rPr lang="en-US"/>
              <a:pPr>
                <a:defRPr/>
              </a:pPr>
              <a:t>‹#›</a:t>
            </a:fld>
            <a:endParaRPr lang="en-US" dirty="0"/>
          </a:p>
        </p:txBody>
      </p:sp>
    </p:spTree>
    <p:extLst>
      <p:ext uri="{BB962C8B-B14F-4D97-AF65-F5344CB8AC3E}">
        <p14:creationId xmlns:p14="http://schemas.microsoft.com/office/powerpoint/2010/main" val="2418119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C6B44-5FDE-D646-B187-047D5567924B}" type="datetimeFigureOut">
              <a:rPr lang="en-US"/>
              <a:pPr>
                <a:defRPr/>
              </a:pPr>
              <a:t>5/21/2019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BA20699-3253-714E-A86F-ABA98CEE1FD0}" type="slidenum">
              <a:rPr lang="en-US"/>
              <a:pPr>
                <a:defRPr/>
              </a:pPr>
              <a:t>‹#›</a:t>
            </a:fld>
            <a:endParaRPr lang="en-US" dirty="0"/>
          </a:p>
        </p:txBody>
      </p:sp>
    </p:spTree>
    <p:extLst>
      <p:ext uri="{BB962C8B-B14F-4D97-AF65-F5344CB8AC3E}">
        <p14:creationId xmlns:p14="http://schemas.microsoft.com/office/powerpoint/2010/main" val="96141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5491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3AE24F3-D793-8044-A42C-6F67C6B893B3}" type="datetimeFigureOut">
              <a:rPr lang="en-US"/>
              <a:pPr>
                <a:defRPr/>
              </a:pPr>
              <a:t>5/21/2019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765BD730-DC58-6343-A41C-6B3B622DCAE2}" type="slidenum">
              <a:rPr lang="en-US"/>
              <a:pPr>
                <a:defRPr/>
              </a:pPr>
              <a:t>‹#›</a:t>
            </a:fld>
            <a:endParaRPr lang="en-US" dirty="0"/>
          </a:p>
        </p:txBody>
      </p:sp>
    </p:spTree>
    <p:extLst>
      <p:ext uri="{BB962C8B-B14F-4D97-AF65-F5344CB8AC3E}">
        <p14:creationId xmlns:p14="http://schemas.microsoft.com/office/powerpoint/2010/main" val="95929267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5B937D2-7827-8748-9D63-2F251C75A548}" type="datetimeFigureOut">
              <a:rPr lang="en-US"/>
              <a:pPr>
                <a:defRPr/>
              </a:pPr>
              <a:t>5/21/2019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D926D73-134C-C842-8671-F7254A6F5140}" type="slidenum">
              <a:rPr lang="en-US"/>
              <a:pPr>
                <a:defRPr/>
              </a:pPr>
              <a:t>‹#›</a:t>
            </a:fld>
            <a:endParaRPr lang="en-US" dirty="0"/>
          </a:p>
        </p:txBody>
      </p:sp>
    </p:spTree>
    <p:extLst>
      <p:ext uri="{BB962C8B-B14F-4D97-AF65-F5344CB8AC3E}">
        <p14:creationId xmlns:p14="http://schemas.microsoft.com/office/powerpoint/2010/main" val="2717216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B2D9D6-2EED-314A-B5A7-B8AA87D0E9E4}" type="datetimeFigureOut">
              <a:rPr lang="en-US"/>
              <a:pPr>
                <a:defRPr/>
              </a:pPr>
              <a:t>5/21/2019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FBAD95F-C4AC-F74C-8843-F1114F98EDBF}" type="slidenum">
              <a:rPr lang="en-US"/>
              <a:pPr>
                <a:defRPr/>
              </a:pPr>
              <a:t>‹#›</a:t>
            </a:fld>
            <a:endParaRPr lang="en-US" dirty="0"/>
          </a:p>
        </p:txBody>
      </p:sp>
    </p:spTree>
    <p:extLst>
      <p:ext uri="{BB962C8B-B14F-4D97-AF65-F5344CB8AC3E}">
        <p14:creationId xmlns:p14="http://schemas.microsoft.com/office/powerpoint/2010/main" val="728738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0ABBAB-D36F-9146-BB7A-2DB9ADAC5A9C}" type="datetimeFigureOut">
              <a:rPr lang="en-US"/>
              <a:pPr>
                <a:defRPr/>
              </a:pPr>
              <a:t>5/21/2019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A4E9C37-50CC-2640-A8BB-4A084D551221}" type="slidenum">
              <a:rPr lang="en-US"/>
              <a:pPr>
                <a:defRPr/>
              </a:pPr>
              <a:t>‹#›</a:t>
            </a:fld>
            <a:endParaRPr lang="en-US" dirty="0"/>
          </a:p>
        </p:txBody>
      </p:sp>
    </p:spTree>
    <p:extLst>
      <p:ext uri="{BB962C8B-B14F-4D97-AF65-F5344CB8AC3E}">
        <p14:creationId xmlns:p14="http://schemas.microsoft.com/office/powerpoint/2010/main" val="19632721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5"/>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109609" name="Rectangle 41"/>
          <p:cNvSpPr>
            <a:spLocks noGrp="1" noChangeArrowheads="1"/>
          </p:cNvSpPr>
          <p:nvPr>
            <p:ph type="dt" sz="quarter" idx="2"/>
          </p:nvPr>
        </p:nvSpPr>
        <p:spPr/>
        <p:txBody>
          <a:bodyPr/>
          <a:lstStyle>
            <a:lvl1pPr>
              <a:defRPr/>
            </a:lvl1pPr>
          </a:lstStyle>
          <a:p>
            <a:r>
              <a:rPr lang="en-US"/>
              <a:t>July 12, 2017</a:t>
            </a:r>
            <a:endParaRPr lang="en-US" dirty="0"/>
          </a:p>
        </p:txBody>
      </p:sp>
      <p:sp>
        <p:nvSpPr>
          <p:cNvPr id="109610" name="Rectangle 42"/>
          <p:cNvSpPr>
            <a:spLocks noGrp="1" noChangeArrowheads="1"/>
          </p:cNvSpPr>
          <p:nvPr>
            <p:ph type="ftr" sz="quarter" idx="3"/>
          </p:nvPr>
        </p:nvSpPr>
        <p:spPr/>
        <p:txBody>
          <a:bodyPr/>
          <a:lstStyle>
            <a:lvl1pPr>
              <a:defRPr/>
            </a:lvl1pPr>
          </a:lstStyle>
          <a:p>
            <a:r>
              <a:rPr lang="en-US"/>
              <a:t>2017 Esri User Conference</a:t>
            </a:r>
            <a:endParaRPr lang="en-US" dirty="0"/>
          </a:p>
        </p:txBody>
      </p:sp>
      <p:sp>
        <p:nvSpPr>
          <p:cNvPr id="109611" name="Rectangle 43"/>
          <p:cNvSpPr>
            <a:spLocks noGrp="1" noChangeArrowheads="1"/>
          </p:cNvSpPr>
          <p:nvPr>
            <p:ph type="sldNum" sz="quarter" idx="4"/>
          </p:nvPr>
        </p:nvSpPr>
        <p:spPr/>
        <p:txBody>
          <a:bodyPr/>
          <a:lstStyle>
            <a:lvl1pPr>
              <a:defRPr/>
            </a:lvl1pPr>
          </a:lstStyle>
          <a:p>
            <a:fld id="{50726B4B-11E2-4B4D-822E-155936961C3B}" type="slidenum">
              <a:rPr lang="en-US"/>
              <a:pPr/>
              <a:t>‹#›</a:t>
            </a:fld>
            <a:endParaRPr lang="en-US" dirty="0"/>
          </a:p>
        </p:txBody>
      </p:sp>
    </p:spTree>
    <p:extLst>
      <p:ext uri="{BB962C8B-B14F-4D97-AF65-F5344CB8AC3E}">
        <p14:creationId xmlns:p14="http://schemas.microsoft.com/office/powerpoint/2010/main" val="260811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674C3E33-EEDC-41E5-A023-3E855728F749}" type="slidenum">
              <a:rPr lang="en-US"/>
              <a:pPr/>
              <a:t>‹#›</a:t>
            </a:fld>
            <a:endParaRPr lang="en-US" dirty="0"/>
          </a:p>
        </p:txBody>
      </p:sp>
    </p:spTree>
    <p:extLst>
      <p:ext uri="{BB962C8B-B14F-4D97-AF65-F5344CB8AC3E}">
        <p14:creationId xmlns:p14="http://schemas.microsoft.com/office/powerpoint/2010/main" val="255924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r>
              <a:rPr lang="en-US"/>
              <a:t>July 12, 2017</a:t>
            </a:r>
            <a:endParaRPr lang="en-US" dirty="0"/>
          </a:p>
        </p:txBody>
      </p:sp>
      <p:sp>
        <p:nvSpPr>
          <p:cNvPr id="5" name="Footer Placeholder 4"/>
          <p:cNvSpPr>
            <a:spLocks noGrp="1"/>
          </p:cNvSpPr>
          <p:nvPr>
            <p:ph type="ftr" sz="quarter" idx="11"/>
          </p:nvPr>
        </p:nvSpPr>
        <p:spPr/>
        <p:txBody>
          <a:bodyPr/>
          <a:lstStyle>
            <a:lvl1pPr>
              <a:defRPr/>
            </a:lvl1pPr>
          </a:lstStyle>
          <a:p>
            <a:r>
              <a:rPr lang="en-US"/>
              <a:t>2017 Esri User Conference</a:t>
            </a:r>
            <a:endParaRPr lang="en-US" dirty="0"/>
          </a:p>
        </p:txBody>
      </p:sp>
      <p:sp>
        <p:nvSpPr>
          <p:cNvPr id="6" name="Slide Number Placeholder 5"/>
          <p:cNvSpPr>
            <a:spLocks noGrp="1"/>
          </p:cNvSpPr>
          <p:nvPr>
            <p:ph type="sldNum" sz="quarter" idx="12"/>
          </p:nvPr>
        </p:nvSpPr>
        <p:spPr/>
        <p:txBody>
          <a:bodyPr/>
          <a:lstStyle>
            <a:lvl1pPr>
              <a:defRPr/>
            </a:lvl1pPr>
          </a:lstStyle>
          <a:p>
            <a:fld id="{FD800462-26BA-4C05-87AA-CD844216AF54}" type="slidenum">
              <a:rPr lang="en-US"/>
              <a:pPr/>
              <a:t>‹#›</a:t>
            </a:fld>
            <a:endParaRPr lang="en-US" dirty="0"/>
          </a:p>
        </p:txBody>
      </p:sp>
    </p:spTree>
    <p:extLst>
      <p:ext uri="{BB962C8B-B14F-4D97-AF65-F5344CB8AC3E}">
        <p14:creationId xmlns:p14="http://schemas.microsoft.com/office/powerpoint/2010/main" val="365371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2E29480-FF3E-4DE2-BEDF-D4E23290FF6F}" type="slidenum">
              <a:rPr lang="en-US"/>
              <a:pPr/>
              <a:t>‹#›</a:t>
            </a:fld>
            <a:endParaRPr lang="en-US" dirty="0"/>
          </a:p>
        </p:txBody>
      </p:sp>
    </p:spTree>
    <p:extLst>
      <p:ext uri="{BB962C8B-B14F-4D97-AF65-F5344CB8AC3E}">
        <p14:creationId xmlns:p14="http://schemas.microsoft.com/office/powerpoint/2010/main" val="324940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p:txBody>
          <a:bodyPr/>
          <a:lstStyle>
            <a:lvl1pPr>
              <a:defRPr/>
            </a:lvl1pPr>
          </a:lstStyle>
          <a:p>
            <a:fld id="{9E3F9CA5-F1FB-4478-9541-6978564C053E}" type="slidenum">
              <a:rPr lang="en-US"/>
              <a:pPr/>
              <a:t>‹#›</a:t>
            </a:fld>
            <a:endParaRPr lang="en-US" dirty="0"/>
          </a:p>
        </p:txBody>
      </p:sp>
    </p:spTree>
    <p:extLst>
      <p:ext uri="{BB962C8B-B14F-4D97-AF65-F5344CB8AC3E}">
        <p14:creationId xmlns:p14="http://schemas.microsoft.com/office/powerpoint/2010/main" val="44366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July 12, 2017</a:t>
            </a:r>
            <a:endParaRPr lang="en-US" dirty="0"/>
          </a:p>
        </p:txBody>
      </p:sp>
      <p:sp>
        <p:nvSpPr>
          <p:cNvPr id="4" name="Footer Placeholder 3"/>
          <p:cNvSpPr>
            <a:spLocks noGrp="1"/>
          </p:cNvSpPr>
          <p:nvPr>
            <p:ph type="ftr" sz="quarter" idx="11"/>
          </p:nvPr>
        </p:nvSpPr>
        <p:spPr/>
        <p:txBody>
          <a:bodyPr/>
          <a:lstStyle>
            <a:lvl1pPr>
              <a:defRPr/>
            </a:lvl1pPr>
          </a:lstStyle>
          <a:p>
            <a:r>
              <a:rPr lang="en-US"/>
              <a:t>2017 Esri User Conference</a:t>
            </a:r>
            <a:endParaRPr lang="en-US" dirty="0"/>
          </a:p>
        </p:txBody>
      </p:sp>
      <p:sp>
        <p:nvSpPr>
          <p:cNvPr id="5" name="Slide Number Placeholder 4"/>
          <p:cNvSpPr>
            <a:spLocks noGrp="1"/>
          </p:cNvSpPr>
          <p:nvPr>
            <p:ph type="sldNum" sz="quarter" idx="12"/>
          </p:nvPr>
        </p:nvSpPr>
        <p:spPr/>
        <p:txBody>
          <a:bodyPr/>
          <a:lstStyle>
            <a:lvl1pPr>
              <a:defRPr/>
            </a:lvl1pPr>
          </a:lstStyle>
          <a:p>
            <a:fld id="{C316BA90-2D2A-4AF6-BE27-44CC425F277F}" type="slidenum">
              <a:rPr lang="en-US"/>
              <a:pPr/>
              <a:t>‹#›</a:t>
            </a:fld>
            <a:endParaRPr lang="en-US" dirty="0"/>
          </a:p>
        </p:txBody>
      </p:sp>
    </p:spTree>
    <p:extLst>
      <p:ext uri="{BB962C8B-B14F-4D97-AF65-F5344CB8AC3E}">
        <p14:creationId xmlns:p14="http://schemas.microsoft.com/office/powerpoint/2010/main" val="11114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July 12, 2017</a:t>
            </a:r>
            <a:endParaRPr lang="en-US" dirty="0"/>
          </a:p>
        </p:txBody>
      </p:sp>
      <p:sp>
        <p:nvSpPr>
          <p:cNvPr id="3" name="Footer Placeholder 2"/>
          <p:cNvSpPr>
            <a:spLocks noGrp="1"/>
          </p:cNvSpPr>
          <p:nvPr>
            <p:ph type="ftr" sz="quarter" idx="11"/>
          </p:nvPr>
        </p:nvSpPr>
        <p:spPr/>
        <p:txBody>
          <a:bodyPr/>
          <a:lstStyle>
            <a:lvl1pPr>
              <a:defRPr/>
            </a:lvl1pPr>
          </a:lstStyle>
          <a:p>
            <a:r>
              <a:rPr lang="en-US"/>
              <a:t>2017 Esri User Conference</a:t>
            </a:r>
            <a:endParaRPr lang="en-US" dirty="0"/>
          </a:p>
        </p:txBody>
      </p:sp>
      <p:sp>
        <p:nvSpPr>
          <p:cNvPr id="4" name="Slide Number Placeholder 3"/>
          <p:cNvSpPr>
            <a:spLocks noGrp="1"/>
          </p:cNvSpPr>
          <p:nvPr>
            <p:ph type="sldNum" sz="quarter" idx="12"/>
          </p:nvPr>
        </p:nvSpPr>
        <p:spPr/>
        <p:txBody>
          <a:bodyPr/>
          <a:lstStyle>
            <a:lvl1pPr>
              <a:defRPr/>
            </a:lvl1pPr>
          </a:lstStyle>
          <a:p>
            <a:fld id="{F26AE748-1630-45D0-84BC-E7F60F3BBB9E}" type="slidenum">
              <a:rPr lang="en-US"/>
              <a:pPr/>
              <a:t>‹#›</a:t>
            </a:fld>
            <a:endParaRPr lang="en-US" dirty="0"/>
          </a:p>
        </p:txBody>
      </p:sp>
    </p:spTree>
    <p:extLst>
      <p:ext uri="{BB962C8B-B14F-4D97-AF65-F5344CB8AC3E}">
        <p14:creationId xmlns:p14="http://schemas.microsoft.com/office/powerpoint/2010/main" val="411702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ABF0B216-3958-4271-BF98-D15D17E265D2}" type="slidenum">
              <a:rPr lang="en-US"/>
              <a:pPr/>
              <a:t>‹#›</a:t>
            </a:fld>
            <a:endParaRPr lang="en-US" dirty="0"/>
          </a:p>
        </p:txBody>
      </p:sp>
    </p:spTree>
    <p:extLst>
      <p:ext uri="{BB962C8B-B14F-4D97-AF65-F5344CB8AC3E}">
        <p14:creationId xmlns:p14="http://schemas.microsoft.com/office/powerpoint/2010/main" val="246335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July 12, 2017</a:t>
            </a:r>
            <a:endParaRPr lang="en-US" dirty="0"/>
          </a:p>
        </p:txBody>
      </p:sp>
      <p:sp>
        <p:nvSpPr>
          <p:cNvPr id="6" name="Footer Placeholder 5"/>
          <p:cNvSpPr>
            <a:spLocks noGrp="1"/>
          </p:cNvSpPr>
          <p:nvPr>
            <p:ph type="ftr" sz="quarter" idx="11"/>
          </p:nvPr>
        </p:nvSpPr>
        <p:spPr/>
        <p:txBody>
          <a:bodyPr/>
          <a:lstStyle>
            <a:lvl1pPr>
              <a:defRPr/>
            </a:lvl1pPr>
          </a:lstStyle>
          <a:p>
            <a:r>
              <a:rPr lang="en-US"/>
              <a:t>2017 Esri User Conference</a:t>
            </a:r>
            <a:endParaRPr lang="en-US" dirty="0"/>
          </a:p>
        </p:txBody>
      </p:sp>
      <p:sp>
        <p:nvSpPr>
          <p:cNvPr id="7" name="Slide Number Placeholder 6"/>
          <p:cNvSpPr>
            <a:spLocks noGrp="1"/>
          </p:cNvSpPr>
          <p:nvPr>
            <p:ph type="sldNum" sz="quarter" idx="12"/>
          </p:nvPr>
        </p:nvSpPr>
        <p:spPr/>
        <p:txBody>
          <a:bodyPr/>
          <a:lstStyle>
            <a:lvl1pPr>
              <a:defRPr/>
            </a:lvl1pPr>
          </a:lstStyle>
          <a:p>
            <a:fld id="{43E94A3C-16DC-4B58-9DC7-9BE99AF1819C}" type="slidenum">
              <a:rPr lang="en-US"/>
              <a:pPr/>
              <a:t>‹#›</a:t>
            </a:fld>
            <a:endParaRPr lang="en-US" dirty="0"/>
          </a:p>
        </p:txBody>
      </p:sp>
    </p:spTree>
    <p:extLst>
      <p:ext uri="{BB962C8B-B14F-4D97-AF65-F5344CB8AC3E}">
        <p14:creationId xmlns:p14="http://schemas.microsoft.com/office/powerpoint/2010/main" val="146643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3638"/>
            <a:ext cx="2133600" cy="457200"/>
          </a:xfrm>
        </p:spPr>
        <p:txBody>
          <a:bodyPr/>
          <a:lstStyle>
            <a:lvl1pPr>
              <a:defRPr/>
            </a:lvl1pPr>
          </a:lstStyle>
          <a:p>
            <a:r>
              <a:rPr lang="en-US"/>
              <a:t>July 12, 2017</a:t>
            </a:r>
            <a:endParaRPr lang="en-US" dirty="0"/>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r>
              <a:rPr lang="en-US"/>
              <a:t>2017 Esri User Conference</a:t>
            </a:r>
            <a:endParaRPr lang="en-US" dirty="0"/>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fld id="{515C7FDF-2754-402A-8118-303349C7D828}" type="slidenum">
              <a:rPr lang="en-US"/>
              <a:pPr/>
              <a:t>‹#›</a:t>
            </a:fld>
            <a:endParaRPr lang="en-US" dirty="0"/>
          </a:p>
        </p:txBody>
      </p:sp>
    </p:spTree>
    <p:extLst>
      <p:ext uri="{BB962C8B-B14F-4D97-AF65-F5344CB8AC3E}">
        <p14:creationId xmlns:p14="http://schemas.microsoft.com/office/powerpoint/2010/main" val="171677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57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607" name="Rectangle 39"/>
          <p:cNvSpPr>
            <a:spLocks noGrp="1" noChangeArrowheads="1"/>
          </p:cNvSpPr>
          <p:nvPr>
            <p:ph type="ctrTitle" sz="quarter"/>
          </p:nvPr>
        </p:nvSpPr>
        <p:spPr>
          <a:xfrm>
            <a:off x="685800" y="1692275"/>
            <a:ext cx="7772400" cy="1736725"/>
          </a:xfrm>
        </p:spPr>
        <p:txBody>
          <a:bodyPr anchor="b"/>
          <a:lstStyle>
            <a:lvl1pPr>
              <a:defRPr sz="5400">
                <a:latin typeface="Calibri" pitchFamily="34" charset="0"/>
              </a:defRPr>
            </a:lvl1pPr>
          </a:lstStyle>
          <a:p>
            <a:r>
              <a:rPr lang="en-US" dirty="0"/>
              <a:t>Click to edit Master title style</a:t>
            </a:r>
          </a:p>
        </p:txBody>
      </p:sp>
      <p:sp>
        <p:nvSpPr>
          <p:cNvPr id="1096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dirty="0"/>
              <a:t>Click to edit Master subtitle style</a:t>
            </a:r>
          </a:p>
        </p:txBody>
      </p:sp>
      <p:sp>
        <p:nvSpPr>
          <p:cNvPr id="4" name="Rectangle 41"/>
          <p:cNvSpPr>
            <a:spLocks noGrp="1" noChangeArrowheads="1"/>
          </p:cNvSpPr>
          <p:nvPr>
            <p:ph type="dt" sz="quarter" idx="10"/>
          </p:nvPr>
        </p:nvSpPr>
        <p:spPr/>
        <p:txBody>
          <a:bodyPr/>
          <a:lstStyle>
            <a:lvl1pPr>
              <a:defRPr/>
            </a:lvl1pPr>
          </a:lstStyle>
          <a:p>
            <a:pPr>
              <a:defRPr/>
            </a:pPr>
            <a:r>
              <a:rPr lang="en-US"/>
              <a:t>5/7/2018</a:t>
            </a:r>
            <a:endParaRPr lang="en-US" dirty="0"/>
          </a:p>
        </p:txBody>
      </p:sp>
      <p:sp>
        <p:nvSpPr>
          <p:cNvPr id="5" name="Rectangle 42"/>
          <p:cNvSpPr>
            <a:spLocks noGrp="1" noChangeArrowheads="1"/>
          </p:cNvSpPr>
          <p:nvPr>
            <p:ph type="ftr" sz="quarter" idx="11"/>
          </p:nvPr>
        </p:nvSpPr>
        <p:spPr/>
        <p:txBody>
          <a:bodyPr/>
          <a:lstStyle>
            <a:lvl1pPr>
              <a:defRPr/>
            </a:lvl1pPr>
          </a:lstStyle>
          <a:p>
            <a:pPr>
              <a:defRPr/>
            </a:pPr>
            <a:r>
              <a:rPr lang="en-US"/>
              <a:t>NSRS Modernization Industry Workshop</a:t>
            </a:r>
            <a:endParaRPr lang="en-US" dirty="0"/>
          </a:p>
        </p:txBody>
      </p:sp>
      <p:sp>
        <p:nvSpPr>
          <p:cNvPr id="6" name="Rectangle 43"/>
          <p:cNvSpPr>
            <a:spLocks noGrp="1" noChangeArrowheads="1"/>
          </p:cNvSpPr>
          <p:nvPr>
            <p:ph type="sldNum" sz="quarter" idx="12"/>
          </p:nvPr>
        </p:nvSpPr>
        <p:spPr/>
        <p:txBody>
          <a:bodyPr/>
          <a:lstStyle>
            <a:lvl1pPr>
              <a:defRPr/>
            </a:lvl1pPr>
          </a:lstStyle>
          <a:p>
            <a:pPr>
              <a:defRPr/>
            </a:pPr>
            <a:fld id="{818EEFB5-D7EF-4A61-939D-1FD00C86E4F1}" type="slidenum">
              <a:rPr lang="en-US"/>
              <a:pPr>
                <a:defRPr/>
              </a:pPr>
              <a:t>‹#›</a:t>
            </a:fld>
            <a:endParaRPr lang="en-US" dirty="0"/>
          </a:p>
        </p:txBody>
      </p:sp>
    </p:spTree>
    <p:extLst>
      <p:ext uri="{BB962C8B-B14F-4D97-AF65-F5344CB8AC3E}">
        <p14:creationId xmlns:p14="http://schemas.microsoft.com/office/powerpoint/2010/main" val="42186880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p:txBody>
      </p:sp>
      <p:sp>
        <p:nvSpPr>
          <p:cNvPr id="4"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5"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6" name="Rectangle 42"/>
          <p:cNvSpPr>
            <a:spLocks noGrp="1" noChangeArrowheads="1"/>
          </p:cNvSpPr>
          <p:nvPr>
            <p:ph type="sldNum" sz="quarter" idx="12"/>
          </p:nvPr>
        </p:nvSpPr>
        <p:spPr>
          <a:ln/>
        </p:spPr>
        <p:txBody>
          <a:bodyPr/>
          <a:lstStyle>
            <a:lvl1pPr>
              <a:defRPr/>
            </a:lvl1pPr>
          </a:lstStyle>
          <a:p>
            <a:pPr>
              <a:defRPr/>
            </a:pPr>
            <a:fld id="{55966BFD-5E4D-45F2-A8DE-0E7C67AAB0A6}" type="slidenum">
              <a:rPr lang="en-US"/>
              <a:pPr>
                <a:defRPr/>
              </a:pPr>
              <a:t>‹#›</a:t>
            </a:fld>
            <a:endParaRPr lang="en-US" dirty="0"/>
          </a:p>
        </p:txBody>
      </p:sp>
    </p:spTree>
    <p:extLst>
      <p:ext uri="{BB962C8B-B14F-4D97-AF65-F5344CB8AC3E}">
        <p14:creationId xmlns:p14="http://schemas.microsoft.com/office/powerpoint/2010/main" val="32114442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5"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6" name="Rectangle 42"/>
          <p:cNvSpPr>
            <a:spLocks noGrp="1" noChangeArrowheads="1"/>
          </p:cNvSpPr>
          <p:nvPr>
            <p:ph type="sldNum" sz="quarter" idx="12"/>
          </p:nvPr>
        </p:nvSpPr>
        <p:spPr>
          <a:ln/>
        </p:spPr>
        <p:txBody>
          <a:bodyPr/>
          <a:lstStyle>
            <a:lvl1pPr>
              <a:defRPr/>
            </a:lvl1pPr>
          </a:lstStyle>
          <a:p>
            <a:pPr>
              <a:defRPr/>
            </a:pPr>
            <a:fld id="{F531975C-2980-49AB-98AC-87D6377041AA}" type="slidenum">
              <a:rPr lang="en-US"/>
              <a:pPr>
                <a:defRPr/>
              </a:pPr>
              <a:t>‹#›</a:t>
            </a:fld>
            <a:endParaRPr lang="en-US" dirty="0"/>
          </a:p>
        </p:txBody>
      </p:sp>
    </p:spTree>
    <p:extLst>
      <p:ext uri="{BB962C8B-B14F-4D97-AF65-F5344CB8AC3E}">
        <p14:creationId xmlns:p14="http://schemas.microsoft.com/office/powerpoint/2010/main" val="141650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6"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7" name="Rectangle 42"/>
          <p:cNvSpPr>
            <a:spLocks noGrp="1" noChangeArrowheads="1"/>
          </p:cNvSpPr>
          <p:nvPr>
            <p:ph type="sldNum" sz="quarter" idx="12"/>
          </p:nvPr>
        </p:nvSpPr>
        <p:spPr>
          <a:ln/>
        </p:spPr>
        <p:txBody>
          <a:bodyPr/>
          <a:lstStyle>
            <a:lvl1pPr>
              <a:defRPr/>
            </a:lvl1pPr>
          </a:lstStyle>
          <a:p>
            <a:pPr>
              <a:defRPr/>
            </a:pPr>
            <a:fld id="{B0268AFE-1068-41C0-8379-8EFB81747B43}" type="slidenum">
              <a:rPr lang="en-US"/>
              <a:pPr>
                <a:defRPr/>
              </a:pPr>
              <a:t>‹#›</a:t>
            </a:fld>
            <a:endParaRPr lang="en-US" dirty="0"/>
          </a:p>
        </p:txBody>
      </p:sp>
    </p:spTree>
    <p:extLst>
      <p:ext uri="{BB962C8B-B14F-4D97-AF65-F5344CB8AC3E}">
        <p14:creationId xmlns:p14="http://schemas.microsoft.com/office/powerpoint/2010/main" val="12645706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8"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9" name="Rectangle 42"/>
          <p:cNvSpPr>
            <a:spLocks noGrp="1" noChangeArrowheads="1"/>
          </p:cNvSpPr>
          <p:nvPr>
            <p:ph type="sldNum" sz="quarter" idx="12"/>
          </p:nvPr>
        </p:nvSpPr>
        <p:spPr>
          <a:ln/>
        </p:spPr>
        <p:txBody>
          <a:bodyPr/>
          <a:lstStyle>
            <a:lvl1pPr>
              <a:defRPr/>
            </a:lvl1pPr>
          </a:lstStyle>
          <a:p>
            <a:pPr>
              <a:defRPr/>
            </a:pPr>
            <a:fld id="{0DEA7710-37BD-40DB-AFED-C0ED5E04902C}" type="slidenum">
              <a:rPr lang="en-US"/>
              <a:pPr>
                <a:defRPr/>
              </a:pPr>
              <a:t>‹#›</a:t>
            </a:fld>
            <a:endParaRPr lang="en-US" dirty="0"/>
          </a:p>
        </p:txBody>
      </p:sp>
    </p:spTree>
    <p:extLst>
      <p:ext uri="{BB962C8B-B14F-4D97-AF65-F5344CB8AC3E}">
        <p14:creationId xmlns:p14="http://schemas.microsoft.com/office/powerpoint/2010/main" val="3178892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4"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5" name="Rectangle 42"/>
          <p:cNvSpPr>
            <a:spLocks noGrp="1" noChangeArrowheads="1"/>
          </p:cNvSpPr>
          <p:nvPr>
            <p:ph type="sldNum" sz="quarter" idx="12"/>
          </p:nvPr>
        </p:nvSpPr>
        <p:spPr>
          <a:ln/>
        </p:spPr>
        <p:txBody>
          <a:bodyPr/>
          <a:lstStyle>
            <a:lvl1pPr>
              <a:defRPr/>
            </a:lvl1pPr>
          </a:lstStyle>
          <a:p>
            <a:pPr>
              <a:defRPr/>
            </a:pPr>
            <a:fld id="{FA688CA5-BDF9-4160-9C4B-4C6635E8C10B}" type="slidenum">
              <a:rPr lang="en-US"/>
              <a:pPr>
                <a:defRPr/>
              </a:pPr>
              <a:t>‹#›</a:t>
            </a:fld>
            <a:endParaRPr lang="en-US" dirty="0"/>
          </a:p>
        </p:txBody>
      </p:sp>
    </p:spTree>
    <p:extLst>
      <p:ext uri="{BB962C8B-B14F-4D97-AF65-F5344CB8AC3E}">
        <p14:creationId xmlns:p14="http://schemas.microsoft.com/office/powerpoint/2010/main" val="18956129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3"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4" name="Rectangle 42"/>
          <p:cNvSpPr>
            <a:spLocks noGrp="1" noChangeArrowheads="1"/>
          </p:cNvSpPr>
          <p:nvPr>
            <p:ph type="sldNum" sz="quarter" idx="12"/>
          </p:nvPr>
        </p:nvSpPr>
        <p:spPr>
          <a:ln/>
        </p:spPr>
        <p:txBody>
          <a:bodyPr/>
          <a:lstStyle>
            <a:lvl1pPr>
              <a:defRPr/>
            </a:lvl1pPr>
          </a:lstStyle>
          <a:p>
            <a:pPr>
              <a:defRPr/>
            </a:pPr>
            <a:fld id="{62D15C53-DD32-417F-9012-50F281357AD4}" type="slidenum">
              <a:rPr lang="en-US"/>
              <a:pPr>
                <a:defRPr/>
              </a:pPr>
              <a:t>‹#›</a:t>
            </a:fld>
            <a:endParaRPr lang="en-US" dirty="0"/>
          </a:p>
        </p:txBody>
      </p:sp>
    </p:spTree>
    <p:extLst>
      <p:ext uri="{BB962C8B-B14F-4D97-AF65-F5344CB8AC3E}">
        <p14:creationId xmlns:p14="http://schemas.microsoft.com/office/powerpoint/2010/main" val="26717271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6"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7" name="Rectangle 42"/>
          <p:cNvSpPr>
            <a:spLocks noGrp="1" noChangeArrowheads="1"/>
          </p:cNvSpPr>
          <p:nvPr>
            <p:ph type="sldNum" sz="quarter" idx="12"/>
          </p:nvPr>
        </p:nvSpPr>
        <p:spPr>
          <a:ln/>
        </p:spPr>
        <p:txBody>
          <a:bodyPr/>
          <a:lstStyle>
            <a:lvl1pPr>
              <a:defRPr/>
            </a:lvl1pPr>
          </a:lstStyle>
          <a:p>
            <a:pPr>
              <a:defRPr/>
            </a:pPr>
            <a:fld id="{78011154-1947-43A2-A485-D4871AE630D5}" type="slidenum">
              <a:rPr lang="en-US"/>
              <a:pPr>
                <a:defRPr/>
              </a:pPr>
              <a:t>‹#›</a:t>
            </a:fld>
            <a:endParaRPr lang="en-US" dirty="0"/>
          </a:p>
        </p:txBody>
      </p:sp>
    </p:spTree>
    <p:extLst>
      <p:ext uri="{BB962C8B-B14F-4D97-AF65-F5344CB8AC3E}">
        <p14:creationId xmlns:p14="http://schemas.microsoft.com/office/powerpoint/2010/main" val="606537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6"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7" name="Rectangle 42"/>
          <p:cNvSpPr>
            <a:spLocks noGrp="1" noChangeArrowheads="1"/>
          </p:cNvSpPr>
          <p:nvPr>
            <p:ph type="sldNum" sz="quarter" idx="12"/>
          </p:nvPr>
        </p:nvSpPr>
        <p:spPr>
          <a:ln/>
        </p:spPr>
        <p:txBody>
          <a:bodyPr/>
          <a:lstStyle>
            <a:lvl1pPr>
              <a:defRPr/>
            </a:lvl1pPr>
          </a:lstStyle>
          <a:p>
            <a:pPr>
              <a:defRPr/>
            </a:pPr>
            <a:fld id="{AFE9BBD3-0DC0-40EE-BC8D-5B9E336B901C}" type="slidenum">
              <a:rPr lang="en-US"/>
              <a:pPr>
                <a:defRPr/>
              </a:pPr>
              <a:t>‹#›</a:t>
            </a:fld>
            <a:endParaRPr lang="en-US" dirty="0"/>
          </a:p>
        </p:txBody>
      </p:sp>
    </p:spTree>
    <p:extLst>
      <p:ext uri="{BB962C8B-B14F-4D97-AF65-F5344CB8AC3E}">
        <p14:creationId xmlns:p14="http://schemas.microsoft.com/office/powerpoint/2010/main" val="923235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r>
              <a:rPr lang="en-US"/>
              <a:t>5/7/2018</a:t>
            </a:r>
            <a:endParaRPr lang="en-US" dirty="0"/>
          </a:p>
        </p:txBody>
      </p:sp>
      <p:sp>
        <p:nvSpPr>
          <p:cNvPr id="8" name="Rectangle 41"/>
          <p:cNvSpPr>
            <a:spLocks noGrp="1" noChangeArrowheads="1"/>
          </p:cNvSpPr>
          <p:nvPr>
            <p:ph type="ftr" sz="quarter" idx="11"/>
          </p:nvPr>
        </p:nvSpPr>
        <p:spPr>
          <a:ln/>
        </p:spPr>
        <p:txBody>
          <a:bodyPr/>
          <a:lstStyle>
            <a:lvl1pPr>
              <a:defRPr/>
            </a:lvl1pPr>
          </a:lstStyle>
          <a:p>
            <a:pPr>
              <a:defRPr/>
            </a:pPr>
            <a:r>
              <a:rPr lang="en-US"/>
              <a:t>NSRS Modernization Industry Workshop</a:t>
            </a:r>
            <a:endParaRPr lang="en-US" dirty="0"/>
          </a:p>
        </p:txBody>
      </p:sp>
      <p:sp>
        <p:nvSpPr>
          <p:cNvPr id="9" name="Rectangle 42"/>
          <p:cNvSpPr>
            <a:spLocks noGrp="1" noChangeArrowheads="1"/>
          </p:cNvSpPr>
          <p:nvPr>
            <p:ph type="sldNum" sz="quarter" idx="12"/>
          </p:nvPr>
        </p:nvSpPr>
        <p:spPr>
          <a:ln/>
        </p:spPr>
        <p:txBody>
          <a:bodyPr/>
          <a:lstStyle>
            <a:lvl1pPr>
              <a:defRPr/>
            </a:lvl1pPr>
          </a:lstStyle>
          <a:p>
            <a:pPr>
              <a:defRPr/>
            </a:pPr>
            <a:fld id="{C5D6F90B-F859-410F-8F1C-C8643ECC9D98}" type="slidenum">
              <a:rPr lang="en-US"/>
              <a:pPr>
                <a:defRPr/>
              </a:pPr>
              <a:t>‹#›</a:t>
            </a:fld>
            <a:endParaRPr lang="en-US" dirty="0"/>
          </a:p>
        </p:txBody>
      </p:sp>
    </p:spTree>
    <p:extLst>
      <p:ext uri="{BB962C8B-B14F-4D97-AF65-F5344CB8AC3E}">
        <p14:creationId xmlns:p14="http://schemas.microsoft.com/office/powerpoint/2010/main" val="171670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White BG">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28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2.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2.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1.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image" Target="../media/image3.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image" Target="../media/image3.png"/><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6" r:id="rId12"/>
    <p:sldLayoutId id="2147483983" r:id="rId13"/>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5/21/2019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00395543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5/21/2019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22110355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6" descr="Continuation Slide.JP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400">
              <a:defRPr/>
            </a:pPr>
            <a:fld id="{768AD50E-78C8-4BB5-A8DE-41FF809334F1}" type="datetimeFigureOut">
              <a:rPr lang="en-US">
                <a:solidFill>
                  <a:prstClr val="black">
                    <a:tint val="75000"/>
                  </a:prstClr>
                </a:solidFill>
                <a:ea typeface="+mn-ea"/>
              </a:rPr>
              <a:pPr defTabSz="914400">
                <a:defRPr/>
              </a:pPr>
              <a:t>5/21/2019</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defTabSz="914400">
              <a:defRPr/>
            </a:pPr>
            <a:fld id="{534385B6-5DF1-4C35-A1A3-52AC84CE9BB5}"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584245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E047118-9D73-D940-849A-E2266DCC4429}" type="datetimeFigureOut">
              <a:rPr lang="en-US"/>
              <a:pPr>
                <a:defRPr/>
              </a:pPr>
              <a:t>5/21/2019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A489CAA-BEB4-0749-9B3B-E5A1D0F9B1D8}" type="slidenum">
              <a:rPr lang="en-US"/>
              <a:pPr>
                <a:defRPr/>
              </a:pPr>
              <a:t>‹#›</a:t>
            </a:fld>
            <a:endParaRPr lang="en-US" dirty="0"/>
          </a:p>
        </p:txBody>
      </p:sp>
    </p:spTree>
    <p:extLst>
      <p:ext uri="{BB962C8B-B14F-4D97-AF65-F5344CB8AC3E}">
        <p14:creationId xmlns:p14="http://schemas.microsoft.com/office/powerpoint/2010/main" val="3581631525"/>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r>
              <a:rPr lang="en-US"/>
              <a:t>July 12, 2017</a:t>
            </a:r>
            <a:endParaRPr lang="en-US" dirty="0"/>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r>
              <a:rPr lang="en-US"/>
              <a:t>2017 Esri User Conference</a:t>
            </a:r>
            <a:endParaRPr lang="en-US" dirty="0"/>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fld id="{2EA58377-3A98-4B75-8299-378BE47483D1}" type="slidenum">
              <a:rPr lang="en-US" smtClean="0"/>
              <a:pPr/>
              <a:t>‹#›</a:t>
            </a:fld>
            <a:endParaRPr lang="en-US" dirty="0"/>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55408440"/>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60000"/>
        <a:buFont typeface="Wingdings"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fontAlgn="base">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fontAlgn="base">
        <a:spcBef>
          <a:spcPct val="20000"/>
        </a:spcBef>
        <a:spcAft>
          <a:spcPct val="0"/>
        </a:spcAft>
        <a:buClr>
          <a:schemeClr val="accent2"/>
        </a:buClr>
        <a:buSzPct val="60000"/>
        <a:buFont typeface="Wingdings"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fontAlgn="base">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8583"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08584"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Calibri" pitchFamily="34" charset="0"/>
              </a:defRPr>
            </a:lvl1pPr>
          </a:lstStyle>
          <a:p>
            <a:pPr>
              <a:defRPr/>
            </a:pPr>
            <a:r>
              <a:rPr lang="en-US"/>
              <a:t>5/7/2018</a:t>
            </a:r>
            <a:endParaRPr lang="en-US" dirty="0"/>
          </a:p>
        </p:txBody>
      </p:sp>
      <p:sp>
        <p:nvSpPr>
          <p:cNvPr id="108585"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a:defRPr/>
            </a:pPr>
            <a:r>
              <a:rPr lang="en-US"/>
              <a:t>NSRS Modernization Industry Workshop</a:t>
            </a:r>
            <a:endParaRPr lang="en-US" dirty="0"/>
          </a:p>
        </p:txBody>
      </p:sp>
      <p:sp>
        <p:nvSpPr>
          <p:cNvPr id="108586"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Calibri" pitchFamily="34" charset="0"/>
              </a:defRPr>
            </a:lvl1pPr>
          </a:lstStyle>
          <a:p>
            <a:pPr>
              <a:defRPr/>
            </a:pPr>
            <a:fld id="{70D81D16-EFC3-472C-A9F3-ED811B176BE5}" type="slidenum">
              <a:rPr lang="en-US"/>
              <a:pPr>
                <a:defRPr/>
              </a:pPr>
              <a:t>‹#›</a:t>
            </a:fld>
            <a:endParaRPr lang="en-US" dirty="0"/>
          </a:p>
        </p:txBody>
      </p:sp>
      <p:sp>
        <p:nvSpPr>
          <p:cNvPr id="10858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01802826"/>
      </p:ext>
    </p:extLst>
  </p:cSld>
  <p:clrMap bg1="dk2" tx1="lt1" bg2="dk1" tx2="lt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itchFamily="34"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anose="020F0502020204030204" pitchFamily="34" charset="0"/>
          <a:cs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anose="020F0502020204030204" pitchFamily="34" charset="0"/>
          <a:cs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anose="020F0502020204030204" pitchFamily="34" charset="0"/>
          <a:cs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Calibri" panose="020F0502020204030204"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anose="05000000000000000000" pitchFamily="2" charset="2"/>
        <a:buChar char="n"/>
        <a:defRPr sz="3600">
          <a:solidFill>
            <a:schemeClr val="tx1"/>
          </a:solidFill>
          <a:effectLst>
            <a:outerShdw blurRad="38100" dist="38100" dir="2700000" algn="tl">
              <a:srgbClr val="000000"/>
            </a:outerShdw>
          </a:effectLst>
          <a:latin typeface="Calibri" pitchFamily="34" charset="0"/>
          <a:ea typeface="+mn-ea"/>
          <a:cs typeface="+mn-cs"/>
        </a:defRPr>
      </a:lvl1pPr>
      <a:lvl2pPr marL="742950" indent="-285750" algn="l" rtl="0" eaLnBrk="0" fontAlgn="base" hangingPunct="0">
        <a:spcBef>
          <a:spcPct val="20000"/>
        </a:spcBef>
        <a:spcAft>
          <a:spcPct val="0"/>
        </a:spcAft>
        <a:buClr>
          <a:schemeClr val="tx1"/>
        </a:buClr>
        <a:buChar char="•"/>
        <a:defRPr sz="3200">
          <a:solidFill>
            <a:schemeClr val="tx1"/>
          </a:solidFill>
          <a:effectLst>
            <a:outerShdw blurRad="38100" dist="38100" dir="2700000" algn="tl">
              <a:srgbClr val="000000"/>
            </a:outerShdw>
          </a:effectLst>
          <a:latin typeface="Calibri" pitchFamily="34" charset="0"/>
          <a:cs typeface="+mn-cs"/>
        </a:defRPr>
      </a:lvl2pPr>
      <a:lvl3pPr marL="1143000" indent="-228600" algn="l" rtl="0" eaLnBrk="0" fontAlgn="base" hangingPunct="0">
        <a:spcBef>
          <a:spcPct val="20000"/>
        </a:spcBef>
        <a:spcAft>
          <a:spcPct val="0"/>
        </a:spcAft>
        <a:buClr>
          <a:schemeClr val="accent2"/>
        </a:buClr>
        <a:buSzPct val="60000"/>
        <a:buFont typeface="Wingdings" panose="05000000000000000000" pitchFamily="2" charset="2"/>
        <a:buChar char="n"/>
        <a:defRPr sz="2800">
          <a:solidFill>
            <a:schemeClr val="tx1"/>
          </a:solidFill>
          <a:effectLst>
            <a:outerShdw blurRad="38100" dist="38100" dir="2700000" algn="tl">
              <a:srgbClr val="000000"/>
            </a:outerShdw>
          </a:effectLst>
          <a:latin typeface="Calibri" pitchFamily="34"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Calibri" pitchFamily="34" charset="0"/>
          <a:cs typeface="+mn-cs"/>
        </a:defRPr>
      </a:lvl4pPr>
      <a:lvl5pPr marL="2057400" indent="-228600" algn="l" rtl="0" eaLnBrk="0" fontAlgn="base" hangingPunct="0">
        <a:spcBef>
          <a:spcPct val="20000"/>
        </a:spcBef>
        <a:spcAft>
          <a:spcPct val="0"/>
        </a:spcAft>
        <a:buClr>
          <a:schemeClr val="folHlink"/>
        </a:buClr>
        <a:buSzPct val="60000"/>
        <a:buFont typeface="Wingdings" panose="05000000000000000000" pitchFamily="2" charset="2"/>
        <a:buChar char="n"/>
        <a:defRPr sz="2000">
          <a:solidFill>
            <a:schemeClr val="tx1"/>
          </a:solidFill>
          <a:effectLst>
            <a:outerShdw blurRad="38100" dist="38100" dir="2700000" algn="tl">
              <a:srgbClr val="000000"/>
            </a:outerShdw>
          </a:effectLst>
          <a:latin typeface="Calibri" pitchFamily="34" charset="0"/>
          <a:cs typeface="+mn-cs"/>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ngs.noaa.gov/INFO/NGS10yearplan.pdf" TargetMode="External"/><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17.jpe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45.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 Id="rId9"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ninjaworldamouthfulofmanythings.blogspot.com/2012/01/big-deals-and-great-discounts.html" TargetMode="External"/><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mailto:NGS.SPCS@noaa.gov"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5.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5.xml"/></Relationships>
</file>

<file path=ppt/slides/_rels/slide49.xml.rels><?xml version="1.0" encoding="UTF-8" standalone="yes"?>
<Relationships xmlns="http://schemas.openxmlformats.org/package/2006/relationships"><Relationship Id="rId2" Type="http://schemas.openxmlformats.org/officeDocument/2006/relationships/hyperlink" Target="https://www.ngs.noaa.gov/web/science_edu/presentations_librar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5"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t>
            </a:r>
            <a:r>
              <a:rPr lang="en-GB" b="1" dirty="0" smtClean="0">
                <a:latin typeface="Times New Roman" pitchFamily="18" charset="0"/>
              </a:rPr>
              <a:t>Advisor</a:t>
            </a:r>
          </a:p>
          <a:p>
            <a:pPr algn="ctr"/>
            <a:r>
              <a:rPr lang="en-GB" b="1" dirty="0" smtClean="0">
                <a:latin typeface="Times New Roman" pitchFamily="18" charset="0"/>
              </a:rPr>
              <a:t>ME, NH, VT, MA, CT, RI, NY, NJ</a:t>
            </a:r>
            <a:endParaRPr lang="en-GB" b="1" dirty="0">
              <a:latin typeface="Times New Roman" pitchFamily="18" charset="0"/>
            </a:endParaRP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sp>
        <p:nvSpPr>
          <p:cNvPr id="30722" name="Title 1"/>
          <p:cNvSpPr txBox="1">
            <a:spLocks/>
          </p:cNvSpPr>
          <p:nvPr/>
        </p:nvSpPr>
        <p:spPr bwMode="auto">
          <a:xfrm>
            <a:off x="457196" y="1366709"/>
            <a:ext cx="82296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4000" dirty="0" smtClean="0">
                <a:latin typeface="Times New Roman" pitchFamily="18" charset="0"/>
                <a:cs typeface="Times New Roman" pitchFamily="18" charset="0"/>
              </a:rPr>
              <a:t>Preparing for Change:</a:t>
            </a:r>
          </a:p>
          <a:p>
            <a:pPr algn="ctr" eaLnBrk="1" hangingPunct="1"/>
            <a:r>
              <a:rPr lang="en-US" sz="4000" dirty="0" smtClean="0">
                <a:latin typeface="Times New Roman" pitchFamily="18" charset="0"/>
                <a:cs typeface="Times New Roman" pitchFamily="18" charset="0"/>
              </a:rPr>
              <a:t>New Coordinates Coming in 2022</a:t>
            </a:r>
          </a:p>
          <a:p>
            <a:pPr algn="ctr" eaLnBrk="1" hangingPunct="1"/>
            <a:endParaRPr lang="en-US" sz="4000" dirty="0">
              <a:latin typeface="Times New Roman" pitchFamily="18" charset="0"/>
              <a:cs typeface="Times New Roman" pitchFamily="18" charset="0"/>
            </a:endParaRPr>
          </a:p>
        </p:txBody>
      </p:sp>
      <p:sp>
        <p:nvSpPr>
          <p:cNvPr id="30723" name="Content Placeholder 2"/>
          <p:cNvSpPr txBox="1">
            <a:spLocks/>
          </p:cNvSpPr>
          <p:nvPr/>
        </p:nvSpPr>
        <p:spPr bwMode="auto">
          <a:xfrm>
            <a:off x="3660373" y="4593717"/>
            <a:ext cx="1823246" cy="42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2000" dirty="0" smtClean="0">
                <a:solidFill>
                  <a:srgbClr val="000000"/>
                </a:solidFill>
                <a:latin typeface="Times New Roman" pitchFamily="18" charset="0"/>
              </a:rPr>
              <a:t>May 21, 2019</a:t>
            </a:r>
          </a:p>
        </p:txBody>
      </p:sp>
      <p:pic>
        <p:nvPicPr>
          <p:cNvPr id="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0053" y="2837946"/>
            <a:ext cx="1450975"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4036670" y="2907973"/>
            <a:ext cx="3348394" cy="130456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1079335" y="378947"/>
            <a:ext cx="67313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800" b="1" dirty="0"/>
              <a:t>Simplified Concept of  NAD 83 vs. </a:t>
            </a:r>
            <a:r>
              <a:rPr lang="en-US" altLang="en-US" sz="2800" b="1" dirty="0" smtClean="0"/>
              <a:t>ITRF14</a:t>
            </a:r>
            <a:endParaRPr lang="en-US" altLang="en-US" sz="2800" dirty="0"/>
          </a:p>
        </p:txBody>
      </p:sp>
      <p:sp>
        <p:nvSpPr>
          <p:cNvPr id="136195" name="Line 3"/>
          <p:cNvSpPr>
            <a:spLocks noChangeShapeType="1"/>
          </p:cNvSpPr>
          <p:nvPr/>
        </p:nvSpPr>
        <p:spPr bwMode="auto">
          <a:xfrm flipV="1">
            <a:off x="254000" y="1355725"/>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6" name="Line 4"/>
          <p:cNvSpPr>
            <a:spLocks noChangeShapeType="1"/>
          </p:cNvSpPr>
          <p:nvPr/>
        </p:nvSpPr>
        <p:spPr bwMode="auto">
          <a:xfrm>
            <a:off x="0" y="5492750"/>
            <a:ext cx="5908675"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7" name="Arc 5"/>
          <p:cNvSpPr>
            <a:spLocks/>
          </p:cNvSpPr>
          <p:nvPr/>
        </p:nvSpPr>
        <p:spPr bwMode="auto">
          <a:xfrm>
            <a:off x="254000" y="1644650"/>
            <a:ext cx="5402263" cy="38481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198" name="Line 6"/>
          <p:cNvSpPr>
            <a:spLocks noChangeShapeType="1"/>
          </p:cNvSpPr>
          <p:nvPr/>
        </p:nvSpPr>
        <p:spPr bwMode="auto">
          <a:xfrm flipV="1">
            <a:off x="1266825" y="1066800"/>
            <a:ext cx="0" cy="442595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199" name="Line 7"/>
          <p:cNvSpPr>
            <a:spLocks noChangeShapeType="1"/>
          </p:cNvSpPr>
          <p:nvPr/>
        </p:nvSpPr>
        <p:spPr bwMode="auto">
          <a:xfrm>
            <a:off x="1012825" y="5205413"/>
            <a:ext cx="5910263" cy="0"/>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00" name="Arc 8"/>
          <p:cNvSpPr>
            <a:spLocks/>
          </p:cNvSpPr>
          <p:nvPr/>
        </p:nvSpPr>
        <p:spPr bwMode="auto">
          <a:xfrm>
            <a:off x="1266825" y="1355725"/>
            <a:ext cx="5402263" cy="3849688"/>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cxnSp>
        <p:nvCxnSpPr>
          <p:cNvPr id="136201" name="AutoShape 9"/>
          <p:cNvCxnSpPr>
            <a:cxnSpLocks noChangeShapeType="1"/>
            <a:stCxn id="136197" idx="2"/>
            <a:endCxn id="136200" idx="2"/>
          </p:cNvCxnSpPr>
          <p:nvPr/>
        </p:nvCxnSpPr>
        <p:spPr bwMode="auto">
          <a:xfrm flipV="1">
            <a:off x="254000" y="5219700"/>
            <a:ext cx="1012825" cy="287338"/>
          </a:xfrm>
          <a:prstGeom prst="straightConnector1">
            <a:avLst/>
          </a:prstGeom>
          <a:noFill/>
          <a:ln w="38100">
            <a:solidFill>
              <a:srgbClr val="CC0000"/>
            </a:solidFill>
            <a:prstDash val="sysDot"/>
            <a:round/>
            <a:headEnd type="triangle" w="med" len="med"/>
            <a:tailEnd type="triangle" w="med" len="med"/>
          </a:ln>
          <a:extLst>
            <a:ext uri="{909E8E84-426E-40DD-AFC4-6F175D3DCCD1}">
              <a14:hiddenFill xmlns:a14="http://schemas.microsoft.com/office/drawing/2010/main">
                <a:noFill/>
              </a14:hiddenFill>
            </a:ext>
          </a:extLst>
        </p:spPr>
      </p:cxnSp>
      <p:sp>
        <p:nvSpPr>
          <p:cNvPr id="136202" name="Line 10"/>
          <p:cNvSpPr>
            <a:spLocks noChangeShapeType="1"/>
          </p:cNvSpPr>
          <p:nvPr/>
        </p:nvSpPr>
        <p:spPr bwMode="auto">
          <a:xfrm flipV="1">
            <a:off x="4389438" y="1468438"/>
            <a:ext cx="1266825" cy="1522412"/>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03" name="Line 11"/>
          <p:cNvSpPr>
            <a:spLocks noChangeShapeType="1"/>
          </p:cNvSpPr>
          <p:nvPr/>
        </p:nvSpPr>
        <p:spPr bwMode="auto">
          <a:xfrm flipV="1">
            <a:off x="5065713" y="1468438"/>
            <a:ext cx="590550" cy="946150"/>
          </a:xfrm>
          <a:prstGeom prst="line">
            <a:avLst/>
          </a:prstGeom>
          <a:noFill/>
          <a:ln w="28575">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36204" name="Freeform 12"/>
          <p:cNvSpPr>
            <a:spLocks/>
          </p:cNvSpPr>
          <p:nvPr/>
        </p:nvSpPr>
        <p:spPr bwMode="auto">
          <a:xfrm>
            <a:off x="4500563" y="2859088"/>
            <a:ext cx="122237" cy="258762"/>
          </a:xfrm>
          <a:custGeom>
            <a:avLst/>
            <a:gdLst>
              <a:gd name="T0" fmla="*/ 0 w 69"/>
              <a:gd name="T1" fmla="*/ 0 h 129"/>
              <a:gd name="T2" fmla="*/ 2147483646 w 69"/>
              <a:gd name="T3" fmla="*/ 2147483646 h 129"/>
              <a:gd name="T4" fmla="*/ 2147483646 w 69"/>
              <a:gd name="T5" fmla="*/ 2147483646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5" name="Freeform 13"/>
          <p:cNvSpPr>
            <a:spLocks/>
          </p:cNvSpPr>
          <p:nvPr/>
        </p:nvSpPr>
        <p:spPr bwMode="auto">
          <a:xfrm>
            <a:off x="5133975" y="2305050"/>
            <a:ext cx="120650" cy="228600"/>
          </a:xfrm>
          <a:custGeom>
            <a:avLst/>
            <a:gdLst>
              <a:gd name="T0" fmla="*/ 0 w 69"/>
              <a:gd name="T1" fmla="*/ 0 h 114"/>
              <a:gd name="T2" fmla="*/ 2147483646 w 69"/>
              <a:gd name="T3" fmla="*/ 2147483646 h 114"/>
              <a:gd name="T4" fmla="*/ 2147483646 w 69"/>
              <a:gd name="T5" fmla="*/ 2147483646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rgbClr val="CC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6" name="Freeform 14"/>
          <p:cNvSpPr>
            <a:spLocks/>
          </p:cNvSpPr>
          <p:nvPr/>
        </p:nvSpPr>
        <p:spPr bwMode="auto">
          <a:xfrm>
            <a:off x="4395788" y="1219200"/>
            <a:ext cx="1978025" cy="1162050"/>
          </a:xfrm>
          <a:custGeom>
            <a:avLst/>
            <a:gdLst>
              <a:gd name="T0" fmla="*/ 2147483646 w 1125"/>
              <a:gd name="T1" fmla="*/ 2147483646 h 580"/>
              <a:gd name="T2" fmla="*/ 2147483646 w 1125"/>
              <a:gd name="T3" fmla="*/ 2147483646 h 580"/>
              <a:gd name="T4" fmla="*/ 2147483646 w 1125"/>
              <a:gd name="T5" fmla="*/ 2147483646 h 580"/>
              <a:gd name="T6" fmla="*/ 2147483646 w 1125"/>
              <a:gd name="T7" fmla="*/ 2147483646 h 580"/>
              <a:gd name="T8" fmla="*/ 2147483646 w 1125"/>
              <a:gd name="T9" fmla="*/ 2147483646 h 580"/>
              <a:gd name="T10" fmla="*/ 2147483646 w 1125"/>
              <a:gd name="T11" fmla="*/ 2147483646 h 580"/>
              <a:gd name="T12" fmla="*/ 2147483646 w 1125"/>
              <a:gd name="T13" fmla="*/ 2147483646 h 580"/>
              <a:gd name="T14" fmla="*/ 2147483646 w 1125"/>
              <a:gd name="T15" fmla="*/ 2147483646 h 580"/>
              <a:gd name="T16" fmla="*/ 2147483646 w 1125"/>
              <a:gd name="T17" fmla="*/ 2147483646 h 580"/>
              <a:gd name="T18" fmla="*/ 2147483646 w 1125"/>
              <a:gd name="T19" fmla="*/ 2147483646 h 580"/>
              <a:gd name="T20" fmla="*/ 2147483646 w 1125"/>
              <a:gd name="T21" fmla="*/ 2147483646 h 580"/>
              <a:gd name="T22" fmla="*/ 2147483646 w 1125"/>
              <a:gd name="T23" fmla="*/ 2147483646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99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6207" name="Oval 15"/>
          <p:cNvSpPr>
            <a:spLocks noChangeArrowheads="1"/>
          </p:cNvSpPr>
          <p:nvPr/>
        </p:nvSpPr>
        <p:spPr bwMode="auto">
          <a:xfrm>
            <a:off x="5627688" y="1387475"/>
            <a:ext cx="84137" cy="112713"/>
          </a:xfrm>
          <a:prstGeom prst="ellipse">
            <a:avLst/>
          </a:prstGeom>
          <a:solidFill>
            <a:schemeClr val="tx1"/>
          </a:solidFill>
          <a:ln w="19050">
            <a:solidFill>
              <a:srgbClr val="CC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endParaRPr lang="en-US" altLang="en-US" sz="1800">
              <a:latin typeface="Calibri" panose="020F0502020204030204" pitchFamily="34" charset="0"/>
              <a:cs typeface="Arial" panose="020B0604020202020204" pitchFamily="34" charset="0"/>
            </a:endParaRPr>
          </a:p>
        </p:txBody>
      </p:sp>
      <p:sp>
        <p:nvSpPr>
          <p:cNvPr id="136208" name="Text Box 16"/>
          <p:cNvSpPr txBox="1">
            <a:spLocks noChangeArrowheads="1"/>
          </p:cNvSpPr>
          <p:nvPr/>
        </p:nvSpPr>
        <p:spPr bwMode="auto">
          <a:xfrm rot="-762773">
            <a:off x="223838" y="4991100"/>
            <a:ext cx="96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400" b="1"/>
              <a:t>2.2 meters</a:t>
            </a:r>
          </a:p>
        </p:txBody>
      </p:sp>
      <p:sp>
        <p:nvSpPr>
          <p:cNvPr id="136209" name="Text Box 17"/>
          <p:cNvSpPr txBox="1">
            <a:spLocks noChangeArrowheads="1"/>
          </p:cNvSpPr>
          <p:nvPr/>
        </p:nvSpPr>
        <p:spPr bwMode="auto">
          <a:xfrm>
            <a:off x="728663" y="5629275"/>
            <a:ext cx="876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NAD 83</a:t>
            </a:r>
          </a:p>
        </p:txBody>
      </p:sp>
      <p:sp>
        <p:nvSpPr>
          <p:cNvPr id="136210" name="Text Box 18"/>
          <p:cNvSpPr txBox="1">
            <a:spLocks noChangeArrowheads="1"/>
          </p:cNvSpPr>
          <p:nvPr/>
        </p:nvSpPr>
        <p:spPr bwMode="auto">
          <a:xfrm>
            <a:off x="674688" y="5870575"/>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Origin</a:t>
            </a:r>
          </a:p>
        </p:txBody>
      </p:sp>
      <p:sp>
        <p:nvSpPr>
          <p:cNvPr id="136211" name="Text Box 19"/>
          <p:cNvSpPr txBox="1">
            <a:spLocks noChangeArrowheads="1"/>
          </p:cNvSpPr>
          <p:nvPr/>
        </p:nvSpPr>
        <p:spPr bwMode="auto">
          <a:xfrm>
            <a:off x="1595391" y="4521785"/>
            <a:ext cx="922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dirty="0"/>
              <a:t>ITRF </a:t>
            </a:r>
            <a:r>
              <a:rPr lang="en-US" altLang="en-US" sz="1600" b="1" dirty="0" smtClean="0"/>
              <a:t>14</a:t>
            </a:r>
            <a:endParaRPr lang="en-US" altLang="en-US" sz="1600" b="1" dirty="0"/>
          </a:p>
        </p:txBody>
      </p:sp>
      <p:sp>
        <p:nvSpPr>
          <p:cNvPr id="136212" name="Text Box 20"/>
          <p:cNvSpPr txBox="1">
            <a:spLocks noChangeArrowheads="1"/>
          </p:cNvSpPr>
          <p:nvPr/>
        </p:nvSpPr>
        <p:spPr bwMode="auto">
          <a:xfrm>
            <a:off x="1589088" y="4795838"/>
            <a:ext cx="76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Origin</a:t>
            </a:r>
          </a:p>
        </p:txBody>
      </p:sp>
      <p:sp>
        <p:nvSpPr>
          <p:cNvPr id="136213" name="Line 21"/>
          <p:cNvSpPr>
            <a:spLocks noChangeShapeType="1"/>
          </p:cNvSpPr>
          <p:nvPr/>
        </p:nvSpPr>
        <p:spPr bwMode="auto">
          <a:xfrm flipH="1" flipV="1">
            <a:off x="309563" y="5589588"/>
            <a:ext cx="379412" cy="32067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14" name="Line 22"/>
          <p:cNvSpPr>
            <a:spLocks noChangeShapeType="1"/>
          </p:cNvSpPr>
          <p:nvPr/>
        </p:nvSpPr>
        <p:spPr bwMode="auto">
          <a:xfrm flipH="1">
            <a:off x="1308100" y="4803775"/>
            <a:ext cx="352425" cy="352425"/>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6215" name="Text Box 23"/>
          <p:cNvSpPr txBox="1">
            <a:spLocks noChangeArrowheads="1"/>
          </p:cNvSpPr>
          <p:nvPr/>
        </p:nvSpPr>
        <p:spPr bwMode="auto">
          <a:xfrm>
            <a:off x="6464300" y="1925638"/>
            <a:ext cx="8397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Earth’s</a:t>
            </a:r>
          </a:p>
        </p:txBody>
      </p:sp>
      <p:sp>
        <p:nvSpPr>
          <p:cNvPr id="136216" name="Text Box 24"/>
          <p:cNvSpPr txBox="1">
            <a:spLocks noChangeArrowheads="1"/>
          </p:cNvSpPr>
          <p:nvPr/>
        </p:nvSpPr>
        <p:spPr bwMode="auto">
          <a:xfrm>
            <a:off x="6416675" y="2212975"/>
            <a:ext cx="850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1600" b="1"/>
              <a:t>Surface</a:t>
            </a:r>
          </a:p>
        </p:txBody>
      </p:sp>
      <p:sp>
        <p:nvSpPr>
          <p:cNvPr id="136217" name="Text Box 25"/>
          <p:cNvSpPr txBox="1">
            <a:spLocks noChangeArrowheads="1"/>
          </p:cNvSpPr>
          <p:nvPr/>
        </p:nvSpPr>
        <p:spPr bwMode="auto">
          <a:xfrm>
            <a:off x="4762500" y="1606550"/>
            <a:ext cx="490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000" b="1"/>
              <a:t>h</a:t>
            </a:r>
            <a:r>
              <a:rPr lang="en-US" altLang="en-US" sz="2000" b="1" baseline="-25000"/>
              <a:t>83</a:t>
            </a:r>
            <a:endParaRPr lang="en-US" altLang="en-US" sz="2000" b="1"/>
          </a:p>
        </p:txBody>
      </p:sp>
      <p:sp>
        <p:nvSpPr>
          <p:cNvPr id="136218" name="Text Box 26"/>
          <p:cNvSpPr txBox="1">
            <a:spLocks noChangeArrowheads="1"/>
          </p:cNvSpPr>
          <p:nvPr/>
        </p:nvSpPr>
        <p:spPr bwMode="auto">
          <a:xfrm>
            <a:off x="5378450" y="1893888"/>
            <a:ext cx="496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0"/>
              </a:spcBef>
              <a:buFontTx/>
              <a:buNone/>
            </a:pPr>
            <a:r>
              <a:rPr lang="en-US" altLang="en-US" sz="2000" b="1"/>
              <a:t>h</a:t>
            </a:r>
            <a:r>
              <a:rPr lang="en-US" altLang="en-US" sz="2000" b="1" baseline="-25000"/>
              <a:t>08</a:t>
            </a:r>
            <a:endParaRPr lang="en-US" altLang="en-US" sz="2000" b="1"/>
          </a:p>
        </p:txBody>
      </p:sp>
      <p:sp>
        <p:nvSpPr>
          <p:cNvPr id="136219" name="Text Box 27"/>
          <p:cNvSpPr txBox="1">
            <a:spLocks noChangeArrowheads="1"/>
          </p:cNvSpPr>
          <p:nvPr/>
        </p:nvSpPr>
        <p:spPr bwMode="auto">
          <a:xfrm>
            <a:off x="5562600" y="5562600"/>
            <a:ext cx="34163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spcBef>
                <a:spcPct val="0"/>
              </a:spcBef>
              <a:buFontTx/>
              <a:buNone/>
            </a:pPr>
            <a:r>
              <a:rPr lang="en-US" altLang="en-US" sz="1400" b="1"/>
              <a:t>Identically shaped ellipsoids (GRS-80)</a:t>
            </a:r>
          </a:p>
          <a:p>
            <a:pPr>
              <a:spcBef>
                <a:spcPct val="0"/>
              </a:spcBef>
              <a:buFontTx/>
              <a:buNone/>
            </a:pPr>
            <a:r>
              <a:rPr lang="en-US" altLang="en-US" sz="1400" b="1"/>
              <a:t>a = 6,378,137.000 meters (semi-major axis)</a:t>
            </a:r>
          </a:p>
          <a:p>
            <a:pPr>
              <a:spcBef>
                <a:spcPct val="0"/>
              </a:spcBef>
              <a:buFontTx/>
              <a:buNone/>
            </a:pPr>
            <a:r>
              <a:rPr lang="en-US" altLang="en-US" sz="1400" b="1"/>
              <a:t>1/f = 298.25722210088 (flattening)</a:t>
            </a:r>
          </a:p>
        </p:txBody>
      </p:sp>
    </p:spTree>
    <p:extLst>
      <p:ext uri="{BB962C8B-B14F-4D97-AF65-F5344CB8AC3E}">
        <p14:creationId xmlns:p14="http://schemas.microsoft.com/office/powerpoint/2010/main" val="891223681"/>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84188"/>
            <a:ext cx="8229600" cy="1143000"/>
          </a:xfrm>
        </p:spPr>
        <p:txBody>
          <a:bodyPr/>
          <a:lstStyle/>
          <a:p>
            <a:r>
              <a:rPr lang="en-US" sz="3800" smtClean="0"/>
              <a:t>History of vertical </a:t>
            </a:r>
            <a:br>
              <a:rPr lang="en-US" sz="3800" smtClean="0"/>
            </a:br>
            <a:r>
              <a:rPr lang="en-US" sz="3800" smtClean="0"/>
              <a:t>datums in the USA</a:t>
            </a:r>
          </a:p>
        </p:txBody>
      </p:sp>
      <p:sp>
        <p:nvSpPr>
          <p:cNvPr id="21507" name="Content Placeholder 2"/>
          <p:cNvSpPr>
            <a:spLocks noGrp="1"/>
          </p:cNvSpPr>
          <p:nvPr>
            <p:ph idx="1"/>
          </p:nvPr>
        </p:nvSpPr>
        <p:spPr>
          <a:xfrm>
            <a:off x="457200" y="1809750"/>
            <a:ext cx="8229600" cy="4525963"/>
          </a:xfrm>
        </p:spPr>
        <p:txBody>
          <a:bodyPr/>
          <a:lstStyle/>
          <a:p>
            <a:r>
              <a:rPr lang="en-US" sz="2800" b="1" dirty="0" smtClean="0"/>
              <a:t>NGVD 29</a:t>
            </a:r>
            <a:endParaRPr lang="en-US" dirty="0" smtClean="0"/>
          </a:p>
          <a:p>
            <a:pPr lvl="1">
              <a:lnSpc>
                <a:spcPct val="90000"/>
              </a:lnSpc>
            </a:pPr>
            <a:r>
              <a:rPr lang="en-US" sz="2400" dirty="0" smtClean="0"/>
              <a:t>National Geodetic Vertical Datum of 1929</a:t>
            </a:r>
          </a:p>
          <a:p>
            <a:pPr lvl="1">
              <a:lnSpc>
                <a:spcPct val="90000"/>
              </a:lnSpc>
            </a:pPr>
            <a:endParaRPr lang="en-US" sz="2400" dirty="0" smtClean="0"/>
          </a:p>
          <a:p>
            <a:pPr lvl="1">
              <a:lnSpc>
                <a:spcPct val="90000"/>
              </a:lnSpc>
            </a:pPr>
            <a:r>
              <a:rPr lang="en-US" sz="2400" dirty="0" smtClean="0"/>
              <a:t>Original name: “Sea Level Datum of 1929”</a:t>
            </a:r>
          </a:p>
          <a:p>
            <a:pPr lvl="1">
              <a:lnSpc>
                <a:spcPct val="90000"/>
              </a:lnSpc>
              <a:buFontTx/>
              <a:buNone/>
            </a:pPr>
            <a:endParaRPr lang="en-US" sz="2400" dirty="0" smtClean="0"/>
          </a:p>
          <a:p>
            <a:pPr lvl="1">
              <a:lnSpc>
                <a:spcPct val="90000"/>
              </a:lnSpc>
            </a:pPr>
            <a:r>
              <a:rPr lang="en-US" sz="2400" dirty="0" smtClean="0"/>
              <a:t>“Zero height” held fixed at 26 tide gauges</a:t>
            </a:r>
          </a:p>
          <a:p>
            <a:pPr lvl="2">
              <a:lnSpc>
                <a:spcPct val="90000"/>
              </a:lnSpc>
            </a:pPr>
            <a:r>
              <a:rPr lang="en-US" dirty="0" smtClean="0"/>
              <a:t>Not all on the same tidal datum epoch (~ 19 </a:t>
            </a:r>
            <a:r>
              <a:rPr lang="en-US" dirty="0" err="1" smtClean="0"/>
              <a:t>yrs</a:t>
            </a:r>
            <a:r>
              <a:rPr lang="en-US" dirty="0" smtClean="0"/>
              <a:t>)</a:t>
            </a:r>
          </a:p>
          <a:p>
            <a:pPr lvl="1">
              <a:lnSpc>
                <a:spcPct val="90000"/>
              </a:lnSpc>
            </a:pPr>
            <a:endParaRPr lang="en-US" sz="2400" dirty="0" smtClean="0"/>
          </a:p>
          <a:p>
            <a:pPr lvl="1">
              <a:lnSpc>
                <a:spcPct val="90000"/>
              </a:lnSpc>
            </a:pPr>
            <a:r>
              <a:rPr lang="en-US" sz="2400" dirty="0" smtClean="0"/>
              <a:t>Did not account for Local Mean Sea Level variations from the geoid</a:t>
            </a:r>
            <a:endParaRPr lang="en-US" dirty="0" smtClean="0"/>
          </a:p>
          <a:p>
            <a:pPr lvl="2">
              <a:lnSpc>
                <a:spcPct val="90000"/>
              </a:lnSpc>
            </a:pPr>
            <a:r>
              <a:rPr lang="en-US" dirty="0" smtClean="0"/>
              <a:t>Thus, not truly a “geoid based” datum</a:t>
            </a:r>
          </a:p>
          <a:p>
            <a:pPr lvl="1"/>
            <a:endParaRPr lang="en-US" dirty="0" smtClean="0"/>
          </a:p>
        </p:txBody>
      </p:sp>
    </p:spTree>
    <p:extLst>
      <p:ext uri="{BB962C8B-B14F-4D97-AF65-F5344CB8AC3E}">
        <p14:creationId xmlns:p14="http://schemas.microsoft.com/office/powerpoint/2010/main" val="290149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a:ln w="12700">
                  <a:solidFill>
                    <a:srgbClr val="000000"/>
                  </a:solidFill>
                  <a:round/>
                  <a:headEnd/>
                  <a:tailEnd/>
                </a:ln>
                <a:solidFill>
                  <a:srgbClr val="A50021"/>
                </a:solidFill>
                <a:effectLst>
                  <a:outerShdw dist="45791" dir="2021404" algn="ctr" rotWithShape="0">
                    <a:srgbClr val="808080">
                      <a:alpha val="79999"/>
                    </a:srgbClr>
                  </a:outerShdw>
                </a:effectLst>
                <a:latin typeface="Arial Black"/>
              </a:rPr>
              <a:t>NGVD29</a:t>
            </a:r>
          </a:p>
        </p:txBody>
      </p:sp>
      <p:sp>
        <p:nvSpPr>
          <p:cNvPr id="1416196" name="Text Box 4"/>
          <p:cNvSpPr txBox="1">
            <a:spLocks noChangeArrowheads="1"/>
          </p:cNvSpPr>
          <p:nvPr/>
        </p:nvSpPr>
        <p:spPr bwMode="auto">
          <a:xfrm>
            <a:off x="1524000" y="2286000"/>
            <a:ext cx="46482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spcBef>
                <a:spcPct val="50000"/>
              </a:spcBef>
            </a:pPr>
            <a:r>
              <a:rPr lang="en-US" sz="2800" b="1">
                <a:solidFill>
                  <a:srgbClr val="FFFF00"/>
                </a:solidFill>
                <a:latin typeface="Arial" charset="0"/>
              </a:rPr>
              <a:t>The National Geodetic Vertical Datum of 1929 is referenced to 26 tide gauges in the US and Canada</a:t>
            </a:r>
          </a:p>
        </p:txBody>
      </p:sp>
      <p:grpSp>
        <p:nvGrpSpPr>
          <p:cNvPr id="2" name="Group 5"/>
          <p:cNvGrpSpPr>
            <a:grpSpLocks/>
          </p:cNvGrpSpPr>
          <p:nvPr/>
        </p:nvGrpSpPr>
        <p:grpSpPr bwMode="auto">
          <a:xfrm>
            <a:off x="4648200" y="1219200"/>
            <a:ext cx="3962400" cy="4900613"/>
            <a:chOff x="2688" y="1008"/>
            <a:chExt cx="2448" cy="2880"/>
          </a:xfrm>
        </p:grpSpPr>
        <p:sp>
          <p:nvSpPr>
            <p:cNvPr id="22544" name="Line 6"/>
            <p:cNvSpPr>
              <a:spLocks noChangeShapeType="1"/>
            </p:cNvSpPr>
            <p:nvPr/>
          </p:nvSpPr>
          <p:spPr bwMode="auto">
            <a:xfrm>
              <a:off x="4032" y="1008"/>
              <a:ext cx="624" cy="4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5" name="Line 7"/>
            <p:cNvSpPr>
              <a:spLocks noChangeShapeType="1"/>
            </p:cNvSpPr>
            <p:nvPr/>
          </p:nvSpPr>
          <p:spPr bwMode="auto">
            <a:xfrm>
              <a:off x="4032" y="1008"/>
              <a:ext cx="1104" cy="43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6" name="Line 8"/>
            <p:cNvSpPr>
              <a:spLocks noChangeShapeType="1"/>
            </p:cNvSpPr>
            <p:nvPr/>
          </p:nvSpPr>
          <p:spPr bwMode="auto">
            <a:xfrm>
              <a:off x="4032" y="1008"/>
              <a:ext cx="1008" cy="57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7" name="Line 9"/>
            <p:cNvSpPr>
              <a:spLocks noChangeShapeType="1"/>
            </p:cNvSpPr>
            <p:nvPr/>
          </p:nvSpPr>
          <p:spPr bwMode="auto">
            <a:xfrm>
              <a:off x="4032" y="1008"/>
              <a:ext cx="720" cy="6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8" name="Line 10"/>
            <p:cNvSpPr>
              <a:spLocks noChangeShapeType="1"/>
            </p:cNvSpPr>
            <p:nvPr/>
          </p:nvSpPr>
          <p:spPr bwMode="auto">
            <a:xfrm>
              <a:off x="4032" y="1008"/>
              <a:ext cx="624" cy="8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9" name="Line 11"/>
            <p:cNvSpPr>
              <a:spLocks noChangeShapeType="1"/>
            </p:cNvSpPr>
            <p:nvPr/>
          </p:nvSpPr>
          <p:spPr bwMode="auto">
            <a:xfrm>
              <a:off x="4032" y="1008"/>
              <a:ext cx="528" cy="11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0" name="Line 12"/>
            <p:cNvSpPr>
              <a:spLocks noChangeShapeType="1"/>
            </p:cNvSpPr>
            <p:nvPr/>
          </p:nvSpPr>
          <p:spPr bwMode="auto">
            <a:xfrm>
              <a:off x="4032" y="1008"/>
              <a:ext cx="336" cy="134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1" name="Line 13"/>
            <p:cNvSpPr>
              <a:spLocks noChangeShapeType="1"/>
            </p:cNvSpPr>
            <p:nvPr/>
          </p:nvSpPr>
          <p:spPr bwMode="auto">
            <a:xfrm>
              <a:off x="4032" y="1008"/>
              <a:ext cx="336" cy="16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2" name="Line 14"/>
            <p:cNvSpPr>
              <a:spLocks noChangeShapeType="1"/>
            </p:cNvSpPr>
            <p:nvPr/>
          </p:nvSpPr>
          <p:spPr bwMode="auto">
            <a:xfrm>
              <a:off x="4032" y="1008"/>
              <a:ext cx="0" cy="24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3" name="Line 15"/>
            <p:cNvSpPr>
              <a:spLocks noChangeShapeType="1"/>
            </p:cNvSpPr>
            <p:nvPr/>
          </p:nvSpPr>
          <p:spPr bwMode="auto">
            <a:xfrm flipH="1">
              <a:off x="3504" y="1008"/>
              <a:ext cx="528"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4" name="Line 16"/>
            <p:cNvSpPr>
              <a:spLocks noChangeShapeType="1"/>
            </p:cNvSpPr>
            <p:nvPr/>
          </p:nvSpPr>
          <p:spPr bwMode="auto">
            <a:xfrm flipH="1">
              <a:off x="3312" y="1008"/>
              <a:ext cx="720" cy="268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55" name="Line 17"/>
            <p:cNvSpPr>
              <a:spLocks noChangeShapeType="1"/>
            </p:cNvSpPr>
            <p:nvPr/>
          </p:nvSpPr>
          <p:spPr bwMode="auto">
            <a:xfrm flipH="1">
              <a:off x="2688" y="1008"/>
              <a:ext cx="1344" cy="288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22535" name="Group 19"/>
            <p:cNvGrpSpPr>
              <a:grpSpLocks/>
            </p:cNvGrpSpPr>
            <p:nvPr/>
          </p:nvGrpSpPr>
          <p:grpSpPr bwMode="auto">
            <a:xfrm>
              <a:off x="288" y="144"/>
              <a:ext cx="1152" cy="2832"/>
              <a:chOff x="288" y="288"/>
              <a:chExt cx="1152" cy="2688"/>
            </a:xfrm>
          </p:grpSpPr>
          <p:sp>
            <p:nvSpPr>
              <p:cNvPr id="22537" name="Line 20"/>
              <p:cNvSpPr>
                <a:spLocks noChangeShapeType="1"/>
              </p:cNvSpPr>
              <p:nvPr/>
            </p:nvSpPr>
            <p:spPr bwMode="auto">
              <a:xfrm flipH="1" flipV="1">
                <a:off x="624" y="288"/>
                <a:ext cx="816" cy="52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8" name="Line 21"/>
              <p:cNvSpPr>
                <a:spLocks noChangeShapeType="1"/>
              </p:cNvSpPr>
              <p:nvPr/>
            </p:nvSpPr>
            <p:spPr bwMode="auto">
              <a:xfrm flipH="1">
                <a:off x="720" y="816"/>
                <a:ext cx="720" cy="9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39" name="Line 22"/>
              <p:cNvSpPr>
                <a:spLocks noChangeShapeType="1"/>
              </p:cNvSpPr>
              <p:nvPr/>
            </p:nvSpPr>
            <p:spPr bwMode="auto">
              <a:xfrm flipH="1">
                <a:off x="720" y="816"/>
                <a:ext cx="720" cy="19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0" name="Line 23"/>
              <p:cNvSpPr>
                <a:spLocks noChangeShapeType="1"/>
              </p:cNvSpPr>
              <p:nvPr/>
            </p:nvSpPr>
            <p:spPr bwMode="auto">
              <a:xfrm flipH="1">
                <a:off x="624" y="816"/>
                <a:ext cx="816" cy="33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1" name="Line 24"/>
              <p:cNvSpPr>
                <a:spLocks noChangeShapeType="1"/>
              </p:cNvSpPr>
              <p:nvPr/>
            </p:nvSpPr>
            <p:spPr bwMode="auto">
              <a:xfrm flipH="1">
                <a:off x="288" y="816"/>
                <a:ext cx="1152" cy="144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2" name="Line 25"/>
              <p:cNvSpPr>
                <a:spLocks noChangeShapeType="1"/>
              </p:cNvSpPr>
              <p:nvPr/>
            </p:nvSpPr>
            <p:spPr bwMode="auto">
              <a:xfrm flipH="1">
                <a:off x="528" y="816"/>
                <a:ext cx="912" cy="201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22543" name="Line 26"/>
              <p:cNvSpPr>
                <a:spLocks noChangeShapeType="1"/>
              </p:cNvSpPr>
              <p:nvPr/>
            </p:nvSpPr>
            <p:spPr bwMode="auto">
              <a:xfrm flipH="1">
                <a:off x="624" y="816"/>
                <a:ext cx="816" cy="216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22536" name="Line 27"/>
            <p:cNvSpPr>
              <a:spLocks noChangeShapeType="1"/>
            </p:cNvSpPr>
            <p:nvPr/>
          </p:nvSpPr>
          <p:spPr bwMode="auto">
            <a:xfrm flipH="1">
              <a:off x="528" y="700"/>
              <a:ext cx="912" cy="45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16053726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650"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1" name="Rectangle 5"/>
          <p:cNvSpPr>
            <a:spLocks noGrp="1" noChangeArrowheads="1"/>
          </p:cNvSpPr>
          <p:nvPr>
            <p:ph type="title"/>
          </p:nvPr>
        </p:nvSpPr>
        <p:spPr>
          <a:xfrm>
            <a:off x="457200" y="366713"/>
            <a:ext cx="8455025" cy="1143000"/>
          </a:xfrm>
        </p:spPr>
        <p:txBody>
          <a:bodyPr lIns="88792" tIns="50746" rIns="88792" bIns="50746"/>
          <a:lstStyle/>
          <a:p>
            <a:pPr defTabSz="911225" eaLnBrk="1" hangingPunct="1"/>
            <a:r>
              <a:rPr lang="en-US" altLang="en-US" sz="3900" smtClean="0">
                <a:latin typeface="Times New Roman" pitchFamily="18" charset="0"/>
                <a:cs typeface="Times New Roman" pitchFamily="18" charset="0"/>
                <a:sym typeface="Times New Roman" pitchFamily="18" charset="0"/>
              </a:rPr>
              <a:t>Current Vertical Datum in the USA</a:t>
            </a:r>
            <a:endParaRPr lang="en-US" altLang="en-US" sz="3900" smtClean="0"/>
          </a:p>
        </p:txBody>
      </p:sp>
      <p:sp>
        <p:nvSpPr>
          <p:cNvPr id="7170" name="Rectangle 2"/>
          <p:cNvSpPr>
            <a:spLocks noGrp="1" noChangeArrowheads="1"/>
          </p:cNvSpPr>
          <p:nvPr>
            <p:ph idx="1"/>
          </p:nvPr>
        </p:nvSpPr>
        <p:spPr>
          <a:xfrm>
            <a:off x="2816225" y="1601788"/>
            <a:ext cx="6007100" cy="4470400"/>
          </a:xfrm>
        </p:spPr>
        <p:txBody>
          <a:bodyPr lIns="88792" tIns="50746" rIns="88792" bIns="50746"/>
          <a:lstStyle/>
          <a:p>
            <a:pPr marL="212725" indent="-212725" defTabSz="911225" eaLnBrk="1" hangingPunct="1">
              <a:spcBef>
                <a:spcPts val="488"/>
              </a:spcBef>
              <a:buClr>
                <a:srgbClr val="000000"/>
              </a:buClr>
              <a:buFont typeface="ArialMT"/>
              <a:buChar char="•"/>
            </a:pPr>
            <a:r>
              <a:rPr lang="en-US" altLang="en-US" sz="2000" b="1" dirty="0" smtClean="0">
                <a:latin typeface="Times New Roman" pitchFamily="18" charset="0"/>
                <a:cs typeface="Times New Roman" pitchFamily="18" charset="0"/>
                <a:sym typeface="Times New Roman" pitchFamily="18" charset="0"/>
              </a:rPr>
              <a:t>NAVD 88</a:t>
            </a:r>
            <a:r>
              <a:rPr lang="en-US" altLang="en-US" sz="2000" dirty="0" smtClean="0">
                <a:latin typeface="Times New Roman" pitchFamily="18" charset="0"/>
                <a:cs typeface="Times New Roman" pitchFamily="18" charset="0"/>
                <a:sym typeface="Times New Roman" pitchFamily="18" charset="0"/>
              </a:rPr>
              <a:t>: North American Vertical Datum of 1988</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Definition:  </a:t>
            </a:r>
            <a:r>
              <a:rPr lang="en-US" altLang="en-US" sz="2000" dirty="0" smtClean="0">
                <a:latin typeface="Times New Roman" pitchFamily="18" charset="0"/>
                <a:cs typeface="Times New Roman" pitchFamily="18" charset="0"/>
                <a:sym typeface="Times New Roman" pitchFamily="18" charset="0"/>
              </a:rPr>
              <a:t>The surface of equal gravity potential to which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shall refer in North America*, and which is 6.271 meters (along the plumb line) below the geodetic mark at “Father Point/Rimouski” (NGSIDB PID TY5255).</a:t>
            </a:r>
          </a:p>
          <a:p>
            <a:pPr marL="212725" indent="-212725" defTabSz="911225" eaLnBrk="1" hangingPunct="1">
              <a:spcBef>
                <a:spcPts val="488"/>
              </a:spcBef>
              <a:buClr>
                <a:srgbClr val="000000"/>
              </a:buClr>
              <a:buFont typeface="ArialMT"/>
              <a:buChar char="•"/>
            </a:pPr>
            <a:r>
              <a:rPr lang="en-US" altLang="en-US" sz="2000" b="1" i="1" dirty="0" smtClean="0">
                <a:latin typeface="Times New Roman" pitchFamily="18" charset="0"/>
                <a:cs typeface="Times New Roman" pitchFamily="18" charset="0"/>
                <a:sym typeface="Times New Roman" pitchFamily="18" charset="0"/>
              </a:rPr>
              <a:t>Realization:  </a:t>
            </a:r>
            <a:r>
              <a:rPr lang="en-US" altLang="en-US" sz="2000" dirty="0" smtClean="0">
                <a:latin typeface="Times New Roman" pitchFamily="18" charset="0"/>
                <a:cs typeface="Times New Roman" pitchFamily="18" charset="0"/>
                <a:sym typeface="Times New Roman" pitchFamily="18" charset="0"/>
              </a:rPr>
              <a:t>Over 500,000 geodetic marks across North America with published </a:t>
            </a:r>
            <a:r>
              <a:rPr lang="en-US" altLang="en-US" sz="2000" dirty="0" err="1" smtClean="0">
                <a:latin typeface="Times New Roman" pitchFamily="18" charset="0"/>
                <a:cs typeface="Times New Roman" pitchFamily="18" charset="0"/>
                <a:sym typeface="Times New Roman" pitchFamily="18" charset="0"/>
              </a:rPr>
              <a:t>Helmert</a:t>
            </a:r>
            <a:r>
              <a:rPr lang="en-US" altLang="en-US" sz="2000" dirty="0" smtClean="0">
                <a:latin typeface="Times New Roman" pitchFamily="18" charset="0"/>
                <a:cs typeface="Times New Roman" pitchFamily="18" charset="0"/>
                <a:sym typeface="Times New Roman" pitchFamily="18" charset="0"/>
              </a:rPr>
              <a:t> </a:t>
            </a:r>
            <a:r>
              <a:rPr lang="en-US" altLang="en-US" sz="2000" dirty="0" err="1" smtClean="0">
                <a:latin typeface="Times New Roman" pitchFamily="18" charset="0"/>
                <a:cs typeface="Times New Roman" pitchFamily="18" charset="0"/>
                <a:sym typeface="Times New Roman" pitchFamily="18" charset="0"/>
              </a:rPr>
              <a:t>orthometric</a:t>
            </a:r>
            <a:r>
              <a:rPr lang="en-US" altLang="en-US" sz="2000" dirty="0" smtClean="0">
                <a:latin typeface="Times New Roman" pitchFamily="18" charset="0"/>
                <a:cs typeface="Times New Roman" pitchFamily="18" charset="0"/>
                <a:sym typeface="Times New Roman" pitchFamily="18" charset="0"/>
              </a:rPr>
              <a:t> heights, most of which were originally computed from a minimally constrained adjustment of leveling and gravity data, holding the </a:t>
            </a:r>
            <a:r>
              <a:rPr lang="en-US" altLang="en-US" sz="2000" dirty="0" err="1" smtClean="0">
                <a:latin typeface="Times New Roman" pitchFamily="18" charset="0"/>
                <a:cs typeface="Times New Roman" pitchFamily="18" charset="0"/>
                <a:sym typeface="Times New Roman" pitchFamily="18" charset="0"/>
              </a:rPr>
              <a:t>geopotential</a:t>
            </a:r>
            <a:r>
              <a:rPr lang="en-US" altLang="en-US" sz="2000" dirty="0" smtClean="0">
                <a:latin typeface="Times New Roman" pitchFamily="18" charset="0"/>
                <a:cs typeface="Times New Roman" pitchFamily="18" charset="0"/>
                <a:sym typeface="Times New Roman" pitchFamily="18" charset="0"/>
              </a:rPr>
              <a:t> value at “Father Point/Rimouski” fixed.</a:t>
            </a:r>
            <a:endParaRPr lang="en-US" altLang="en-US" dirty="0" smtClean="0"/>
          </a:p>
        </p:txBody>
      </p:sp>
      <p:pic>
        <p:nvPicPr>
          <p:cNvPr id="27653" name="Picture 6" descr="Father Point lighthous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1851025"/>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7654" name="Rectangle 7"/>
          <p:cNvSpPr>
            <a:spLocks/>
          </p:cNvSpPr>
          <p:nvPr/>
        </p:nvSpPr>
        <p:spPr bwMode="auto">
          <a:xfrm>
            <a:off x="163513" y="5734050"/>
            <a:ext cx="2652712"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88792" tIns="50746" rIns="88792" bIns="50746">
            <a:spAutoFit/>
          </a:bodyPr>
          <a:lstStyle>
            <a:lvl1pPr defTabSz="911225" eaLnBrk="0" hangingPunct="0">
              <a:spcBef>
                <a:spcPct val="20000"/>
              </a:spcBef>
              <a:buFont typeface="Arial" pitchFamily="34" charset="0"/>
              <a:buChar char="•"/>
              <a:defRPr sz="3200">
                <a:solidFill>
                  <a:schemeClr val="tx1"/>
                </a:solidFill>
                <a:latin typeface="Calibri" pitchFamily="34" charset="0"/>
              </a:defRPr>
            </a:lvl1pPr>
            <a:lvl2pPr marL="742950" indent="-285750" defTabSz="911225" eaLnBrk="0" hangingPunct="0">
              <a:spcBef>
                <a:spcPct val="20000"/>
              </a:spcBef>
              <a:buFont typeface="Arial" pitchFamily="34" charset="0"/>
              <a:buChar char="–"/>
              <a:defRPr sz="2800">
                <a:solidFill>
                  <a:schemeClr val="tx1"/>
                </a:solidFill>
                <a:latin typeface="Calibri" pitchFamily="34" charset="0"/>
              </a:defRPr>
            </a:lvl2pPr>
            <a:lvl3pPr marL="1143000" indent="-228600" defTabSz="911225" eaLnBrk="0" hangingPunct="0">
              <a:spcBef>
                <a:spcPct val="20000"/>
              </a:spcBef>
              <a:buFont typeface="Arial" pitchFamily="34" charset="0"/>
              <a:buChar char="•"/>
              <a:defRPr sz="2400">
                <a:solidFill>
                  <a:schemeClr val="tx1"/>
                </a:solidFill>
                <a:latin typeface="Calibri" pitchFamily="34" charset="0"/>
              </a:defRPr>
            </a:lvl3pPr>
            <a:lvl4pPr marL="1600200" indent="-228600" defTabSz="911225" eaLnBrk="0" hangingPunct="0">
              <a:spcBef>
                <a:spcPct val="20000"/>
              </a:spcBef>
              <a:buFont typeface="Arial" pitchFamily="34" charset="0"/>
              <a:buChar char="–"/>
              <a:defRPr sz="2000">
                <a:solidFill>
                  <a:schemeClr val="tx1"/>
                </a:solidFill>
                <a:latin typeface="Calibri" pitchFamily="34" charset="0"/>
              </a:defRPr>
            </a:lvl4pPr>
            <a:lvl5pPr marL="2057400" indent="-228600" defTabSz="911225" eaLnBrk="0" hangingPunct="0">
              <a:spcBef>
                <a:spcPct val="20000"/>
              </a:spcBef>
              <a:buFont typeface="Arial" pitchFamily="34" charset="0"/>
              <a:buChar char="»"/>
              <a:defRPr sz="2000">
                <a:solidFill>
                  <a:schemeClr val="tx1"/>
                </a:solidFill>
                <a:latin typeface="Calibri" pitchFamily="34" charset="0"/>
              </a:defRPr>
            </a:lvl5pPr>
            <a:lvl6pPr marL="25146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9112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200">
                <a:solidFill>
                  <a:prstClr val="black"/>
                </a:solidFill>
                <a:latin typeface="Times New Roman" pitchFamily="18" charset="0"/>
                <a:ea typeface="+mn-ea"/>
                <a:cs typeface="Times New Roman" pitchFamily="18" charset="0"/>
                <a:sym typeface="Times New Roman" pitchFamily="18" charset="0"/>
              </a:rPr>
              <a:t>Father Point Lighthouse, Quebec</a:t>
            </a:r>
            <a:endParaRPr lang="en-US" altLang="en-US" sz="2200">
              <a:solidFill>
                <a:prstClr val="black"/>
              </a:solidFill>
              <a:latin typeface="Arial" pitchFamily="34" charset="0"/>
              <a:ea typeface="+mn-ea"/>
              <a:cs typeface="Arial" pitchFamily="34" charset="0"/>
            </a:endParaRPr>
          </a:p>
        </p:txBody>
      </p:sp>
      <p:sp>
        <p:nvSpPr>
          <p:cNvPr id="27655" name="TextBox 8"/>
          <p:cNvSpPr txBox="1">
            <a:spLocks noChangeArrowheads="1"/>
          </p:cNvSpPr>
          <p:nvPr/>
        </p:nvSpPr>
        <p:spPr bwMode="auto">
          <a:xfrm>
            <a:off x="2965450" y="6000750"/>
            <a:ext cx="2262188"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219" tIns="32107" rIns="64219" bIns="32107">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914400" eaLnBrk="1" hangingPunct="1">
              <a:spcBef>
                <a:spcPct val="0"/>
              </a:spcBef>
              <a:buFontTx/>
              <a:buNone/>
            </a:pPr>
            <a:r>
              <a:rPr lang="en-US" altLang="en-US" sz="1700" i="1">
                <a:solidFill>
                  <a:prstClr val="black"/>
                </a:solidFill>
                <a:latin typeface="Times New Roman" pitchFamily="18" charset="0"/>
                <a:ea typeface="+mn-ea"/>
                <a:cs typeface="Times New Roman" pitchFamily="18" charset="0"/>
              </a:rPr>
              <a:t>*Not adopted in Canada</a:t>
            </a:r>
          </a:p>
        </p:txBody>
      </p:sp>
    </p:spTree>
    <p:extLst>
      <p:ext uri="{BB962C8B-B14F-4D97-AF65-F5344CB8AC3E}">
        <p14:creationId xmlns:p14="http://schemas.microsoft.com/office/powerpoint/2010/main" val="99311372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17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484188"/>
            <a:ext cx="8229600" cy="1143000"/>
          </a:xfrm>
        </p:spPr>
        <p:txBody>
          <a:bodyPr/>
          <a:lstStyle/>
          <a:p>
            <a:r>
              <a:rPr lang="en-US" sz="3600" smtClean="0"/>
              <a:t>History of vertical </a:t>
            </a:r>
            <a:br>
              <a:rPr lang="en-US" sz="3600" smtClean="0"/>
            </a:br>
            <a:r>
              <a:rPr lang="en-US" sz="3600" smtClean="0"/>
              <a:t>datums in the USA</a:t>
            </a:r>
          </a:p>
        </p:txBody>
      </p:sp>
      <p:sp>
        <p:nvSpPr>
          <p:cNvPr id="24579" name="Content Placeholder 2"/>
          <p:cNvSpPr>
            <a:spLocks noGrp="1"/>
          </p:cNvSpPr>
          <p:nvPr>
            <p:ph idx="1"/>
          </p:nvPr>
        </p:nvSpPr>
        <p:spPr>
          <a:xfrm>
            <a:off x="457200" y="1809750"/>
            <a:ext cx="8229600" cy="4525963"/>
          </a:xfrm>
        </p:spPr>
        <p:txBody>
          <a:bodyPr/>
          <a:lstStyle/>
          <a:p>
            <a:r>
              <a:rPr lang="en-US" sz="2800" b="1" dirty="0" smtClean="0"/>
              <a:t>NAVD 88 </a:t>
            </a:r>
            <a:r>
              <a:rPr lang="en-US" sz="2800" dirty="0" smtClean="0"/>
              <a:t>(continued)</a:t>
            </a:r>
          </a:p>
          <a:p>
            <a:pPr>
              <a:buFontTx/>
              <a:buNone/>
            </a:pPr>
            <a:endParaRPr lang="en-US" dirty="0" smtClean="0"/>
          </a:p>
          <a:p>
            <a:pPr lvl="1"/>
            <a:r>
              <a:rPr lang="en-US" sz="2400" dirty="0" smtClean="0"/>
              <a:t>Use of one fixed height removed local sea level variation problem of NGVD 29</a:t>
            </a:r>
          </a:p>
          <a:p>
            <a:pPr lvl="1"/>
            <a:endParaRPr lang="en-US" sz="2400" dirty="0" smtClean="0"/>
          </a:p>
          <a:p>
            <a:pPr lvl="1"/>
            <a:r>
              <a:rPr lang="en-US" sz="2400" dirty="0" smtClean="0"/>
              <a:t>Use of one fixed height did open the possibility of unconstrained cross-continent error build up</a:t>
            </a:r>
          </a:p>
          <a:p>
            <a:endParaRPr lang="en-US" sz="2400" dirty="0" smtClean="0"/>
          </a:p>
          <a:p>
            <a:pPr lvl="1"/>
            <a:r>
              <a:rPr lang="en-US" sz="2400" dirty="0" smtClean="0"/>
              <a:t>But the H=0 surface of NAVD 88 was supposed to be parallel to the geoid…(close again)</a:t>
            </a:r>
          </a:p>
          <a:p>
            <a:pPr lvl="1"/>
            <a:endParaRPr lang="en-US" dirty="0" smtClean="0"/>
          </a:p>
        </p:txBody>
      </p:sp>
    </p:spTree>
    <p:extLst>
      <p:ext uri="{BB962C8B-B14F-4D97-AF65-F5344CB8AC3E}">
        <p14:creationId xmlns:p14="http://schemas.microsoft.com/office/powerpoint/2010/main" val="15104712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481013"/>
            <a:ext cx="9144000" cy="685800"/>
          </a:xfrm>
        </p:spPr>
        <p:txBody>
          <a:bodyPr/>
          <a:lstStyle/>
          <a:p>
            <a:pPr eaLnBrk="1" hangingPunct="1"/>
            <a:r>
              <a:rPr lang="en-US" sz="3200" smtClean="0"/>
              <a:t>Problems with NAD 83 and NAVD 88</a:t>
            </a:r>
          </a:p>
        </p:txBody>
      </p:sp>
      <p:sp>
        <p:nvSpPr>
          <p:cNvPr id="6147" name="Rectangle 3"/>
          <p:cNvSpPr>
            <a:spLocks noGrp="1" noChangeArrowheads="1"/>
          </p:cNvSpPr>
          <p:nvPr>
            <p:ph type="body" idx="1"/>
          </p:nvPr>
        </p:nvSpPr>
        <p:spPr>
          <a:xfrm>
            <a:off x="381000" y="1214514"/>
            <a:ext cx="8575675" cy="5377355"/>
          </a:xfrm>
        </p:spPr>
        <p:txBody>
          <a:bodyPr/>
          <a:lstStyle/>
          <a:p>
            <a:pPr eaLnBrk="1" hangingPunct="1">
              <a:buFont typeface="Wingdings" pitchFamily="2" charset="2"/>
              <a:buChar char="§"/>
            </a:pPr>
            <a:r>
              <a:rPr lang="en-US" sz="2400" b="1" dirty="0" smtClean="0"/>
              <a:t>NAD 83 </a:t>
            </a:r>
            <a:r>
              <a:rPr lang="en-US" sz="2400" dirty="0" smtClean="0"/>
              <a:t>is not as geocentric as it could be (approx. 2 m)  	</a:t>
            </a:r>
          </a:p>
          <a:p>
            <a:pPr lvl="1" eaLnBrk="1" hangingPunct="1">
              <a:buFont typeface="Wingdings" pitchFamily="2" charset="2"/>
              <a:buChar char="§"/>
            </a:pPr>
            <a:r>
              <a:rPr lang="en-US" sz="2000" dirty="0" smtClean="0"/>
              <a:t>Positioning Professionals don’t see this - </a:t>
            </a:r>
            <a:r>
              <a:rPr lang="en-US" sz="2000" b="1" dirty="0" smtClean="0"/>
              <a:t>Yet</a:t>
            </a:r>
          </a:p>
          <a:p>
            <a:pPr eaLnBrk="1" hangingPunct="1">
              <a:buFont typeface="Wingdings" pitchFamily="2" charset="2"/>
              <a:buChar char="§"/>
            </a:pPr>
            <a:r>
              <a:rPr lang="en-US" sz="2400" b="1" dirty="0" smtClean="0"/>
              <a:t>NAD 83 </a:t>
            </a:r>
            <a:r>
              <a:rPr lang="en-US" sz="2400" dirty="0" smtClean="0"/>
              <a:t>is not well defined with positional velocities</a:t>
            </a:r>
          </a:p>
          <a:p>
            <a:pPr eaLnBrk="1" hangingPunct="1">
              <a:buFont typeface="Wingdings" pitchFamily="2" charset="2"/>
              <a:buChar char="§"/>
            </a:pPr>
            <a:r>
              <a:rPr lang="en-US" sz="2400" b="1" dirty="0" smtClean="0"/>
              <a:t>NAVD 88 </a:t>
            </a:r>
            <a:r>
              <a:rPr lang="en-US" sz="2400" dirty="0" smtClean="0"/>
              <a:t>is realized by passive control (bench marks) most of which have not been re-leveled in at least 40 years.</a:t>
            </a:r>
          </a:p>
          <a:p>
            <a:pPr eaLnBrk="1" hangingPunct="1">
              <a:buFont typeface="Wingdings" pitchFamily="2" charset="2"/>
              <a:buChar char="§"/>
            </a:pPr>
            <a:r>
              <a:rPr lang="en-US" sz="2400" b="1" dirty="0" smtClean="0"/>
              <a:t>NAVD 88 </a:t>
            </a:r>
            <a:r>
              <a:rPr lang="en-US" sz="2400" dirty="0" smtClean="0"/>
              <a:t>does not account for local vertical velocities (subsidence and uplift) </a:t>
            </a:r>
          </a:p>
          <a:p>
            <a:pPr lvl="1" eaLnBrk="1" hangingPunct="1">
              <a:buFont typeface="Wingdings" pitchFamily="2" charset="2"/>
              <a:buChar char="§"/>
            </a:pPr>
            <a:r>
              <a:rPr lang="en-US" sz="2000" dirty="0" smtClean="0"/>
              <a:t>Post glacial isostatic readjustment (uplift)</a:t>
            </a:r>
          </a:p>
          <a:p>
            <a:pPr lvl="1" eaLnBrk="1" hangingPunct="1">
              <a:buFont typeface="Wingdings" pitchFamily="2" charset="2"/>
              <a:buChar char="§"/>
            </a:pPr>
            <a:r>
              <a:rPr lang="en-US" sz="2000" dirty="0" smtClean="0"/>
              <a:t>Subsurface fluid withdrawal (subsidence)</a:t>
            </a:r>
          </a:p>
          <a:p>
            <a:pPr lvl="1" eaLnBrk="1" hangingPunct="1">
              <a:buFont typeface="Wingdings" pitchFamily="2" charset="2"/>
              <a:buChar char="§"/>
            </a:pPr>
            <a:r>
              <a:rPr lang="en-US" sz="2000" dirty="0" smtClean="0"/>
              <a:t>Sediment loading (subsidence)</a:t>
            </a:r>
          </a:p>
          <a:p>
            <a:pPr lvl="1" eaLnBrk="1" hangingPunct="1">
              <a:buFont typeface="Wingdings" pitchFamily="2" charset="2"/>
              <a:buChar char="§"/>
            </a:pPr>
            <a:r>
              <a:rPr lang="en-US" sz="2000" dirty="0" smtClean="0"/>
              <a:t>Sea level rise</a:t>
            </a:r>
            <a:endParaRPr lang="en-US" sz="1600" dirty="0" smtClean="0"/>
          </a:p>
        </p:txBody>
      </p:sp>
      <p:sp>
        <p:nvSpPr>
          <p:cNvPr id="6148" name="Rectangle 5"/>
          <p:cNvSpPr>
            <a:spLocks noChangeArrowheads="1"/>
          </p:cNvSpPr>
          <p:nvPr/>
        </p:nvSpPr>
        <p:spPr bwMode="auto">
          <a:xfrm>
            <a:off x="584200" y="3340100"/>
            <a:ext cx="81026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pPr>
            <a:endParaRPr lang="en-US" sz="2000">
              <a:latin typeface="Verdana" pitchFamily="34" charset="0"/>
            </a:endParaRPr>
          </a:p>
        </p:txBody>
      </p:sp>
    </p:spTree>
    <p:extLst>
      <p:ext uri="{BB962C8B-B14F-4D97-AF65-F5344CB8AC3E}">
        <p14:creationId xmlns:p14="http://schemas.microsoft.com/office/powerpoint/2010/main" val="33672057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reeform 4"/>
          <p:cNvSpPr>
            <a:spLocks/>
          </p:cNvSpPr>
          <p:nvPr/>
        </p:nvSpPr>
        <p:spPr bwMode="auto">
          <a:xfrm>
            <a:off x="1289050" y="4297363"/>
            <a:ext cx="7324725" cy="50800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19" name="Freeform 5"/>
          <p:cNvSpPr>
            <a:spLocks/>
          </p:cNvSpPr>
          <p:nvPr/>
        </p:nvSpPr>
        <p:spPr bwMode="auto">
          <a:xfrm>
            <a:off x="1374775" y="1939925"/>
            <a:ext cx="7229475" cy="1171575"/>
          </a:xfrm>
          <a:custGeom>
            <a:avLst/>
            <a:gdLst>
              <a:gd name="T0" fmla="*/ 2147483647 w 4554"/>
              <a:gd name="T1" fmla="*/ 2147483647 h 738"/>
              <a:gd name="T2" fmla="*/ 2147483647 w 4554"/>
              <a:gd name="T3" fmla="*/ 2147483647 h 738"/>
              <a:gd name="T4" fmla="*/ 2147483647 w 4554"/>
              <a:gd name="T5" fmla="*/ 2147483647 h 738"/>
              <a:gd name="T6" fmla="*/ 2147483647 w 4554"/>
              <a:gd name="T7" fmla="*/ 2147483647 h 738"/>
              <a:gd name="T8" fmla="*/ 2147483647 w 4554"/>
              <a:gd name="T9" fmla="*/ 2147483647 h 738"/>
              <a:gd name="T10" fmla="*/ 2147483647 w 4554"/>
              <a:gd name="T11" fmla="*/ 2147483647 h 738"/>
              <a:gd name="T12" fmla="*/ 2147483647 w 4554"/>
              <a:gd name="T13" fmla="*/ 2147483647 h 738"/>
              <a:gd name="T14" fmla="*/ 2147483647 w 4554"/>
              <a:gd name="T15" fmla="*/ 2147483647 h 738"/>
              <a:gd name="T16" fmla="*/ 2147483647 w 4554"/>
              <a:gd name="T17" fmla="*/ 2147483647 h 738"/>
              <a:gd name="T18" fmla="*/ 2147483647 w 4554"/>
              <a:gd name="T19" fmla="*/ 2147483647 h 738"/>
              <a:gd name="T20" fmla="*/ 2147483647 w 4554"/>
              <a:gd name="T21" fmla="*/ 2147483647 h 738"/>
              <a:gd name="T22" fmla="*/ 2147483647 w 4554"/>
              <a:gd name="T23" fmla="*/ 2147483647 h 738"/>
              <a:gd name="T24" fmla="*/ 2147483647 w 4554"/>
              <a:gd name="T25" fmla="*/ 2147483647 h 738"/>
              <a:gd name="T26" fmla="*/ 2147483647 w 4554"/>
              <a:gd name="T27" fmla="*/ 2147483647 h 738"/>
              <a:gd name="T28" fmla="*/ 2147483647 w 4554"/>
              <a:gd name="T29" fmla="*/ 2147483647 h 738"/>
              <a:gd name="T30" fmla="*/ 2147483647 w 4554"/>
              <a:gd name="T31" fmla="*/ 2147483647 h 738"/>
              <a:gd name="T32" fmla="*/ 2147483647 w 4554"/>
              <a:gd name="T33" fmla="*/ 2147483647 h 738"/>
              <a:gd name="T34" fmla="*/ 2147483647 w 4554"/>
              <a:gd name="T35" fmla="*/ 2147483647 h 738"/>
              <a:gd name="T36" fmla="*/ 2147483647 w 4554"/>
              <a:gd name="T37" fmla="*/ 2147483647 h 738"/>
              <a:gd name="T38" fmla="*/ 2147483647 w 4554"/>
              <a:gd name="T39" fmla="*/ 2147483647 h 738"/>
              <a:gd name="T40" fmla="*/ 2147483647 w 4554"/>
              <a:gd name="T41" fmla="*/ 2147483647 h 738"/>
              <a:gd name="T42" fmla="*/ 2147483647 w 4554"/>
              <a:gd name="T43" fmla="*/ 2147483647 h 738"/>
              <a:gd name="T44" fmla="*/ 2147483647 w 4554"/>
              <a:gd name="T45" fmla="*/ 2147483647 h 738"/>
              <a:gd name="T46" fmla="*/ 2147483647 w 4554"/>
              <a:gd name="T47" fmla="*/ 2147483647 h 738"/>
              <a:gd name="T48" fmla="*/ 2147483647 w 4554"/>
              <a:gd name="T49" fmla="*/ 2147483647 h 738"/>
              <a:gd name="T50" fmla="*/ 2147483647 w 4554"/>
              <a:gd name="T51" fmla="*/ 2147483647 h 738"/>
              <a:gd name="T52" fmla="*/ 2147483647 w 4554"/>
              <a:gd name="T53" fmla="*/ 2147483647 h 738"/>
              <a:gd name="T54" fmla="*/ 2147483647 w 4554"/>
              <a:gd name="T55" fmla="*/ 2147483647 h 738"/>
              <a:gd name="T56" fmla="*/ 2147483647 w 4554"/>
              <a:gd name="T57" fmla="*/ 2147483647 h 738"/>
              <a:gd name="T58" fmla="*/ 2147483647 w 4554"/>
              <a:gd name="T59" fmla="*/ 2147483647 h 738"/>
              <a:gd name="T60" fmla="*/ 2147483647 w 4554"/>
              <a:gd name="T61" fmla="*/ 2147483647 h 738"/>
              <a:gd name="T62" fmla="*/ 2147483647 w 4554"/>
              <a:gd name="T63" fmla="*/ 2147483647 h 738"/>
              <a:gd name="T64" fmla="*/ 2147483647 w 4554"/>
              <a:gd name="T65" fmla="*/ 2147483647 h 738"/>
              <a:gd name="T66" fmla="*/ 2147483647 w 4554"/>
              <a:gd name="T67" fmla="*/ 2147483647 h 738"/>
              <a:gd name="T68" fmla="*/ 2147483647 w 4554"/>
              <a:gd name="T69" fmla="*/ 2147483647 h 738"/>
              <a:gd name="T70" fmla="*/ 2147483647 w 4554"/>
              <a:gd name="T71" fmla="*/ 2147483647 h 738"/>
              <a:gd name="T72" fmla="*/ 2147483647 w 4554"/>
              <a:gd name="T73" fmla="*/ 2147483647 h 738"/>
              <a:gd name="T74" fmla="*/ 2147483647 w 4554"/>
              <a:gd name="T75" fmla="*/ 2147483647 h 738"/>
              <a:gd name="T76" fmla="*/ 2147483647 w 4554"/>
              <a:gd name="T77" fmla="*/ 2147483647 h 7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554"/>
              <a:gd name="T118" fmla="*/ 0 h 738"/>
              <a:gd name="T119" fmla="*/ 4554 w 4554"/>
              <a:gd name="T120" fmla="*/ 738 h 7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554" h="738">
                <a:moveTo>
                  <a:pt x="0" y="738"/>
                </a:moveTo>
                <a:cubicBezTo>
                  <a:pt x="6" y="719"/>
                  <a:pt x="17" y="701"/>
                  <a:pt x="27" y="684"/>
                </a:cubicBezTo>
                <a:cubicBezTo>
                  <a:pt x="34" y="673"/>
                  <a:pt x="49" y="652"/>
                  <a:pt x="49" y="652"/>
                </a:cubicBezTo>
                <a:cubicBezTo>
                  <a:pt x="56" y="629"/>
                  <a:pt x="108" y="537"/>
                  <a:pt x="140" y="533"/>
                </a:cubicBezTo>
                <a:cubicBezTo>
                  <a:pt x="153" y="531"/>
                  <a:pt x="165" y="530"/>
                  <a:pt x="178" y="528"/>
                </a:cubicBezTo>
                <a:cubicBezTo>
                  <a:pt x="223" y="533"/>
                  <a:pt x="254" y="541"/>
                  <a:pt x="291" y="566"/>
                </a:cubicBezTo>
                <a:cubicBezTo>
                  <a:pt x="315" y="559"/>
                  <a:pt x="325" y="554"/>
                  <a:pt x="339" y="533"/>
                </a:cubicBezTo>
                <a:cubicBezTo>
                  <a:pt x="358" y="546"/>
                  <a:pt x="366" y="551"/>
                  <a:pt x="388" y="544"/>
                </a:cubicBezTo>
                <a:cubicBezTo>
                  <a:pt x="399" y="533"/>
                  <a:pt x="411" y="524"/>
                  <a:pt x="420" y="512"/>
                </a:cubicBezTo>
                <a:cubicBezTo>
                  <a:pt x="430" y="497"/>
                  <a:pt x="439" y="476"/>
                  <a:pt x="452" y="463"/>
                </a:cubicBezTo>
                <a:cubicBezTo>
                  <a:pt x="489" y="427"/>
                  <a:pt x="527" y="411"/>
                  <a:pt x="576" y="399"/>
                </a:cubicBezTo>
                <a:cubicBezTo>
                  <a:pt x="591" y="377"/>
                  <a:pt x="610" y="364"/>
                  <a:pt x="635" y="356"/>
                </a:cubicBezTo>
                <a:cubicBezTo>
                  <a:pt x="650" y="333"/>
                  <a:pt x="712" y="289"/>
                  <a:pt x="738" y="280"/>
                </a:cubicBezTo>
                <a:cubicBezTo>
                  <a:pt x="752" y="257"/>
                  <a:pt x="772" y="246"/>
                  <a:pt x="797" y="237"/>
                </a:cubicBezTo>
                <a:cubicBezTo>
                  <a:pt x="836" y="252"/>
                  <a:pt x="855" y="312"/>
                  <a:pt x="878" y="345"/>
                </a:cubicBezTo>
                <a:cubicBezTo>
                  <a:pt x="880" y="352"/>
                  <a:pt x="880" y="360"/>
                  <a:pt x="883" y="366"/>
                </a:cubicBezTo>
                <a:cubicBezTo>
                  <a:pt x="889" y="378"/>
                  <a:pt x="904" y="399"/>
                  <a:pt x="904" y="399"/>
                </a:cubicBezTo>
                <a:cubicBezTo>
                  <a:pt x="979" y="378"/>
                  <a:pt x="986" y="339"/>
                  <a:pt x="1028" y="280"/>
                </a:cubicBezTo>
                <a:cubicBezTo>
                  <a:pt x="1059" y="236"/>
                  <a:pt x="1101" y="198"/>
                  <a:pt x="1120" y="146"/>
                </a:cubicBezTo>
                <a:cubicBezTo>
                  <a:pt x="1127" y="107"/>
                  <a:pt x="1153" y="81"/>
                  <a:pt x="1174" y="49"/>
                </a:cubicBezTo>
                <a:cubicBezTo>
                  <a:pt x="1186" y="31"/>
                  <a:pt x="1217" y="0"/>
                  <a:pt x="1217" y="0"/>
                </a:cubicBezTo>
                <a:cubicBezTo>
                  <a:pt x="1234" y="56"/>
                  <a:pt x="1254" y="119"/>
                  <a:pt x="1287" y="167"/>
                </a:cubicBezTo>
                <a:cubicBezTo>
                  <a:pt x="1304" y="220"/>
                  <a:pt x="1323" y="273"/>
                  <a:pt x="1346" y="323"/>
                </a:cubicBezTo>
                <a:cubicBezTo>
                  <a:pt x="1355" y="343"/>
                  <a:pt x="1362" y="364"/>
                  <a:pt x="1373" y="383"/>
                </a:cubicBezTo>
                <a:cubicBezTo>
                  <a:pt x="1379" y="394"/>
                  <a:pt x="1394" y="415"/>
                  <a:pt x="1394" y="415"/>
                </a:cubicBezTo>
                <a:cubicBezTo>
                  <a:pt x="1403" y="445"/>
                  <a:pt x="1416" y="489"/>
                  <a:pt x="1443" y="506"/>
                </a:cubicBezTo>
                <a:cubicBezTo>
                  <a:pt x="1446" y="521"/>
                  <a:pt x="1446" y="551"/>
                  <a:pt x="1470" y="555"/>
                </a:cubicBezTo>
                <a:cubicBezTo>
                  <a:pt x="1477" y="556"/>
                  <a:pt x="1495" y="526"/>
                  <a:pt x="1497" y="522"/>
                </a:cubicBezTo>
                <a:cubicBezTo>
                  <a:pt x="1517" y="557"/>
                  <a:pt x="1505" y="533"/>
                  <a:pt x="1524" y="598"/>
                </a:cubicBezTo>
                <a:cubicBezTo>
                  <a:pt x="1529" y="615"/>
                  <a:pt x="1561" y="636"/>
                  <a:pt x="1561" y="636"/>
                </a:cubicBezTo>
                <a:cubicBezTo>
                  <a:pt x="1582" y="621"/>
                  <a:pt x="1581" y="612"/>
                  <a:pt x="1593" y="592"/>
                </a:cubicBezTo>
                <a:cubicBezTo>
                  <a:pt x="1605" y="572"/>
                  <a:pt x="1627" y="556"/>
                  <a:pt x="1642" y="539"/>
                </a:cubicBezTo>
                <a:cubicBezTo>
                  <a:pt x="1670" y="508"/>
                  <a:pt x="1683" y="467"/>
                  <a:pt x="1712" y="436"/>
                </a:cubicBezTo>
                <a:cubicBezTo>
                  <a:pt x="1713" y="432"/>
                  <a:pt x="1720" y="404"/>
                  <a:pt x="1728" y="404"/>
                </a:cubicBezTo>
                <a:cubicBezTo>
                  <a:pt x="1736" y="404"/>
                  <a:pt x="1738" y="415"/>
                  <a:pt x="1744" y="420"/>
                </a:cubicBezTo>
                <a:cubicBezTo>
                  <a:pt x="1749" y="424"/>
                  <a:pt x="1755" y="427"/>
                  <a:pt x="1760" y="431"/>
                </a:cubicBezTo>
                <a:cubicBezTo>
                  <a:pt x="1789" y="429"/>
                  <a:pt x="1819" y="433"/>
                  <a:pt x="1847" y="426"/>
                </a:cubicBezTo>
                <a:cubicBezTo>
                  <a:pt x="1858" y="423"/>
                  <a:pt x="1889" y="385"/>
                  <a:pt x="1900" y="377"/>
                </a:cubicBezTo>
                <a:cubicBezTo>
                  <a:pt x="2008" y="291"/>
                  <a:pt x="1883" y="394"/>
                  <a:pt x="1965" y="334"/>
                </a:cubicBezTo>
                <a:cubicBezTo>
                  <a:pt x="1998" y="310"/>
                  <a:pt x="2027" y="277"/>
                  <a:pt x="2067" y="264"/>
                </a:cubicBezTo>
                <a:cubicBezTo>
                  <a:pt x="2088" y="243"/>
                  <a:pt x="2150" y="221"/>
                  <a:pt x="2180" y="210"/>
                </a:cubicBezTo>
                <a:cubicBezTo>
                  <a:pt x="2185" y="205"/>
                  <a:pt x="2188" y="194"/>
                  <a:pt x="2196" y="194"/>
                </a:cubicBezTo>
                <a:cubicBezTo>
                  <a:pt x="2209" y="194"/>
                  <a:pt x="2224" y="234"/>
                  <a:pt x="2229" y="243"/>
                </a:cubicBezTo>
                <a:cubicBezTo>
                  <a:pt x="2254" y="288"/>
                  <a:pt x="2265" y="344"/>
                  <a:pt x="2320" y="361"/>
                </a:cubicBezTo>
                <a:cubicBezTo>
                  <a:pt x="2335" y="351"/>
                  <a:pt x="2341" y="346"/>
                  <a:pt x="2358" y="339"/>
                </a:cubicBezTo>
                <a:cubicBezTo>
                  <a:pt x="2368" y="335"/>
                  <a:pt x="2390" y="329"/>
                  <a:pt x="2390" y="329"/>
                </a:cubicBezTo>
                <a:cubicBezTo>
                  <a:pt x="2404" y="365"/>
                  <a:pt x="2404" y="416"/>
                  <a:pt x="2428" y="447"/>
                </a:cubicBezTo>
                <a:cubicBezTo>
                  <a:pt x="2451" y="477"/>
                  <a:pt x="2482" y="498"/>
                  <a:pt x="2503" y="528"/>
                </a:cubicBezTo>
                <a:cubicBezTo>
                  <a:pt x="2537" y="504"/>
                  <a:pt x="2592" y="456"/>
                  <a:pt x="2622" y="426"/>
                </a:cubicBezTo>
                <a:cubicBezTo>
                  <a:pt x="2628" y="400"/>
                  <a:pt x="2647" y="371"/>
                  <a:pt x="2670" y="356"/>
                </a:cubicBezTo>
                <a:cubicBezTo>
                  <a:pt x="2679" y="332"/>
                  <a:pt x="2698" y="310"/>
                  <a:pt x="2719" y="296"/>
                </a:cubicBezTo>
                <a:cubicBezTo>
                  <a:pt x="2721" y="287"/>
                  <a:pt x="2719" y="277"/>
                  <a:pt x="2724" y="269"/>
                </a:cubicBezTo>
                <a:cubicBezTo>
                  <a:pt x="2727" y="264"/>
                  <a:pt x="2736" y="264"/>
                  <a:pt x="2740" y="259"/>
                </a:cubicBezTo>
                <a:cubicBezTo>
                  <a:pt x="2766" y="228"/>
                  <a:pt x="2776" y="190"/>
                  <a:pt x="2805" y="162"/>
                </a:cubicBezTo>
                <a:cubicBezTo>
                  <a:pt x="2815" y="131"/>
                  <a:pt x="2839" y="125"/>
                  <a:pt x="2864" y="108"/>
                </a:cubicBezTo>
                <a:cubicBezTo>
                  <a:pt x="2948" y="128"/>
                  <a:pt x="2962" y="297"/>
                  <a:pt x="3047" y="323"/>
                </a:cubicBezTo>
                <a:cubicBezTo>
                  <a:pt x="3104" y="312"/>
                  <a:pt x="3105" y="356"/>
                  <a:pt x="3133" y="393"/>
                </a:cubicBezTo>
                <a:cubicBezTo>
                  <a:pt x="3146" y="410"/>
                  <a:pt x="3163" y="425"/>
                  <a:pt x="3176" y="442"/>
                </a:cubicBezTo>
                <a:cubicBezTo>
                  <a:pt x="3192" y="465"/>
                  <a:pt x="3200" y="485"/>
                  <a:pt x="3225" y="501"/>
                </a:cubicBezTo>
                <a:cubicBezTo>
                  <a:pt x="3246" y="534"/>
                  <a:pt x="3280" y="553"/>
                  <a:pt x="3316" y="566"/>
                </a:cubicBezTo>
                <a:cubicBezTo>
                  <a:pt x="3332" y="562"/>
                  <a:pt x="3350" y="563"/>
                  <a:pt x="3365" y="555"/>
                </a:cubicBezTo>
                <a:cubicBezTo>
                  <a:pt x="3408" y="532"/>
                  <a:pt x="3447" y="500"/>
                  <a:pt x="3494" y="485"/>
                </a:cubicBezTo>
                <a:cubicBezTo>
                  <a:pt x="3523" y="505"/>
                  <a:pt x="3529" y="540"/>
                  <a:pt x="3558" y="560"/>
                </a:cubicBezTo>
                <a:cubicBezTo>
                  <a:pt x="3579" y="591"/>
                  <a:pt x="3598" y="581"/>
                  <a:pt x="3634" y="576"/>
                </a:cubicBezTo>
                <a:cubicBezTo>
                  <a:pt x="3668" y="565"/>
                  <a:pt x="3691" y="542"/>
                  <a:pt x="3720" y="522"/>
                </a:cubicBezTo>
                <a:cubicBezTo>
                  <a:pt x="3725" y="513"/>
                  <a:pt x="3730" y="504"/>
                  <a:pt x="3736" y="496"/>
                </a:cubicBezTo>
                <a:cubicBezTo>
                  <a:pt x="3742" y="488"/>
                  <a:pt x="3752" y="482"/>
                  <a:pt x="3758" y="474"/>
                </a:cubicBezTo>
                <a:cubicBezTo>
                  <a:pt x="3765" y="464"/>
                  <a:pt x="3767" y="452"/>
                  <a:pt x="3774" y="442"/>
                </a:cubicBezTo>
                <a:cubicBezTo>
                  <a:pt x="3808" y="391"/>
                  <a:pt x="3850" y="346"/>
                  <a:pt x="3887" y="296"/>
                </a:cubicBezTo>
                <a:cubicBezTo>
                  <a:pt x="3908" y="267"/>
                  <a:pt x="3922" y="229"/>
                  <a:pt x="3957" y="221"/>
                </a:cubicBezTo>
                <a:cubicBezTo>
                  <a:pt x="3998" y="229"/>
                  <a:pt x="4006" y="254"/>
                  <a:pt x="4037" y="275"/>
                </a:cubicBezTo>
                <a:cubicBezTo>
                  <a:pt x="4077" y="339"/>
                  <a:pt x="4031" y="275"/>
                  <a:pt x="4075" y="313"/>
                </a:cubicBezTo>
                <a:cubicBezTo>
                  <a:pt x="4106" y="340"/>
                  <a:pt x="4118" y="362"/>
                  <a:pt x="4161" y="372"/>
                </a:cubicBezTo>
                <a:cubicBezTo>
                  <a:pt x="4177" y="370"/>
                  <a:pt x="4194" y="370"/>
                  <a:pt x="4210" y="366"/>
                </a:cubicBezTo>
                <a:cubicBezTo>
                  <a:pt x="4233" y="360"/>
                  <a:pt x="4256" y="341"/>
                  <a:pt x="4280" y="334"/>
                </a:cubicBezTo>
                <a:cubicBezTo>
                  <a:pt x="4312" y="344"/>
                  <a:pt x="4340" y="368"/>
                  <a:pt x="4366" y="388"/>
                </a:cubicBezTo>
                <a:cubicBezTo>
                  <a:pt x="4376" y="396"/>
                  <a:pt x="4387" y="402"/>
                  <a:pt x="4398" y="409"/>
                </a:cubicBezTo>
                <a:cubicBezTo>
                  <a:pt x="4403" y="413"/>
                  <a:pt x="4414" y="420"/>
                  <a:pt x="4414" y="420"/>
                </a:cubicBezTo>
                <a:cubicBezTo>
                  <a:pt x="4446" y="467"/>
                  <a:pt x="4501" y="453"/>
                  <a:pt x="4554" y="4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0" name="Freeform 6"/>
          <p:cNvSpPr>
            <a:spLocks/>
          </p:cNvSpPr>
          <p:nvPr/>
        </p:nvSpPr>
        <p:spPr bwMode="auto">
          <a:xfrm>
            <a:off x="4357688" y="2401888"/>
            <a:ext cx="355600" cy="2162175"/>
          </a:xfrm>
          <a:custGeom>
            <a:avLst/>
            <a:gdLst>
              <a:gd name="T0" fmla="*/ 0 w 224"/>
              <a:gd name="T1" fmla="*/ 2147483647 h 1362"/>
              <a:gd name="T2" fmla="*/ 2147483647 w 224"/>
              <a:gd name="T3" fmla="*/ 2147483647 h 1362"/>
              <a:gd name="T4" fmla="*/ 2147483647 w 224"/>
              <a:gd name="T5" fmla="*/ 0 h 1362"/>
              <a:gd name="T6" fmla="*/ 0 60000 65536"/>
              <a:gd name="T7" fmla="*/ 0 60000 65536"/>
              <a:gd name="T8" fmla="*/ 0 60000 65536"/>
              <a:gd name="T9" fmla="*/ 0 w 224"/>
              <a:gd name="T10" fmla="*/ 0 h 1362"/>
              <a:gd name="T11" fmla="*/ 224 w 224"/>
              <a:gd name="T12" fmla="*/ 1362 h 1362"/>
            </a:gdLst>
            <a:ahLst/>
            <a:cxnLst>
              <a:cxn ang="T6">
                <a:pos x="T0" y="T1"/>
              </a:cxn>
              <a:cxn ang="T7">
                <a:pos x="T2" y="T3"/>
              </a:cxn>
              <a:cxn ang="T8">
                <a:pos x="T4" y="T5"/>
              </a:cxn>
            </a:cxnLst>
            <a:rect l="T9" t="T10" r="T11" b="T12"/>
            <a:pathLst>
              <a:path w="224" h="1362">
                <a:moveTo>
                  <a:pt x="0" y="1362"/>
                </a:moveTo>
                <a:cubicBezTo>
                  <a:pt x="87" y="1179"/>
                  <a:pt x="174" y="997"/>
                  <a:pt x="199" y="770"/>
                </a:cubicBezTo>
                <a:cubicBezTo>
                  <a:pt x="224" y="543"/>
                  <a:pt x="187" y="271"/>
                  <a:pt x="151" y="0"/>
                </a:cubicBezTo>
              </a:path>
            </a:pathLst>
          </a:custGeom>
          <a:noFill/>
          <a:ln w="254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21" name="Text Box 7"/>
          <p:cNvSpPr txBox="1">
            <a:spLocks noChangeArrowheads="1"/>
          </p:cNvSpPr>
          <p:nvPr/>
        </p:nvSpPr>
        <p:spPr bwMode="auto">
          <a:xfrm>
            <a:off x="4760913" y="3367088"/>
            <a:ext cx="333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t>H</a:t>
            </a:r>
          </a:p>
        </p:txBody>
      </p:sp>
      <p:sp>
        <p:nvSpPr>
          <p:cNvPr id="34822" name="Oval 8"/>
          <p:cNvSpPr>
            <a:spLocks noChangeArrowheads="1"/>
          </p:cNvSpPr>
          <p:nvPr/>
        </p:nvSpPr>
        <p:spPr bwMode="auto">
          <a:xfrm>
            <a:off x="4546600" y="2349500"/>
            <a:ext cx="88900" cy="88900"/>
          </a:xfrm>
          <a:prstGeom prst="ellipse">
            <a:avLst/>
          </a:prstGeom>
          <a:solidFill>
            <a:schemeClr val="accent1"/>
          </a:solidFill>
          <a:ln w="9525">
            <a:solidFill>
              <a:schemeClr val="tx1"/>
            </a:solidFill>
            <a:round/>
            <a:headEnd/>
            <a:tailEnd/>
          </a:ln>
        </p:spPr>
        <p:txBody>
          <a:bodyPr wrap="none" anchor="ctr"/>
          <a:lstStyle/>
          <a:p>
            <a:pPr algn="ctr" eaLnBrk="0" hangingPunct="0"/>
            <a:endParaRPr lang="en-US"/>
          </a:p>
        </p:txBody>
      </p:sp>
      <p:sp>
        <p:nvSpPr>
          <p:cNvPr id="34823" name="Text Box 9"/>
          <p:cNvSpPr txBox="1">
            <a:spLocks noChangeArrowheads="1"/>
          </p:cNvSpPr>
          <p:nvPr/>
        </p:nvSpPr>
        <p:spPr bwMode="auto">
          <a:xfrm>
            <a:off x="490538" y="2820988"/>
            <a:ext cx="88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Earth’s</a:t>
            </a:r>
          </a:p>
          <a:p>
            <a:pPr algn="ctr"/>
            <a:r>
              <a:rPr lang="en-US">
                <a:latin typeface="Times New Roman" pitchFamily="18" charset="0"/>
                <a:cs typeface="Times New Roman" pitchFamily="18" charset="0"/>
              </a:rPr>
              <a:t>Surface</a:t>
            </a:r>
          </a:p>
        </p:txBody>
      </p:sp>
      <p:sp>
        <p:nvSpPr>
          <p:cNvPr id="34824" name="Text Box 10"/>
          <p:cNvSpPr txBox="1">
            <a:spLocks noChangeArrowheads="1"/>
          </p:cNvSpPr>
          <p:nvPr/>
        </p:nvSpPr>
        <p:spPr bwMode="auto">
          <a:xfrm>
            <a:off x="280988" y="4751388"/>
            <a:ext cx="1165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The Geoid</a:t>
            </a:r>
          </a:p>
        </p:txBody>
      </p:sp>
      <p:sp>
        <p:nvSpPr>
          <p:cNvPr id="165899" name="Freeform 11"/>
          <p:cNvSpPr>
            <a:spLocks/>
          </p:cNvSpPr>
          <p:nvPr/>
        </p:nvSpPr>
        <p:spPr bwMode="auto">
          <a:xfrm>
            <a:off x="1039813" y="3833813"/>
            <a:ext cx="7324725" cy="260350"/>
          </a:xfrm>
          <a:custGeom>
            <a:avLst/>
            <a:gdLst>
              <a:gd name="T0" fmla="*/ 0 w 4614"/>
              <a:gd name="T1" fmla="*/ 2147483647 h 320"/>
              <a:gd name="T2" fmla="*/ 2147483647 w 4614"/>
              <a:gd name="T3" fmla="*/ 2147483647 h 320"/>
              <a:gd name="T4" fmla="*/ 2147483647 w 4614"/>
              <a:gd name="T5" fmla="*/ 2147483647 h 320"/>
              <a:gd name="T6" fmla="*/ 2147483647 w 4614"/>
              <a:gd name="T7" fmla="*/ 2147483647 h 320"/>
              <a:gd name="T8" fmla="*/ 0 60000 65536"/>
              <a:gd name="T9" fmla="*/ 0 60000 65536"/>
              <a:gd name="T10" fmla="*/ 0 60000 65536"/>
              <a:gd name="T11" fmla="*/ 0 60000 65536"/>
              <a:gd name="T12" fmla="*/ 0 w 4614"/>
              <a:gd name="T13" fmla="*/ 0 h 320"/>
              <a:gd name="T14" fmla="*/ 4614 w 4614"/>
              <a:gd name="T15" fmla="*/ 320 h 320"/>
            </a:gdLst>
            <a:ahLst/>
            <a:cxnLst>
              <a:cxn ang="T8">
                <a:pos x="T0" y="T1"/>
              </a:cxn>
              <a:cxn ang="T9">
                <a:pos x="T2" y="T3"/>
              </a:cxn>
              <a:cxn ang="T10">
                <a:pos x="T4" y="T5"/>
              </a:cxn>
              <a:cxn ang="T11">
                <a:pos x="T6" y="T7"/>
              </a:cxn>
            </a:cxnLst>
            <a:rect l="T12" t="T13" r="T14" b="T15"/>
            <a:pathLst>
              <a:path w="4614" h="320">
                <a:moveTo>
                  <a:pt x="0" y="276"/>
                </a:moveTo>
                <a:cubicBezTo>
                  <a:pt x="230" y="138"/>
                  <a:pt x="461" y="0"/>
                  <a:pt x="942" y="6"/>
                </a:cubicBezTo>
                <a:cubicBezTo>
                  <a:pt x="1423" y="12"/>
                  <a:pt x="2274" y="306"/>
                  <a:pt x="2886" y="313"/>
                </a:cubicBezTo>
                <a:cubicBezTo>
                  <a:pt x="3498" y="320"/>
                  <a:pt x="4056" y="185"/>
                  <a:pt x="4614" y="50"/>
                </a:cubicBezTo>
              </a:path>
            </a:pathLst>
          </a:custGeom>
          <a:noFill/>
          <a:ln w="38100" cap="rnd">
            <a:solidFill>
              <a:srgbClr val="0000FF"/>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0" name="Text Box 12"/>
          <p:cNvSpPr txBox="1">
            <a:spLocks noChangeArrowheads="1"/>
          </p:cNvSpPr>
          <p:nvPr/>
        </p:nvSpPr>
        <p:spPr bwMode="auto">
          <a:xfrm rot="-395121">
            <a:off x="6251575" y="3502025"/>
            <a:ext cx="25352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NAVD 88 reference level</a:t>
            </a:r>
          </a:p>
        </p:txBody>
      </p:sp>
      <p:sp>
        <p:nvSpPr>
          <p:cNvPr id="165901" name="Freeform 13"/>
          <p:cNvSpPr>
            <a:spLocks/>
          </p:cNvSpPr>
          <p:nvPr/>
        </p:nvSpPr>
        <p:spPr bwMode="auto">
          <a:xfrm>
            <a:off x="4579938" y="2409825"/>
            <a:ext cx="50800" cy="1616075"/>
          </a:xfrm>
          <a:custGeom>
            <a:avLst/>
            <a:gdLst>
              <a:gd name="T0" fmla="*/ 0 w 32"/>
              <a:gd name="T1" fmla="*/ 2147483647 h 1018"/>
              <a:gd name="T2" fmla="*/ 2147483647 w 32"/>
              <a:gd name="T3" fmla="*/ 2147483647 h 1018"/>
              <a:gd name="T4" fmla="*/ 0 w 32"/>
              <a:gd name="T5" fmla="*/ 0 h 1018"/>
              <a:gd name="T6" fmla="*/ 0 60000 65536"/>
              <a:gd name="T7" fmla="*/ 0 60000 65536"/>
              <a:gd name="T8" fmla="*/ 0 60000 65536"/>
              <a:gd name="T9" fmla="*/ 0 w 32"/>
              <a:gd name="T10" fmla="*/ 0 h 1018"/>
              <a:gd name="T11" fmla="*/ 32 w 32"/>
              <a:gd name="T12" fmla="*/ 1018 h 1018"/>
            </a:gdLst>
            <a:ahLst/>
            <a:cxnLst>
              <a:cxn ang="T6">
                <a:pos x="T0" y="T1"/>
              </a:cxn>
              <a:cxn ang="T7">
                <a:pos x="T2" y="T3"/>
              </a:cxn>
              <a:cxn ang="T8">
                <a:pos x="T4" y="T5"/>
              </a:cxn>
            </a:cxnLst>
            <a:rect l="T9" t="T10" r="T11" b="T12"/>
            <a:pathLst>
              <a:path w="32" h="1018">
                <a:moveTo>
                  <a:pt x="0" y="1018"/>
                </a:moveTo>
                <a:cubicBezTo>
                  <a:pt x="16" y="836"/>
                  <a:pt x="32" y="655"/>
                  <a:pt x="32" y="485"/>
                </a:cubicBezTo>
                <a:cubicBezTo>
                  <a:pt x="32" y="315"/>
                  <a:pt x="16" y="15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02" name="Text Box 14"/>
          <p:cNvSpPr txBox="1">
            <a:spLocks noChangeArrowheads="1"/>
          </p:cNvSpPr>
          <p:nvPr/>
        </p:nvSpPr>
        <p:spPr bwMode="auto">
          <a:xfrm>
            <a:off x="3128963" y="3074988"/>
            <a:ext cx="1487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solidFill>
                  <a:srgbClr val="3333CC"/>
                </a:solidFill>
                <a:latin typeface="Times New Roman" pitchFamily="18" charset="0"/>
                <a:cs typeface="Times New Roman" pitchFamily="18" charset="0"/>
              </a:rPr>
              <a:t>H (NAVD 88)</a:t>
            </a:r>
          </a:p>
        </p:txBody>
      </p:sp>
      <p:sp>
        <p:nvSpPr>
          <p:cNvPr id="165903" name="Line 15"/>
          <p:cNvSpPr>
            <a:spLocks noChangeShapeType="1"/>
          </p:cNvSpPr>
          <p:nvPr/>
        </p:nvSpPr>
        <p:spPr bwMode="auto">
          <a:xfrm>
            <a:off x="1631950" y="3897313"/>
            <a:ext cx="136525" cy="58102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5" name="Line 17"/>
          <p:cNvSpPr>
            <a:spLocks noChangeShapeType="1"/>
          </p:cNvSpPr>
          <p:nvPr/>
        </p:nvSpPr>
        <p:spPr bwMode="auto">
          <a:xfrm flipH="1">
            <a:off x="5165725" y="4056063"/>
            <a:ext cx="128588" cy="6334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6" name="Line 18"/>
          <p:cNvSpPr>
            <a:spLocks noChangeShapeType="1"/>
          </p:cNvSpPr>
          <p:nvPr/>
        </p:nvSpPr>
        <p:spPr bwMode="auto">
          <a:xfrm flipH="1">
            <a:off x="3687763" y="3935413"/>
            <a:ext cx="42862" cy="485775"/>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7" name="Line 19"/>
          <p:cNvSpPr>
            <a:spLocks noChangeShapeType="1"/>
          </p:cNvSpPr>
          <p:nvPr/>
        </p:nvSpPr>
        <p:spPr bwMode="auto">
          <a:xfrm>
            <a:off x="2344738" y="3865563"/>
            <a:ext cx="58737" cy="469900"/>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8" name="Line 20"/>
          <p:cNvSpPr>
            <a:spLocks noChangeShapeType="1"/>
          </p:cNvSpPr>
          <p:nvPr/>
        </p:nvSpPr>
        <p:spPr bwMode="auto">
          <a:xfrm>
            <a:off x="6419850" y="4078288"/>
            <a:ext cx="25400" cy="658812"/>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09" name="Line 21"/>
          <p:cNvSpPr>
            <a:spLocks noChangeShapeType="1"/>
          </p:cNvSpPr>
          <p:nvPr/>
        </p:nvSpPr>
        <p:spPr bwMode="auto">
          <a:xfrm>
            <a:off x="8032750" y="3906838"/>
            <a:ext cx="68263" cy="598487"/>
          </a:xfrm>
          <a:prstGeom prst="line">
            <a:avLst/>
          </a:prstGeom>
          <a:noFill/>
          <a:ln w="25400">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5910" name="Freeform 22"/>
          <p:cNvSpPr>
            <a:spLocks/>
          </p:cNvSpPr>
          <p:nvPr/>
        </p:nvSpPr>
        <p:spPr bwMode="auto">
          <a:xfrm>
            <a:off x="1725613" y="4256088"/>
            <a:ext cx="2170112" cy="1308100"/>
          </a:xfrm>
          <a:custGeom>
            <a:avLst/>
            <a:gdLst>
              <a:gd name="T0" fmla="*/ 0 w 1362"/>
              <a:gd name="T1" fmla="*/ 0 h 915"/>
              <a:gd name="T2" fmla="*/ 2147483647 w 1362"/>
              <a:gd name="T3" fmla="*/ 2147483647 h 915"/>
              <a:gd name="T4" fmla="*/ 2147483647 w 1362"/>
              <a:gd name="T5" fmla="*/ 2147483647 h 915"/>
              <a:gd name="T6" fmla="*/ 2147483647 w 1362"/>
              <a:gd name="T7" fmla="*/ 2147483647 h 915"/>
              <a:gd name="T8" fmla="*/ 0 60000 65536"/>
              <a:gd name="T9" fmla="*/ 0 60000 65536"/>
              <a:gd name="T10" fmla="*/ 0 60000 65536"/>
              <a:gd name="T11" fmla="*/ 0 60000 65536"/>
              <a:gd name="T12" fmla="*/ 0 w 1362"/>
              <a:gd name="T13" fmla="*/ 0 h 915"/>
              <a:gd name="T14" fmla="*/ 1362 w 1362"/>
              <a:gd name="T15" fmla="*/ 915 h 915"/>
            </a:gdLst>
            <a:ahLst/>
            <a:cxnLst>
              <a:cxn ang="T8">
                <a:pos x="T0" y="T1"/>
              </a:cxn>
              <a:cxn ang="T9">
                <a:pos x="T2" y="T3"/>
              </a:cxn>
              <a:cxn ang="T10">
                <a:pos x="T4" y="T5"/>
              </a:cxn>
              <a:cxn ang="T11">
                <a:pos x="T6" y="T7"/>
              </a:cxn>
            </a:cxnLst>
            <a:rect l="T12" t="T13" r="T14" b="T15"/>
            <a:pathLst>
              <a:path w="1362" h="915">
                <a:moveTo>
                  <a:pt x="0" y="0"/>
                </a:moveTo>
                <a:cubicBezTo>
                  <a:pt x="153" y="59"/>
                  <a:pt x="307" y="119"/>
                  <a:pt x="350" y="210"/>
                </a:cubicBezTo>
                <a:cubicBezTo>
                  <a:pt x="393" y="301"/>
                  <a:pt x="89" y="432"/>
                  <a:pt x="258" y="549"/>
                </a:cubicBezTo>
                <a:cubicBezTo>
                  <a:pt x="427" y="666"/>
                  <a:pt x="894" y="790"/>
                  <a:pt x="1362" y="9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1" name="Text Box 23"/>
          <p:cNvSpPr txBox="1">
            <a:spLocks noChangeArrowheads="1"/>
          </p:cNvSpPr>
          <p:nvPr/>
        </p:nvSpPr>
        <p:spPr bwMode="auto">
          <a:xfrm>
            <a:off x="2057400" y="542925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a:r>
              <a:rPr lang="en-US">
                <a:latin typeface="Times New Roman" pitchFamily="18" charset="0"/>
                <a:cs typeface="Times New Roman" pitchFamily="18" charset="0"/>
              </a:rPr>
              <a:t>Errors in NAVD 88 :  ~50 cm average, </a:t>
            </a:r>
          </a:p>
          <a:p>
            <a:pPr algn="ctr"/>
            <a:r>
              <a:rPr lang="en-US">
                <a:latin typeface="Times New Roman" pitchFamily="18" charset="0"/>
                <a:cs typeface="Times New Roman" pitchFamily="18" charset="0"/>
              </a:rPr>
              <a:t>                                  100 cm CONUS tilt, </a:t>
            </a:r>
          </a:p>
          <a:p>
            <a:pPr algn="ctr"/>
            <a:r>
              <a:rPr lang="en-US">
                <a:latin typeface="Times New Roman" pitchFamily="18" charset="0"/>
                <a:cs typeface="Times New Roman" pitchFamily="18" charset="0"/>
              </a:rPr>
              <a:t>                                  1-2 meters average in Alaska</a:t>
            </a:r>
          </a:p>
          <a:p>
            <a:pPr algn="ctr"/>
            <a:r>
              <a:rPr lang="en-US">
                <a:latin typeface="Times New Roman" pitchFamily="18" charset="0"/>
                <a:cs typeface="Times New Roman" pitchFamily="18" charset="0"/>
              </a:rPr>
              <a:t>                                   </a:t>
            </a:r>
          </a:p>
        </p:txBody>
      </p:sp>
      <p:sp>
        <p:nvSpPr>
          <p:cNvPr id="165912" name="Freeform 24"/>
          <p:cNvSpPr>
            <a:spLocks/>
          </p:cNvSpPr>
          <p:nvPr/>
        </p:nvSpPr>
        <p:spPr bwMode="auto">
          <a:xfrm>
            <a:off x="2314575" y="3998913"/>
            <a:ext cx="1666875" cy="1504950"/>
          </a:xfrm>
          <a:custGeom>
            <a:avLst/>
            <a:gdLst>
              <a:gd name="T0" fmla="*/ 2147483647 w 1050"/>
              <a:gd name="T1" fmla="*/ 2147483647 h 948"/>
              <a:gd name="T2" fmla="*/ 2147483647 w 1050"/>
              <a:gd name="T3" fmla="*/ 2147483647 h 948"/>
              <a:gd name="T4" fmla="*/ 2147483647 w 1050"/>
              <a:gd name="T5" fmla="*/ 2147483647 h 948"/>
              <a:gd name="T6" fmla="*/ 2147483647 w 1050"/>
              <a:gd name="T7" fmla="*/ 2147483647 h 948"/>
              <a:gd name="T8" fmla="*/ 2147483647 w 1050"/>
              <a:gd name="T9" fmla="*/ 2147483647 h 948"/>
              <a:gd name="T10" fmla="*/ 0 60000 65536"/>
              <a:gd name="T11" fmla="*/ 0 60000 65536"/>
              <a:gd name="T12" fmla="*/ 0 60000 65536"/>
              <a:gd name="T13" fmla="*/ 0 60000 65536"/>
              <a:gd name="T14" fmla="*/ 0 60000 65536"/>
              <a:gd name="T15" fmla="*/ 0 w 1050"/>
              <a:gd name="T16" fmla="*/ 0 h 948"/>
              <a:gd name="T17" fmla="*/ 1050 w 1050"/>
              <a:gd name="T18" fmla="*/ 948 h 948"/>
            </a:gdLst>
            <a:ahLst/>
            <a:cxnLst>
              <a:cxn ang="T10">
                <a:pos x="T0" y="T1"/>
              </a:cxn>
              <a:cxn ang="T11">
                <a:pos x="T2" y="T3"/>
              </a:cxn>
              <a:cxn ang="T12">
                <a:pos x="T4" y="T5"/>
              </a:cxn>
              <a:cxn ang="T13">
                <a:pos x="T6" y="T7"/>
              </a:cxn>
              <a:cxn ang="T14">
                <a:pos x="T8" y="T9"/>
              </a:cxn>
            </a:cxnLst>
            <a:rect l="T15" t="T16" r="T17" b="T18"/>
            <a:pathLst>
              <a:path w="1050" h="948">
                <a:moveTo>
                  <a:pt x="38" y="81"/>
                </a:moveTo>
                <a:cubicBezTo>
                  <a:pt x="19" y="70"/>
                  <a:pt x="0" y="60"/>
                  <a:pt x="70" y="60"/>
                </a:cubicBezTo>
                <a:cubicBezTo>
                  <a:pt x="140" y="60"/>
                  <a:pt x="421" y="0"/>
                  <a:pt x="458" y="81"/>
                </a:cubicBezTo>
                <a:cubicBezTo>
                  <a:pt x="495" y="162"/>
                  <a:pt x="192" y="399"/>
                  <a:pt x="291" y="544"/>
                </a:cubicBezTo>
                <a:cubicBezTo>
                  <a:pt x="390" y="689"/>
                  <a:pt x="720" y="818"/>
                  <a:pt x="1050" y="94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3" name="Freeform 25"/>
          <p:cNvSpPr>
            <a:spLocks/>
          </p:cNvSpPr>
          <p:nvPr/>
        </p:nvSpPr>
        <p:spPr bwMode="auto">
          <a:xfrm>
            <a:off x="3668713" y="4191000"/>
            <a:ext cx="406400" cy="1235075"/>
          </a:xfrm>
          <a:custGeom>
            <a:avLst/>
            <a:gdLst>
              <a:gd name="T0" fmla="*/ 2147483647 w 256"/>
              <a:gd name="T1" fmla="*/ 2147483647 h 778"/>
              <a:gd name="T2" fmla="*/ 2147483647 w 256"/>
              <a:gd name="T3" fmla="*/ 2147483647 h 778"/>
              <a:gd name="T4" fmla="*/ 2147483647 w 256"/>
              <a:gd name="T5" fmla="*/ 2147483647 h 778"/>
              <a:gd name="T6" fmla="*/ 2147483647 w 256"/>
              <a:gd name="T7" fmla="*/ 2147483647 h 778"/>
              <a:gd name="T8" fmla="*/ 0 60000 65536"/>
              <a:gd name="T9" fmla="*/ 0 60000 65536"/>
              <a:gd name="T10" fmla="*/ 0 60000 65536"/>
              <a:gd name="T11" fmla="*/ 0 60000 65536"/>
              <a:gd name="T12" fmla="*/ 0 w 256"/>
              <a:gd name="T13" fmla="*/ 0 h 778"/>
              <a:gd name="T14" fmla="*/ 256 w 256"/>
              <a:gd name="T15" fmla="*/ 778 h 778"/>
            </a:gdLst>
            <a:ahLst/>
            <a:cxnLst>
              <a:cxn ang="T8">
                <a:pos x="T0" y="T1"/>
              </a:cxn>
              <a:cxn ang="T9">
                <a:pos x="T2" y="T3"/>
              </a:cxn>
              <a:cxn ang="T10">
                <a:pos x="T4" y="T5"/>
              </a:cxn>
              <a:cxn ang="T11">
                <a:pos x="T6" y="T7"/>
              </a:cxn>
            </a:cxnLst>
            <a:rect l="T12" t="T13" r="T14" b="T15"/>
            <a:pathLst>
              <a:path w="256" h="778">
                <a:moveTo>
                  <a:pt x="19" y="25"/>
                </a:moveTo>
                <a:cubicBezTo>
                  <a:pt x="111" y="12"/>
                  <a:pt x="204" y="0"/>
                  <a:pt x="202" y="73"/>
                </a:cubicBezTo>
                <a:cubicBezTo>
                  <a:pt x="200" y="146"/>
                  <a:pt x="0" y="344"/>
                  <a:pt x="9" y="461"/>
                </a:cubicBezTo>
                <a:cubicBezTo>
                  <a:pt x="18" y="578"/>
                  <a:pt x="137" y="678"/>
                  <a:pt x="256" y="778"/>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5" name="Freeform 27"/>
          <p:cNvSpPr>
            <a:spLocks/>
          </p:cNvSpPr>
          <p:nvPr/>
        </p:nvSpPr>
        <p:spPr bwMode="auto">
          <a:xfrm>
            <a:off x="4579938" y="4351338"/>
            <a:ext cx="1328737" cy="1135062"/>
          </a:xfrm>
          <a:custGeom>
            <a:avLst/>
            <a:gdLst>
              <a:gd name="T0" fmla="*/ 2147483647 w 837"/>
              <a:gd name="T1" fmla="*/ 2147483647 h 715"/>
              <a:gd name="T2" fmla="*/ 2147483647 w 837"/>
              <a:gd name="T3" fmla="*/ 2147483647 h 715"/>
              <a:gd name="T4" fmla="*/ 0 w 837"/>
              <a:gd name="T5" fmla="*/ 2147483647 h 715"/>
              <a:gd name="T6" fmla="*/ 0 60000 65536"/>
              <a:gd name="T7" fmla="*/ 0 60000 65536"/>
              <a:gd name="T8" fmla="*/ 0 60000 65536"/>
              <a:gd name="T9" fmla="*/ 0 w 837"/>
              <a:gd name="T10" fmla="*/ 0 h 715"/>
              <a:gd name="T11" fmla="*/ 837 w 837"/>
              <a:gd name="T12" fmla="*/ 715 h 715"/>
            </a:gdLst>
            <a:ahLst/>
            <a:cxnLst>
              <a:cxn ang="T6">
                <a:pos x="T0" y="T1"/>
              </a:cxn>
              <a:cxn ang="T7">
                <a:pos x="T2" y="T3"/>
              </a:cxn>
              <a:cxn ang="T8">
                <a:pos x="T4" y="T5"/>
              </a:cxn>
            </a:cxnLst>
            <a:rect l="T9" t="T10" r="T11" b="T12"/>
            <a:pathLst>
              <a:path w="837" h="715">
                <a:moveTo>
                  <a:pt x="404" y="5"/>
                </a:moveTo>
                <a:cubicBezTo>
                  <a:pt x="620" y="2"/>
                  <a:pt x="837" y="0"/>
                  <a:pt x="770" y="118"/>
                </a:cubicBezTo>
                <a:cubicBezTo>
                  <a:pt x="703" y="236"/>
                  <a:pt x="351" y="475"/>
                  <a:pt x="0" y="715"/>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7" name="Freeform 29"/>
          <p:cNvSpPr>
            <a:spLocks/>
          </p:cNvSpPr>
          <p:nvPr/>
        </p:nvSpPr>
        <p:spPr bwMode="auto">
          <a:xfrm>
            <a:off x="5468938" y="4368800"/>
            <a:ext cx="979487" cy="1100138"/>
          </a:xfrm>
          <a:custGeom>
            <a:avLst/>
            <a:gdLst>
              <a:gd name="T0" fmla="*/ 2147483647 w 617"/>
              <a:gd name="T1" fmla="*/ 2147483647 h 693"/>
              <a:gd name="T2" fmla="*/ 2147483647 w 617"/>
              <a:gd name="T3" fmla="*/ 2147483647 h 693"/>
              <a:gd name="T4" fmla="*/ 2147483647 w 617"/>
              <a:gd name="T5" fmla="*/ 2147483647 h 693"/>
              <a:gd name="T6" fmla="*/ 0 w 617"/>
              <a:gd name="T7" fmla="*/ 2147483647 h 693"/>
              <a:gd name="T8" fmla="*/ 0 60000 65536"/>
              <a:gd name="T9" fmla="*/ 0 60000 65536"/>
              <a:gd name="T10" fmla="*/ 0 60000 65536"/>
              <a:gd name="T11" fmla="*/ 0 60000 65536"/>
              <a:gd name="T12" fmla="*/ 0 w 617"/>
              <a:gd name="T13" fmla="*/ 0 h 693"/>
              <a:gd name="T14" fmla="*/ 617 w 617"/>
              <a:gd name="T15" fmla="*/ 693 h 693"/>
            </a:gdLst>
            <a:ahLst/>
            <a:cxnLst>
              <a:cxn ang="T8">
                <a:pos x="T0" y="T1"/>
              </a:cxn>
              <a:cxn ang="T9">
                <a:pos x="T2" y="T3"/>
              </a:cxn>
              <a:cxn ang="T10">
                <a:pos x="T4" y="T5"/>
              </a:cxn>
              <a:cxn ang="T11">
                <a:pos x="T6" y="T7"/>
              </a:cxn>
            </a:cxnLst>
            <a:rect l="T12" t="T13" r="T14" b="T15"/>
            <a:pathLst>
              <a:path w="617" h="693">
                <a:moveTo>
                  <a:pt x="603" y="15"/>
                </a:moveTo>
                <a:cubicBezTo>
                  <a:pt x="610" y="7"/>
                  <a:pt x="617" y="0"/>
                  <a:pt x="576" y="31"/>
                </a:cubicBezTo>
                <a:cubicBezTo>
                  <a:pt x="535" y="62"/>
                  <a:pt x="451" y="93"/>
                  <a:pt x="355" y="203"/>
                </a:cubicBezTo>
                <a:cubicBezTo>
                  <a:pt x="259" y="313"/>
                  <a:pt x="59" y="610"/>
                  <a:pt x="0" y="693"/>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918" name="Freeform 30"/>
          <p:cNvSpPr>
            <a:spLocks/>
          </p:cNvSpPr>
          <p:nvPr/>
        </p:nvSpPr>
        <p:spPr bwMode="auto">
          <a:xfrm>
            <a:off x="6211888" y="4213225"/>
            <a:ext cx="1854200" cy="1247775"/>
          </a:xfrm>
          <a:custGeom>
            <a:avLst/>
            <a:gdLst>
              <a:gd name="T0" fmla="*/ 2147483647 w 1168"/>
              <a:gd name="T1" fmla="*/ 0 h 786"/>
              <a:gd name="T2" fmla="*/ 2147483647 w 1168"/>
              <a:gd name="T3" fmla="*/ 2147483647 h 786"/>
              <a:gd name="T4" fmla="*/ 0 w 1168"/>
              <a:gd name="T5" fmla="*/ 2147483647 h 786"/>
              <a:gd name="T6" fmla="*/ 0 60000 65536"/>
              <a:gd name="T7" fmla="*/ 0 60000 65536"/>
              <a:gd name="T8" fmla="*/ 0 60000 65536"/>
              <a:gd name="T9" fmla="*/ 0 w 1168"/>
              <a:gd name="T10" fmla="*/ 0 h 786"/>
              <a:gd name="T11" fmla="*/ 1168 w 1168"/>
              <a:gd name="T12" fmla="*/ 786 h 786"/>
            </a:gdLst>
            <a:ahLst/>
            <a:cxnLst>
              <a:cxn ang="T6">
                <a:pos x="T0" y="T1"/>
              </a:cxn>
              <a:cxn ang="T7">
                <a:pos x="T2" y="T3"/>
              </a:cxn>
              <a:cxn ang="T8">
                <a:pos x="T4" y="T5"/>
              </a:cxn>
            </a:cxnLst>
            <a:rect l="T9" t="T10" r="T11" b="T12"/>
            <a:pathLst>
              <a:path w="1168" h="786">
                <a:moveTo>
                  <a:pt x="1168" y="0"/>
                </a:moveTo>
                <a:cubicBezTo>
                  <a:pt x="999" y="15"/>
                  <a:pt x="830" y="31"/>
                  <a:pt x="635" y="162"/>
                </a:cubicBezTo>
                <a:cubicBezTo>
                  <a:pt x="440" y="293"/>
                  <a:pt x="106" y="681"/>
                  <a:pt x="0" y="786"/>
                </a:cubicBezTo>
              </a:path>
            </a:pathLst>
          </a:custGeom>
          <a:noFill/>
          <a:ln w="9525">
            <a:solidFill>
              <a:schemeClr val="tx1"/>
            </a:solidFill>
            <a:round/>
            <a:headEnd type="arrow"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Title 1"/>
          <p:cNvSpPr txBox="1">
            <a:spLocks/>
          </p:cNvSpPr>
          <p:nvPr/>
        </p:nvSpPr>
        <p:spPr bwMode="auto">
          <a:xfrm>
            <a:off x="609600" y="609600"/>
            <a:ext cx="8458200" cy="1143000"/>
          </a:xfrm>
          <a:prstGeom prst="rect">
            <a:avLst/>
          </a:prstGeom>
          <a:noFill/>
          <a:ln w="9525">
            <a:noFill/>
            <a:miter lim="800000"/>
            <a:headEnd/>
            <a:tailEnd/>
          </a:ln>
        </p:spPr>
        <p:txBody>
          <a:bodyPr anchor="ctr"/>
          <a:lstStyle/>
          <a:p>
            <a:pPr algn="ctr" eaLnBrk="0" hangingPunct="0">
              <a:defRPr/>
            </a:pPr>
            <a:r>
              <a:rPr lang="en-US" sz="3600" b="1" kern="0" dirty="0">
                <a:latin typeface="Times New Roman" pitchFamily="18" charset="0"/>
                <a:ea typeface="+mj-ea"/>
                <a:cs typeface="Times New Roman" pitchFamily="18" charset="0"/>
              </a:rPr>
              <a:t>Why isn’t NAVD 88 good</a:t>
            </a:r>
          </a:p>
          <a:p>
            <a:pPr algn="ctr" eaLnBrk="0" hangingPunct="0">
              <a:defRPr/>
            </a:pPr>
            <a:r>
              <a:rPr lang="en-US" sz="3600" b="1" kern="0" dirty="0">
                <a:latin typeface="Times New Roman" pitchFamily="18" charset="0"/>
                <a:ea typeface="+mj-ea"/>
                <a:cs typeface="Times New Roman" pitchFamily="18" charset="0"/>
              </a:rPr>
              <a:t>enough anymore? </a:t>
            </a:r>
          </a:p>
        </p:txBody>
      </p:sp>
    </p:spTree>
    <p:extLst>
      <p:ext uri="{BB962C8B-B14F-4D97-AF65-F5344CB8AC3E}">
        <p14:creationId xmlns:p14="http://schemas.microsoft.com/office/powerpoint/2010/main" val="1738406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5899"/>
                                        </p:tgtEl>
                                        <p:attrNameLst>
                                          <p:attrName>style.visibility</p:attrName>
                                        </p:attrNameLst>
                                      </p:cBhvr>
                                      <p:to>
                                        <p:strVal val="visible"/>
                                      </p:to>
                                    </p:set>
                                    <p:anim calcmode="lin" valueType="num">
                                      <p:cBhvr additive="base">
                                        <p:cTn id="7" dur="500" fill="hold"/>
                                        <p:tgtEl>
                                          <p:spTgt spid="165899"/>
                                        </p:tgtEl>
                                        <p:attrNameLst>
                                          <p:attrName>ppt_x</p:attrName>
                                        </p:attrNameLst>
                                      </p:cBhvr>
                                      <p:tavLst>
                                        <p:tav tm="0">
                                          <p:val>
                                            <p:strVal val="#ppt_x"/>
                                          </p:val>
                                        </p:tav>
                                        <p:tav tm="100000">
                                          <p:val>
                                            <p:strVal val="#ppt_x"/>
                                          </p:val>
                                        </p:tav>
                                      </p:tavLst>
                                    </p:anim>
                                    <p:anim calcmode="lin" valueType="num">
                                      <p:cBhvr additive="base">
                                        <p:cTn id="8" dur="500" fill="hold"/>
                                        <p:tgtEl>
                                          <p:spTgt spid="1658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5900"/>
                                        </p:tgtEl>
                                        <p:attrNameLst>
                                          <p:attrName>style.visibility</p:attrName>
                                        </p:attrNameLst>
                                      </p:cBhvr>
                                      <p:to>
                                        <p:strVal val="visible"/>
                                      </p:to>
                                    </p:set>
                                    <p:anim calcmode="lin" valueType="num">
                                      <p:cBhvr additive="base">
                                        <p:cTn id="11" dur="500" fill="hold"/>
                                        <p:tgtEl>
                                          <p:spTgt spid="165900"/>
                                        </p:tgtEl>
                                        <p:attrNameLst>
                                          <p:attrName>ppt_x</p:attrName>
                                        </p:attrNameLst>
                                      </p:cBhvr>
                                      <p:tavLst>
                                        <p:tav tm="0">
                                          <p:val>
                                            <p:strVal val="#ppt_x"/>
                                          </p:val>
                                        </p:tav>
                                        <p:tav tm="100000">
                                          <p:val>
                                            <p:strVal val="#ppt_x"/>
                                          </p:val>
                                        </p:tav>
                                      </p:tavLst>
                                    </p:anim>
                                    <p:anim calcmode="lin" valueType="num">
                                      <p:cBhvr additive="base">
                                        <p:cTn id="12" dur="500" fill="hold"/>
                                        <p:tgtEl>
                                          <p:spTgt spid="16590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59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590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590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590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59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590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59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5909"/>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59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59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59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59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591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59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5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9" grpId="0" animBg="1"/>
      <p:bldP spid="165900" grpId="0"/>
      <p:bldP spid="165901" grpId="0" animBg="1"/>
      <p:bldP spid="165902" grpId="0"/>
      <p:bldP spid="165903" grpId="0" animBg="1"/>
      <p:bldP spid="165905" grpId="0" animBg="1"/>
      <p:bldP spid="165906" grpId="0" animBg="1"/>
      <p:bldP spid="165907" grpId="0" animBg="1"/>
      <p:bldP spid="165908" grpId="0" animBg="1"/>
      <p:bldP spid="165909" grpId="0" animBg="1"/>
      <p:bldP spid="165910" grpId="0" animBg="1"/>
      <p:bldP spid="165911" grpId="0"/>
      <p:bldP spid="165912" grpId="0" animBg="1"/>
      <p:bldP spid="165913" grpId="0" animBg="1"/>
      <p:bldP spid="165915" grpId="0" animBg="1"/>
      <p:bldP spid="165917" grpId="0" animBg="1"/>
      <p:bldP spid="1659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0" y="9906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a:endParaRPr lang="en-US" sz="4400">
              <a:solidFill>
                <a:prstClr val="black"/>
              </a:solidFill>
              <a:latin typeface="Verdana" pitchFamily="34" charset="0"/>
              <a:ea typeface="+mn-ea"/>
            </a:endParaRPr>
          </a:p>
        </p:txBody>
      </p:sp>
      <p:sp>
        <p:nvSpPr>
          <p:cNvPr id="7171" name="Text Box 3"/>
          <p:cNvSpPr txBox="1">
            <a:spLocks noChangeArrowheads="1"/>
          </p:cNvSpPr>
          <p:nvPr/>
        </p:nvSpPr>
        <p:spPr bwMode="auto">
          <a:xfrm>
            <a:off x="0" y="336550"/>
            <a:ext cx="907732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algn="ctr" defTabSz="914400"/>
            <a:r>
              <a:rPr lang="en-US" sz="2400" b="1" dirty="0">
                <a:solidFill>
                  <a:prstClr val="black"/>
                </a:solidFill>
                <a:latin typeface="Verdana" pitchFamily="34" charset="0"/>
                <a:ea typeface="+mn-ea"/>
              </a:rPr>
              <a:t>The National Geodetic Survey 10 year plan</a:t>
            </a:r>
          </a:p>
          <a:p>
            <a:pPr algn="ctr" defTabSz="914400"/>
            <a:r>
              <a:rPr lang="en-US" sz="2400" b="1" dirty="0">
                <a:solidFill>
                  <a:prstClr val="black"/>
                </a:solidFill>
                <a:latin typeface="Verdana" pitchFamily="34" charset="0"/>
                <a:ea typeface="+mn-ea"/>
              </a:rPr>
              <a:t>Mission, Vision and Strategy</a:t>
            </a:r>
          </a:p>
          <a:p>
            <a:pPr algn="ctr" defTabSz="914400"/>
            <a:r>
              <a:rPr lang="en-US" sz="2400" b="1" dirty="0">
                <a:solidFill>
                  <a:prstClr val="black"/>
                </a:solidFill>
                <a:latin typeface="Verdana" pitchFamily="34" charset="0"/>
                <a:ea typeface="+mn-ea"/>
              </a:rPr>
              <a:t>2008 – </a:t>
            </a:r>
            <a:r>
              <a:rPr lang="en-US" sz="2400" b="1" dirty="0" smtClean="0">
                <a:solidFill>
                  <a:prstClr val="black"/>
                </a:solidFill>
                <a:latin typeface="Verdana" pitchFamily="34" charset="0"/>
                <a:ea typeface="+mn-ea"/>
              </a:rPr>
              <a:t>2018, 2013-2023</a:t>
            </a:r>
            <a:endParaRPr lang="en-US" sz="2400" b="1" dirty="0">
              <a:solidFill>
                <a:prstClr val="black"/>
              </a:solidFill>
              <a:latin typeface="Verdana" pitchFamily="34" charset="0"/>
              <a:ea typeface="+mn-ea"/>
            </a:endParaRPr>
          </a:p>
          <a:p>
            <a:pPr algn="ctr" defTabSz="914400"/>
            <a:r>
              <a:rPr lang="en-US" sz="2000" b="1" dirty="0">
                <a:solidFill>
                  <a:prstClr val="black"/>
                </a:solidFill>
                <a:latin typeface="Verdana" pitchFamily="34" charset="0"/>
                <a:ea typeface="+mn-ea"/>
                <a:hlinkClick r:id="rId3"/>
              </a:rPr>
              <a:t>http://www.ngs.noaa.gov/INFO/NGS10yearplan.pdf</a:t>
            </a:r>
            <a:endParaRPr lang="en-US" sz="2000" b="1" dirty="0">
              <a:solidFill>
                <a:prstClr val="black"/>
              </a:solidFill>
              <a:latin typeface="Verdana" pitchFamily="34" charset="0"/>
              <a:ea typeface="+mn-ea"/>
            </a:endParaRPr>
          </a:p>
        </p:txBody>
      </p:sp>
      <p:sp>
        <p:nvSpPr>
          <p:cNvPr id="7172" name="Text Box 4"/>
          <p:cNvSpPr txBox="1">
            <a:spLocks noChangeArrowheads="1"/>
          </p:cNvSpPr>
          <p:nvPr/>
        </p:nvSpPr>
        <p:spPr bwMode="auto">
          <a:xfrm>
            <a:off x="1127125" y="2706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Symbol" pitchFamily="18" charset="2"/>
              </a:defRPr>
            </a:lvl1pPr>
            <a:lvl2pPr marL="742950" indent="-285750" eaLnBrk="0" hangingPunct="0">
              <a:defRPr>
                <a:solidFill>
                  <a:schemeClr val="tx1"/>
                </a:solidFill>
                <a:latin typeface="Symbol" pitchFamily="18" charset="2"/>
              </a:defRPr>
            </a:lvl2pPr>
            <a:lvl3pPr marL="1143000" indent="-228600" eaLnBrk="0" hangingPunct="0">
              <a:defRPr>
                <a:solidFill>
                  <a:schemeClr val="tx1"/>
                </a:solidFill>
                <a:latin typeface="Symbol" pitchFamily="18" charset="2"/>
              </a:defRPr>
            </a:lvl3pPr>
            <a:lvl4pPr marL="1600200" indent="-228600" eaLnBrk="0" hangingPunct="0">
              <a:defRPr>
                <a:solidFill>
                  <a:schemeClr val="tx1"/>
                </a:solidFill>
                <a:latin typeface="Symbol" pitchFamily="18" charset="2"/>
              </a:defRPr>
            </a:lvl4pPr>
            <a:lvl5pPr marL="2057400" indent="-228600" eaLnBrk="0" hangingPunct="0">
              <a:defRPr>
                <a:solidFill>
                  <a:schemeClr val="tx1"/>
                </a:solidFill>
                <a:latin typeface="Symbol" pitchFamily="18" charset="2"/>
              </a:defRPr>
            </a:lvl5pPr>
            <a:lvl6pPr marL="2514600" indent="-228600" eaLnBrk="0" fontAlgn="base" hangingPunct="0">
              <a:spcBef>
                <a:spcPct val="0"/>
              </a:spcBef>
              <a:spcAft>
                <a:spcPct val="0"/>
              </a:spcAft>
              <a:defRPr>
                <a:solidFill>
                  <a:schemeClr val="tx1"/>
                </a:solidFill>
                <a:latin typeface="Symbol" pitchFamily="18" charset="2"/>
              </a:defRPr>
            </a:lvl6pPr>
            <a:lvl7pPr marL="2971800" indent="-228600" eaLnBrk="0" fontAlgn="base" hangingPunct="0">
              <a:spcBef>
                <a:spcPct val="0"/>
              </a:spcBef>
              <a:spcAft>
                <a:spcPct val="0"/>
              </a:spcAft>
              <a:defRPr>
                <a:solidFill>
                  <a:schemeClr val="tx1"/>
                </a:solidFill>
                <a:latin typeface="Symbol" pitchFamily="18" charset="2"/>
              </a:defRPr>
            </a:lvl7pPr>
            <a:lvl8pPr marL="3429000" indent="-228600" eaLnBrk="0" fontAlgn="base" hangingPunct="0">
              <a:spcBef>
                <a:spcPct val="0"/>
              </a:spcBef>
              <a:spcAft>
                <a:spcPct val="0"/>
              </a:spcAft>
              <a:defRPr>
                <a:solidFill>
                  <a:schemeClr val="tx1"/>
                </a:solidFill>
                <a:latin typeface="Symbol" pitchFamily="18" charset="2"/>
              </a:defRPr>
            </a:lvl8pPr>
            <a:lvl9pPr marL="3886200" indent="-228600" eaLnBrk="0" fontAlgn="base" hangingPunct="0">
              <a:spcBef>
                <a:spcPct val="0"/>
              </a:spcBef>
              <a:spcAft>
                <a:spcPct val="0"/>
              </a:spcAft>
              <a:defRPr>
                <a:solidFill>
                  <a:schemeClr val="tx1"/>
                </a:solidFill>
                <a:latin typeface="Symbol" pitchFamily="18" charset="2"/>
              </a:defRPr>
            </a:lvl9pPr>
          </a:lstStyle>
          <a:p>
            <a:pPr defTabSz="914400"/>
            <a:endParaRPr lang="en-US" sz="2400">
              <a:solidFill>
                <a:prstClr val="black"/>
              </a:solidFill>
              <a:latin typeface="Arial" charset="0"/>
              <a:ea typeface="+mn-ea"/>
            </a:endParaRPr>
          </a:p>
        </p:txBody>
      </p:sp>
      <p:sp>
        <p:nvSpPr>
          <p:cNvPr id="7173" name="Rectangle 5"/>
          <p:cNvSpPr>
            <a:spLocks noChangeArrowheads="1"/>
          </p:cNvSpPr>
          <p:nvPr/>
        </p:nvSpPr>
        <p:spPr bwMode="auto">
          <a:xfrm>
            <a:off x="0" y="2514600"/>
            <a:ext cx="473128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lnSpc>
                <a:spcPct val="90000"/>
              </a:lnSpc>
              <a:spcBef>
                <a:spcPct val="20000"/>
              </a:spcBef>
              <a:buFontTx/>
              <a:buChar char="•"/>
            </a:pPr>
            <a:r>
              <a:rPr lang="en-US" sz="1600" i="1" dirty="0">
                <a:solidFill>
                  <a:prstClr val="black"/>
                </a:solidFill>
                <a:latin typeface="Verdana" pitchFamily="34" charset="0"/>
                <a:ea typeface="+mn-ea"/>
              </a:rPr>
              <a:t>Official NGS policy as of Jan 9, 2008</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Modernized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accuracy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Attention to time-changes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Improved products and services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Integration with other fed missions</a:t>
            </a:r>
            <a:endParaRPr lang="en-US" sz="1600" b="1" i="1" dirty="0">
              <a:solidFill>
                <a:prstClr val="black"/>
              </a:solidFill>
              <a:latin typeface="Verdana" pitchFamily="34" charset="0"/>
              <a:ea typeface="+mn-ea"/>
            </a:endParaRPr>
          </a:p>
          <a:p>
            <a:pPr marL="342900" indent="-342900" defTabSz="914400">
              <a:lnSpc>
                <a:spcPct val="90000"/>
              </a:lnSpc>
              <a:spcBef>
                <a:spcPct val="20000"/>
              </a:spcBef>
            </a:pPr>
            <a:endParaRPr lang="en-US" sz="1600" b="1" i="1" dirty="0">
              <a:solidFill>
                <a:prstClr val="black"/>
              </a:solidFill>
              <a:latin typeface="Verdana" pitchFamily="34" charset="0"/>
              <a:ea typeface="+mn-ea"/>
            </a:endParaRPr>
          </a:p>
          <a:p>
            <a:pPr marL="342900" indent="-342900" defTabSz="914400">
              <a:lnSpc>
                <a:spcPct val="90000"/>
              </a:lnSpc>
              <a:spcBef>
                <a:spcPct val="20000"/>
              </a:spcBef>
              <a:buFontTx/>
              <a:buChar char="•"/>
            </a:pPr>
            <a:r>
              <a:rPr lang="en-US" sz="1600" i="1" dirty="0" smtClean="0">
                <a:solidFill>
                  <a:prstClr val="black"/>
                </a:solidFill>
                <a:latin typeface="Verdana" pitchFamily="34" charset="0"/>
                <a:ea typeface="+mn-ea"/>
              </a:rPr>
              <a:t>2022 </a:t>
            </a:r>
            <a:r>
              <a:rPr lang="en-US" sz="1600" i="1" dirty="0">
                <a:solidFill>
                  <a:prstClr val="black"/>
                </a:solidFill>
                <a:latin typeface="Verdana" pitchFamily="34" charset="0"/>
                <a:ea typeface="+mn-ea"/>
              </a:rPr>
              <a:t>Targets: </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NAD 83 and NAVD 88 re-defined</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Cm-accuracy access to all coordinates</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Customer-focused agency</a:t>
            </a:r>
          </a:p>
          <a:p>
            <a:pPr marL="742950" lvl="1" indent="-285750" defTabSz="914400">
              <a:lnSpc>
                <a:spcPct val="90000"/>
              </a:lnSpc>
              <a:spcBef>
                <a:spcPct val="20000"/>
              </a:spcBef>
              <a:buFontTx/>
              <a:buChar char="–"/>
            </a:pPr>
            <a:r>
              <a:rPr lang="en-US" sz="1600" i="1" dirty="0">
                <a:solidFill>
                  <a:prstClr val="black"/>
                </a:solidFill>
                <a:latin typeface="Verdana" pitchFamily="34" charset="0"/>
                <a:ea typeface="+mn-ea"/>
              </a:rPr>
              <a:t>Global scientific leadership</a:t>
            </a:r>
          </a:p>
        </p:txBody>
      </p:sp>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31284" y="1829601"/>
            <a:ext cx="3690937" cy="4798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935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1:  Geometric</a:t>
            </a:r>
          </a:p>
          <a:p>
            <a:pPr lvl="1">
              <a:buFont typeface="Wingdings" panose="05000000000000000000" pitchFamily="2" charset="2"/>
              <a:buChar char="ü"/>
            </a:pPr>
            <a:r>
              <a:rPr lang="en-US" altLang="en-US" smtClean="0"/>
              <a:t>Four plate-fixed Terrestrial Reference Frames</a:t>
            </a:r>
          </a:p>
          <a:p>
            <a:pPr lvl="2">
              <a:buFont typeface="Wingdings" panose="05000000000000000000" pitchFamily="2" charset="2"/>
              <a:buChar char="ü"/>
            </a:pPr>
            <a:r>
              <a:rPr lang="en-US" altLang="en-US" smtClean="0"/>
              <a:t>And what “plate fixed” means</a:t>
            </a:r>
          </a:p>
          <a:p>
            <a:pPr lvl="1">
              <a:buFont typeface="Wingdings" panose="05000000000000000000" pitchFamily="2" charset="2"/>
              <a:buChar char="ü"/>
            </a:pPr>
            <a:r>
              <a:rPr lang="en-US" altLang="en-US" smtClean="0"/>
              <a:t>Mathematical equation between IGS and TRFs</a:t>
            </a:r>
          </a:p>
          <a:p>
            <a:pPr lvl="2">
              <a:buFont typeface="Wingdings" panose="05000000000000000000" pitchFamily="2" charset="2"/>
              <a:buChar char="ü"/>
            </a:pPr>
            <a:r>
              <a:rPr lang="en-US" altLang="en-US" smtClean="0"/>
              <a:t>Plate Rotation Model for each plate</a:t>
            </a:r>
          </a:p>
          <a:p>
            <a:pPr lvl="2">
              <a:buFont typeface="Wingdings" panose="05000000000000000000" pitchFamily="2" charset="2"/>
              <a:buChar char="ü"/>
            </a:pPr>
            <a:r>
              <a:rPr lang="en-US" altLang="en-US" smtClean="0"/>
              <a:t>Coordinates at survey epoch</a:t>
            </a:r>
          </a:p>
          <a:p>
            <a:pPr lvl="1">
              <a:buFont typeface="Wingdings" panose="05000000000000000000" pitchFamily="2" charset="2"/>
              <a:buChar char="ü"/>
            </a:pPr>
            <a:r>
              <a:rPr lang="en-US" altLang="en-US" smtClean="0"/>
              <a:t>Intra-frame velocity model</a:t>
            </a:r>
          </a:p>
          <a:p>
            <a:pPr lvl="2">
              <a:buFont typeface="Wingdings" panose="05000000000000000000" pitchFamily="2" charset="2"/>
              <a:buChar char="ü"/>
            </a:pPr>
            <a:r>
              <a:rPr lang="en-US" altLang="en-US" smtClean="0"/>
              <a:t>To compare coordinates surveyed at different epochs</a:t>
            </a:r>
          </a:p>
          <a:p>
            <a:pPr lvl="1"/>
            <a:endParaRPr lang="en-US" altLang="en-US" smtClean="0"/>
          </a:p>
        </p:txBody>
      </p:sp>
    </p:spTree>
    <p:extLst>
      <p:ext uri="{BB962C8B-B14F-4D97-AF65-F5344CB8AC3E}">
        <p14:creationId xmlns:p14="http://schemas.microsoft.com/office/powerpoint/2010/main" val="876388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itle 1"/>
          <p:cNvSpPr>
            <a:spLocks noGrp="1"/>
          </p:cNvSpPr>
          <p:nvPr>
            <p:ph type="title"/>
          </p:nvPr>
        </p:nvSpPr>
        <p:spPr/>
        <p:txBody>
          <a:bodyPr/>
          <a:lstStyle/>
          <a:p>
            <a:r>
              <a:rPr lang="en-US" altLang="en-US" smtClean="0"/>
              <a:t>Names</a:t>
            </a:r>
          </a:p>
        </p:txBody>
      </p:sp>
      <p:sp>
        <p:nvSpPr>
          <p:cNvPr id="4" name="Content Placeholder 2"/>
          <p:cNvSpPr txBox="1">
            <a:spLocks/>
          </p:cNvSpPr>
          <p:nvPr/>
        </p:nvSpPr>
        <p:spPr bwMode="gray">
          <a:xfrm>
            <a:off x="0" y="1736725"/>
            <a:ext cx="27336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Old:</a:t>
            </a:r>
          </a:p>
          <a:p>
            <a:pPr marL="0" indent="0">
              <a:buFont typeface="Wingdings" pitchFamily="2" charset="2"/>
              <a:buNone/>
              <a:defRPr/>
            </a:pPr>
            <a:r>
              <a:rPr lang="en-US" kern="0" dirty="0" smtClean="0">
                <a:latin typeface="Gill Sans MT" panose="020B0502020104020203" pitchFamily="34" charset="0"/>
              </a:rPr>
              <a:t>NAD 83(2011)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83(PA11)</a:t>
            </a:r>
          </a:p>
          <a:p>
            <a:pPr marL="0" indent="0">
              <a:buFont typeface="Wingdings" pitchFamily="2" charset="2"/>
              <a:buNone/>
              <a:defRPr/>
            </a:pPr>
            <a:endParaRPr lang="en-US" kern="0" dirty="0" smtClean="0">
              <a:latin typeface="Gill Sans MT" panose="020B0502020104020203" pitchFamily="34" charset="0"/>
            </a:endParaRPr>
          </a:p>
          <a:p>
            <a:pPr marL="0" indent="0">
              <a:buFont typeface="Wingdings" pitchFamily="2" charset="2"/>
              <a:buNone/>
              <a:defRPr/>
            </a:pPr>
            <a:r>
              <a:rPr lang="en-US" kern="0" dirty="0" smtClean="0">
                <a:latin typeface="Gill Sans MT" panose="020B0502020104020203" pitchFamily="34" charset="0"/>
              </a:rPr>
              <a:t>NAD </a:t>
            </a:r>
            <a:r>
              <a:rPr lang="en-US" kern="0" dirty="0">
                <a:latin typeface="Gill Sans MT" panose="020B0502020104020203" pitchFamily="34" charset="0"/>
              </a:rPr>
              <a:t>83(MA11)</a:t>
            </a:r>
          </a:p>
          <a:p>
            <a:pPr lvl="1">
              <a:defRPr/>
            </a:pPr>
            <a:endParaRPr lang="en-US" sz="2400" kern="0" dirty="0"/>
          </a:p>
          <a:p>
            <a:pPr marL="0" indent="0">
              <a:buFont typeface="Wingdings" pitchFamily="2" charset="2"/>
              <a:buNone/>
              <a:defRPr/>
            </a:pPr>
            <a:endParaRPr lang="en-US" b="1" kern="0" dirty="0">
              <a:solidFill>
                <a:srgbClr val="FF0000"/>
              </a:solidFill>
            </a:endParaRPr>
          </a:p>
        </p:txBody>
      </p:sp>
      <p:sp>
        <p:nvSpPr>
          <p:cNvPr id="13" name="Content Placeholder 2"/>
          <p:cNvSpPr txBox="1">
            <a:spLocks/>
          </p:cNvSpPr>
          <p:nvPr/>
        </p:nvSpPr>
        <p:spPr bwMode="gray">
          <a:xfrm>
            <a:off x="2590800" y="1611313"/>
            <a:ext cx="6324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Font typeface="Wingdings" pitchFamily="2" charset="2"/>
              <a:buNone/>
              <a:defRPr/>
            </a:pPr>
            <a:r>
              <a:rPr lang="en-US" u="sng" kern="0" dirty="0" smtClean="0">
                <a:latin typeface="Gill Sans MT" panose="020B0502020104020203" pitchFamily="34" charset="0"/>
              </a:rPr>
              <a:t>The New:</a:t>
            </a:r>
          </a:p>
          <a:p>
            <a:pPr marL="0" indent="0">
              <a:buFont typeface="Wingdings" pitchFamily="2" charset="2"/>
              <a:buNone/>
              <a:defRPr/>
            </a:pPr>
            <a:r>
              <a:rPr lang="en-US" sz="2000" kern="0" dirty="0" smtClean="0">
                <a:latin typeface="Gill Sans MT" panose="020B0502020104020203" pitchFamily="34" charset="0"/>
              </a:rPr>
              <a:t>The North American Terrestrial Reference Frame of 2022 </a:t>
            </a:r>
          </a:p>
          <a:p>
            <a:pPr marL="0" indent="0">
              <a:buFont typeface="Wingdings" pitchFamily="2" charset="2"/>
              <a:buNone/>
              <a:defRPr/>
            </a:pPr>
            <a:r>
              <a:rPr lang="en-US" sz="2000" kern="0" dirty="0" smtClean="0">
                <a:latin typeface="Gill Sans MT" panose="020B0502020104020203" pitchFamily="34" charset="0"/>
              </a:rPr>
              <a:t>	(NATRF2022)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Caribbean Terrestrial Reference Frame of 2022 </a:t>
            </a:r>
          </a:p>
          <a:p>
            <a:pPr marL="0" indent="0">
              <a:buFont typeface="Wingdings" pitchFamily="2" charset="2"/>
              <a:buNone/>
              <a:defRPr/>
            </a:pPr>
            <a:r>
              <a:rPr lang="en-US" sz="2000" kern="0" dirty="0">
                <a:latin typeface="Gill Sans MT" panose="020B0502020104020203" pitchFamily="34" charset="0"/>
              </a:rPr>
              <a:t>	(CTRF2022</a:t>
            </a:r>
            <a:r>
              <a:rPr lang="en-US" sz="2000" kern="0" dirty="0" smtClean="0">
                <a:latin typeface="Gill Sans MT" panose="020B0502020104020203" pitchFamily="34" charset="0"/>
              </a:rPr>
              <a:t>)</a:t>
            </a:r>
          </a:p>
          <a:p>
            <a:pPr marL="0" indent="0">
              <a:buFont typeface="Wingdings" pitchFamily="2" charset="2"/>
              <a:buNone/>
              <a:defRPr/>
            </a:pPr>
            <a:endParaRPr lang="en-US" sz="2000" kern="0" dirty="0" smtClean="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Pacific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(PTRF2022)</a:t>
            </a:r>
          </a:p>
          <a:p>
            <a:pPr marL="0" indent="0">
              <a:buFont typeface="Wingdings" pitchFamily="2" charset="2"/>
              <a:buNone/>
              <a:defRPr/>
            </a:pPr>
            <a:endParaRPr lang="en-US" sz="2000" kern="0" dirty="0">
              <a:latin typeface="Gill Sans MT" panose="020B0502020104020203" pitchFamily="34" charset="0"/>
            </a:endParaRPr>
          </a:p>
          <a:p>
            <a:pPr marL="0" indent="0">
              <a:buFont typeface="Wingdings" pitchFamily="2" charset="2"/>
              <a:buNone/>
              <a:defRPr/>
            </a:pPr>
            <a:r>
              <a:rPr lang="en-US" sz="2000" kern="0" dirty="0">
                <a:latin typeface="Gill Sans MT" panose="020B0502020104020203" pitchFamily="34" charset="0"/>
              </a:rPr>
              <a:t>The </a:t>
            </a:r>
            <a:r>
              <a:rPr lang="en-US" sz="2000" kern="0" dirty="0" smtClean="0">
                <a:latin typeface="Gill Sans MT" panose="020B0502020104020203" pitchFamily="34" charset="0"/>
              </a:rPr>
              <a:t>Mariana Terrestrial </a:t>
            </a:r>
            <a:r>
              <a:rPr lang="en-US" sz="2000" kern="0" dirty="0">
                <a:latin typeface="Gill Sans MT" panose="020B0502020104020203" pitchFamily="34" charset="0"/>
              </a:rPr>
              <a:t>Reference Frame of 2022 </a:t>
            </a:r>
            <a:endParaRPr lang="en-US" sz="2000" kern="0" dirty="0" smtClean="0">
              <a:latin typeface="Gill Sans MT" panose="020B0502020104020203" pitchFamily="34" charset="0"/>
            </a:endParaRPr>
          </a:p>
          <a:p>
            <a:pPr marL="0" indent="0">
              <a:buFont typeface="Wingdings" pitchFamily="2" charset="2"/>
              <a:buNone/>
              <a:defRPr/>
            </a:pPr>
            <a:r>
              <a:rPr lang="en-US" sz="2000" kern="0" dirty="0" smtClean="0">
                <a:latin typeface="Gill Sans MT" panose="020B0502020104020203" pitchFamily="34" charset="0"/>
              </a:rPr>
              <a:t>	(MTRF2022</a:t>
            </a:r>
            <a:r>
              <a:rPr lang="en-US" kern="0" dirty="0">
                <a:latin typeface="Gill Sans MT" panose="020B0502020104020203" pitchFamily="34" charset="0"/>
              </a:rPr>
              <a:t>)</a:t>
            </a:r>
          </a:p>
          <a:p>
            <a:pPr lvl="1">
              <a:defRPr/>
            </a:pPr>
            <a:endParaRPr lang="en-US" sz="2400" kern="0" dirty="0"/>
          </a:p>
          <a:p>
            <a:pPr marL="0" indent="0">
              <a:buFont typeface="Wingdings" pitchFamily="2" charset="2"/>
              <a:buNone/>
              <a:defRPr/>
            </a:pPr>
            <a:endParaRPr lang="en-US" b="1" kern="0" dirty="0">
              <a:solidFill>
                <a:srgbClr val="FF0000"/>
              </a:solidFill>
            </a:endParaRPr>
          </a:p>
        </p:txBody>
      </p:sp>
      <p:cxnSp>
        <p:nvCxnSpPr>
          <p:cNvPr id="6" name="Straight Arrow Connector 5"/>
          <p:cNvCxnSpPr/>
          <p:nvPr/>
        </p:nvCxnSpPr>
        <p:spPr>
          <a:xfrm flipV="1">
            <a:off x="1952625" y="2314575"/>
            <a:ext cx="638175" cy="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952625" y="2314575"/>
            <a:ext cx="781050" cy="9144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2625" y="3028950"/>
            <a:ext cx="781050" cy="126365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52625" y="3786188"/>
            <a:ext cx="781050" cy="1604962"/>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784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Content Placeholder 2"/>
          <p:cNvSpPr>
            <a:spLocks noGrp="1"/>
          </p:cNvSpPr>
          <p:nvPr>
            <p:ph idx="1"/>
          </p:nvPr>
        </p:nvSpPr>
        <p:spPr/>
        <p:txBody>
          <a:bodyPr/>
          <a:lstStyle/>
          <a:p>
            <a:r>
              <a:rPr lang="en-US" altLang="en-US" sz="2400" dirty="0" smtClean="0">
                <a:ea typeface="ＭＳ Ｐゴシック" panose="020B0600070205080204" pitchFamily="34" charset="-128"/>
              </a:rPr>
              <a:t>In 2022, the National Geodetic Survey will be replacing the U.S. horizontal and vertical </a:t>
            </a:r>
            <a:r>
              <a:rPr lang="en-US" altLang="en-US" sz="2400" dirty="0" err="1" smtClean="0">
                <a:ea typeface="ＭＳ Ｐゴシック" panose="020B0600070205080204" pitchFamily="34" charset="-128"/>
              </a:rPr>
              <a:t>datums</a:t>
            </a:r>
            <a:r>
              <a:rPr lang="en-US" altLang="en-US" sz="2400" dirty="0" smtClean="0">
                <a:ea typeface="ＭＳ Ｐゴシック" panose="020B0600070205080204" pitchFamily="34" charset="-128"/>
              </a:rPr>
              <a:t> (NAD 83 and NAVD 88). We will briefly discuss the history of these </a:t>
            </a:r>
            <a:r>
              <a:rPr lang="en-US" altLang="en-US" sz="2400" dirty="0" err="1" smtClean="0">
                <a:ea typeface="ＭＳ Ｐゴシック" panose="020B0600070205080204" pitchFamily="34" charset="-128"/>
              </a:rPr>
              <a:t>datums</a:t>
            </a:r>
            <a:r>
              <a:rPr lang="en-US" altLang="en-US" sz="2400" dirty="0" smtClean="0">
                <a:ea typeface="ＭＳ Ｐゴシック" panose="020B0600070205080204" pitchFamily="34" charset="-128"/>
              </a:rPr>
              <a:t>, their relationship to other reference frames, the reasons for the change, and how it affects positioning professionals and their access to these </a:t>
            </a:r>
            <a:r>
              <a:rPr lang="en-US" altLang="en-US" sz="2400" dirty="0" err="1" smtClean="0">
                <a:ea typeface="ＭＳ Ｐゴシック" panose="020B0600070205080204" pitchFamily="34" charset="-128"/>
              </a:rPr>
              <a:t>datums</a:t>
            </a:r>
            <a:r>
              <a:rPr lang="en-US" altLang="en-US" sz="2400" dirty="0" smtClean="0">
                <a:ea typeface="ＭＳ Ｐゴシック" panose="020B0600070205080204" pitchFamily="34" charset="-128"/>
              </a:rPr>
              <a:t>.</a:t>
            </a:r>
          </a:p>
          <a:p>
            <a:r>
              <a:rPr lang="en-US" altLang="en-US" sz="2400" dirty="0" smtClean="0">
                <a:ea typeface="ＭＳ Ｐゴシック" panose="020B0600070205080204" pitchFamily="34" charset="-128"/>
              </a:rPr>
              <a:t>Objective…gain a fundamental understanding of:</a:t>
            </a:r>
          </a:p>
          <a:p>
            <a:pPr lvl="1"/>
            <a:r>
              <a:rPr lang="en-US" altLang="en-US" sz="2000" dirty="0" smtClean="0">
                <a:ea typeface="ＭＳ Ｐゴシック" panose="020B0600070205080204" pitchFamily="34" charset="-128"/>
              </a:rPr>
              <a:t>How and why our </a:t>
            </a:r>
            <a:r>
              <a:rPr lang="en-US" altLang="en-US" sz="2000" dirty="0" err="1" smtClean="0">
                <a:ea typeface="ＭＳ Ｐゴシック" panose="020B0600070205080204" pitchFamily="34" charset="-128"/>
              </a:rPr>
              <a:t>datums</a:t>
            </a:r>
            <a:r>
              <a:rPr lang="en-US" altLang="en-US" sz="2000" dirty="0" smtClean="0">
                <a:ea typeface="ＭＳ Ｐゴシック" panose="020B0600070205080204" pitchFamily="34" charset="-128"/>
              </a:rPr>
              <a:t>/reference frames have changed over time</a:t>
            </a:r>
          </a:p>
          <a:p>
            <a:pPr lvl="1"/>
            <a:r>
              <a:rPr lang="en-US" altLang="en-US" sz="2000" dirty="0" smtClean="0">
                <a:ea typeface="ＭＳ Ｐゴシック" panose="020B0600070205080204" pitchFamily="34" charset="-128"/>
              </a:rPr>
              <a:t>The need to further modernize the US reference frames</a:t>
            </a:r>
          </a:p>
          <a:p>
            <a:pPr lvl="1"/>
            <a:r>
              <a:rPr lang="en-US" altLang="en-US" sz="2000" dirty="0" smtClean="0">
                <a:ea typeface="ＭＳ Ｐゴシック" panose="020B0600070205080204" pitchFamily="34" charset="-128"/>
              </a:rPr>
              <a:t>How users will access the new reference frames</a:t>
            </a:r>
          </a:p>
          <a:p>
            <a:pPr lvl="1"/>
            <a:r>
              <a:rPr lang="en-US" altLang="en-US" sz="2000" dirty="0" smtClean="0">
                <a:ea typeface="ＭＳ Ｐゴシック" panose="020B0600070205080204" pitchFamily="34" charset="-128"/>
              </a:rPr>
              <a:t>New State Plane Coordinate Systems</a:t>
            </a:r>
            <a:endParaRPr lang="en-US" altLang="en-US" dirty="0" smtClean="0">
              <a:ea typeface="ＭＳ Ｐゴシック" panose="020B0600070205080204" pitchFamily="34" charset="-128"/>
            </a:endParaRPr>
          </a:p>
        </p:txBody>
      </p:sp>
      <p:sp>
        <p:nvSpPr>
          <p:cNvPr id="165891" name="Title 3"/>
          <p:cNvSpPr>
            <a:spLocks noGrp="1"/>
          </p:cNvSpPr>
          <p:nvPr>
            <p:ph type="title"/>
          </p:nvPr>
        </p:nvSpPr>
        <p:spPr/>
        <p:txBody>
          <a:bodyPr/>
          <a:lstStyle/>
          <a:p>
            <a:r>
              <a:rPr lang="en-US" altLang="en-US" smtClean="0">
                <a:ea typeface="ＭＳ Ｐゴシック" panose="020B0600070205080204" pitchFamily="34" charset="-128"/>
              </a:rPr>
              <a:t>Session description and objectives</a:t>
            </a:r>
          </a:p>
        </p:txBody>
      </p:sp>
    </p:spTree>
    <p:extLst>
      <p:ext uri="{BB962C8B-B14F-4D97-AF65-F5344CB8AC3E}">
        <p14:creationId xmlns:p14="http://schemas.microsoft.com/office/powerpoint/2010/main" val="3084795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itle 1"/>
          <p:cNvSpPr>
            <a:spLocks noGrp="1"/>
          </p:cNvSpPr>
          <p:nvPr>
            <p:ph type="title"/>
          </p:nvPr>
        </p:nvSpPr>
        <p:spPr/>
        <p:txBody>
          <a:bodyPr/>
          <a:lstStyle/>
          <a:p>
            <a:r>
              <a:rPr lang="en-US" altLang="en-US" b="1" smtClean="0">
                <a:solidFill>
                  <a:srgbClr val="FF0000"/>
                </a:solidFill>
              </a:rPr>
              <a:t>Scientific Decisions!!</a:t>
            </a:r>
          </a:p>
        </p:txBody>
      </p:sp>
      <p:sp>
        <p:nvSpPr>
          <p:cNvPr id="3" name="Content Placeholder 2"/>
          <p:cNvSpPr>
            <a:spLocks noGrp="1"/>
          </p:cNvSpPr>
          <p:nvPr>
            <p:ph idx="1"/>
          </p:nvPr>
        </p:nvSpPr>
        <p:spPr/>
        <p:txBody>
          <a:bodyPr/>
          <a:lstStyle/>
          <a:p>
            <a:r>
              <a:rPr lang="en-US" altLang="en-US" smtClean="0"/>
              <a:t>Blueprint for 2022, </a:t>
            </a:r>
            <a:r>
              <a:rPr lang="en-US" altLang="en-US" u="sng" smtClean="0"/>
              <a:t>Part 2:  Geopotential</a:t>
            </a:r>
          </a:p>
          <a:p>
            <a:pPr lvl="1">
              <a:buFont typeface="Wingdings" panose="05000000000000000000" pitchFamily="2" charset="2"/>
              <a:buChar char="ü"/>
            </a:pPr>
            <a:r>
              <a:rPr lang="en-US" altLang="en-US" smtClean="0"/>
              <a:t>Global 3-D Geopotential Model (GGM)</a:t>
            </a:r>
          </a:p>
          <a:p>
            <a:pPr lvl="2">
              <a:buFont typeface="Wingdings" panose="05000000000000000000" pitchFamily="2" charset="2"/>
              <a:buChar char="ü"/>
            </a:pPr>
            <a:r>
              <a:rPr lang="en-US" altLang="en-US" smtClean="0"/>
              <a:t>Will contain all GRAV-D data</a:t>
            </a:r>
          </a:p>
          <a:p>
            <a:pPr lvl="2">
              <a:buFont typeface="Wingdings" panose="05000000000000000000" pitchFamily="2" charset="2"/>
              <a:buChar char="ü"/>
            </a:pPr>
            <a:r>
              <a:rPr lang="en-US" altLang="en-US" smtClean="0"/>
              <a:t>Able to yield any physical value on/above surface </a:t>
            </a:r>
          </a:p>
          <a:p>
            <a:pPr lvl="1">
              <a:buFont typeface="Wingdings" panose="05000000000000000000" pitchFamily="2" charset="2"/>
              <a:buChar char="ü"/>
            </a:pPr>
            <a:r>
              <a:rPr lang="en-US" altLang="en-US" smtClean="0"/>
              <a:t>Special high-resolution geoid, DoV and surface gravity products consistent with GGM</a:t>
            </a:r>
          </a:p>
          <a:p>
            <a:pPr lvl="2">
              <a:buFont typeface="Wingdings" panose="05000000000000000000" pitchFamily="2" charset="2"/>
              <a:buChar char="ü"/>
            </a:pPr>
            <a:r>
              <a:rPr lang="en-US" altLang="en-US" smtClean="0"/>
              <a:t>Not global:  NA/Pacific, American Samoa, Guam/CNMI</a:t>
            </a:r>
          </a:p>
          <a:p>
            <a:pPr lvl="1">
              <a:buFont typeface="Wingdings" panose="05000000000000000000" pitchFamily="2" charset="2"/>
              <a:buChar char="ü"/>
            </a:pPr>
            <a:r>
              <a:rPr lang="en-US" altLang="en-US" smtClean="0"/>
              <a:t>Time-Dependencies</a:t>
            </a:r>
          </a:p>
          <a:p>
            <a:pPr lvl="2">
              <a:buFont typeface="Wingdings" panose="05000000000000000000" pitchFamily="2" charset="2"/>
              <a:buChar char="ü"/>
            </a:pPr>
            <a:r>
              <a:rPr lang="en-US" altLang="en-US" smtClean="0"/>
              <a:t>Geoid monitoring service</a:t>
            </a:r>
          </a:p>
          <a:p>
            <a:pPr lvl="3">
              <a:buFont typeface="Wingdings" panose="05000000000000000000" pitchFamily="2" charset="2"/>
              <a:buChar char="ü"/>
            </a:pPr>
            <a:r>
              <a:rPr lang="en-US" altLang="en-US" smtClean="0"/>
              <a:t>Impacts of deglaciation, sea level rise, earthquakes, etc</a:t>
            </a:r>
          </a:p>
          <a:p>
            <a:endParaRPr lang="en-US" altLang="en-US" u="sng" smtClean="0">
              <a:solidFill>
                <a:srgbClr val="FF0000"/>
              </a:solidFill>
            </a:endParaRPr>
          </a:p>
          <a:p>
            <a:pPr lvl="1"/>
            <a:endParaRPr lang="en-US" altLang="en-US" smtClean="0"/>
          </a:p>
        </p:txBody>
      </p:sp>
    </p:spTree>
    <p:extLst>
      <p:ext uri="{BB962C8B-B14F-4D97-AF65-F5344CB8AC3E}">
        <p14:creationId xmlns:p14="http://schemas.microsoft.com/office/powerpoint/2010/main" val="418826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Title 1"/>
          <p:cNvSpPr>
            <a:spLocks noGrp="1"/>
          </p:cNvSpPr>
          <p:nvPr>
            <p:ph type="title"/>
          </p:nvPr>
        </p:nvSpPr>
        <p:spPr/>
        <p:txBody>
          <a:bodyPr/>
          <a:lstStyle/>
          <a:p>
            <a:r>
              <a:rPr lang="en-US" altLang="en-US" smtClean="0"/>
              <a:t>Names</a:t>
            </a:r>
          </a:p>
        </p:txBody>
      </p:sp>
      <p:sp>
        <p:nvSpPr>
          <p:cNvPr id="23556" name="Content Placeholder 2"/>
          <p:cNvSpPr txBox="1">
            <a:spLocks/>
          </p:cNvSpPr>
          <p:nvPr/>
        </p:nvSpPr>
        <p:spPr bwMode="auto">
          <a:xfrm>
            <a:off x="860425" y="1524000"/>
            <a:ext cx="3711575"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Old:</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NAVD </a:t>
            </a:r>
            <a:r>
              <a:rPr lang="en-US" altLang="en-US" sz="2400" dirty="0">
                <a:cs typeface="Times New Roman" panose="02020603050405020304" pitchFamily="18" charset="0"/>
              </a:rPr>
              <a:t>88</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PRVD 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VIVD09</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ASVD02</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NMVD03</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GUVD04</a:t>
            </a: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IGLD </a:t>
            </a:r>
            <a:r>
              <a:rPr lang="en-US" altLang="en-US" sz="2400" dirty="0" smtClean="0">
                <a:cs typeface="Times New Roman" panose="02020603050405020304" pitchFamily="18" charset="0"/>
              </a:rPr>
              <a:t>85</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IGSN71</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GEOID12B</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DEFLEC12B</a:t>
            </a: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2" name="Content Placeholder 2"/>
          <p:cNvSpPr txBox="1">
            <a:spLocks/>
          </p:cNvSpPr>
          <p:nvPr/>
        </p:nvSpPr>
        <p:spPr bwMode="auto">
          <a:xfrm>
            <a:off x="2819400" y="2514600"/>
            <a:ext cx="6324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defRPr>
            </a:lvl9pPr>
          </a:lstStyle>
          <a:p>
            <a:pPr marL="457200" lvl="1" indent="0" eaLnBrk="1" hangingPunct="1">
              <a:buFont typeface="Arial" panose="020B0604020202020204" pitchFamily="34" charset="0"/>
              <a:buNone/>
              <a:defRPr/>
            </a:pPr>
            <a:r>
              <a:rPr lang="en-US" altLang="en-US" sz="2400" u="sng" dirty="0" smtClean="0">
                <a:cs typeface="Times New Roman" panose="02020603050405020304" pitchFamily="18" charset="0"/>
              </a:rPr>
              <a:t>The New:</a:t>
            </a:r>
          </a:p>
          <a:p>
            <a:pPr marL="457200" lvl="1" indent="0" eaLnBrk="1" hangingPunct="1">
              <a:buFont typeface="Arial" panose="020B0604020202020204" pitchFamily="34" charset="0"/>
              <a:buNone/>
              <a:defRPr/>
            </a:pPr>
            <a:r>
              <a:rPr lang="en-US" altLang="en-US" sz="2400" dirty="0" smtClean="0">
                <a:cs typeface="Times New Roman" panose="02020603050405020304" pitchFamily="18" charset="0"/>
              </a:rPr>
              <a:t>The North American-Pacific Geopotential Datum of 2022 (NAPGD2022)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r>
              <a:rPr lang="en-US" altLang="en-US" sz="2400" dirty="0">
                <a:cs typeface="Times New Roman" panose="02020603050405020304" pitchFamily="18" charset="0"/>
              </a:rPr>
              <a:t>	</a:t>
            </a:r>
            <a:r>
              <a:rPr lang="en-US" altLang="en-US" sz="2400" dirty="0" smtClean="0">
                <a:cs typeface="Times New Roman" panose="02020603050405020304" pitchFamily="18" charset="0"/>
              </a:rPr>
              <a:t>- Will include GEOID2022</a:t>
            </a: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sz="2400" dirty="0" smtClean="0">
              <a:cs typeface="Times New Roman" panose="02020603050405020304" pitchFamily="18" charset="0"/>
            </a:endParaRPr>
          </a:p>
          <a:p>
            <a:pPr marL="457200" lvl="1" indent="0" eaLnBrk="1" hangingPunct="1">
              <a:buFont typeface="Arial" panose="020B0604020202020204" pitchFamily="34" charset="0"/>
              <a:buNone/>
              <a:defRPr/>
            </a:pPr>
            <a:endParaRPr lang="en-US" altLang="en-US" dirty="0">
              <a:cs typeface="Times New Roman" panose="02020603050405020304" pitchFamily="18" charset="0"/>
            </a:endParaRPr>
          </a:p>
          <a:p>
            <a:pPr lvl="1" eaLnBrk="1" hangingPunct="1">
              <a:defRPr/>
            </a:pPr>
            <a:endParaRPr lang="en-US" altLang="en-US" sz="2400"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a:spLocks noChangeArrowheads="1"/>
          </p:cNvSpPr>
          <p:nvPr/>
        </p:nvSpPr>
        <p:spPr bwMode="auto">
          <a:xfrm>
            <a:off x="0" y="1990725"/>
            <a:ext cx="9890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8" name="TextBox 7"/>
          <p:cNvSpPr txBox="1">
            <a:spLocks noChangeArrowheads="1"/>
          </p:cNvSpPr>
          <p:nvPr/>
        </p:nvSpPr>
        <p:spPr bwMode="auto">
          <a:xfrm>
            <a:off x="0" y="3238500"/>
            <a:ext cx="989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Normal</a:t>
            </a:r>
          </a:p>
          <a:p>
            <a:pPr eaLnBrk="1" hangingPunct="1">
              <a:spcBef>
                <a:spcPct val="0"/>
              </a:spcBef>
              <a:buFontTx/>
              <a:buNone/>
            </a:pPr>
            <a:r>
              <a:rPr lang="en-US" altLang="en-US" sz="1100" b="1">
                <a:solidFill>
                  <a:srgbClr val="FF0000"/>
                </a:solidFill>
              </a:rPr>
              <a:t>Orthometric</a:t>
            </a:r>
          </a:p>
          <a:p>
            <a:pPr eaLnBrk="1" hangingPunct="1">
              <a:spcBef>
                <a:spcPct val="0"/>
              </a:spcBef>
              <a:buFontTx/>
              <a:buNone/>
            </a:pPr>
            <a:r>
              <a:rPr lang="en-US" altLang="en-US" sz="1100" b="1">
                <a:solidFill>
                  <a:srgbClr val="FF0000"/>
                </a:solidFill>
              </a:rPr>
              <a:t>Heights</a:t>
            </a:r>
          </a:p>
        </p:txBody>
      </p:sp>
      <p:sp>
        <p:nvSpPr>
          <p:cNvPr id="5" name="Left Brace 4"/>
          <p:cNvSpPr/>
          <p:nvPr/>
        </p:nvSpPr>
        <p:spPr>
          <a:xfrm>
            <a:off x="989013" y="2514600"/>
            <a:ext cx="258762" cy="20478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10" name="TextBox 9"/>
          <p:cNvSpPr txBox="1">
            <a:spLocks noChangeArrowheads="1"/>
          </p:cNvSpPr>
          <p:nvPr/>
        </p:nvSpPr>
        <p:spPr bwMode="auto">
          <a:xfrm>
            <a:off x="-38100" y="4602163"/>
            <a:ext cx="773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Dynamic</a:t>
            </a:r>
          </a:p>
          <a:p>
            <a:pPr eaLnBrk="1" hangingPunct="1">
              <a:spcBef>
                <a:spcPct val="0"/>
              </a:spcBef>
              <a:buFontTx/>
              <a:buNone/>
            </a:pPr>
            <a:r>
              <a:rPr lang="en-US" altLang="en-US" sz="1100" b="1">
                <a:solidFill>
                  <a:srgbClr val="FF0000"/>
                </a:solidFill>
              </a:rPr>
              <a:t>Heights</a:t>
            </a:r>
          </a:p>
        </p:txBody>
      </p:sp>
      <p:sp>
        <p:nvSpPr>
          <p:cNvPr id="11" name="TextBox 10"/>
          <p:cNvSpPr txBox="1">
            <a:spLocks noChangeArrowheads="1"/>
          </p:cNvSpPr>
          <p:nvPr/>
        </p:nvSpPr>
        <p:spPr bwMode="auto">
          <a:xfrm>
            <a:off x="-44450" y="5153025"/>
            <a:ext cx="669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Gravity</a:t>
            </a:r>
          </a:p>
        </p:txBody>
      </p:sp>
      <p:sp>
        <p:nvSpPr>
          <p:cNvPr id="13" name="TextBox 12"/>
          <p:cNvSpPr txBox="1">
            <a:spLocks noChangeArrowheads="1"/>
          </p:cNvSpPr>
          <p:nvPr/>
        </p:nvSpPr>
        <p:spPr bwMode="auto">
          <a:xfrm>
            <a:off x="-44450" y="5535613"/>
            <a:ext cx="10017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Geoid</a:t>
            </a:r>
          </a:p>
          <a:p>
            <a:pPr eaLnBrk="1" hangingPunct="1">
              <a:spcBef>
                <a:spcPct val="0"/>
              </a:spcBef>
              <a:buFontTx/>
              <a:buNone/>
            </a:pPr>
            <a:r>
              <a:rPr lang="en-US" altLang="en-US" sz="1100" b="1">
                <a:solidFill>
                  <a:srgbClr val="FF0000"/>
                </a:solidFill>
              </a:rPr>
              <a:t>Undulations</a:t>
            </a:r>
          </a:p>
        </p:txBody>
      </p:sp>
      <p:sp>
        <p:nvSpPr>
          <p:cNvPr id="14" name="TextBox 13"/>
          <p:cNvSpPr txBox="1">
            <a:spLocks noChangeArrowheads="1"/>
          </p:cNvSpPr>
          <p:nvPr/>
        </p:nvSpPr>
        <p:spPr bwMode="auto">
          <a:xfrm>
            <a:off x="-11113" y="5965825"/>
            <a:ext cx="114776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100" b="1">
                <a:solidFill>
                  <a:srgbClr val="FF0000"/>
                </a:solidFill>
              </a:rPr>
              <a:t>Deflections of</a:t>
            </a:r>
          </a:p>
          <a:p>
            <a:pPr eaLnBrk="1" hangingPunct="1">
              <a:spcBef>
                <a:spcPct val="0"/>
              </a:spcBef>
              <a:buFontTx/>
              <a:buNone/>
            </a:pPr>
            <a:r>
              <a:rPr lang="en-US" altLang="en-US" sz="1100" b="1">
                <a:solidFill>
                  <a:srgbClr val="FF0000"/>
                </a:solidFill>
              </a:rPr>
              <a:t>the Vertical</a:t>
            </a:r>
          </a:p>
        </p:txBody>
      </p:sp>
    </p:spTree>
    <p:extLst>
      <p:ext uri="{BB962C8B-B14F-4D97-AF65-F5344CB8AC3E}">
        <p14:creationId xmlns:p14="http://schemas.microsoft.com/office/powerpoint/2010/main" val="72179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355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55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55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55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55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23556">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3556">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23556">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3556">
                                            <p:txEl>
                                              <p:pRg st="10" end="10"/>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5" grpId="0" animBg="1"/>
      <p:bldP spid="10" grpId="0"/>
      <p:bldP spid="11"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779"/>
            <a:ext cx="8229600" cy="857250"/>
          </a:xfrm>
        </p:spPr>
        <p:txBody>
          <a:bodyPr/>
          <a:lstStyle/>
          <a:p>
            <a:r>
              <a:rPr lang="en-US" sz="4000" dirty="0" smtClean="0"/>
              <a:t>Why replace NAVD 88 and NAD 83?</a:t>
            </a:r>
            <a:endParaRPr lang="en-US" sz="4000" dirty="0"/>
          </a:p>
        </p:txBody>
      </p:sp>
      <p:sp>
        <p:nvSpPr>
          <p:cNvPr id="3" name="Content Placeholder 2"/>
          <p:cNvSpPr>
            <a:spLocks noGrp="1"/>
          </p:cNvSpPr>
          <p:nvPr>
            <p:ph idx="1"/>
          </p:nvPr>
        </p:nvSpPr>
        <p:spPr>
          <a:xfrm>
            <a:off x="457200" y="1530353"/>
            <a:ext cx="8229600" cy="3781824"/>
          </a:xfrm>
        </p:spPr>
        <p:txBody>
          <a:bodyPr/>
          <a:lstStyle/>
          <a:p>
            <a:r>
              <a:rPr lang="en-US" sz="2800" b="1" dirty="0" smtClean="0"/>
              <a:t>ACCESS!</a:t>
            </a:r>
          </a:p>
          <a:p>
            <a:pPr lvl="1"/>
            <a:r>
              <a:rPr lang="en-US" sz="2400" dirty="0" smtClean="0"/>
              <a:t>easier to find the sky than a 60-year-old bench mark</a:t>
            </a:r>
          </a:p>
          <a:p>
            <a:pPr lvl="1"/>
            <a:r>
              <a:rPr lang="en-US" sz="2400" dirty="0" smtClean="0"/>
              <a:t>GNSS equipment is cheap and fast</a:t>
            </a:r>
          </a:p>
          <a:p>
            <a:r>
              <a:rPr lang="en-US" sz="2800" b="1" dirty="0" smtClean="0"/>
              <a:t>ACCURACY!</a:t>
            </a:r>
          </a:p>
          <a:p>
            <a:pPr lvl="1"/>
            <a:r>
              <a:rPr lang="en-US" sz="2400" dirty="0"/>
              <a:t>e</a:t>
            </a:r>
            <a:r>
              <a:rPr lang="en-US" sz="2400" dirty="0" smtClean="0"/>
              <a:t>asier to trust the sky than a 60-year old bench mark</a:t>
            </a:r>
          </a:p>
          <a:p>
            <a:pPr lvl="1"/>
            <a:r>
              <a:rPr lang="en-US" sz="2400" dirty="0" smtClean="0"/>
              <a:t>immune to passive mark instability</a:t>
            </a:r>
          </a:p>
          <a:p>
            <a:r>
              <a:rPr lang="en-US" sz="2800" b="1" dirty="0" smtClean="0"/>
              <a:t>GLOBAL STANDARDS!</a:t>
            </a:r>
          </a:p>
          <a:p>
            <a:pPr lvl="1"/>
            <a:r>
              <a:rPr lang="en-US" sz="2400" dirty="0" smtClean="0">
                <a:effectLst/>
              </a:rPr>
              <a:t>systematic errors of many meters across the US</a:t>
            </a:r>
            <a:endParaRPr lang="en-US" sz="2400" dirty="0" smtClean="0"/>
          </a:p>
          <a:p>
            <a:pPr lvl="1"/>
            <a:r>
              <a:rPr lang="en-US" sz="2400" dirty="0" smtClean="0"/>
              <a:t>aligns with GPS, international efforts</a:t>
            </a:r>
          </a:p>
          <a:p>
            <a:pPr lvl="1"/>
            <a:r>
              <a:rPr lang="en-US" sz="2400" dirty="0" smtClean="0"/>
              <a:t>aligns with Canada, Mexico</a:t>
            </a:r>
          </a:p>
          <a:p>
            <a:pPr marL="0" indent="0">
              <a:buNone/>
            </a:pPr>
            <a:endParaRPr lang="en-US" dirty="0"/>
          </a:p>
        </p:txBody>
      </p:sp>
      <p:sp>
        <p:nvSpPr>
          <p:cNvPr id="6" name="Slide Number Placeholder 5"/>
          <p:cNvSpPr>
            <a:spLocks noGrp="1"/>
          </p:cNvSpPr>
          <p:nvPr>
            <p:ph type="sldNum" sz="quarter" idx="12"/>
          </p:nvPr>
        </p:nvSpPr>
        <p:spPr/>
        <p:txBody>
          <a:bodyPr/>
          <a:lstStyle/>
          <a:p>
            <a:fld id="{EB5F5968-2192-4CB3-ABDB-EF83C119BB8E}" type="slidenum">
              <a:rPr lang="en-US" altLang="en-US" smtClean="0"/>
              <a:pPr/>
              <a:t>22</a:t>
            </a:fld>
            <a:endParaRPr lang="en-US" altLang="en-US"/>
          </a:p>
        </p:txBody>
      </p:sp>
    </p:spTree>
    <p:extLst>
      <p:ext uri="{BB962C8B-B14F-4D97-AF65-F5344CB8AC3E}">
        <p14:creationId xmlns:p14="http://schemas.microsoft.com/office/powerpoint/2010/main" val="4198986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014" y="365799"/>
            <a:ext cx="8707272" cy="6451257"/>
          </a:xfrm>
        </p:spPr>
      </p:pic>
    </p:spTree>
    <p:extLst>
      <p:ext uri="{BB962C8B-B14F-4D97-AF65-F5344CB8AC3E}">
        <p14:creationId xmlns:p14="http://schemas.microsoft.com/office/powerpoint/2010/main" val="15575762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descr="Continuation Slid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45058" name="Rectangle 2"/>
          <p:cNvSpPr>
            <a:spLocks/>
          </p:cNvSpPr>
          <p:nvPr/>
        </p:nvSpPr>
        <p:spPr bwMode="auto">
          <a:xfrm>
            <a:off x="4021138" y="1676400"/>
            <a:ext cx="4741862" cy="4641850"/>
          </a:xfrm>
          <a:prstGeom prst="rect">
            <a:avLst/>
          </a:prstGeom>
          <a:noFill/>
          <a:ln w="12700">
            <a:noFill/>
            <a:miter lim="0"/>
            <a:headEnd/>
            <a:tailEnd/>
          </a:ln>
        </p:spPr>
        <p:txBody>
          <a:bodyPr lIns="88882" tIns="50791" rIns="88882" bIns="50791">
            <a:spAutoFit/>
          </a:bodyPr>
          <a:lstStyle/>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Replace the Vertical Datum of the USA by 2022 (at today’s funding) with a </a:t>
            </a:r>
            <a:r>
              <a:rPr lang="en-US" sz="2000" b="1" dirty="0">
                <a:solidFill>
                  <a:prstClr val="black"/>
                </a:solidFill>
                <a:latin typeface="Calibri"/>
                <a:ea typeface="ＭＳ Ｐゴシック" charset="0"/>
                <a:cs typeface="Times New Roman" pitchFamily="18" charset="0"/>
                <a:sym typeface="Times New Roman" pitchFamily="18" charset="0"/>
              </a:rPr>
              <a:t>gravimetric geoid accurate to 1 cm </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Orthometric heights accessed via GNSS accurate to 2 cm</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Three thrusts of project:</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Airborne gravity survey of entire country and its holdings</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Long-term monitoring of geoid change</a:t>
            </a:r>
          </a:p>
          <a:p>
            <a:pPr marL="637334" lvl="1" indent="-315877"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Partnership surveys</a:t>
            </a:r>
          </a:p>
          <a:p>
            <a:pPr marL="379498" indent="-379498" defTabSz="913028">
              <a:spcBef>
                <a:spcPts val="281"/>
              </a:spcBef>
              <a:buClr>
                <a:srgbClr val="000000"/>
              </a:buClr>
              <a:buSzPct val="100000"/>
              <a:buFont typeface="Calibri" pitchFamily="34" charset="0"/>
              <a:buChar char="•"/>
              <a:defRPr/>
            </a:pPr>
            <a:r>
              <a:rPr lang="en-US" sz="2000" dirty="0">
                <a:solidFill>
                  <a:prstClr val="black"/>
                </a:solidFill>
                <a:latin typeface="Calibri"/>
                <a:ea typeface="ＭＳ Ｐゴシック" charset="0"/>
                <a:cs typeface="Times New Roman" pitchFamily="18" charset="0"/>
                <a:sym typeface="Times New Roman" pitchFamily="18" charset="0"/>
              </a:rPr>
              <a:t>Working to launch a collaborative effort with the USGS for simultaneous magnetic measurement</a:t>
            </a:r>
          </a:p>
        </p:txBody>
      </p:sp>
      <p:pic>
        <p:nvPicPr>
          <p:cNvPr id="60420"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6863" y="1751013"/>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3557" name="Rectangle 6"/>
          <p:cNvSpPr>
            <a:spLocks/>
          </p:cNvSpPr>
          <p:nvPr/>
        </p:nvSpPr>
        <p:spPr bwMode="auto">
          <a:xfrm>
            <a:off x="285750" y="381000"/>
            <a:ext cx="8458200" cy="1209675"/>
          </a:xfrm>
          <a:prstGeom prst="rect">
            <a:avLst/>
          </a:prstGeom>
          <a:noFill/>
          <a:ln w="12700">
            <a:noFill/>
            <a:miter lim="0"/>
            <a:headEnd/>
            <a:tailEnd/>
          </a:ln>
        </p:spPr>
        <p:txBody>
          <a:bodyPr lIns="88882" tIns="50791" rIns="88882" bIns="50791" anchor="ctr">
            <a:spAutoFit/>
          </a:bodyPr>
          <a:lstStyle/>
          <a:p>
            <a:pPr algn="ctr" defTabSz="913028">
              <a:defRPr/>
            </a:pPr>
            <a:r>
              <a:rPr lang="en-US" sz="3600" b="1" dirty="0">
                <a:solidFill>
                  <a:prstClr val="black"/>
                </a:solidFill>
                <a:latin typeface="Calibri"/>
                <a:ea typeface="ＭＳ Ｐゴシック" charset="0"/>
                <a:cs typeface="Times New Roman" pitchFamily="18" charset="0"/>
                <a:sym typeface="Times New Roman" pitchFamily="18" charset="0"/>
              </a:rPr>
              <a:t>Gravity for the Redefinition of the American Vertical Datum (GRAV-D) </a:t>
            </a:r>
            <a:endParaRPr lang="en-US" sz="1400" b="1" dirty="0">
              <a:solidFill>
                <a:prstClr val="black"/>
              </a:solidFill>
              <a:latin typeface="Calibri"/>
              <a:ea typeface="ＭＳ Ｐゴシック" charset="0"/>
              <a:cs typeface="ＭＳ Ｐゴシック" charset="0"/>
            </a:endParaRPr>
          </a:p>
        </p:txBody>
      </p:sp>
      <p:pic>
        <p:nvPicPr>
          <p:cNvPr id="60422" name="Picture 3" descr="imag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6863" y="1601788"/>
            <a:ext cx="341788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0423" name="Rectangle 4"/>
          <p:cNvSpPr txBox="1">
            <a:spLocks noChangeArrowheads="1"/>
          </p:cNvSpPr>
          <p:nvPr/>
        </p:nvSpPr>
        <p:spPr bwMode="auto">
          <a:xfrm>
            <a:off x="327025" y="6040438"/>
            <a:ext cx="3360738" cy="785812"/>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defTabSz="914400" eaLnBrk="1" hangingPunct="1">
              <a:buFontTx/>
              <a:buNone/>
            </a:pPr>
            <a:r>
              <a:rPr lang="en-US" altLang="en-US" sz="1800" b="1" i="1" u="sng">
                <a:solidFill>
                  <a:srgbClr val="FFFF00"/>
                </a:solidFill>
                <a:ea typeface="+mn-ea"/>
              </a:rPr>
              <a:t>Gravity</a:t>
            </a:r>
            <a:r>
              <a:rPr lang="en-US" altLang="en-US" sz="1800" i="1">
                <a:solidFill>
                  <a:srgbClr val="FFFF00"/>
                </a:solidFill>
                <a:ea typeface="+mn-ea"/>
              </a:rPr>
              <a:t> and </a:t>
            </a:r>
            <a:r>
              <a:rPr lang="en-US" altLang="en-US" sz="1800" b="1" i="1" u="sng">
                <a:solidFill>
                  <a:srgbClr val="FFFF00"/>
                </a:solidFill>
                <a:ea typeface="+mn-ea"/>
              </a:rPr>
              <a:t>Heights</a:t>
            </a:r>
            <a:r>
              <a:rPr lang="en-US" altLang="en-US" sz="1800" i="1">
                <a:solidFill>
                  <a:srgbClr val="FFFF00"/>
                </a:solidFill>
                <a:ea typeface="+mn-ea"/>
              </a:rPr>
              <a:t> are</a:t>
            </a:r>
          </a:p>
          <a:p>
            <a:pPr algn="ctr" defTabSz="914400" eaLnBrk="1" hangingPunct="1">
              <a:buFontTx/>
              <a:buNone/>
            </a:pPr>
            <a:r>
              <a:rPr lang="en-US" altLang="en-US" sz="1800" i="1">
                <a:solidFill>
                  <a:srgbClr val="FFFF00"/>
                </a:solidFill>
                <a:ea typeface="+mn-ea"/>
              </a:rPr>
              <a:t>inseparably connected</a:t>
            </a:r>
            <a:endParaRPr lang="en-US" altLang="en-US" sz="1800" b="1" i="1">
              <a:solidFill>
                <a:prstClr val="black"/>
              </a:solidFill>
              <a:ea typeface="+mn-ea"/>
            </a:endParaRPr>
          </a:p>
        </p:txBody>
      </p:sp>
    </p:spTree>
    <p:extLst>
      <p:ext uri="{BB962C8B-B14F-4D97-AF65-F5344CB8AC3E}">
        <p14:creationId xmlns:p14="http://schemas.microsoft.com/office/powerpoint/2010/main" val="1914481607"/>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419100"/>
            <a:ext cx="9144000" cy="952500"/>
          </a:xfrm>
        </p:spPr>
        <p:txBody>
          <a:bodyPr/>
          <a:lstStyle/>
          <a:p>
            <a:pPr eaLnBrk="1" hangingPunct="1"/>
            <a:r>
              <a:rPr lang="en-US" dirty="0" smtClean="0"/>
              <a:t>Accessing the New </a:t>
            </a:r>
            <a:r>
              <a:rPr lang="en-US" dirty="0" err="1" smtClean="0"/>
              <a:t>Datums</a:t>
            </a:r>
            <a:endParaRPr lang="en-US" dirty="0" smtClean="0"/>
          </a:p>
        </p:txBody>
      </p:sp>
      <p:pic>
        <p:nvPicPr>
          <p:cNvPr id="78851" name="Picture 8" descr="Corbin_VA"/>
          <p:cNvPicPr>
            <a:picLocks noGrp="1" noChangeAspect="1" noChangeArrowheads="1"/>
          </p:cNvPicPr>
          <p:nvPr>
            <p:ph sz="half" idx="2"/>
          </p:nvPr>
        </p:nvPicPr>
        <p:blipFill>
          <a:blip r:embed="rId3" cstate="print"/>
          <a:srcRect/>
          <a:stretch>
            <a:fillRect/>
          </a:stretch>
        </p:blipFill>
        <p:spPr>
          <a:xfrm>
            <a:off x="5443538" y="1905000"/>
            <a:ext cx="3200400" cy="4267200"/>
          </a:xfrm>
        </p:spPr>
      </p:pic>
      <p:sp>
        <p:nvSpPr>
          <p:cNvPr id="78852" name="Content Placeholder 2"/>
          <p:cNvSpPr>
            <a:spLocks noGrp="1"/>
          </p:cNvSpPr>
          <p:nvPr>
            <p:ph type="body" sz="half" idx="1"/>
          </p:nvPr>
        </p:nvSpPr>
        <p:spPr>
          <a:xfrm>
            <a:off x="614144" y="1562099"/>
            <a:ext cx="4529138" cy="3746880"/>
          </a:xfrm>
        </p:spPr>
        <p:txBody>
          <a:bodyPr/>
          <a:lstStyle/>
          <a:p>
            <a:r>
              <a:rPr lang="en-US" sz="1600" b="1" dirty="0" smtClean="0"/>
              <a:t>Primary access</a:t>
            </a:r>
            <a:r>
              <a:rPr lang="en-US" sz="1600" dirty="0" smtClean="0"/>
              <a:t> (NGS mission)</a:t>
            </a:r>
          </a:p>
          <a:p>
            <a:pPr lvl="1"/>
            <a:r>
              <a:rPr lang="en-US" sz="1600" dirty="0" smtClean="0"/>
              <a:t>Users with geodetic quality GNSS receivers will continue to use OPUS suite of tools</a:t>
            </a:r>
          </a:p>
          <a:p>
            <a:pPr lvl="1"/>
            <a:r>
              <a:rPr lang="en-US" sz="1600" dirty="0" smtClean="0"/>
              <a:t>Ellipsoid heights computed, and then a gravimetric geoid removed to provide </a:t>
            </a:r>
            <a:r>
              <a:rPr lang="en-US" sz="1600" dirty="0" err="1" smtClean="0"/>
              <a:t>orthometric</a:t>
            </a:r>
            <a:r>
              <a:rPr lang="en-US" sz="1600" dirty="0" smtClean="0"/>
              <a:t> heights in the new datum </a:t>
            </a:r>
          </a:p>
          <a:p>
            <a:pPr lvl="1"/>
            <a:r>
              <a:rPr lang="en-US" sz="1600" dirty="0" smtClean="0"/>
              <a:t>No passive marks needed</a:t>
            </a:r>
          </a:p>
          <a:p>
            <a:pPr lvl="1"/>
            <a:r>
              <a:rPr lang="en-US" sz="1600" dirty="0" smtClean="0"/>
              <a:t>But, could be used to position a passive mark</a:t>
            </a:r>
          </a:p>
          <a:p>
            <a:pPr lvl="1"/>
            <a:endParaRPr lang="en-US" sz="1600" dirty="0" smtClean="0"/>
          </a:p>
          <a:p>
            <a:r>
              <a:rPr lang="en-US" sz="1600" b="1" dirty="0" smtClean="0"/>
              <a:t>Secondary access</a:t>
            </a:r>
            <a:r>
              <a:rPr lang="en-US" sz="1600" dirty="0" smtClean="0"/>
              <a:t> (Use at own risk)</a:t>
            </a:r>
          </a:p>
          <a:p>
            <a:pPr lvl="1"/>
            <a:r>
              <a:rPr lang="en-US" sz="1600" dirty="0" smtClean="0"/>
              <a:t>Passive marks that have been tied to the new vertical datum</a:t>
            </a:r>
          </a:p>
          <a:p>
            <a:pPr lvl="1"/>
            <a:r>
              <a:rPr lang="en-US" sz="1600" dirty="0" smtClean="0"/>
              <a:t>NGS will provide a “data sharing” service for these points, but their accuracy (due to either the quality of the survey or the age of the data) will not be a responsibility of NGS</a:t>
            </a:r>
          </a:p>
          <a:p>
            <a:pPr>
              <a:buFontTx/>
              <a:buNone/>
            </a:pPr>
            <a:endParaRPr lang="en-US" sz="1200" dirty="0" smtClean="0"/>
          </a:p>
          <a:p>
            <a:pPr lvl="1"/>
            <a:endParaRPr lang="en-US" dirty="0" smtClean="0"/>
          </a:p>
          <a:p>
            <a:pPr lvl="1"/>
            <a:endParaRPr lang="en-US" dirty="0" smtClean="0"/>
          </a:p>
          <a:p>
            <a:endParaRPr lang="en-US" dirty="0" smtClean="0"/>
          </a:p>
          <a:p>
            <a:endParaRPr lang="en-US" dirty="0" smtClean="0"/>
          </a:p>
        </p:txBody>
      </p:sp>
      <p:sp>
        <p:nvSpPr>
          <p:cNvPr id="7" name="TextBox 6"/>
          <p:cNvSpPr txBox="1"/>
          <p:nvPr/>
        </p:nvSpPr>
        <p:spPr>
          <a:xfrm>
            <a:off x="5251450" y="1562100"/>
            <a:ext cx="3517900" cy="261938"/>
          </a:xfrm>
          <a:prstGeom prst="rect">
            <a:avLst/>
          </a:prstGeom>
          <a:noFill/>
        </p:spPr>
        <p:txBody>
          <a:bodyPr wrap="none">
            <a:spAutoFit/>
          </a:bodyPr>
          <a:lstStyle/>
          <a:p>
            <a:pPr>
              <a:defRPr/>
            </a:pPr>
            <a:r>
              <a:rPr lang="en-US" sz="1100" b="1" dirty="0">
                <a:latin typeface="+mn-lt"/>
              </a:rPr>
              <a:t>Continuously Operating Reference Station</a:t>
            </a:r>
          </a:p>
        </p:txBody>
      </p:sp>
    </p:spTree>
    <p:extLst>
      <p:ext uri="{BB962C8B-B14F-4D97-AF65-F5344CB8AC3E}">
        <p14:creationId xmlns:p14="http://schemas.microsoft.com/office/powerpoint/2010/main" val="307524258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t>
            </a:r>
            <a:r>
              <a:rPr lang="en-US" dirty="0" smtClean="0"/>
              <a:t>does all this stuff matter?</a:t>
            </a:r>
            <a:endParaRPr lang="en-US" dirty="0"/>
          </a:p>
        </p:txBody>
      </p:sp>
      <p:sp>
        <p:nvSpPr>
          <p:cNvPr id="3" name="Content Placeholder 2"/>
          <p:cNvSpPr>
            <a:spLocks noGrp="1"/>
          </p:cNvSpPr>
          <p:nvPr>
            <p:ph idx="1"/>
          </p:nvPr>
        </p:nvSpPr>
        <p:spPr>
          <a:xfrm>
            <a:off x="457200" y="1417638"/>
            <a:ext cx="8686800" cy="1579314"/>
          </a:xfrm>
        </p:spPr>
        <p:txBody>
          <a:bodyPr>
            <a:normAutofit fontScale="92500" lnSpcReduction="10000"/>
          </a:bodyPr>
          <a:lstStyle/>
          <a:p>
            <a:r>
              <a:rPr lang="en-US" sz="3200" dirty="0"/>
              <a:t>Geospatial data is everywhere</a:t>
            </a:r>
          </a:p>
          <a:p>
            <a:r>
              <a:rPr lang="en-US" sz="3200" dirty="0"/>
              <a:t>Usefulness diminished if stuff doesn’t line up</a:t>
            </a:r>
          </a:p>
          <a:p>
            <a:r>
              <a:rPr lang="en-US" sz="3200" dirty="0"/>
              <a:t>If problems easy to fix they already would be fixed</a:t>
            </a:r>
          </a:p>
        </p:txBody>
      </p:sp>
      <p:pic>
        <p:nvPicPr>
          <p:cNvPr id="4" name="Picture 2" descr="Power Line Sign"/>
          <p:cNvPicPr>
            <a:picLocks noChangeAspect="1" noChangeArrowheads="1"/>
          </p:cNvPicPr>
          <p:nvPr/>
        </p:nvPicPr>
        <p:blipFill>
          <a:blip r:embed="rId2" cstate="print"/>
          <a:srcRect r="17441" b="4210"/>
          <a:stretch>
            <a:fillRect/>
          </a:stretch>
        </p:blipFill>
        <p:spPr bwMode="auto">
          <a:xfrm>
            <a:off x="2627784" y="3032956"/>
            <a:ext cx="3931920" cy="3751914"/>
          </a:xfrm>
          <a:prstGeom prst="rect">
            <a:avLst/>
          </a:prstGeom>
          <a:noFill/>
          <a:effectLst>
            <a:outerShdw blurRad="63500" sx="102000" sy="102000" algn="ctr" rotWithShape="0">
              <a:prstClr val="black">
                <a:alpha val="40000"/>
              </a:prstClr>
            </a:outerShdw>
          </a:effectLst>
        </p:spPr>
      </p:pic>
      <p:sp>
        <p:nvSpPr>
          <p:cNvPr id="5" name="TextBox 4"/>
          <p:cNvSpPr txBox="1"/>
          <p:nvPr/>
        </p:nvSpPr>
        <p:spPr>
          <a:xfrm>
            <a:off x="6761018" y="6442364"/>
            <a:ext cx="2119746" cy="261610"/>
          </a:xfrm>
          <a:prstGeom prst="rect">
            <a:avLst/>
          </a:prstGeom>
          <a:noFill/>
        </p:spPr>
        <p:txBody>
          <a:bodyPr wrap="square" rtlCol="0">
            <a:spAutoFit/>
          </a:bodyPr>
          <a:lstStyle/>
          <a:p>
            <a:r>
              <a:rPr lang="en-US" sz="1100" i="1" dirty="0" smtClean="0"/>
              <a:t>Courtesy of Michael Dennis</a:t>
            </a:r>
            <a:endParaRPr lang="en-US" sz="1100" i="1" dirty="0"/>
          </a:p>
        </p:txBody>
      </p:sp>
    </p:spTree>
    <p:extLst>
      <p:ext uri="{BB962C8B-B14F-4D97-AF65-F5344CB8AC3E}">
        <p14:creationId xmlns:p14="http://schemas.microsoft.com/office/powerpoint/2010/main" val="707515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NOAA Photo Library Image - theb15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67" y="5204230"/>
            <a:ext cx="2355872" cy="1585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OAA Photo Library Image - theb3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219" y="5228191"/>
            <a:ext cx="1704109" cy="15604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MyFiles\Communications\Positioning_history\epping_baseli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3169" y="1417638"/>
            <a:ext cx="3558886" cy="22837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does NAD 83(86) Imply?</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417638"/>
            <a:ext cx="2133600" cy="381914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910" y="3722457"/>
            <a:ext cx="2133600" cy="306628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15255" y="3722457"/>
            <a:ext cx="2000374" cy="3066288"/>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091" y="1417638"/>
            <a:ext cx="2133600" cy="321868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824346" y="1423555"/>
            <a:ext cx="7245927" cy="5434445"/>
          </a:xfrm>
          <a:prstGeom prst="rect">
            <a:avLst/>
          </a:prstGeom>
        </p:spPr>
      </p:pic>
    </p:spTree>
    <p:extLst>
      <p:ext uri="{BB962C8B-B14F-4D97-AF65-F5344CB8AC3E}">
        <p14:creationId xmlns:p14="http://schemas.microsoft.com/office/powerpoint/2010/main" val="1553552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on Earth is this Mark?</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41" y="1598496"/>
            <a:ext cx="3508340" cy="25491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41" y="4611866"/>
            <a:ext cx="3508340" cy="20075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206" y="1588157"/>
            <a:ext cx="4675594" cy="4963323"/>
          </a:xfrm>
          <a:prstGeom prst="rect">
            <a:avLst/>
          </a:prstGeom>
        </p:spPr>
      </p:pic>
    </p:spTree>
    <p:extLst>
      <p:ext uri="{BB962C8B-B14F-4D97-AF65-F5344CB8AC3E}">
        <p14:creationId xmlns:p14="http://schemas.microsoft.com/office/powerpoint/2010/main" val="41769073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Transformations with NCAT</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 y="3256058"/>
            <a:ext cx="9143129" cy="4350105"/>
          </a:xfrm>
          <a:prstGeom prst="rect">
            <a:avLst/>
          </a:prstGeom>
        </p:spPr>
      </p:pic>
      <p:sp>
        <p:nvSpPr>
          <p:cNvPr id="4" name="Oval 3"/>
          <p:cNvSpPr/>
          <p:nvPr/>
        </p:nvSpPr>
        <p:spPr>
          <a:xfrm>
            <a:off x="692727" y="3408233"/>
            <a:ext cx="263237" cy="26323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bwMode="auto">
          <a:xfrm>
            <a:off x="1274618" y="3408233"/>
            <a:ext cx="3269674" cy="400110"/>
          </a:xfrm>
          <a:prstGeom prst="rect">
            <a:avLst/>
          </a:prstGeom>
          <a:noFill/>
          <a:ln w="9525">
            <a:noFill/>
            <a:miter lim="800000"/>
            <a:headEnd/>
            <a:tailEnd/>
          </a:ln>
        </p:spPr>
        <p:txBody>
          <a:bodyPr wrap="square" rtlCol="0">
            <a:spAutoFit/>
          </a:bodyPr>
          <a:lstStyle/>
          <a:p>
            <a:r>
              <a:rPr lang="en-US" sz="2000" dirty="0" smtClean="0"/>
              <a:t>Actual NAD 83(2011) Position</a:t>
            </a:r>
            <a:endParaRPr lang="en-US" sz="2000" dirty="0"/>
          </a:p>
        </p:txBody>
      </p:sp>
      <p:sp>
        <p:nvSpPr>
          <p:cNvPr id="6" name="TextBox 5"/>
          <p:cNvSpPr txBox="1"/>
          <p:nvPr/>
        </p:nvSpPr>
        <p:spPr bwMode="auto">
          <a:xfrm>
            <a:off x="609597" y="3538179"/>
            <a:ext cx="4419600" cy="769441"/>
          </a:xfrm>
          <a:prstGeom prst="rect">
            <a:avLst/>
          </a:prstGeom>
          <a:noFill/>
          <a:ln w="9525">
            <a:noFill/>
            <a:miter lim="800000"/>
            <a:headEnd/>
            <a:tailEnd/>
          </a:ln>
        </p:spPr>
        <p:txBody>
          <a:bodyPr wrap="square" rtlCol="0">
            <a:spAutoFit/>
          </a:bodyPr>
          <a:lstStyle/>
          <a:p>
            <a:r>
              <a:rPr lang="en-US" sz="4400" dirty="0" smtClean="0"/>
              <a:t>+   </a:t>
            </a:r>
            <a:r>
              <a:rPr lang="en-US" sz="2000" dirty="0" smtClean="0"/>
              <a:t>Transformed Positions Using NCAT</a:t>
            </a:r>
            <a:endParaRPr lang="en-US" sz="2000" dirty="0"/>
          </a:p>
        </p:txBody>
      </p:sp>
      <p:pic>
        <p:nvPicPr>
          <p:cNvPr id="7" name="Picture 6"/>
          <p:cNvPicPr>
            <a:picLocks noChangeAspect="1"/>
          </p:cNvPicPr>
          <p:nvPr/>
        </p:nvPicPr>
        <p:blipFill>
          <a:blip r:embed="rId3"/>
          <a:stretch>
            <a:fillRect/>
          </a:stretch>
        </p:blipFill>
        <p:spPr>
          <a:xfrm>
            <a:off x="2609409" y="1155563"/>
            <a:ext cx="3929929" cy="2290260"/>
          </a:xfrm>
          <a:prstGeom prst="rect">
            <a:avLst/>
          </a:prstGeom>
        </p:spPr>
      </p:pic>
    </p:spTree>
    <p:extLst>
      <p:ext uri="{BB962C8B-B14F-4D97-AF65-F5344CB8AC3E}">
        <p14:creationId xmlns:p14="http://schemas.microsoft.com/office/powerpoint/2010/main" val="36021829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76200" y="380009"/>
            <a:ext cx="9220200" cy="867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algn="ctr" eaLnBrk="1" hangingPunct="1">
              <a:spcBef>
                <a:spcPct val="0"/>
              </a:spcBef>
              <a:buClrTx/>
              <a:buSzTx/>
              <a:buFontTx/>
              <a:buNone/>
            </a:pPr>
            <a:r>
              <a:rPr lang="en-US" altLang="en-US" sz="3600" dirty="0">
                <a:latin typeface="Gill Sans MT" panose="020B0502020104020203" pitchFamily="34" charset="0"/>
                <a:cs typeface="Times New Roman" pitchFamily="18" charset="0"/>
              </a:rPr>
              <a:t>National Spatial Reference System</a:t>
            </a:r>
            <a:br>
              <a:rPr lang="en-US" altLang="en-US" sz="3600" dirty="0">
                <a:latin typeface="Gill Sans MT" panose="020B0502020104020203" pitchFamily="34" charset="0"/>
                <a:cs typeface="Times New Roman" pitchFamily="18" charset="0"/>
              </a:rPr>
            </a:br>
            <a:r>
              <a:rPr lang="en-US" altLang="en-US" sz="3600" dirty="0">
                <a:latin typeface="Gill Sans MT" panose="020B0502020104020203" pitchFamily="34" charset="0"/>
                <a:cs typeface="Times New Roman" pitchFamily="18" charset="0"/>
              </a:rPr>
              <a:t>(NSRS)</a:t>
            </a:r>
          </a:p>
        </p:txBody>
      </p:sp>
      <p:sp>
        <p:nvSpPr>
          <p:cNvPr id="31747" name="Rectangle 3"/>
          <p:cNvSpPr>
            <a:spLocks noChangeArrowheads="1"/>
          </p:cNvSpPr>
          <p:nvPr/>
        </p:nvSpPr>
        <p:spPr bwMode="auto">
          <a:xfrm>
            <a:off x="0" y="1400958"/>
            <a:ext cx="6103917" cy="546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0000"/>
              <a:buFont typeface="Wingdings 2" pitchFamily="18" charset="2"/>
              <a:buChar char=""/>
              <a:defRPr sz="3200">
                <a:solidFill>
                  <a:schemeClr val="tx2"/>
                </a:solidFill>
                <a:latin typeface="Franklin Gothic Book" pitchFamily="34" charset="0"/>
              </a:defRPr>
            </a:lvl1pPr>
            <a:lvl2pPr marL="742950" indent="-285750">
              <a:spcBef>
                <a:spcPct val="20000"/>
              </a:spcBef>
              <a:buClr>
                <a:schemeClr val="accent1"/>
              </a:buClr>
              <a:buSzPct val="70000"/>
              <a:buFont typeface="Wingdings 2" pitchFamily="18" charset="2"/>
              <a:buChar char=""/>
              <a:defRPr sz="2800">
                <a:solidFill>
                  <a:schemeClr val="tx2"/>
                </a:solidFill>
                <a:latin typeface="Franklin Gothic Book" pitchFamily="34" charset="0"/>
              </a:defRPr>
            </a:lvl2pPr>
            <a:lvl3pPr marL="1143000" indent="-228600">
              <a:spcBef>
                <a:spcPct val="20000"/>
              </a:spcBef>
              <a:buClr>
                <a:schemeClr val="accent1"/>
              </a:buClr>
              <a:buSzPct val="70000"/>
              <a:buFont typeface="Wingdings 2" pitchFamily="18" charset="2"/>
              <a:buChar char=""/>
              <a:defRPr sz="2400">
                <a:solidFill>
                  <a:schemeClr val="tx2"/>
                </a:solidFill>
                <a:latin typeface="Franklin Gothic Book" pitchFamily="34" charset="0"/>
              </a:defRPr>
            </a:lvl3pPr>
            <a:lvl4pPr marL="1600200" indent="-228600">
              <a:spcBef>
                <a:spcPct val="20000"/>
              </a:spcBef>
              <a:buClr>
                <a:schemeClr val="accent1"/>
              </a:buClr>
              <a:buSzPct val="70000"/>
              <a:buFont typeface="Wingdings 2" pitchFamily="18" charset="2"/>
              <a:buChar char=""/>
              <a:defRPr sz="2000">
                <a:solidFill>
                  <a:schemeClr val="tx2"/>
                </a:solidFill>
                <a:latin typeface="Franklin Gothic Book" pitchFamily="34" charset="0"/>
              </a:defRPr>
            </a:lvl4pPr>
            <a:lvl5pPr marL="2057400" indent="-228600">
              <a:spcBef>
                <a:spcPct val="20000"/>
              </a:spcBef>
              <a:buClr>
                <a:schemeClr val="accent1"/>
              </a:buClr>
              <a:buSzPct val="60000"/>
              <a:buFont typeface="Wingdings 2" pitchFamily="18" charset="2"/>
              <a:buChar char=""/>
              <a:defRPr>
                <a:solidFill>
                  <a:schemeClr val="tx2"/>
                </a:solidFill>
                <a:latin typeface="Franklin Gothic Book" pitchFamily="34" charset="0"/>
              </a:defRPr>
            </a:lvl5pPr>
            <a:lvl6pPr marL="25146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6pPr>
            <a:lvl7pPr marL="29718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7pPr>
            <a:lvl8pPr marL="34290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8pPr>
            <a:lvl9pPr marL="3886200" indent="-228600" defTabSz="457200" eaLnBrk="0" fontAlgn="base" hangingPunct="0">
              <a:spcBef>
                <a:spcPct val="20000"/>
              </a:spcBef>
              <a:spcAft>
                <a:spcPct val="0"/>
              </a:spcAft>
              <a:buClr>
                <a:schemeClr val="accent1"/>
              </a:buClr>
              <a:buSzPct val="60000"/>
              <a:buFont typeface="Wingdings 2" pitchFamily="18" charset="2"/>
              <a:buChar char=""/>
              <a:defRPr>
                <a:solidFill>
                  <a:schemeClr val="tx2"/>
                </a:solidFill>
                <a:latin typeface="Franklin Gothic Book" pitchFamily="34" charset="0"/>
              </a:defRPr>
            </a:lvl9pPr>
          </a:lstStyle>
          <a:p>
            <a:pPr marL="0" indent="0">
              <a:lnSpc>
                <a:spcPct val="90000"/>
              </a:lnSpc>
              <a:buFontTx/>
              <a:buNone/>
            </a:pPr>
            <a:r>
              <a:rPr lang="en-US" altLang="zh-CN" sz="2400" b="1" i="1" dirty="0" smtClean="0">
                <a:latin typeface="Gill Sans MT" panose="020B0502020104020203" pitchFamily="34" charset="0"/>
              </a:rPr>
              <a:t>NGS Mission</a:t>
            </a:r>
            <a:r>
              <a:rPr lang="en-US" altLang="zh-CN" sz="2400" b="1" dirty="0">
                <a:latin typeface="Gill Sans MT" panose="020B0502020104020203" pitchFamily="34" charset="0"/>
              </a:rPr>
              <a:t>: To define, maintain &amp; provide access to the </a:t>
            </a:r>
            <a:r>
              <a:rPr lang="en-US" altLang="zh-CN" sz="2400" b="1" dirty="0" smtClean="0">
                <a:latin typeface="Gill Sans MT" panose="020B0502020104020203" pitchFamily="34" charset="0"/>
              </a:rPr>
              <a:t> </a:t>
            </a:r>
            <a:r>
              <a:rPr lang="en-US" altLang="zh-CN" sz="2400" b="1" i="1" dirty="0" smtClean="0">
                <a:solidFill>
                  <a:srgbClr val="3333CC"/>
                </a:solidFill>
                <a:latin typeface="Gill Sans MT" panose="020B0502020104020203" pitchFamily="34" charset="0"/>
              </a:rPr>
              <a:t>National </a:t>
            </a:r>
            <a:r>
              <a:rPr lang="en-US" altLang="zh-CN" sz="2400" b="1" i="1" dirty="0">
                <a:solidFill>
                  <a:srgbClr val="3333CC"/>
                </a:solidFill>
                <a:latin typeface="Gill Sans MT" panose="020B0502020104020203" pitchFamily="34" charset="0"/>
              </a:rPr>
              <a:t>Spatial Reference System (</a:t>
            </a:r>
            <a:r>
              <a:rPr lang="en-US" altLang="zh-CN" sz="2400" b="1" i="1" dirty="0" smtClean="0">
                <a:solidFill>
                  <a:srgbClr val="3333CC"/>
                </a:solidFill>
                <a:latin typeface="Gill Sans MT" panose="020B0502020104020203" pitchFamily="34" charset="0"/>
              </a:rPr>
              <a:t>NSRS) </a:t>
            </a:r>
            <a:r>
              <a:rPr lang="en-US" altLang="zh-CN" sz="2400" b="1" dirty="0" smtClean="0">
                <a:latin typeface="Gill Sans MT" panose="020B0502020104020203" pitchFamily="34" charset="0"/>
              </a:rPr>
              <a:t>to </a:t>
            </a:r>
            <a:r>
              <a:rPr lang="en-US" altLang="zh-CN" sz="2400" b="1" dirty="0">
                <a:latin typeface="Gill Sans MT" panose="020B0502020104020203" pitchFamily="34" charset="0"/>
              </a:rPr>
              <a:t>meet our Nation’s economic, social &amp; environmental needs</a:t>
            </a:r>
          </a:p>
          <a:p>
            <a:pPr eaLnBrk="1" hangingPunct="1">
              <a:buClr>
                <a:schemeClr val="tx1"/>
              </a:buClr>
              <a:buSzTx/>
              <a:buFontTx/>
              <a:buNone/>
            </a:pPr>
            <a:endParaRPr lang="en-US" altLang="en-US" sz="1400" dirty="0" smtClean="0">
              <a:solidFill>
                <a:schemeClr val="tx1"/>
              </a:solidFill>
              <a:latin typeface="Gill Sans MT" panose="020B0502020104020203" pitchFamily="34" charset="0"/>
            </a:endParaRPr>
          </a:p>
          <a:p>
            <a:pPr eaLnBrk="1" hangingPunct="1">
              <a:buClr>
                <a:schemeClr val="tx1"/>
              </a:buClr>
              <a:buSzTx/>
              <a:buFontTx/>
              <a:buNone/>
            </a:pPr>
            <a:r>
              <a:rPr lang="en-US" altLang="en-US" sz="2200" dirty="0" smtClean="0">
                <a:solidFill>
                  <a:schemeClr val="tx1"/>
                </a:solidFill>
                <a:latin typeface="Gill Sans MT" panose="020B0502020104020203" pitchFamily="34" charset="0"/>
              </a:rPr>
              <a:t>Consistent </a:t>
            </a:r>
            <a:r>
              <a:rPr lang="en-US" altLang="en-US" sz="2200" dirty="0">
                <a:solidFill>
                  <a:schemeClr val="tx1"/>
                </a:solidFill>
                <a:latin typeface="Gill Sans MT" panose="020B0502020104020203" pitchFamily="34" charset="0"/>
              </a:rPr>
              <a:t>National Coordinate System</a:t>
            </a:r>
          </a:p>
          <a:p>
            <a:pPr eaLnBrk="1" hangingPunct="1">
              <a:buClr>
                <a:schemeClr val="tx1"/>
              </a:buClr>
              <a:buSzTx/>
              <a:buFontTx/>
              <a:buChar char="•"/>
            </a:pPr>
            <a:r>
              <a:rPr lang="en-US" altLang="en-US" sz="2200" dirty="0" smtClean="0">
                <a:solidFill>
                  <a:schemeClr val="tx1"/>
                </a:solidFill>
                <a:latin typeface="Gill Sans MT" panose="020B0502020104020203" pitchFamily="34" charset="0"/>
              </a:rPr>
              <a:t> </a:t>
            </a:r>
            <a:r>
              <a:rPr lang="en-US" altLang="en-US" sz="2200" dirty="0">
                <a:solidFill>
                  <a:schemeClr val="tx1"/>
                </a:solidFill>
                <a:latin typeface="Gill Sans MT" panose="020B0502020104020203" pitchFamily="34" charset="0"/>
              </a:rPr>
              <a:t>Latitude/Northing</a:t>
            </a:r>
          </a:p>
          <a:p>
            <a:pPr eaLnBrk="1" hangingPunct="1">
              <a:buClr>
                <a:schemeClr val="tx1"/>
              </a:buClr>
              <a:buSzTx/>
              <a:buFontTx/>
              <a:buChar char="•"/>
            </a:pPr>
            <a:r>
              <a:rPr lang="en-US" altLang="en-US" sz="2200" dirty="0">
                <a:solidFill>
                  <a:schemeClr val="tx1"/>
                </a:solidFill>
                <a:latin typeface="Gill Sans MT" panose="020B0502020104020203" pitchFamily="34" charset="0"/>
              </a:rPr>
              <a:t> Longitude/Easting</a:t>
            </a:r>
          </a:p>
          <a:p>
            <a:pPr eaLnBrk="1" hangingPunct="1">
              <a:buClr>
                <a:schemeClr val="tx1"/>
              </a:buClr>
              <a:buSzTx/>
              <a:buFontTx/>
              <a:buChar char="•"/>
            </a:pPr>
            <a:r>
              <a:rPr lang="en-US" altLang="en-US" sz="2200" dirty="0">
                <a:solidFill>
                  <a:schemeClr val="tx1"/>
                </a:solidFill>
                <a:latin typeface="Gill Sans MT" panose="020B0502020104020203" pitchFamily="34" charset="0"/>
              </a:rPr>
              <a:t> Height </a:t>
            </a:r>
          </a:p>
          <a:p>
            <a:pPr eaLnBrk="1" hangingPunct="1">
              <a:buClr>
                <a:schemeClr val="tx1"/>
              </a:buClr>
              <a:buSzTx/>
              <a:buFontTx/>
              <a:buChar char="•"/>
            </a:pPr>
            <a:r>
              <a:rPr lang="en-US" altLang="en-US" sz="2200" dirty="0">
                <a:solidFill>
                  <a:schemeClr val="tx1"/>
                </a:solidFill>
                <a:latin typeface="Gill Sans MT" panose="020B0502020104020203" pitchFamily="34" charset="0"/>
              </a:rPr>
              <a:t> Scale </a:t>
            </a:r>
          </a:p>
          <a:p>
            <a:pPr eaLnBrk="1" hangingPunct="1">
              <a:buClr>
                <a:schemeClr val="tx1"/>
              </a:buClr>
              <a:buSzTx/>
              <a:buFontTx/>
              <a:buChar char="•"/>
            </a:pPr>
            <a:r>
              <a:rPr lang="en-US" altLang="en-US" sz="2200" dirty="0">
                <a:solidFill>
                  <a:schemeClr val="tx1"/>
                </a:solidFill>
                <a:latin typeface="Gill Sans MT" panose="020B0502020104020203" pitchFamily="34" charset="0"/>
              </a:rPr>
              <a:t> Gravity</a:t>
            </a:r>
          </a:p>
          <a:p>
            <a:pPr eaLnBrk="1" hangingPunct="1">
              <a:buClr>
                <a:schemeClr val="tx1"/>
              </a:buClr>
              <a:buSzTx/>
              <a:buFontTx/>
              <a:buChar char="•"/>
            </a:pPr>
            <a:r>
              <a:rPr lang="en-US" altLang="en-US" sz="2200" dirty="0">
                <a:solidFill>
                  <a:schemeClr val="tx1"/>
                </a:solidFill>
                <a:latin typeface="Gill Sans MT" panose="020B0502020104020203" pitchFamily="34" charset="0"/>
              </a:rPr>
              <a:t> Orientation </a:t>
            </a:r>
          </a:p>
          <a:p>
            <a:pPr eaLnBrk="1" hangingPunct="1">
              <a:buClr>
                <a:schemeClr val="tx1"/>
              </a:buClr>
              <a:buSzTx/>
              <a:buFontTx/>
              <a:buNone/>
            </a:pPr>
            <a:r>
              <a:rPr lang="en-US" altLang="en-US" sz="2200" i="1" u="sng" dirty="0" smtClean="0">
                <a:solidFill>
                  <a:srgbClr val="FF0000"/>
                </a:solidFill>
                <a:latin typeface="Gill Sans MT" panose="020B0502020104020203" pitchFamily="34" charset="0"/>
              </a:rPr>
              <a:t>&amp; </a:t>
            </a:r>
            <a:r>
              <a:rPr lang="en-US" altLang="en-US" sz="2200" i="1" u="sng" dirty="0">
                <a:solidFill>
                  <a:srgbClr val="FF0000"/>
                </a:solidFill>
                <a:latin typeface="Gill Sans MT" panose="020B0502020104020203" pitchFamily="34" charset="0"/>
              </a:rPr>
              <a:t>how these values change with </a:t>
            </a:r>
            <a:r>
              <a:rPr lang="en-US" altLang="en-US" sz="2200" i="1" u="sng" dirty="0" smtClean="0">
                <a:solidFill>
                  <a:srgbClr val="FF0000"/>
                </a:solidFill>
                <a:latin typeface="Gill Sans MT" panose="020B0502020104020203" pitchFamily="34" charset="0"/>
              </a:rPr>
              <a:t>time</a:t>
            </a:r>
            <a:endParaRPr lang="en-US" altLang="en-US" sz="2200" i="1" u="sng" dirty="0">
              <a:solidFill>
                <a:srgbClr val="FF0000"/>
              </a:solidFill>
              <a:latin typeface="Gill Sans MT" panose="020B0502020104020203" pitchFamily="34" charset="0"/>
            </a:endParaRPr>
          </a:p>
        </p:txBody>
      </p:sp>
      <p:pic>
        <p:nvPicPr>
          <p:cNvPr id="31748" name="Picture 4" descr="gi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6096000" y="1219200"/>
            <a:ext cx="2801938" cy="5257800"/>
          </a:xfrm>
          <a:noFill/>
        </p:spPr>
      </p:pic>
    </p:spTree>
    <p:extLst>
      <p:ext uri="{BB962C8B-B14F-4D97-AF65-F5344CB8AC3E}">
        <p14:creationId xmlns:p14="http://schemas.microsoft.com/office/powerpoint/2010/main" val="575625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Questions to ask </a:t>
            </a:r>
            <a:r>
              <a:rPr lang="en-US" sz="4000" b="1" i="1" dirty="0"/>
              <a:t>before</a:t>
            </a:r>
            <a:r>
              <a:rPr lang="en-US" sz="4000" dirty="0"/>
              <a:t> performing a datum transformation</a:t>
            </a:r>
          </a:p>
        </p:txBody>
      </p:sp>
      <p:sp>
        <p:nvSpPr>
          <p:cNvPr id="3" name="Content Placeholder 2"/>
          <p:cNvSpPr>
            <a:spLocks noGrp="1"/>
          </p:cNvSpPr>
          <p:nvPr>
            <p:ph idx="1"/>
          </p:nvPr>
        </p:nvSpPr>
        <p:spPr>
          <a:xfrm>
            <a:off x="457200" y="1600200"/>
            <a:ext cx="8229600" cy="4961148"/>
          </a:xfrm>
        </p:spPr>
        <p:txBody>
          <a:bodyPr>
            <a:normAutofit fontScale="85000" lnSpcReduction="10000"/>
          </a:bodyPr>
          <a:lstStyle/>
          <a:p>
            <a:pPr>
              <a:spcBef>
                <a:spcPts val="800"/>
              </a:spcBef>
            </a:pPr>
            <a:r>
              <a:rPr lang="en-US" dirty="0"/>
              <a:t>What is the spatial accuracy?</a:t>
            </a:r>
          </a:p>
          <a:p>
            <a:pPr>
              <a:spcBef>
                <a:spcPts val="800"/>
              </a:spcBef>
            </a:pPr>
            <a:r>
              <a:rPr lang="en-US" dirty="0"/>
              <a:t>What is the datum (geographic coordinate system)?</a:t>
            </a:r>
          </a:p>
          <a:p>
            <a:pPr lvl="1">
              <a:spcBef>
                <a:spcPts val="800"/>
              </a:spcBef>
            </a:pPr>
            <a:r>
              <a:rPr lang="en-US" dirty="0"/>
              <a:t>Are you sure?  How do you know?</a:t>
            </a:r>
          </a:p>
          <a:p>
            <a:pPr>
              <a:spcBef>
                <a:spcPts val="800"/>
              </a:spcBef>
            </a:pPr>
            <a:r>
              <a:rPr lang="en-US" dirty="0"/>
              <a:t>What datum do you want to convert to?</a:t>
            </a:r>
          </a:p>
          <a:p>
            <a:pPr lvl="1">
              <a:spcBef>
                <a:spcPts val="800"/>
              </a:spcBef>
            </a:pPr>
            <a:r>
              <a:rPr lang="en-US" dirty="0"/>
              <a:t>What method will you use?</a:t>
            </a:r>
          </a:p>
          <a:p>
            <a:pPr lvl="1">
              <a:spcBef>
                <a:spcPts val="800"/>
              </a:spcBef>
            </a:pPr>
            <a:r>
              <a:rPr lang="en-US" dirty="0"/>
              <a:t>What is the accuracy?</a:t>
            </a:r>
          </a:p>
          <a:p>
            <a:pPr lvl="1">
              <a:spcBef>
                <a:spcPts val="800"/>
              </a:spcBef>
            </a:pPr>
            <a:r>
              <a:rPr lang="en-US" dirty="0"/>
              <a:t>What if several to choose from?</a:t>
            </a:r>
          </a:p>
          <a:p>
            <a:pPr>
              <a:spcBef>
                <a:spcPts val="800"/>
              </a:spcBef>
            </a:pPr>
            <a:r>
              <a:rPr lang="en-US" dirty="0"/>
              <a:t>Are there temporal issues?</a:t>
            </a:r>
          </a:p>
          <a:p>
            <a:pPr lvl="1">
              <a:spcBef>
                <a:spcPts val="800"/>
              </a:spcBef>
            </a:pPr>
            <a:r>
              <a:rPr lang="en-US" dirty="0"/>
              <a:t>What is the input and output date (epoch)?</a:t>
            </a:r>
          </a:p>
          <a:p>
            <a:pPr lvl="1">
              <a:spcBef>
                <a:spcPts val="800"/>
              </a:spcBef>
            </a:pPr>
            <a:r>
              <a:rPr lang="en-US" dirty="0"/>
              <a:t>How do you know the epoch?</a:t>
            </a:r>
          </a:p>
          <a:p>
            <a:pPr>
              <a:spcBef>
                <a:spcPts val="800"/>
              </a:spcBef>
            </a:pPr>
            <a:r>
              <a:rPr lang="en-US" dirty="0"/>
              <a:t>Are you </a:t>
            </a:r>
            <a:r>
              <a:rPr lang="en-US" i="1" dirty="0">
                <a:solidFill>
                  <a:srgbClr val="FF0000"/>
                </a:solidFill>
              </a:rPr>
              <a:t>really</a:t>
            </a:r>
            <a:r>
              <a:rPr lang="en-US" dirty="0"/>
              <a:t> sure you want to do this?</a:t>
            </a:r>
          </a:p>
        </p:txBody>
      </p:sp>
    </p:spTree>
    <p:extLst>
      <p:ext uri="{BB962C8B-B14F-4D97-AF65-F5344CB8AC3E}">
        <p14:creationId xmlns:p14="http://schemas.microsoft.com/office/powerpoint/2010/main" val="84173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p:txBody>
          <a:bodyPr/>
          <a:lstStyle/>
          <a:p>
            <a:pPr eaLnBrk="1" hangingPunct="1"/>
            <a:r>
              <a:rPr lang="en-US" altLang="en-US" smtClean="0">
                <a:ea typeface="ＭＳ Ｐゴシック" pitchFamily="34" charset="-128"/>
              </a:rPr>
              <a:t>metadata to the rescue</a:t>
            </a:r>
          </a:p>
        </p:txBody>
      </p:sp>
      <p:sp>
        <p:nvSpPr>
          <p:cNvPr id="128003" name="Content Placeholder 2"/>
          <p:cNvSpPr>
            <a:spLocks noGrp="1"/>
          </p:cNvSpPr>
          <p:nvPr>
            <p:ph idx="1"/>
          </p:nvPr>
        </p:nvSpPr>
        <p:spPr/>
        <p:txBody>
          <a:bodyPr/>
          <a:lstStyle/>
          <a:p>
            <a:pPr eaLnBrk="1" hangingPunct="1"/>
            <a:r>
              <a:rPr lang="en-US" altLang="en-US" smtClean="0">
                <a:ea typeface="ＭＳ Ｐゴシック" pitchFamily="34" charset="-128"/>
              </a:rPr>
              <a:t>your positional metadata should include:</a:t>
            </a:r>
          </a:p>
          <a:p>
            <a:pPr lvl="1" eaLnBrk="1" hangingPunct="1"/>
            <a:r>
              <a:rPr lang="en-US" altLang="en-US" smtClean="0">
                <a:ea typeface="ＭＳ Ｐゴシック" pitchFamily="34" charset="-128"/>
              </a:rPr>
              <a:t>datum</a:t>
            </a:r>
          </a:p>
          <a:p>
            <a:pPr lvl="1" eaLnBrk="1" hangingPunct="1"/>
            <a:r>
              <a:rPr lang="en-US" altLang="en-US" smtClean="0">
                <a:ea typeface="ＭＳ Ｐゴシック" pitchFamily="34" charset="-128"/>
              </a:rPr>
              <a:t>epoch</a:t>
            </a:r>
          </a:p>
          <a:p>
            <a:pPr lvl="1" eaLnBrk="1" hangingPunct="1"/>
            <a:r>
              <a:rPr lang="en-US" altLang="en-US" smtClean="0">
                <a:ea typeface="ＭＳ Ｐゴシック" pitchFamily="34" charset="-128"/>
              </a:rPr>
              <a:t>source</a:t>
            </a:r>
          </a:p>
          <a:p>
            <a:pPr eaLnBrk="1" hangingPunct="1"/>
            <a:r>
              <a:rPr lang="en-US" altLang="en-US" smtClean="0">
                <a:ea typeface="ＭＳ Ｐゴシック" pitchFamily="34" charset="-128"/>
              </a:rPr>
              <a:t>these will facilitate transforming from current to new datum</a:t>
            </a:r>
          </a:p>
          <a:p>
            <a:pPr eaLnBrk="1" hangingPunct="1"/>
            <a:r>
              <a:rPr lang="en-US" altLang="en-US" smtClean="0">
                <a:ea typeface="ＭＳ Ｐゴシック" pitchFamily="34" charset="-128"/>
              </a:rPr>
              <a:t>maintaining your original survey data will provide more accurate results</a:t>
            </a:r>
          </a:p>
        </p:txBody>
      </p:sp>
    </p:spTree>
    <p:extLst>
      <p:ext uri="{BB962C8B-B14F-4D97-AF65-F5344CB8AC3E}">
        <p14:creationId xmlns:p14="http://schemas.microsoft.com/office/powerpoint/2010/main" val="333186507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hape 1031"/>
          <p:cNvSpPr>
            <a:spLocks noGrp="1"/>
          </p:cNvSpPr>
          <p:nvPr>
            <p:ph type="title"/>
          </p:nvPr>
        </p:nvSpPr>
        <p:spPr>
          <a:xfrm>
            <a:off x="122238" y="403225"/>
            <a:ext cx="8324850" cy="977900"/>
          </a:xfrm>
        </p:spPr>
        <p:txBody>
          <a:bodyPr lIns="91425" tIns="45700" rIns="91425" bIns="45700"/>
          <a:lstStyle/>
          <a:p>
            <a:pPr>
              <a:buSzPct val="25000"/>
            </a:pPr>
            <a:r>
              <a:rPr lang="en-US" altLang="en-US" sz="3200" b="1" smtClean="0">
                <a:solidFill>
                  <a:srgbClr val="C00000"/>
                </a:solidFill>
                <a:latin typeface="Arial Black" pitchFamily="34" charset="0"/>
                <a:sym typeface="Calibri" pitchFamily="34" charset="0"/>
              </a:rPr>
              <a:t>New Datums: What to do now</a:t>
            </a:r>
            <a:endParaRPr lang="en-US" altLang="en-US" sz="3200" b="1" smtClean="0">
              <a:latin typeface="Arial" pitchFamily="34" charset="0"/>
              <a:sym typeface="Calibri" pitchFamily="34" charset="0"/>
            </a:endParaRPr>
          </a:p>
        </p:txBody>
      </p:sp>
      <p:sp>
        <p:nvSpPr>
          <p:cNvPr id="88067" name="Shape 1032"/>
          <p:cNvSpPr>
            <a:spLocks noGrp="1"/>
          </p:cNvSpPr>
          <p:nvPr>
            <p:ph type="body" idx="1"/>
          </p:nvPr>
        </p:nvSpPr>
        <p:spPr>
          <a:xfrm>
            <a:off x="349250" y="1408113"/>
            <a:ext cx="8566150" cy="5106987"/>
          </a:xfrm>
        </p:spPr>
        <p:txBody>
          <a:bodyPr lIns="91425" tIns="45700" rIns="91425" bIns="45700"/>
          <a:lstStyle/>
          <a:p>
            <a:pPr>
              <a:spcBef>
                <a:spcPct val="0"/>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Move to newest realizations.</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NAD 83(2011) epoch 2010.00</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USGG12 (gravimetric geoid) / GEOID12A (hybrid geoid)</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Obtain precise ellipsoid heights on NAVD 88 bench marks. </a:t>
            </a:r>
            <a:r>
              <a:rPr lang="en-US" altLang="en-US" sz="1800" smtClean="0">
                <a:solidFill>
                  <a:srgbClr val="000000"/>
                </a:solidFill>
                <a:latin typeface="Arial" pitchFamily="34" charset="0"/>
                <a:sym typeface="Calibri" pitchFamily="34" charset="0"/>
              </a:rPr>
              <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(OPUS-DB, contact NGS Geodetic Advisor)</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Improves hybrid geoid models and provides “hard points” in new vertical datum.</a:t>
            </a:r>
            <a:br>
              <a:rPr lang="en-US" altLang="en-US" sz="1800" smtClean="0">
                <a:solidFill>
                  <a:srgbClr val="000000"/>
                </a:solidFill>
                <a:latin typeface="Arial" pitchFamily="34" charset="0"/>
                <a:sym typeface="Calibri" pitchFamily="34" charset="0"/>
              </a:rPr>
            </a:br>
            <a:r>
              <a:rPr lang="en-US" altLang="en-US" sz="1800" smtClean="0">
                <a:solidFill>
                  <a:srgbClr val="000000"/>
                </a:solidFill>
                <a:latin typeface="Arial" pitchFamily="34" charset="0"/>
                <a:sym typeface="Calibri" pitchFamily="34" charset="0"/>
              </a:rPr>
              <a:t>Follow new NGS Guidelines when released.</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Move from NGVD 29 to NAVD 88.</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Understand the accuracy of VERTCON in your area.</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Move away from passive marks to GNSS.</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Especially, move away from classical passive control.</a:t>
            </a:r>
            <a:br>
              <a:rPr lang="en-US" altLang="en-US" sz="1800" smtClean="0">
                <a:solidFill>
                  <a:srgbClr val="000000"/>
                </a:solidFill>
                <a:latin typeface="Arial" pitchFamily="34" charset="0"/>
                <a:sym typeface="Calibri" pitchFamily="34" charset="0"/>
              </a:rPr>
            </a:br>
            <a:endParaRPr lang="en-US" altLang="en-US" sz="1800" smtClean="0">
              <a:solidFill>
                <a:srgbClr val="000000"/>
              </a:solidFill>
              <a:latin typeface="Arial" pitchFamily="34" charset="0"/>
              <a:sym typeface="Calibri" pitchFamily="34" charset="0"/>
            </a:endParaRPr>
          </a:p>
          <a:p>
            <a:pPr>
              <a:spcBef>
                <a:spcPts val="475"/>
              </a:spcBef>
              <a:buClr>
                <a:srgbClr val="000000"/>
              </a:buClr>
              <a:buFont typeface="Wingdings" pitchFamily="2" charset="2"/>
              <a:buChar char="§"/>
            </a:pPr>
            <a:r>
              <a:rPr lang="en-US" altLang="en-US" sz="1800" smtClean="0">
                <a:solidFill>
                  <a:srgbClr val="000000"/>
                </a:solidFill>
                <a:latin typeface="Arial Black" pitchFamily="34" charset="0"/>
                <a:sym typeface="Calibri" pitchFamily="34" charset="0"/>
              </a:rPr>
              <a:t>Require/provide complete metadata for all mapping contracts.</a:t>
            </a:r>
            <a:br>
              <a:rPr lang="en-US" altLang="en-US" sz="1800" smtClean="0">
                <a:solidFill>
                  <a:srgbClr val="000000"/>
                </a:solidFill>
                <a:latin typeface="Arial Black" pitchFamily="34" charset="0"/>
                <a:sym typeface="Calibri" pitchFamily="34" charset="0"/>
              </a:rPr>
            </a:br>
            <a:r>
              <a:rPr lang="en-US" altLang="en-US" sz="1800" smtClean="0">
                <a:solidFill>
                  <a:srgbClr val="000000"/>
                </a:solidFill>
                <a:latin typeface="Arial" pitchFamily="34" charset="0"/>
                <a:sym typeface="Calibri" pitchFamily="34" charset="0"/>
              </a:rPr>
              <a:t>How did they get the positions/heights? Document it!</a:t>
            </a:r>
          </a:p>
        </p:txBody>
      </p:sp>
      <p:sp>
        <p:nvSpPr>
          <p:cNvPr id="88068" name="Shape 1035"/>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Font typeface="Arial" pitchFamily="34" charset="0"/>
              <a:buChar char="•"/>
              <a:defRPr sz="3200">
                <a:solidFill>
                  <a:schemeClr val="tx1"/>
                </a:solidFill>
                <a:latin typeface="Gill Sans MT" pitchFamily="34" charset="0"/>
                <a:ea typeface="MS PGothic" pitchFamily="34" charset="-128"/>
              </a:defRPr>
            </a:lvl1pPr>
            <a:lvl2pPr marL="742950" indent="-285750">
              <a:spcBef>
                <a:spcPct val="20000"/>
              </a:spcBef>
              <a:buFont typeface="Arial" pitchFamily="34" charset="0"/>
              <a:buChar char="–"/>
              <a:defRPr sz="2800">
                <a:solidFill>
                  <a:schemeClr val="tx1"/>
                </a:solidFill>
                <a:latin typeface="Gill Sans MT" pitchFamily="34" charset="0"/>
                <a:ea typeface="MS PGothic" pitchFamily="34" charset="-128"/>
              </a:defRPr>
            </a:lvl2pPr>
            <a:lvl3pPr marL="1143000" indent="-228600">
              <a:spcBef>
                <a:spcPct val="20000"/>
              </a:spcBef>
              <a:buFont typeface="Arial" pitchFamily="34" charset="0"/>
              <a:buChar char="•"/>
              <a:defRPr sz="2400">
                <a:solidFill>
                  <a:schemeClr val="tx1"/>
                </a:solidFill>
                <a:latin typeface="Gill Sans MT" pitchFamily="34" charset="0"/>
                <a:ea typeface="MS PGothic" pitchFamily="34" charset="-128"/>
              </a:defRPr>
            </a:lvl3pPr>
            <a:lvl4pPr marL="1600200" indent="-228600">
              <a:spcBef>
                <a:spcPct val="20000"/>
              </a:spcBef>
              <a:buFont typeface="Arial" pitchFamily="34" charset="0"/>
              <a:buChar char="–"/>
              <a:defRPr sz="2000">
                <a:solidFill>
                  <a:schemeClr val="tx1"/>
                </a:solidFill>
                <a:latin typeface="Gill Sans MT" pitchFamily="34" charset="0"/>
                <a:ea typeface="MS PGothic" pitchFamily="34" charset="-128"/>
              </a:defRPr>
            </a:lvl4pPr>
            <a:lvl5pPr marL="2057400" indent="-228600">
              <a:spcBef>
                <a:spcPct val="20000"/>
              </a:spcBef>
              <a:buFont typeface="Arial" pitchFamily="34" charset="0"/>
              <a:buChar char="»"/>
              <a:defRPr sz="2000">
                <a:solidFill>
                  <a:schemeClr val="tx1"/>
                </a:solidFill>
                <a:latin typeface="Gill Sans MT"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Gill Sans MT" pitchFamily="34" charset="0"/>
                <a:ea typeface="MS PGothic" pitchFamily="34" charset="-128"/>
              </a:defRPr>
            </a:lvl9pPr>
          </a:lstStyle>
          <a:p>
            <a:pPr>
              <a:spcBef>
                <a:spcPct val="0"/>
              </a:spcBef>
              <a:buSzPct val="25000"/>
              <a:buFontTx/>
              <a:buNone/>
            </a:pPr>
            <a:r>
              <a:rPr lang="en-US" altLang="en-US" sz="1200" smtClean="0">
                <a:solidFill>
                  <a:srgbClr val="898989"/>
                </a:solidFill>
              </a:rPr>
              <a:t> </a:t>
            </a:r>
          </a:p>
        </p:txBody>
      </p:sp>
    </p:spTree>
    <p:extLst>
      <p:ext uri="{BB962C8B-B14F-4D97-AF65-F5344CB8AC3E}">
        <p14:creationId xmlns:p14="http://schemas.microsoft.com/office/powerpoint/2010/main" val="301422280"/>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a:extLst>
              <a:ext uri="{FF2B5EF4-FFF2-40B4-BE49-F238E27FC236}">
                <a16:creationId xmlns:a16="http://schemas.microsoft.com/office/drawing/2014/main" id="{DA637F1C-1578-4261-ABF5-57E8277CD6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417529EA-2E94-4E68-83A7-3841467C8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1" y="88903"/>
            <a:ext cx="5486400" cy="6191549"/>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56541411-672A-4850-B41E-444DCB0E6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68" y="659872"/>
            <a:ext cx="5486400" cy="5149566"/>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4F9EECDB-732D-4C31-9F87-C5DFBB7418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1990" y="3537262"/>
            <a:ext cx="5486400" cy="3275805"/>
          </a:xfrm>
          <a:prstGeom prst="rect">
            <a:avLst/>
          </a:prstGeom>
          <a:effectLst>
            <a:outerShdw blurRad="63500" sx="102000" sy="102000" algn="ctr" rotWithShape="0">
              <a:prstClr val="black">
                <a:alpha val="40000"/>
              </a:prstClr>
            </a:outerShdw>
          </a:effectLst>
        </p:spPr>
      </p:pic>
      <p:sp>
        <p:nvSpPr>
          <p:cNvPr id="6" name="Rectangle 5">
            <a:extLst>
              <a:ext uri="{FF2B5EF4-FFF2-40B4-BE49-F238E27FC236}">
                <a16:creationId xmlns:a16="http://schemas.microsoft.com/office/drawing/2014/main" id="{5B1CF846-118C-48A6-8D30-F8079AF9D920}"/>
              </a:ext>
            </a:extLst>
          </p:cNvPr>
          <p:cNvSpPr/>
          <p:nvPr/>
        </p:nvSpPr>
        <p:spPr>
          <a:xfrm>
            <a:off x="2678886" y="2964629"/>
            <a:ext cx="2028575" cy="40005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pic>
        <p:nvPicPr>
          <p:cNvPr id="15" name="Picture 14">
            <a:extLst>
              <a:ext uri="{FF2B5EF4-FFF2-40B4-BE49-F238E27FC236}">
                <a16:creationId xmlns:a16="http://schemas.microsoft.com/office/drawing/2014/main" id="{82BE2197-75F5-43CA-B4FC-E53B8B0FF9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2575" y="482487"/>
            <a:ext cx="5486400" cy="3874093"/>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37758023-F4F6-4771-A442-9BC646B8B6F1}"/>
              </a:ext>
            </a:extLst>
          </p:cNvPr>
          <p:cNvSpPr/>
          <p:nvPr/>
        </p:nvSpPr>
        <p:spPr>
          <a:xfrm>
            <a:off x="4399286" y="5125629"/>
            <a:ext cx="3736045" cy="586264"/>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sp>
        <p:nvSpPr>
          <p:cNvPr id="10" name="Rectangle 9">
            <a:extLst>
              <a:ext uri="{FF2B5EF4-FFF2-40B4-BE49-F238E27FC236}">
                <a16:creationId xmlns:a16="http://schemas.microsoft.com/office/drawing/2014/main" id="{169DA335-F421-40F4-80B0-A0153BD63AAE}"/>
              </a:ext>
            </a:extLst>
          </p:cNvPr>
          <p:cNvSpPr/>
          <p:nvPr/>
        </p:nvSpPr>
        <p:spPr>
          <a:xfrm>
            <a:off x="4399286" y="6162425"/>
            <a:ext cx="3736045" cy="32004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sp>
        <p:nvSpPr>
          <p:cNvPr id="2" name="TextBox 1">
            <a:extLst>
              <a:ext uri="{FF2B5EF4-FFF2-40B4-BE49-F238E27FC236}">
                <a16:creationId xmlns:a16="http://schemas.microsoft.com/office/drawing/2014/main" id="{EFEDDE52-243A-4158-A509-AFDEAF77C79E}"/>
              </a:ext>
            </a:extLst>
          </p:cNvPr>
          <p:cNvSpPr txBox="1"/>
          <p:nvPr/>
        </p:nvSpPr>
        <p:spPr>
          <a:xfrm>
            <a:off x="745834" y="0"/>
            <a:ext cx="4078290" cy="52322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alibri"/>
                <a:ea typeface="ＭＳ Ｐゴシック" charset="0"/>
                <a:cs typeface="+mn-cs"/>
              </a:rPr>
              <a:t>geodesy.noaa.gov/SPCS/</a:t>
            </a:r>
          </a:p>
        </p:txBody>
      </p:sp>
      <p:sp>
        <p:nvSpPr>
          <p:cNvPr id="22" name="Rectangle 21">
            <a:extLst>
              <a:ext uri="{FF2B5EF4-FFF2-40B4-BE49-F238E27FC236}">
                <a16:creationId xmlns:a16="http://schemas.microsoft.com/office/drawing/2014/main" id="{9FDC09AA-AC5C-4F34-BE3F-E14042B8CEC8}"/>
              </a:ext>
            </a:extLst>
          </p:cNvPr>
          <p:cNvSpPr/>
          <p:nvPr/>
        </p:nvSpPr>
        <p:spPr>
          <a:xfrm>
            <a:off x="5033209" y="3855562"/>
            <a:ext cx="1143000" cy="457200"/>
          </a:xfrm>
          <a:prstGeom prst="rect">
            <a:avLst/>
          </a:prstGeom>
          <a:noFill/>
          <a:ln w="38100" cap="flat" cmpd="sng" algn="ctr">
            <a:solidFill>
              <a:srgbClr val="FF0000"/>
            </a:solidFill>
            <a:prstDash val="soli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ＭＳ Ｐゴシック" charset="0"/>
              <a:cs typeface="+mn-cs"/>
            </a:endParaRPr>
          </a:p>
        </p:txBody>
      </p:sp>
      <p:pic>
        <p:nvPicPr>
          <p:cNvPr id="30" name="Picture 29">
            <a:extLst>
              <a:ext uri="{FF2B5EF4-FFF2-40B4-BE49-F238E27FC236}">
                <a16:creationId xmlns:a16="http://schemas.microsoft.com/office/drawing/2014/main" id="{DF69EF4B-0646-4E81-BDD5-EBE60DADDA7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374352" y="2198945"/>
            <a:ext cx="276149" cy="365760"/>
          </a:xfrm>
          <a:prstGeom prst="rect">
            <a:avLst/>
          </a:prstGeom>
        </p:spPr>
      </p:pic>
      <p:pic>
        <p:nvPicPr>
          <p:cNvPr id="32" name="Picture 31">
            <a:extLst>
              <a:ext uri="{FF2B5EF4-FFF2-40B4-BE49-F238E27FC236}">
                <a16:creationId xmlns:a16="http://schemas.microsoft.com/office/drawing/2014/main" id="{1E98ACF2-0ECC-4F65-88E4-9812DCCF3682}"/>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1296302" y="2881506"/>
            <a:ext cx="276149" cy="365760"/>
          </a:xfrm>
          <a:prstGeom prst="rect">
            <a:avLst/>
          </a:prstGeom>
        </p:spPr>
      </p:pic>
      <p:pic>
        <p:nvPicPr>
          <p:cNvPr id="33" name="Picture 32">
            <a:extLst>
              <a:ext uri="{FF2B5EF4-FFF2-40B4-BE49-F238E27FC236}">
                <a16:creationId xmlns:a16="http://schemas.microsoft.com/office/drawing/2014/main" id="{C716E0D0-5B55-4CCA-9DE3-8C300306928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tretch>
            <a:fillRect/>
          </a:stretch>
        </p:blipFill>
        <p:spPr>
          <a:xfrm>
            <a:off x="3223844" y="5235881"/>
            <a:ext cx="276149" cy="365760"/>
          </a:xfrm>
          <a:prstGeom prst="rect">
            <a:avLst/>
          </a:prstGeom>
        </p:spPr>
      </p:pic>
    </p:spTree>
    <p:extLst>
      <p:ext uri="{BB962C8B-B14F-4D97-AF65-F5344CB8AC3E}">
        <p14:creationId xmlns:p14="http://schemas.microsoft.com/office/powerpoint/2010/main" val="76597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6" presetClass="emph" presetSubtype="0" fill="hold" grpId="1" nodeType="after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500" fill="hold"/>
                                        <p:tgtEl>
                                          <p:spTgt spid="30"/>
                                        </p:tgtEl>
                                        <p:attrNameLst>
                                          <p:attrName>ppt_w</p:attrName>
                                        </p:attrNameLst>
                                      </p:cBhvr>
                                      <p:tavLst>
                                        <p:tav tm="0">
                                          <p:val>
                                            <p:fltVal val="0"/>
                                          </p:val>
                                        </p:tav>
                                        <p:tav tm="100000">
                                          <p:val>
                                            <p:strVal val="#ppt_w"/>
                                          </p:val>
                                        </p:tav>
                                      </p:tavLst>
                                    </p:anim>
                                    <p:anim calcmode="lin" valueType="num">
                                      <p:cBhvr>
                                        <p:cTn id="17" dur="1500" fill="hold"/>
                                        <p:tgtEl>
                                          <p:spTgt spid="30"/>
                                        </p:tgtEl>
                                        <p:attrNameLst>
                                          <p:attrName>ppt_h</p:attrName>
                                        </p:attrNameLst>
                                      </p:cBhvr>
                                      <p:tavLst>
                                        <p:tav tm="0">
                                          <p:val>
                                            <p:fltVal val="0"/>
                                          </p:val>
                                        </p:tav>
                                        <p:tav tm="100000">
                                          <p:val>
                                            <p:strVal val="#ppt_h"/>
                                          </p:val>
                                        </p:tav>
                                      </p:tavLst>
                                    </p:anim>
                                    <p:anim calcmode="lin" valueType="num">
                                      <p:cBhvr>
                                        <p:cTn id="18" dur="1500" fill="hold"/>
                                        <p:tgtEl>
                                          <p:spTgt spid="30"/>
                                        </p:tgtEl>
                                        <p:attrNameLst>
                                          <p:attrName>ppt_x</p:attrName>
                                        </p:attrNameLst>
                                      </p:cBhvr>
                                      <p:tavLst>
                                        <p:tav tm="0" fmla="#ppt_x+(cos(-2*pi*(1-$))*-#ppt_x-sin(-2*pi*(1-$))*(1-#ppt_y))*(1-$)">
                                          <p:val>
                                            <p:fltVal val="0"/>
                                          </p:val>
                                        </p:tav>
                                        <p:tav tm="100000">
                                          <p:val>
                                            <p:fltVal val="1"/>
                                          </p:val>
                                        </p:tav>
                                      </p:tavLst>
                                    </p:anim>
                                    <p:anim calcmode="lin" valueType="num">
                                      <p:cBhvr>
                                        <p:cTn id="19" dur="1500" fill="hold"/>
                                        <p:tgtEl>
                                          <p:spTgt spid="30"/>
                                        </p:tgtEl>
                                        <p:attrNameLst>
                                          <p:attrName>ppt_y</p:attrName>
                                        </p:attrNameLst>
                                      </p:cBhvr>
                                      <p:tavLst>
                                        <p:tav tm="0" fmla="#ppt_y+(sin(-2*pi*(1-$))*-#ppt_x+cos(-2*pi*(1-$))*(1-#ppt_y))*(1-$)">
                                          <p:val>
                                            <p:fltVal val="0"/>
                                          </p:val>
                                        </p:tav>
                                        <p:tav tm="100000">
                                          <p:val>
                                            <p:fltVal val="1"/>
                                          </p:val>
                                        </p:tav>
                                      </p:tavLst>
                                    </p:anim>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3500"/>
                            </p:stCondLst>
                            <p:childTnLst>
                              <p:par>
                                <p:cTn id="29" presetID="10" presetClass="exit" presetSubtype="0" fill="hold" nodeType="afterEffect">
                                  <p:stCondLst>
                                    <p:cond delay="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Scale>
                                      <p:cBhvr>
                                        <p:cTn id="36" dur="15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500" decel="50000" fill="hold">
                                          <p:stCondLst>
                                            <p:cond delay="0"/>
                                          </p:stCondLst>
                                        </p:cTn>
                                        <p:tgtEl>
                                          <p:spTgt spid="32"/>
                                        </p:tgtEl>
                                        <p:attrNameLst>
                                          <p:attrName>ppt_x</p:attrName>
                                          <p:attrName>ppt_y</p:attrName>
                                        </p:attrNameLst>
                                      </p:cBhvr>
                                    </p:animMotion>
                                    <p:animEffect transition="in" filter="fade">
                                      <p:cBhvr>
                                        <p:cTn id="38" dur="1500"/>
                                        <p:tgtEl>
                                          <p:spTgt spid="32"/>
                                        </p:tgtEl>
                                      </p:cBhvr>
                                    </p:animEffect>
                                  </p:childTnLst>
                                </p:cTn>
                              </p:par>
                            </p:childTnLst>
                          </p:cTn>
                        </p:par>
                        <p:par>
                          <p:cTn id="39" fill="hold">
                            <p:stCondLst>
                              <p:cond delay="1500"/>
                            </p:stCondLst>
                            <p:childTnLst>
                              <p:par>
                                <p:cTn id="40" presetID="10" presetClass="entr" presetSubtype="0" fill="hold" nodeType="afterEffect">
                                  <p:stCondLst>
                                    <p:cond delay="50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2500"/>
                            </p:stCondLst>
                            <p:childTnLst>
                              <p:par>
                                <p:cTn id="44" presetID="10" presetClass="entr" presetSubtype="0" fill="hold" grpId="0" nodeType="afterEffect">
                                  <p:stCondLst>
                                    <p:cond delay="5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5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par>
                          <p:cTn id="50" fill="hold">
                            <p:stCondLst>
                              <p:cond delay="3500"/>
                            </p:stCondLst>
                            <p:childTnLst>
                              <p:par>
                                <p:cTn id="51" presetID="10" presetClass="exit" presetSubtype="0" fill="hold" nodeType="afterEffect">
                                  <p:stCondLst>
                                    <p:cond delay="0"/>
                                  </p:stCondLst>
                                  <p:childTnLst>
                                    <p:animEffect transition="out" filter="fade">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1000" fill="hold"/>
                                        <p:tgtEl>
                                          <p:spTgt spid="33"/>
                                        </p:tgtEl>
                                        <p:attrNameLst>
                                          <p:attrName>ppt_x</p:attrName>
                                        </p:attrNameLst>
                                      </p:cBhvr>
                                      <p:tavLst>
                                        <p:tav tm="0">
                                          <p:val>
                                            <p:strVal val="#ppt_x"/>
                                          </p:val>
                                        </p:tav>
                                        <p:tav tm="100000">
                                          <p:val>
                                            <p:strVal val="#ppt_x"/>
                                          </p:val>
                                        </p:tav>
                                      </p:tavLst>
                                    </p:anim>
                                    <p:anim calcmode="lin" valueType="num">
                                      <p:cBhvr additive="base">
                                        <p:cTn id="59" dur="1000" fill="hold"/>
                                        <p:tgtEl>
                                          <p:spTgt spid="33"/>
                                        </p:tgtEl>
                                        <p:attrNameLst>
                                          <p:attrName>ppt_y</p:attrName>
                                        </p:attrNameLst>
                                      </p:cBhvr>
                                      <p:tavLst>
                                        <p:tav tm="0">
                                          <p:val>
                                            <p:strVal val="1+#ppt_h/2"/>
                                          </p:val>
                                        </p:tav>
                                        <p:tav tm="100000">
                                          <p:val>
                                            <p:strVal val="#ppt_y"/>
                                          </p:val>
                                        </p:tav>
                                      </p:tavLst>
                                    </p:anim>
                                  </p:childTnLst>
                                </p:cTn>
                              </p:par>
                            </p:childTnLst>
                          </p:cTn>
                        </p:par>
                        <p:par>
                          <p:cTn id="60" fill="hold">
                            <p:stCondLst>
                              <p:cond delay="1000"/>
                            </p:stCondLst>
                            <p:childTnLst>
                              <p:par>
                                <p:cTn id="61" presetID="10" presetClass="entr" presetSubtype="0" fill="hold" nodeType="afterEffect">
                                  <p:stCondLst>
                                    <p:cond delay="50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childTnLst>
                                </p:cTn>
                              </p:par>
                            </p:childTnLst>
                          </p:cTn>
                        </p:par>
                        <p:par>
                          <p:cTn id="64" fill="hold">
                            <p:stCondLst>
                              <p:cond delay="2000"/>
                            </p:stCondLst>
                            <p:childTnLst>
                              <p:par>
                                <p:cTn id="65" presetID="10" presetClass="entr" presetSubtype="0" fill="hold" grpId="0" nodeType="afterEffect">
                                  <p:stCondLst>
                                    <p:cond delay="50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3000"/>
                            </p:stCondLst>
                            <p:childTnLst>
                              <p:par>
                                <p:cTn id="69" presetID="10" presetClass="exit" presetSubtype="0" fill="hold" nodeType="afterEffect">
                                  <p:stCondLst>
                                    <p:cond delay="0"/>
                                  </p:stCondLst>
                                  <p:childTnLst>
                                    <p:animEffect transition="out" filter="fade">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2" grpId="0"/>
      <p:bldP spid="2" grpId="1"/>
      <p:bldP spid="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9">
            <a:extLst>
              <a:ext uri="{FF2B5EF4-FFF2-40B4-BE49-F238E27FC236}">
                <a16:creationId xmlns:a16="http://schemas.microsoft.com/office/drawing/2014/main" id="{ED267E51-8EE7-4E92-BFB3-6DA806B7A224}"/>
              </a:ext>
            </a:extLst>
          </p:cNvPr>
          <p:cNvSpPr>
            <a:spLocks noGrp="1"/>
          </p:cNvSpPr>
          <p:nvPr>
            <p:ph type="dt" sz="quarter" idx="4294967295"/>
          </p:nvPr>
        </p:nvSpPr>
        <p:spPr>
          <a:xfrm>
            <a:off x="0" y="0"/>
            <a:ext cx="0" cy="0"/>
          </a:xfrm>
        </p:spPr>
        <p:txBody>
          <a:bodyPr/>
          <a:lstStyle/>
          <a:p>
            <a:pPr eaLnBrk="1" fontAlgn="auto" hangingPunct="1">
              <a:spcBef>
                <a:spcPts val="0"/>
              </a:spcBef>
              <a:spcAft>
                <a:spcPts val="0"/>
              </a:spcAft>
              <a:defRPr/>
            </a:pPr>
            <a:r>
              <a:rPr lang="en-US" sz="1200">
                <a:solidFill>
                  <a:prstClr val="black">
                    <a:tint val="75000"/>
                  </a:prstClr>
                </a:solidFill>
                <a:latin typeface="Calibri"/>
                <a:ea typeface="+mn-ea"/>
              </a:rPr>
              <a:t>5/7/2018</a:t>
            </a:r>
            <a:endParaRPr lang="en-US" sz="1200" dirty="0">
              <a:solidFill>
                <a:prstClr val="black">
                  <a:tint val="75000"/>
                </a:prstClr>
              </a:solidFill>
              <a:latin typeface="Calibri"/>
              <a:ea typeface="+mn-ea"/>
            </a:endParaRPr>
          </a:p>
        </p:txBody>
      </p:sp>
      <p:sp>
        <p:nvSpPr>
          <p:cNvPr id="11" name="Footer Placeholder 10">
            <a:extLst>
              <a:ext uri="{FF2B5EF4-FFF2-40B4-BE49-F238E27FC236}">
                <a16:creationId xmlns:a16="http://schemas.microsoft.com/office/drawing/2014/main" id="{0DF66959-FCF4-433C-9B24-A0BD73E60EC1}"/>
              </a:ext>
            </a:extLst>
          </p:cNvPr>
          <p:cNvSpPr>
            <a:spLocks noGrp="1"/>
          </p:cNvSpPr>
          <p:nvPr>
            <p:ph type="ftr" sz="quarter" idx="4294967295"/>
          </p:nvPr>
        </p:nvSpPr>
        <p:spPr>
          <a:xfrm>
            <a:off x="0" y="0"/>
            <a:ext cx="0" cy="0"/>
          </a:xfrm>
        </p:spPr>
        <p:txBody>
          <a:bodyPr/>
          <a:lstStyle/>
          <a:p>
            <a:pPr algn="ctr" eaLnBrk="1" fontAlgn="auto" hangingPunct="1">
              <a:spcBef>
                <a:spcPts val="0"/>
              </a:spcBef>
              <a:spcAft>
                <a:spcPts val="0"/>
              </a:spcAft>
              <a:defRPr/>
            </a:pPr>
            <a:r>
              <a:rPr lang="en-US" sz="1200" dirty="0">
                <a:solidFill>
                  <a:prstClr val="black">
                    <a:tint val="75000"/>
                  </a:prstClr>
                </a:solidFill>
                <a:latin typeface="Calibri"/>
                <a:ea typeface="+mn-ea"/>
              </a:rPr>
              <a:t>NSRS Modernization Industry Workshop</a:t>
            </a:r>
            <a:br>
              <a:rPr lang="en-US" sz="1200" dirty="0">
                <a:solidFill>
                  <a:prstClr val="black">
                    <a:tint val="75000"/>
                  </a:prstClr>
                </a:solidFill>
                <a:latin typeface="Calibri"/>
                <a:ea typeface="+mn-ea"/>
              </a:rPr>
            </a:br>
            <a:r>
              <a:rPr lang="en-US" sz="1200" dirty="0">
                <a:solidFill>
                  <a:prstClr val="black">
                    <a:tint val="75000"/>
                  </a:prstClr>
                </a:solidFill>
                <a:latin typeface="Calibri"/>
                <a:ea typeface="+mn-ea"/>
              </a:rPr>
              <a:t>State Plane Coordinate System of 2022</a:t>
            </a:r>
          </a:p>
        </p:txBody>
      </p:sp>
      <p:sp>
        <p:nvSpPr>
          <p:cNvPr id="207876" name="Title 1"/>
          <p:cNvSpPr>
            <a:spLocks noGrp="1"/>
          </p:cNvSpPr>
          <p:nvPr>
            <p:ph type="title"/>
          </p:nvPr>
        </p:nvSpPr>
        <p:spPr/>
        <p:txBody>
          <a:bodyPr/>
          <a:lstStyle/>
          <a:p>
            <a:r>
              <a:rPr lang="en-US" altLang="en-US" smtClean="0">
                <a:ea typeface="ＭＳ Ｐゴシック" panose="020B0600070205080204" pitchFamily="34" charset="-128"/>
              </a:rPr>
              <a:t>Deadlines for SPCS2022 input</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2990850" y="1728788"/>
            <a:ext cx="6061075" cy="5000625"/>
          </a:xfrm>
        </p:spPr>
        <p:txBody>
          <a:bodyPr>
            <a:normAutofit fontScale="70000" lnSpcReduction="20000"/>
          </a:bodyPr>
          <a:lstStyle/>
          <a:p>
            <a:pPr marL="0" indent="0">
              <a:buFont typeface="Arial" panose="020B0604020202020204" pitchFamily="34" charset="0"/>
              <a:buNone/>
              <a:defRPr/>
            </a:pPr>
            <a:r>
              <a:rPr lang="en-US" b="1" i="1" dirty="0">
                <a:solidFill>
                  <a:srgbClr val="C00000"/>
                </a:solidFill>
              </a:rPr>
              <a:t>Federal Register Notice </a:t>
            </a:r>
            <a:r>
              <a:rPr lang="en-US" dirty="0"/>
              <a:t>(FRN)</a:t>
            </a:r>
          </a:p>
          <a:p>
            <a:pPr>
              <a:defRPr/>
            </a:pPr>
            <a:r>
              <a:rPr lang="en-US" dirty="0"/>
              <a:t>Announcement and public comments</a:t>
            </a:r>
          </a:p>
          <a:p>
            <a:pPr lvl="1">
              <a:defRPr/>
            </a:pPr>
            <a:r>
              <a:rPr lang="en-US" dirty="0"/>
              <a:t>On draft </a:t>
            </a:r>
            <a:r>
              <a:rPr lang="en-US" b="1" dirty="0"/>
              <a:t>SPCS2022 policy &amp; procedures</a:t>
            </a:r>
          </a:p>
          <a:p>
            <a:pPr lvl="1">
              <a:spcAft>
                <a:spcPts val="0"/>
              </a:spcAft>
              <a:defRPr/>
            </a:pPr>
            <a:r>
              <a:rPr lang="en-US" dirty="0"/>
              <a:t>On </a:t>
            </a:r>
            <a:r>
              <a:rPr lang="en-US" b="1" dirty="0"/>
              <a:t>“special purpose” </a:t>
            </a:r>
            <a:r>
              <a:rPr lang="en-US" dirty="0"/>
              <a:t>zones</a:t>
            </a:r>
          </a:p>
          <a:p>
            <a:pPr marL="457200" lvl="1" indent="0">
              <a:spcAft>
                <a:spcPts val="1350"/>
              </a:spcAft>
              <a:buFont typeface="Arial" panose="020B0604020202020204" pitchFamily="34" charset="0"/>
              <a:buNone/>
              <a:defRPr/>
            </a:pPr>
            <a:endParaRPr lang="en-US" dirty="0"/>
          </a:p>
          <a:p>
            <a:pPr marL="0" indent="0">
              <a:buFont typeface="Arial" panose="020B0604020202020204" pitchFamily="34" charset="0"/>
              <a:buNone/>
              <a:defRPr/>
            </a:pPr>
            <a:r>
              <a:rPr lang="en-US" b="1" i="1" dirty="0">
                <a:solidFill>
                  <a:srgbClr val="C00000"/>
                </a:solidFill>
              </a:rPr>
              <a:t>SPCS2022 Procedures </a:t>
            </a:r>
            <a:r>
              <a:rPr lang="en-US" dirty="0"/>
              <a:t>(draft)</a:t>
            </a:r>
          </a:p>
          <a:p>
            <a:pPr>
              <a:defRPr/>
            </a:pPr>
            <a:r>
              <a:rPr lang="en-US" b="1" dirty="0"/>
              <a:t>Consensus</a:t>
            </a:r>
            <a:r>
              <a:rPr lang="en-US" dirty="0"/>
              <a:t> input per SPCS2022 procedures</a:t>
            </a:r>
          </a:p>
          <a:p>
            <a:pPr lvl="1">
              <a:defRPr/>
            </a:pPr>
            <a:r>
              <a:rPr lang="en-US" b="1" i="1" dirty="0"/>
              <a:t>Requests</a:t>
            </a:r>
            <a:r>
              <a:rPr lang="en-US" dirty="0"/>
              <a:t> for designs done by NGS</a:t>
            </a:r>
          </a:p>
          <a:p>
            <a:pPr lvl="1">
              <a:defRPr/>
            </a:pPr>
            <a:r>
              <a:rPr lang="en-US" b="1" i="1" dirty="0"/>
              <a:t>Proposals</a:t>
            </a:r>
            <a:r>
              <a:rPr lang="en-US" dirty="0"/>
              <a:t> for designs by contributing partners</a:t>
            </a:r>
          </a:p>
          <a:p>
            <a:pPr>
              <a:defRPr/>
            </a:pPr>
            <a:r>
              <a:rPr lang="en-US" dirty="0"/>
              <a:t>Submittal of </a:t>
            </a:r>
            <a:r>
              <a:rPr lang="en-US" b="1" dirty="0"/>
              <a:t>approved</a:t>
            </a:r>
            <a:r>
              <a:rPr lang="en-US" dirty="0"/>
              <a:t> designs</a:t>
            </a:r>
          </a:p>
          <a:p>
            <a:pPr lvl="1">
              <a:defRPr/>
            </a:pPr>
            <a:r>
              <a:rPr lang="en-US" dirty="0"/>
              <a:t>Proposal must first be approved by NGS</a:t>
            </a:r>
          </a:p>
          <a:p>
            <a:pPr lvl="1">
              <a:defRPr/>
            </a:pPr>
            <a:r>
              <a:rPr lang="en-US" dirty="0"/>
              <a:t>Designs must be complete for NGS to review</a:t>
            </a:r>
          </a:p>
          <a:p>
            <a:pPr>
              <a:lnSpc>
                <a:spcPct val="110000"/>
              </a:lnSpc>
              <a:defRPr/>
            </a:pPr>
            <a:r>
              <a:rPr lang="en-US" dirty="0"/>
              <a:t>Later requests will be for </a:t>
            </a:r>
            <a:r>
              <a:rPr lang="en-US" b="1" i="1" dirty="0"/>
              <a:t>changes</a:t>
            </a:r>
            <a:r>
              <a:rPr lang="en-US" i="1" dirty="0"/>
              <a:t> to</a:t>
            </a:r>
            <a:r>
              <a:rPr lang="en-US" dirty="0"/>
              <a:t> SPCS2022</a:t>
            </a:r>
          </a:p>
        </p:txBody>
      </p:sp>
      <p:sp>
        <p:nvSpPr>
          <p:cNvPr id="4" name="TextBox 3">
            <a:extLst>
              <a:ext uri="{FF2B5EF4-FFF2-40B4-BE49-F238E27FC236}">
                <a16:creationId xmlns:a16="http://schemas.microsoft.com/office/drawing/2014/main" id="{9449C3E9-4E8B-4D53-BDDF-17B5E3FEAE9D}"/>
              </a:ext>
            </a:extLst>
          </p:cNvPr>
          <p:cNvSpPr txBox="1"/>
          <p:nvPr/>
        </p:nvSpPr>
        <p:spPr>
          <a:xfrm>
            <a:off x="277813" y="1782763"/>
            <a:ext cx="2630487" cy="1200150"/>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eaLnBrk="1" hangingPunct="1">
              <a:defRPr/>
            </a:pPr>
            <a:r>
              <a:rPr lang="en-US" b="1" dirty="0">
                <a:solidFill>
                  <a:srgbClr val="C00000"/>
                </a:solidFill>
                <a:latin typeface="Calibri" charset="0"/>
                <a:ea typeface="ＭＳ Ｐゴシック" charset="0"/>
                <a:hlinkClick r:id="rId3"/>
              </a:rPr>
              <a:t>NGS.Feedback@noaa.gov</a:t>
            </a:r>
            <a:r>
              <a:rPr lang="en-US" b="1" dirty="0">
                <a:solidFill>
                  <a:srgbClr val="C00000"/>
                </a:solidFill>
                <a:latin typeface="Calibri" charset="0"/>
                <a:ea typeface="ＭＳ Ｐゴシック" charset="0"/>
              </a:rPr>
              <a:t> </a:t>
            </a: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August 31, 2018 </a:t>
            </a:r>
          </a:p>
          <a:p>
            <a:pPr eaLnBrk="1" hangingPunct="1">
              <a:defRPr/>
            </a:pPr>
            <a:endParaRPr lang="en-US" b="1" dirty="0">
              <a:solidFill>
                <a:srgbClr val="C00000"/>
              </a:solidFill>
              <a:latin typeface="Calibri" charset="0"/>
              <a:ea typeface="ＭＳ Ｐゴシック" charset="0"/>
            </a:endParaRPr>
          </a:p>
          <a:p>
            <a:pPr eaLnBrk="1" hangingPunct="1">
              <a:defRPr/>
            </a:pPr>
            <a:r>
              <a:rPr lang="en-US" b="1" i="1" dirty="0">
                <a:solidFill>
                  <a:srgbClr val="C00000"/>
                </a:solidFill>
                <a:latin typeface="Calibri" charset="0"/>
                <a:ea typeface="ＭＳ Ｐゴシック" charset="0"/>
              </a:rPr>
              <a:t>Anyone can comment!</a:t>
            </a:r>
          </a:p>
        </p:txBody>
      </p:sp>
      <p:sp>
        <p:nvSpPr>
          <p:cNvPr id="5" name="TextBox 4">
            <a:extLst>
              <a:ext uri="{FF2B5EF4-FFF2-40B4-BE49-F238E27FC236}">
                <a16:creationId xmlns:a16="http://schemas.microsoft.com/office/drawing/2014/main" id="{94F3ED2F-1903-4742-BC3B-170B11FB72DE}"/>
              </a:ext>
            </a:extLst>
          </p:cNvPr>
          <p:cNvSpPr txBox="1"/>
          <p:nvPr/>
        </p:nvSpPr>
        <p:spPr>
          <a:xfrm>
            <a:off x="277813" y="3500438"/>
            <a:ext cx="2630487" cy="2586037"/>
          </a:xfrm>
          <a:prstGeom prst="rect">
            <a:avLst/>
          </a:prstGeom>
          <a:solidFill>
            <a:schemeClr val="bg1"/>
          </a:solidFill>
          <a:ln w="19050">
            <a:solidFill>
              <a:srgbClr val="C00000"/>
            </a:solidFill>
          </a:ln>
          <a:effectLst>
            <a:outerShdw blurRad="63500" sx="102000" sy="102000" algn="ctr" rotWithShape="0">
              <a:prstClr val="black">
                <a:alpha val="40000"/>
              </a:prstClr>
            </a:outerShdw>
          </a:effectLst>
        </p:spPr>
        <p:txBody>
          <a:bodyPr>
            <a:spAutoFit/>
          </a:bodyPr>
          <a:lstStyle/>
          <a:p>
            <a:pPr eaLnBrk="1" hangingPunct="1">
              <a:defRPr/>
            </a:pPr>
            <a:r>
              <a:rPr lang="en-US" b="1" dirty="0">
                <a:solidFill>
                  <a:srgbClr val="C00000"/>
                </a:solidFill>
                <a:latin typeface="Calibri" charset="0"/>
                <a:ea typeface="ＭＳ Ｐゴシック" charset="0"/>
                <a:hlinkClick r:id="rId4"/>
              </a:rPr>
              <a:t>NGS.SPCS@noaa.gov</a:t>
            </a:r>
            <a:endParaRPr lang="en-US" b="1" dirty="0">
              <a:solidFill>
                <a:srgbClr val="C00000"/>
              </a:solidFill>
              <a:latin typeface="Calibri" charset="0"/>
              <a:ea typeface="ＭＳ Ｐゴシック" charset="0"/>
            </a:endParaRPr>
          </a:p>
          <a:p>
            <a:pPr eaLnBrk="1" hangingPunct="1">
              <a:defRPr/>
            </a:pP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March 31, 2020 </a:t>
            </a:r>
            <a:r>
              <a:rPr lang="en-US" dirty="0">
                <a:solidFill>
                  <a:srgbClr val="C00000"/>
                </a:solidFill>
                <a:latin typeface="Calibri" charset="0"/>
                <a:ea typeface="ＭＳ Ｐゴシック" charset="0"/>
              </a:rPr>
              <a:t>for </a:t>
            </a:r>
            <a:r>
              <a:rPr lang="en-US" b="1" i="1" dirty="0">
                <a:solidFill>
                  <a:srgbClr val="C00000"/>
                </a:solidFill>
                <a:latin typeface="Calibri" charset="0"/>
                <a:ea typeface="ＭＳ Ｐゴシック" charset="0"/>
              </a:rPr>
              <a:t>requests</a:t>
            </a:r>
            <a:r>
              <a:rPr lang="en-US" dirty="0">
                <a:solidFill>
                  <a:srgbClr val="C00000"/>
                </a:solidFill>
                <a:latin typeface="Calibri" charset="0"/>
                <a:ea typeface="ＭＳ Ｐゴシック" charset="0"/>
              </a:rPr>
              <a:t> and </a:t>
            </a:r>
            <a:r>
              <a:rPr lang="en-US" b="1" i="1" dirty="0">
                <a:solidFill>
                  <a:srgbClr val="C00000"/>
                </a:solidFill>
                <a:latin typeface="Calibri" charset="0"/>
                <a:ea typeface="ＭＳ Ｐゴシック" charset="0"/>
              </a:rPr>
              <a:t>proposals</a:t>
            </a:r>
          </a:p>
          <a:p>
            <a:pPr eaLnBrk="1" hangingPunct="1">
              <a:defRPr/>
            </a:pPr>
            <a:endParaRPr lang="en-US" b="1" dirty="0">
              <a:solidFill>
                <a:srgbClr val="C00000"/>
              </a:solidFill>
              <a:latin typeface="Calibri" charset="0"/>
              <a:ea typeface="ＭＳ Ｐゴシック" charset="0"/>
            </a:endParaRPr>
          </a:p>
          <a:p>
            <a:pPr eaLnBrk="1" hangingPunct="1">
              <a:defRPr/>
            </a:pPr>
            <a:r>
              <a:rPr lang="en-US" dirty="0">
                <a:solidFill>
                  <a:srgbClr val="C00000"/>
                </a:solidFill>
                <a:latin typeface="Calibri" charset="0"/>
                <a:ea typeface="ＭＳ Ｐゴシック" charset="0"/>
              </a:rPr>
              <a:t>by</a:t>
            </a:r>
            <a:r>
              <a:rPr lang="en-US" b="1" dirty="0">
                <a:solidFill>
                  <a:srgbClr val="C00000"/>
                </a:solidFill>
                <a:latin typeface="Calibri" charset="0"/>
                <a:ea typeface="ＭＳ Ｐゴシック" charset="0"/>
              </a:rPr>
              <a:t> March 31, 2021 </a:t>
            </a:r>
            <a:r>
              <a:rPr lang="en-US" dirty="0">
                <a:solidFill>
                  <a:srgbClr val="C00000"/>
                </a:solidFill>
                <a:latin typeface="Calibri" charset="0"/>
                <a:ea typeface="ＭＳ Ｐゴシック" charset="0"/>
              </a:rPr>
              <a:t>for </a:t>
            </a:r>
            <a:r>
              <a:rPr lang="en-US" b="1" i="1" dirty="0">
                <a:solidFill>
                  <a:srgbClr val="C00000"/>
                </a:solidFill>
                <a:latin typeface="Calibri" charset="0"/>
                <a:ea typeface="ＭＳ Ｐゴシック" charset="0"/>
              </a:rPr>
              <a:t>submittal </a:t>
            </a:r>
            <a:r>
              <a:rPr lang="en-US" dirty="0">
                <a:solidFill>
                  <a:srgbClr val="C00000"/>
                </a:solidFill>
                <a:latin typeface="Calibri" charset="0"/>
                <a:ea typeface="ＭＳ Ｐゴシック" charset="0"/>
              </a:rPr>
              <a:t>of </a:t>
            </a:r>
            <a:r>
              <a:rPr lang="en-US" b="1" i="1" dirty="0">
                <a:solidFill>
                  <a:srgbClr val="C00000"/>
                </a:solidFill>
                <a:latin typeface="Calibri" charset="0"/>
                <a:ea typeface="ＭＳ Ｐゴシック" charset="0"/>
              </a:rPr>
              <a:t>approved</a:t>
            </a:r>
            <a:r>
              <a:rPr lang="en-US" dirty="0">
                <a:solidFill>
                  <a:srgbClr val="C00000"/>
                </a:solidFill>
                <a:latin typeface="Calibri" charset="0"/>
                <a:ea typeface="ＭＳ Ｐゴシック" charset="0"/>
              </a:rPr>
              <a:t> designs</a:t>
            </a:r>
          </a:p>
          <a:p>
            <a:pPr eaLnBrk="1" hangingPunct="1">
              <a:defRPr/>
            </a:pPr>
            <a:endParaRPr lang="en-US" dirty="0">
              <a:solidFill>
                <a:srgbClr val="C00000"/>
              </a:solidFill>
              <a:latin typeface="Calibri" charset="0"/>
              <a:ea typeface="ＭＳ Ｐゴシック" charset="0"/>
            </a:endParaRPr>
          </a:p>
          <a:p>
            <a:pPr eaLnBrk="1" hangingPunct="1">
              <a:defRPr/>
            </a:pPr>
            <a:r>
              <a:rPr lang="en-US" b="1" i="1" dirty="0">
                <a:solidFill>
                  <a:srgbClr val="C00000"/>
                </a:solidFill>
                <a:latin typeface="Calibri" charset="0"/>
                <a:ea typeface="ＭＳ Ｐゴシック" charset="0"/>
              </a:rPr>
              <a:t>State stakeholders only!</a:t>
            </a:r>
          </a:p>
        </p:txBody>
      </p:sp>
      <p:cxnSp>
        <p:nvCxnSpPr>
          <p:cNvPr id="7" name="Straight Connector 6">
            <a:extLst>
              <a:ext uri="{FF2B5EF4-FFF2-40B4-BE49-F238E27FC236}">
                <a16:creationId xmlns:a16="http://schemas.microsoft.com/office/drawing/2014/main" id="{0C8D1165-56A1-4C85-AAB8-60847A7F0568}"/>
              </a:ext>
            </a:extLst>
          </p:cNvPr>
          <p:cNvCxnSpPr>
            <a:cxnSpLocks/>
          </p:cNvCxnSpPr>
          <p:nvPr/>
        </p:nvCxnSpPr>
        <p:spPr>
          <a:xfrm>
            <a:off x="479425" y="3217863"/>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6343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nodeType="afterGroup">
                            <p:stCondLst>
                              <p:cond delay="125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AE39-6EAE-4E8C-AC87-3113BA0B64CB}"/>
              </a:ext>
            </a:extLst>
          </p:cNvPr>
          <p:cNvSpPr>
            <a:spLocks noGrp="1"/>
          </p:cNvSpPr>
          <p:nvPr>
            <p:ph type="title"/>
          </p:nvPr>
        </p:nvSpPr>
        <p:spPr>
          <a:xfrm>
            <a:off x="0" y="274638"/>
            <a:ext cx="9144000" cy="1143000"/>
          </a:xfrm>
        </p:spPr>
        <p:txBody>
          <a:bodyPr/>
          <a:lstStyle/>
          <a:p>
            <a:r>
              <a:rPr lang="en-US" dirty="0"/>
              <a:t>A New State Plane Coordinate System</a:t>
            </a:r>
          </a:p>
        </p:txBody>
      </p:sp>
      <p:sp>
        <p:nvSpPr>
          <p:cNvPr id="3" name="Content Placeholder 2">
            <a:extLst>
              <a:ext uri="{FF2B5EF4-FFF2-40B4-BE49-F238E27FC236}">
                <a16:creationId xmlns:a16="http://schemas.microsoft.com/office/drawing/2014/main" id="{A64E8727-4AAE-4792-932A-276E95CE4F75}"/>
              </a:ext>
            </a:extLst>
          </p:cNvPr>
          <p:cNvSpPr>
            <a:spLocks noGrp="1"/>
          </p:cNvSpPr>
          <p:nvPr>
            <p:ph idx="1"/>
          </p:nvPr>
        </p:nvSpPr>
        <p:spPr>
          <a:xfrm>
            <a:off x="457199" y="1600200"/>
            <a:ext cx="8686801" cy="2237907"/>
          </a:xfrm>
        </p:spPr>
        <p:txBody>
          <a:bodyPr>
            <a:normAutofit fontScale="92500"/>
          </a:bodyPr>
          <a:lstStyle/>
          <a:p>
            <a:pPr>
              <a:spcBef>
                <a:spcPts val="1200"/>
              </a:spcBef>
            </a:pPr>
            <a:r>
              <a:rPr lang="en-US" b="1" dirty="0"/>
              <a:t>State Plane Coordinate System of 2022 (SPCS2022)</a:t>
            </a:r>
          </a:p>
          <a:p>
            <a:pPr lvl="1">
              <a:spcBef>
                <a:spcPts val="1200"/>
              </a:spcBef>
            </a:pPr>
            <a:r>
              <a:rPr lang="en-US" dirty="0"/>
              <a:t>Referenced to 2022 Terrestrial Reference Frames (TRFs)</a:t>
            </a:r>
          </a:p>
          <a:p>
            <a:pPr lvl="1">
              <a:spcBef>
                <a:spcPts val="1200"/>
              </a:spcBef>
            </a:pPr>
            <a:r>
              <a:rPr lang="en-US" dirty="0"/>
              <a:t>Based on same reference ellipsoid as SPCS 83 (GRS 80)</a:t>
            </a:r>
          </a:p>
          <a:p>
            <a:pPr lvl="1">
              <a:spcBef>
                <a:spcPts val="1200"/>
              </a:spcBef>
            </a:pPr>
            <a:r>
              <a:rPr lang="en-US" dirty="0"/>
              <a:t>Same 3 </a:t>
            </a:r>
            <a:r>
              <a:rPr lang="en-US" b="1" i="1" dirty="0"/>
              <a:t>conformal</a:t>
            </a:r>
            <a:r>
              <a:rPr lang="en-US" dirty="0"/>
              <a:t> projection types as SPCS 83 and 27:</a:t>
            </a:r>
          </a:p>
        </p:txBody>
      </p:sp>
      <p:sp>
        <p:nvSpPr>
          <p:cNvPr id="4" name="Slide Number Placeholder 3">
            <a:extLst>
              <a:ext uri="{FF2B5EF4-FFF2-40B4-BE49-F238E27FC236}">
                <a16:creationId xmlns:a16="http://schemas.microsoft.com/office/drawing/2014/main" id="{B45DA79D-4D08-4881-8858-6CD2988208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2D6AEA-48A7-924D-9406-EC6E0EBC20ED}"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D67F0BB5-B7D1-4341-90A5-895E77CA660B}"/>
              </a:ext>
            </a:extLst>
          </p:cNvPr>
          <p:cNvGrpSpPr>
            <a:grpSpLocks noChangeAspect="1"/>
          </p:cNvGrpSpPr>
          <p:nvPr/>
        </p:nvGrpSpPr>
        <p:grpSpPr>
          <a:xfrm>
            <a:off x="451621" y="4134948"/>
            <a:ext cx="1516466" cy="1714500"/>
            <a:chOff x="7325342" y="2752292"/>
            <a:chExt cx="2970729" cy="3358676"/>
          </a:xfrm>
        </p:grpSpPr>
        <p:sp>
          <p:nvSpPr>
            <p:cNvPr id="11" name="Oval 10">
              <a:extLst>
                <a:ext uri="{FF2B5EF4-FFF2-40B4-BE49-F238E27FC236}">
                  <a16:creationId xmlns:a16="http://schemas.microsoft.com/office/drawing/2014/main" id="{9E0EFFBC-08AC-4697-9F9C-270FFB93A5B6}"/>
                </a:ext>
              </a:extLst>
            </p:cNvPr>
            <p:cNvSpPr>
              <a:spLocks noChangeAspect="1"/>
            </p:cNvSpPr>
            <p:nvPr/>
          </p:nvSpPr>
          <p:spPr bwMode="auto">
            <a:xfrm>
              <a:off x="7646407" y="3824968"/>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12" name="Picture 2" descr="D:\GIS\General\Generic grids\Export\Globe_orthographic_oblique.png">
              <a:extLst>
                <a:ext uri="{FF2B5EF4-FFF2-40B4-BE49-F238E27FC236}">
                  <a16:creationId xmlns:a16="http://schemas.microsoft.com/office/drawing/2014/main" id="{B7B80479-9BE2-4E01-8690-04BF024A6F63}"/>
                </a:ext>
              </a:extLst>
            </p:cNvPr>
            <p:cNvPicPr>
              <a:picLocks noChangeAspect="1" noChangeArrowheads="1"/>
            </p:cNvPicPr>
            <p:nvPr/>
          </p:nvPicPr>
          <p:blipFill>
            <a:blip r:embed="rId3" cstate="print"/>
            <a:srcRect l="4400" t="4400" r="4400" b="4400"/>
            <a:stretch>
              <a:fillRect/>
            </a:stretch>
          </p:blipFill>
          <p:spPr bwMode="auto">
            <a:xfrm>
              <a:off x="7646447" y="3824968"/>
              <a:ext cx="2285998" cy="2286000"/>
            </a:xfrm>
            <a:prstGeom prst="rect">
              <a:avLst/>
            </a:prstGeom>
            <a:noFill/>
          </p:spPr>
        </p:pic>
        <p:sp>
          <p:nvSpPr>
            <p:cNvPr id="13" name="Freeform 28">
              <a:extLst>
                <a:ext uri="{FF2B5EF4-FFF2-40B4-BE49-F238E27FC236}">
                  <a16:creationId xmlns:a16="http://schemas.microsoft.com/office/drawing/2014/main" id="{99B47919-4517-453F-AC5D-DC95D17444FA}"/>
                </a:ext>
              </a:extLst>
            </p:cNvPr>
            <p:cNvSpPr>
              <a:spLocks noChangeAspect="1"/>
            </p:cNvSpPr>
            <p:nvPr/>
          </p:nvSpPr>
          <p:spPr bwMode="auto">
            <a:xfrm>
              <a:off x="7325342" y="2752292"/>
              <a:ext cx="2970729" cy="3096344"/>
            </a:xfrm>
            <a:custGeom>
              <a:avLst/>
              <a:gdLst>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557460"/>
                <a:gd name="connsiteX1" fmla="*/ 1602178 w 3204356"/>
                <a:gd name="connsiteY1" fmla="*/ 0 h 2557460"/>
                <a:gd name="connsiteX2" fmla="*/ 3204356 w 3204356"/>
                <a:gd name="connsiteY2" fmla="*/ 2557460 h 2557460"/>
                <a:gd name="connsiteX3" fmla="*/ 0 w 3204356"/>
                <a:gd name="connsiteY3" fmla="*/ 2557460 h 2557460"/>
                <a:gd name="connsiteX0" fmla="*/ 0 w 3204356"/>
                <a:gd name="connsiteY0" fmla="*/ 2557460 h 2842618"/>
                <a:gd name="connsiteX1" fmla="*/ 1602178 w 3204356"/>
                <a:gd name="connsiteY1" fmla="*/ 0 h 2842618"/>
                <a:gd name="connsiteX2" fmla="*/ 3204356 w 3204356"/>
                <a:gd name="connsiteY2" fmla="*/ 2557460 h 2842618"/>
                <a:gd name="connsiteX3" fmla="*/ 0 w 3204356"/>
                <a:gd name="connsiteY3" fmla="*/ 2557460 h 2842618"/>
                <a:gd name="connsiteX0" fmla="*/ 0 w 3303164"/>
                <a:gd name="connsiteY0" fmla="*/ 2557460 h 3133524"/>
                <a:gd name="connsiteX1" fmla="*/ 1602178 w 3303164"/>
                <a:gd name="connsiteY1" fmla="*/ 0 h 3133524"/>
                <a:gd name="connsiteX2" fmla="*/ 3204356 w 3303164"/>
                <a:gd name="connsiteY2" fmla="*/ 2557460 h 3133524"/>
                <a:gd name="connsiteX3" fmla="*/ 1692188 w 3303164"/>
                <a:gd name="connsiteY3" fmla="*/ 3133524 h 3133524"/>
                <a:gd name="connsiteX4" fmla="*/ 0 w 3303164"/>
                <a:gd name="connsiteY4" fmla="*/ 2557460 h 3133524"/>
                <a:gd name="connsiteX0" fmla="*/ 0 w 3303164"/>
                <a:gd name="connsiteY0" fmla="*/ 2557460 h 3133524"/>
                <a:gd name="connsiteX1" fmla="*/ 1602178 w 3303164"/>
                <a:gd name="connsiteY1" fmla="*/ 0 h 3133524"/>
                <a:gd name="connsiteX2" fmla="*/ 3204356 w 3303164"/>
                <a:gd name="connsiteY2" fmla="*/ 2557460 h 3133524"/>
                <a:gd name="connsiteX3" fmla="*/ 1836204 w 3303164"/>
                <a:gd name="connsiteY3" fmla="*/ 3133524 h 3133524"/>
                <a:gd name="connsiteX4" fmla="*/ 0 w 3303164"/>
                <a:gd name="connsiteY4" fmla="*/ 2557460 h 3133524"/>
                <a:gd name="connsiteX0" fmla="*/ 0 w 3303164"/>
                <a:gd name="connsiteY0" fmla="*/ 2557460 h 2993130"/>
                <a:gd name="connsiteX1" fmla="*/ 1602178 w 3303164"/>
                <a:gd name="connsiteY1" fmla="*/ 0 h 2993130"/>
                <a:gd name="connsiteX2" fmla="*/ 3204356 w 3303164"/>
                <a:gd name="connsiteY2" fmla="*/ 2557460 h 2993130"/>
                <a:gd name="connsiteX3" fmla="*/ 1764196 w 3303164"/>
                <a:gd name="connsiteY3" fmla="*/ 2773484 h 2993130"/>
                <a:gd name="connsiteX4" fmla="*/ 0 w 3303164"/>
                <a:gd name="connsiteY4" fmla="*/ 2557460 h 2993130"/>
                <a:gd name="connsiteX0" fmla="*/ 0 w 3303164"/>
                <a:gd name="connsiteY0" fmla="*/ 2557460 h 3169528"/>
                <a:gd name="connsiteX1" fmla="*/ 1602178 w 3303164"/>
                <a:gd name="connsiteY1" fmla="*/ 0 h 3169528"/>
                <a:gd name="connsiteX2" fmla="*/ 3204356 w 3303164"/>
                <a:gd name="connsiteY2" fmla="*/ 2557460 h 3169528"/>
                <a:gd name="connsiteX3" fmla="*/ 1584176 w 3303164"/>
                <a:gd name="connsiteY3" fmla="*/ 3169528 h 3169528"/>
                <a:gd name="connsiteX4" fmla="*/ 0 w 3303164"/>
                <a:gd name="connsiteY4" fmla="*/ 2557460 h 3169528"/>
                <a:gd name="connsiteX0" fmla="*/ 0 w 3159148"/>
                <a:gd name="connsiteY0" fmla="*/ 2557460 h 3199531"/>
                <a:gd name="connsiteX1" fmla="*/ 1602178 w 3159148"/>
                <a:gd name="connsiteY1" fmla="*/ 0 h 3199531"/>
                <a:gd name="connsiteX2" fmla="*/ 3060340 w 3159148"/>
                <a:gd name="connsiteY2" fmla="*/ 2377440 h 3199531"/>
                <a:gd name="connsiteX3" fmla="*/ 1584176 w 3159148"/>
                <a:gd name="connsiteY3" fmla="*/ 3169528 h 3199531"/>
                <a:gd name="connsiteX4" fmla="*/ 0 w 3159148"/>
                <a:gd name="connsiteY4" fmla="*/ 2557460 h 3199531"/>
                <a:gd name="connsiteX0" fmla="*/ 0 w 3015132"/>
                <a:gd name="connsiteY0" fmla="*/ 2449448 h 3181529"/>
                <a:gd name="connsiteX1" fmla="*/ 1458162 w 3015132"/>
                <a:gd name="connsiteY1" fmla="*/ 0 h 3181529"/>
                <a:gd name="connsiteX2" fmla="*/ 2916324 w 3015132"/>
                <a:gd name="connsiteY2" fmla="*/ 2377440 h 3181529"/>
                <a:gd name="connsiteX3" fmla="*/ 1440160 w 3015132"/>
                <a:gd name="connsiteY3" fmla="*/ 3169528 h 3181529"/>
                <a:gd name="connsiteX4" fmla="*/ 0 w 3015132"/>
                <a:gd name="connsiteY4" fmla="*/ 2449448 h 3181529"/>
                <a:gd name="connsiteX0" fmla="*/ 0 w 3015132"/>
                <a:gd name="connsiteY0" fmla="*/ 2449448 h 3037513"/>
                <a:gd name="connsiteX1" fmla="*/ 1458162 w 3015132"/>
                <a:gd name="connsiteY1" fmla="*/ 0 h 3037513"/>
                <a:gd name="connsiteX2" fmla="*/ 2916324 w 3015132"/>
                <a:gd name="connsiteY2" fmla="*/ 2377440 h 3037513"/>
                <a:gd name="connsiteX3" fmla="*/ 1548172 w 3015132"/>
                <a:gd name="connsiteY3" fmla="*/ 3025512 h 3037513"/>
                <a:gd name="connsiteX4" fmla="*/ 0 w 3015132"/>
                <a:gd name="connsiteY4" fmla="*/ 2449448 h 3037513"/>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3374"/>
                <a:gd name="connsiteX1" fmla="*/ 1458162 w 3015132"/>
                <a:gd name="connsiteY1" fmla="*/ 0 h 3163374"/>
                <a:gd name="connsiteX2" fmla="*/ 2916324 w 3015132"/>
                <a:gd name="connsiteY2" fmla="*/ 2377440 h 3163374"/>
                <a:gd name="connsiteX3" fmla="*/ 1489403 w 3015132"/>
                <a:gd name="connsiteY3" fmla="*/ 3151373 h 3163374"/>
                <a:gd name="connsiteX4" fmla="*/ 0 w 3015132"/>
                <a:gd name="connsiteY4" fmla="*/ 2449448 h 3163374"/>
                <a:gd name="connsiteX0" fmla="*/ 0 w 3015132"/>
                <a:gd name="connsiteY0" fmla="*/ 2449448 h 3168657"/>
                <a:gd name="connsiteX1" fmla="*/ 1458162 w 3015132"/>
                <a:gd name="connsiteY1" fmla="*/ 0 h 3168657"/>
                <a:gd name="connsiteX2" fmla="*/ 2916324 w 3015132"/>
                <a:gd name="connsiteY2" fmla="*/ 2377440 h 3168657"/>
                <a:gd name="connsiteX3" fmla="*/ 1489403 w 3015132"/>
                <a:gd name="connsiteY3" fmla="*/ 3151373 h 3168657"/>
                <a:gd name="connsiteX4" fmla="*/ 0 w 3015132"/>
                <a:gd name="connsiteY4" fmla="*/ 2449448 h 3168657"/>
                <a:gd name="connsiteX0" fmla="*/ 0 w 2942478"/>
                <a:gd name="connsiteY0" fmla="*/ 2430258 h 3168657"/>
                <a:gd name="connsiteX1" fmla="*/ 1385508 w 2942478"/>
                <a:gd name="connsiteY1" fmla="*/ 0 h 3168657"/>
                <a:gd name="connsiteX2" fmla="*/ 2843670 w 2942478"/>
                <a:gd name="connsiteY2" fmla="*/ 2377440 h 3168657"/>
                <a:gd name="connsiteX3" fmla="*/ 1416749 w 2942478"/>
                <a:gd name="connsiteY3" fmla="*/ 3151373 h 3168657"/>
                <a:gd name="connsiteX4" fmla="*/ 0 w 2942478"/>
                <a:gd name="connsiteY4" fmla="*/ 2430258 h 3168657"/>
                <a:gd name="connsiteX0" fmla="*/ 0 w 2859652"/>
                <a:gd name="connsiteY0" fmla="*/ 2430258 h 3168657"/>
                <a:gd name="connsiteX1" fmla="*/ 1385508 w 2859652"/>
                <a:gd name="connsiteY1" fmla="*/ 0 h 3168657"/>
                <a:gd name="connsiteX2" fmla="*/ 2760844 w 2859652"/>
                <a:gd name="connsiteY2" fmla="*/ 2354352 h 3168657"/>
                <a:gd name="connsiteX3" fmla="*/ 1416749 w 2859652"/>
                <a:gd name="connsiteY3" fmla="*/ 3151373 h 3168657"/>
                <a:gd name="connsiteX4" fmla="*/ 0 w 2859652"/>
                <a:gd name="connsiteY4" fmla="*/ 2430258 h 3168657"/>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59652"/>
                <a:gd name="connsiteY0" fmla="*/ 2430258 h 3130705"/>
                <a:gd name="connsiteX1" fmla="*/ 1385508 w 2859652"/>
                <a:gd name="connsiteY1" fmla="*/ 0 h 3130705"/>
                <a:gd name="connsiteX2" fmla="*/ 2760844 w 2859652"/>
                <a:gd name="connsiteY2" fmla="*/ 2354352 h 3130705"/>
                <a:gd name="connsiteX3" fmla="*/ 1453076 w 2859652"/>
                <a:gd name="connsiteY3" fmla="*/ 3113421 h 3130705"/>
                <a:gd name="connsiteX4" fmla="*/ 0 w 2859652"/>
                <a:gd name="connsiteY4" fmla="*/ 2430258 h 3130705"/>
                <a:gd name="connsiteX0" fmla="*/ 0 w 2813425"/>
                <a:gd name="connsiteY0" fmla="*/ 2430258 h 3130705"/>
                <a:gd name="connsiteX1" fmla="*/ 1385508 w 2813425"/>
                <a:gd name="connsiteY1" fmla="*/ 0 h 3130705"/>
                <a:gd name="connsiteX2" fmla="*/ 2714617 w 2813425"/>
                <a:gd name="connsiteY2" fmla="*/ 2354353 h 3130705"/>
                <a:gd name="connsiteX3" fmla="*/ 1453076 w 2813425"/>
                <a:gd name="connsiteY3" fmla="*/ 3113421 h 3130705"/>
                <a:gd name="connsiteX4" fmla="*/ 0 w 2813425"/>
                <a:gd name="connsiteY4" fmla="*/ 2430258 h 3130705"/>
                <a:gd name="connsiteX0" fmla="*/ 0 w 2740771"/>
                <a:gd name="connsiteY0" fmla="*/ 2468213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68213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40771"/>
                <a:gd name="connsiteY0" fmla="*/ 2430260 h 3130705"/>
                <a:gd name="connsiteX1" fmla="*/ 1312854 w 2740771"/>
                <a:gd name="connsiteY1" fmla="*/ 0 h 3130705"/>
                <a:gd name="connsiteX2" fmla="*/ 2641963 w 2740771"/>
                <a:gd name="connsiteY2" fmla="*/ 2354353 h 3130705"/>
                <a:gd name="connsiteX3" fmla="*/ 1380422 w 2740771"/>
                <a:gd name="connsiteY3" fmla="*/ 3113421 h 3130705"/>
                <a:gd name="connsiteX4" fmla="*/ 0 w 2740771"/>
                <a:gd name="connsiteY4" fmla="*/ 2430260 h 3130705"/>
                <a:gd name="connsiteX0" fmla="*/ 0 w 2714345"/>
                <a:gd name="connsiteY0" fmla="*/ 2430260 h 3130705"/>
                <a:gd name="connsiteX1" fmla="*/ 1286428 w 2714345"/>
                <a:gd name="connsiteY1" fmla="*/ 0 h 3130705"/>
                <a:gd name="connsiteX2" fmla="*/ 2615537 w 2714345"/>
                <a:gd name="connsiteY2" fmla="*/ 2354353 h 3130705"/>
                <a:gd name="connsiteX3" fmla="*/ 1353996 w 2714345"/>
                <a:gd name="connsiteY3" fmla="*/ 3113421 h 3130705"/>
                <a:gd name="connsiteX4" fmla="*/ 0 w 2714345"/>
                <a:gd name="connsiteY4" fmla="*/ 2430260 h 3130705"/>
                <a:gd name="connsiteX0" fmla="*/ 0 w 2714345"/>
                <a:gd name="connsiteY0" fmla="*/ 2430260 h 3130705"/>
                <a:gd name="connsiteX1" fmla="*/ 1286428 w 2714345"/>
                <a:gd name="connsiteY1" fmla="*/ 0 h 3130705"/>
                <a:gd name="connsiteX2" fmla="*/ 2615537 w 2714345"/>
                <a:gd name="connsiteY2" fmla="*/ 2430260 h 3130705"/>
                <a:gd name="connsiteX3" fmla="*/ 1353996 w 2714345"/>
                <a:gd name="connsiteY3" fmla="*/ 3113421 h 3130705"/>
                <a:gd name="connsiteX4" fmla="*/ 0 w 2714345"/>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286428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8"/>
                <a:gd name="connsiteY0" fmla="*/ 2430260 h 3130705"/>
                <a:gd name="connsiteX1" fmla="*/ 1328104 w 2656208"/>
                <a:gd name="connsiteY1" fmla="*/ 0 h 3130705"/>
                <a:gd name="connsiteX2" fmla="*/ 2615537 w 2656208"/>
                <a:gd name="connsiteY2" fmla="*/ 2430260 h 3130705"/>
                <a:gd name="connsiteX3" fmla="*/ 1353996 w 2656208"/>
                <a:gd name="connsiteY3" fmla="*/ 3113421 h 3130705"/>
                <a:gd name="connsiteX4" fmla="*/ 0 w 2656208"/>
                <a:gd name="connsiteY4" fmla="*/ 2430260 h 3130705"/>
                <a:gd name="connsiteX0" fmla="*/ 0 w 2656207"/>
                <a:gd name="connsiteY0" fmla="*/ 2430260 h 3130705"/>
                <a:gd name="connsiteX1" fmla="*/ 1328104 w 2656207"/>
                <a:gd name="connsiteY1" fmla="*/ 0 h 3130705"/>
                <a:gd name="connsiteX2" fmla="*/ 2615536 w 2656207"/>
                <a:gd name="connsiteY2" fmla="*/ 2430261 h 3130705"/>
                <a:gd name="connsiteX3" fmla="*/ 1353996 w 2656207"/>
                <a:gd name="connsiteY3" fmla="*/ 3113421 h 3130705"/>
                <a:gd name="connsiteX4" fmla="*/ 0 w 2656207"/>
                <a:gd name="connsiteY4" fmla="*/ 2430260 h 3130705"/>
                <a:gd name="connsiteX0" fmla="*/ 0 w 2656208"/>
                <a:gd name="connsiteY0" fmla="*/ 2430260 h 3130705"/>
                <a:gd name="connsiteX1" fmla="*/ 1328104 w 2656208"/>
                <a:gd name="connsiteY1" fmla="*/ 0 h 3130705"/>
                <a:gd name="connsiteX2" fmla="*/ 2615537 w 2656208"/>
                <a:gd name="connsiteY2" fmla="*/ 2430261 h 3130705"/>
                <a:gd name="connsiteX3" fmla="*/ 1353996 w 2656208"/>
                <a:gd name="connsiteY3" fmla="*/ 3113421 h 3130705"/>
                <a:gd name="connsiteX4" fmla="*/ 0 w 2656208"/>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53996 w 2632093"/>
                <a:gd name="connsiteY3" fmla="*/ 3113421 h 3130705"/>
                <a:gd name="connsiteX4" fmla="*/ 0 w 2632093"/>
                <a:gd name="connsiteY4" fmla="*/ 2430260 h 3130705"/>
                <a:gd name="connsiteX0" fmla="*/ 0 w 2632093"/>
                <a:gd name="connsiteY0" fmla="*/ 2430260 h 3130705"/>
                <a:gd name="connsiteX1" fmla="*/ 1328104 w 2632093"/>
                <a:gd name="connsiteY1" fmla="*/ 0 h 3130705"/>
                <a:gd name="connsiteX2" fmla="*/ 2591422 w 2632093"/>
                <a:gd name="connsiteY2" fmla="*/ 2430261 h 3130705"/>
                <a:gd name="connsiteX3" fmla="*/ 1328104 w 2632093"/>
                <a:gd name="connsiteY3" fmla="*/ 3113421 h 3130705"/>
                <a:gd name="connsiteX4" fmla="*/ 0 w 2632093"/>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90746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293568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28104 w 2672764"/>
                <a:gd name="connsiteY3" fmla="*/ 3113421 h 3130705"/>
                <a:gd name="connsiteX4" fmla="*/ 0 w 2672764"/>
                <a:gd name="connsiteY4" fmla="*/ 2430260 h 3130705"/>
                <a:gd name="connsiteX0" fmla="*/ 0 w 2672764"/>
                <a:gd name="connsiteY0" fmla="*/ 2430260 h 3130705"/>
                <a:gd name="connsiteX1" fmla="*/ 1328104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 name="connsiteX0" fmla="*/ 0 w 2672764"/>
                <a:gd name="connsiteY0" fmla="*/ 2430260 h 3130705"/>
                <a:gd name="connsiteX1" fmla="*/ 1317132 w 2672764"/>
                <a:gd name="connsiteY1" fmla="*/ 0 h 3130705"/>
                <a:gd name="connsiteX2" fmla="*/ 2632093 w 2672764"/>
                <a:gd name="connsiteY2" fmla="*/ 2430261 h 3130705"/>
                <a:gd name="connsiteX3" fmla="*/ 1317132 w 2672764"/>
                <a:gd name="connsiteY3" fmla="*/ 3113421 h 3130705"/>
                <a:gd name="connsiteX4" fmla="*/ 0 w 2672764"/>
                <a:gd name="connsiteY4" fmla="*/ 2430260 h 313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764" h="3130705">
                  <a:moveTo>
                    <a:pt x="0" y="2430260"/>
                  </a:moveTo>
                  <a:lnTo>
                    <a:pt x="1317132" y="0"/>
                  </a:lnTo>
                  <a:lnTo>
                    <a:pt x="2632093" y="2430261"/>
                  </a:lnTo>
                  <a:cubicBezTo>
                    <a:pt x="2672764" y="2797764"/>
                    <a:pt x="1915546" y="3116757"/>
                    <a:pt x="1317132" y="3113421"/>
                  </a:cubicBezTo>
                  <a:cubicBezTo>
                    <a:pt x="731796" y="3130705"/>
                    <a:pt x="69252" y="2906827"/>
                    <a:pt x="0" y="2430260"/>
                  </a:cubicBezTo>
                  <a:close/>
                </a:path>
              </a:pathLst>
            </a:custGeom>
            <a:gradFill rotWithShape="1">
              <a:gsLst>
                <a:gs pos="0">
                  <a:srgbClr val="35AC46">
                    <a:tint val="100000"/>
                    <a:shade val="100000"/>
                    <a:satMod val="130000"/>
                    <a:alpha val="60000"/>
                  </a:srgbClr>
                </a:gs>
                <a:gs pos="100000">
                  <a:srgbClr val="35AC46">
                    <a:tint val="50000"/>
                    <a:shade val="100000"/>
                    <a:satMod val="350000"/>
                    <a:alpha val="20000"/>
                  </a:srgbClr>
                </a:gs>
              </a:gsLst>
              <a:lin ang="0" scaled="0"/>
            </a:gradFill>
            <a:ln w="9525" cap="flat" cmpd="sng" algn="ctr">
              <a:solidFill>
                <a:srgbClr val="35AC46">
                  <a:lumMod val="50000"/>
                </a:srgbClr>
              </a:solidFill>
              <a:prstDash val="solid"/>
              <a:headEnd type="none" w="med" len="med"/>
              <a:tailEnd type="none" w="med" len="med"/>
            </a:ln>
            <a:effectLst>
              <a:outerShdw blurRad="50800" dist="38100" dir="5400000" algn="t" rotWithShape="0">
                <a:prstClr val="black">
                  <a:alpha val="40000"/>
                </a:prstClr>
              </a:outerShdw>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14" name="Arc 13">
              <a:extLst>
                <a:ext uri="{FF2B5EF4-FFF2-40B4-BE49-F238E27FC236}">
                  <a16:creationId xmlns:a16="http://schemas.microsoft.com/office/drawing/2014/main" id="{928B48B9-7880-4E86-8776-7F16F75B75A6}"/>
                </a:ext>
              </a:extLst>
            </p:cNvPr>
            <p:cNvSpPr>
              <a:spLocks noChangeAspect="1"/>
            </p:cNvSpPr>
            <p:nvPr/>
          </p:nvSpPr>
          <p:spPr bwMode="auto">
            <a:xfrm rot="10800000">
              <a:off x="7792074" y="4042433"/>
              <a:ext cx="1993392" cy="731520"/>
            </a:xfrm>
            <a:prstGeom prst="arc">
              <a:avLst>
                <a:gd name="adj1" fmla="val 10795725"/>
                <a:gd name="adj2" fmla="val 8838"/>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nvGrpSpPr>
          <p:cNvPr id="73" name="Group 72">
            <a:extLst>
              <a:ext uri="{FF2B5EF4-FFF2-40B4-BE49-F238E27FC236}">
                <a16:creationId xmlns:a16="http://schemas.microsoft.com/office/drawing/2014/main" id="{4B4C0544-FB89-4E21-B9BA-4E8A85C8C45F}"/>
              </a:ext>
            </a:extLst>
          </p:cNvPr>
          <p:cNvGrpSpPr>
            <a:grpSpLocks noChangeAspect="1"/>
          </p:cNvGrpSpPr>
          <p:nvPr/>
        </p:nvGrpSpPr>
        <p:grpSpPr>
          <a:xfrm>
            <a:off x="3170583" y="4297675"/>
            <a:ext cx="1592471" cy="1851660"/>
            <a:chOff x="3146775" y="2376862"/>
            <a:chExt cx="2566588" cy="2984325"/>
          </a:xfrm>
        </p:grpSpPr>
        <p:sp>
          <p:nvSpPr>
            <p:cNvPr id="55" name="Oval 54">
              <a:extLst>
                <a:ext uri="{FF2B5EF4-FFF2-40B4-BE49-F238E27FC236}">
                  <a16:creationId xmlns:a16="http://schemas.microsoft.com/office/drawing/2014/main" id="{F2300EB6-03B2-4EE1-8010-F2711FB8AF38}"/>
                </a:ext>
              </a:extLst>
            </p:cNvPr>
            <p:cNvSpPr>
              <a:spLocks noChangeAspect="1"/>
            </p:cNvSpPr>
            <p:nvPr/>
          </p:nvSpPr>
          <p:spPr bwMode="auto">
            <a:xfrm>
              <a:off x="3287030"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7" name="Picture 2" descr="D:\GIS\General\Generic grids\Export\Globe_orthographic_oblique.png">
              <a:extLst>
                <a:ext uri="{FF2B5EF4-FFF2-40B4-BE49-F238E27FC236}">
                  <a16:creationId xmlns:a16="http://schemas.microsoft.com/office/drawing/2014/main" id="{4F87017C-F027-4AF2-9E85-42FB0D59CFE5}"/>
                </a:ext>
              </a:extLst>
            </p:cNvPr>
            <p:cNvPicPr>
              <a:picLocks noChangeAspect="1" noChangeArrowheads="1"/>
            </p:cNvPicPr>
            <p:nvPr/>
          </p:nvPicPr>
          <p:blipFill>
            <a:blip r:embed="rId3" cstate="print"/>
            <a:srcRect l="4400" t="4400" r="4400" b="4400"/>
            <a:stretch>
              <a:fillRect/>
            </a:stretch>
          </p:blipFill>
          <p:spPr bwMode="auto">
            <a:xfrm>
              <a:off x="3287070" y="2377440"/>
              <a:ext cx="2285998" cy="2286000"/>
            </a:xfrm>
            <a:prstGeom prst="rect">
              <a:avLst/>
            </a:prstGeom>
            <a:noFill/>
          </p:spPr>
        </p:pic>
        <p:sp>
          <p:nvSpPr>
            <p:cNvPr id="62" name="Can 193">
              <a:extLst>
                <a:ext uri="{FF2B5EF4-FFF2-40B4-BE49-F238E27FC236}">
                  <a16:creationId xmlns:a16="http://schemas.microsoft.com/office/drawing/2014/main" id="{B6AD9960-E8FC-4303-AF4C-6E6465312C53}"/>
                </a:ext>
              </a:extLst>
            </p:cNvPr>
            <p:cNvSpPr/>
            <p:nvPr/>
          </p:nvSpPr>
          <p:spPr bwMode="auto">
            <a:xfrm rot="5400000">
              <a:off x="3287070" y="2236567"/>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14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grpSp>
          <p:nvGrpSpPr>
            <p:cNvPr id="63" name="Group 197">
              <a:extLst>
                <a:ext uri="{FF2B5EF4-FFF2-40B4-BE49-F238E27FC236}">
                  <a16:creationId xmlns:a16="http://schemas.microsoft.com/office/drawing/2014/main" id="{0BB1503F-AECA-4B1B-96B1-2E068EF8617C}"/>
                </a:ext>
              </a:extLst>
            </p:cNvPr>
            <p:cNvGrpSpPr/>
            <p:nvPr/>
          </p:nvGrpSpPr>
          <p:grpSpPr>
            <a:xfrm>
              <a:off x="4043701" y="2376866"/>
              <a:ext cx="1117848" cy="2984321"/>
              <a:chOff x="4139951" y="2376866"/>
              <a:chExt cx="1117848" cy="2984321"/>
            </a:xfrm>
          </p:grpSpPr>
          <p:sp>
            <p:nvSpPr>
              <p:cNvPr id="64" name="Arc 63">
                <a:extLst>
                  <a:ext uri="{FF2B5EF4-FFF2-40B4-BE49-F238E27FC236}">
                    <a16:creationId xmlns:a16="http://schemas.microsoft.com/office/drawing/2014/main" id="{A825FAAD-DF3D-4A8B-97FE-BCB48883C729}"/>
                  </a:ext>
                </a:extLst>
              </p:cNvPr>
              <p:cNvSpPr/>
              <p:nvPr/>
            </p:nvSpPr>
            <p:spPr bwMode="auto">
              <a:xfrm rot="16200000">
                <a:off x="3613032" y="3631884"/>
                <a:ext cx="1557896" cy="504056"/>
              </a:xfrm>
              <a:prstGeom prst="arc">
                <a:avLst>
                  <a:gd name="adj1" fmla="val 10795725"/>
                  <a:gd name="adj2" fmla="val 1635553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sp>
            <p:nvSpPr>
              <p:cNvPr id="65" name="Arc 64">
                <a:extLst>
                  <a:ext uri="{FF2B5EF4-FFF2-40B4-BE49-F238E27FC236}">
                    <a16:creationId xmlns:a16="http://schemas.microsoft.com/office/drawing/2014/main" id="{DD541338-A2BA-464C-907B-7771E472B756}"/>
                  </a:ext>
                </a:extLst>
              </p:cNvPr>
              <p:cNvSpPr/>
              <p:nvPr/>
            </p:nvSpPr>
            <p:spPr bwMode="auto">
              <a:xfrm rot="5400000">
                <a:off x="3206714" y="3310103"/>
                <a:ext cx="2984321" cy="1117848"/>
              </a:xfrm>
              <a:prstGeom prst="arc">
                <a:avLst>
                  <a:gd name="adj1" fmla="val 5386055"/>
                  <a:gd name="adj2" fmla="val 10701229"/>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grpSp>
      <p:grpSp>
        <p:nvGrpSpPr>
          <p:cNvPr id="74" name="Group 73">
            <a:extLst>
              <a:ext uri="{FF2B5EF4-FFF2-40B4-BE49-F238E27FC236}">
                <a16:creationId xmlns:a16="http://schemas.microsoft.com/office/drawing/2014/main" id="{6A1CF75B-E240-4921-A41E-0C043DADCF8D}"/>
              </a:ext>
            </a:extLst>
          </p:cNvPr>
          <p:cNvGrpSpPr>
            <a:grpSpLocks noChangeAspect="1"/>
          </p:cNvGrpSpPr>
          <p:nvPr/>
        </p:nvGrpSpPr>
        <p:grpSpPr>
          <a:xfrm>
            <a:off x="6353126" y="4227423"/>
            <a:ext cx="1356294" cy="1508760"/>
            <a:chOff x="6278958" y="2234374"/>
            <a:chExt cx="2307227" cy="2566588"/>
          </a:xfrm>
        </p:grpSpPr>
        <p:sp>
          <p:nvSpPr>
            <p:cNvPr id="56" name="Oval 55">
              <a:extLst>
                <a:ext uri="{FF2B5EF4-FFF2-40B4-BE49-F238E27FC236}">
                  <a16:creationId xmlns:a16="http://schemas.microsoft.com/office/drawing/2014/main" id="{DC41003F-539E-46E2-86DC-BC436D87CA93}"/>
                </a:ext>
              </a:extLst>
            </p:cNvPr>
            <p:cNvSpPr>
              <a:spLocks noChangeAspect="1"/>
            </p:cNvSpPr>
            <p:nvPr/>
          </p:nvSpPr>
          <p:spPr bwMode="auto">
            <a:xfrm>
              <a:off x="6300147" y="2377440"/>
              <a:ext cx="2286000" cy="2286000"/>
            </a:xfrm>
            <a:prstGeom prst="ellipse">
              <a:avLst/>
            </a:prstGeom>
            <a:gradFill rotWithShape="1">
              <a:gsLst>
                <a:gs pos="0">
                  <a:srgbClr val="007AC2">
                    <a:alpha val="80000"/>
                  </a:srgbClr>
                </a:gs>
                <a:gs pos="100000">
                  <a:srgbClr val="007AC2">
                    <a:lumMod val="20000"/>
                    <a:lumOff val="80000"/>
                  </a:srgbClr>
                </a:gs>
              </a:gsLst>
              <a:lin ang="19800000" scaled="0"/>
            </a:gradFill>
            <a:ln w="6350" cap="flat" cmpd="sng" algn="ctr">
              <a:solidFill>
                <a:srgbClr val="007AC2"/>
              </a:solidFill>
              <a:prstDash val="soli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marL="0" marR="0" lvl="0" indent="0" algn="ctr" defTabSz="3429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pic>
          <p:nvPicPr>
            <p:cNvPr id="58" name="Picture 2" descr="D:\GIS\General\Generic grids\Export\Globe_orthographic_oblique.png">
              <a:extLst>
                <a:ext uri="{FF2B5EF4-FFF2-40B4-BE49-F238E27FC236}">
                  <a16:creationId xmlns:a16="http://schemas.microsoft.com/office/drawing/2014/main" id="{BFF4D75E-6171-4DB8-952A-2B5BCF1C30BD}"/>
                </a:ext>
              </a:extLst>
            </p:cNvPr>
            <p:cNvPicPr>
              <a:picLocks noChangeAspect="1" noChangeArrowheads="1"/>
            </p:cNvPicPr>
            <p:nvPr/>
          </p:nvPicPr>
          <p:blipFill>
            <a:blip r:embed="rId3" cstate="print"/>
            <a:srcRect l="4400" t="4400" r="4400" b="4400"/>
            <a:stretch>
              <a:fillRect/>
            </a:stretch>
          </p:blipFill>
          <p:spPr bwMode="auto">
            <a:xfrm>
              <a:off x="6300187" y="2377440"/>
              <a:ext cx="2285998" cy="2286000"/>
            </a:xfrm>
            <a:prstGeom prst="rect">
              <a:avLst/>
            </a:prstGeom>
            <a:noFill/>
          </p:spPr>
        </p:pic>
        <p:sp>
          <p:nvSpPr>
            <p:cNvPr id="66" name="Can 195">
              <a:extLst>
                <a:ext uri="{FF2B5EF4-FFF2-40B4-BE49-F238E27FC236}">
                  <a16:creationId xmlns:a16="http://schemas.microsoft.com/office/drawing/2014/main" id="{3EC19A82-9566-43BB-8253-CFBFEDD1294F}"/>
                </a:ext>
              </a:extLst>
            </p:cNvPr>
            <p:cNvSpPr/>
            <p:nvPr/>
          </p:nvSpPr>
          <p:spPr bwMode="auto">
            <a:xfrm rot="2400000">
              <a:off x="6295308" y="2234374"/>
              <a:ext cx="2285998" cy="2566588"/>
            </a:xfrm>
            <a:prstGeom prst="can">
              <a:avLst>
                <a:gd name="adj" fmla="val 32842"/>
              </a:avLst>
            </a:prstGeom>
            <a:gradFill flip="none" rotWithShape="1">
              <a:gsLst>
                <a:gs pos="0">
                  <a:srgbClr val="35AC46">
                    <a:tint val="100000"/>
                    <a:shade val="100000"/>
                    <a:satMod val="130000"/>
                    <a:alpha val="60000"/>
                  </a:srgbClr>
                </a:gs>
                <a:gs pos="100000">
                  <a:srgbClr val="35AC46">
                    <a:tint val="50000"/>
                    <a:shade val="100000"/>
                    <a:satMod val="350000"/>
                    <a:alpha val="10000"/>
                  </a:srgbClr>
                </a:gs>
              </a:gsLst>
              <a:lin ang="19800000" scaled="0"/>
              <a:tileRect/>
            </a:gradFill>
            <a:ln w="9525" cap="flat" cmpd="sng" algn="ctr">
              <a:solidFill>
                <a:srgbClr val="35AC46">
                  <a:lumMod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68580" tIns="34290" rIns="68580" bIns="34290" numCol="1" rtlCol="0" anchor="ctr" anchorCtr="0" compatLnSpc="1">
              <a:prstTxWarp prst="textNoShape">
                <a:avLst/>
              </a:prstTxWarp>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050" b="1" i="0" u="none" strike="noStrike" kern="0" cap="none" spc="0" normalizeH="0" baseline="0" noProof="0" dirty="0">
                <a:ln>
                  <a:noFill/>
                </a:ln>
                <a:solidFill>
                  <a:srgbClr val="000000"/>
                </a:solidFill>
                <a:effectLst/>
                <a:uLnTx/>
                <a:uFillTx/>
                <a:latin typeface="Arial"/>
                <a:ea typeface="ＭＳ Ｐゴシック"/>
                <a:cs typeface="+mn-cs"/>
              </a:endParaRPr>
            </a:p>
          </p:txBody>
        </p:sp>
        <p:sp>
          <p:nvSpPr>
            <p:cNvPr id="67" name="Arc 66">
              <a:extLst>
                <a:ext uri="{FF2B5EF4-FFF2-40B4-BE49-F238E27FC236}">
                  <a16:creationId xmlns:a16="http://schemas.microsoft.com/office/drawing/2014/main" id="{9DF1AC0C-A241-49DD-815D-1BE0FC53F7E0}"/>
                </a:ext>
              </a:extLst>
            </p:cNvPr>
            <p:cNvSpPr/>
            <p:nvPr/>
          </p:nvSpPr>
          <p:spPr bwMode="auto">
            <a:xfrm rot="13200000">
              <a:off x="6278958" y="3178467"/>
              <a:ext cx="2277886" cy="739825"/>
            </a:xfrm>
            <a:prstGeom prst="arc">
              <a:avLst>
                <a:gd name="adj1" fmla="val 10795725"/>
                <a:gd name="adj2" fmla="val 21534505"/>
              </a:avLst>
            </a:prstGeom>
            <a:noFill/>
            <a:ln w="19050" cap="flat" cmpd="sng" algn="ctr">
              <a:solidFill>
                <a:srgbClr val="FF0000"/>
              </a:solidFill>
              <a:prstDash val="solid"/>
              <a:round/>
              <a:headEnd type="none" w="med" len="med"/>
              <a:tailEnd type="none" w="med" len="med"/>
            </a:ln>
            <a:effectLst/>
          </p:spPr>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ＭＳ Ｐゴシック"/>
                <a:cs typeface="Arial" charset="0"/>
              </a:endParaRPr>
            </a:p>
          </p:txBody>
        </p:sp>
      </p:grpSp>
      <p:sp>
        <p:nvSpPr>
          <p:cNvPr id="71" name="TextBox 70">
            <a:extLst>
              <a:ext uri="{FF2B5EF4-FFF2-40B4-BE49-F238E27FC236}">
                <a16:creationId xmlns:a16="http://schemas.microsoft.com/office/drawing/2014/main" id="{E07AC1D6-2966-45F5-8424-15169C15DC0C}"/>
              </a:ext>
            </a:extLst>
          </p:cNvPr>
          <p:cNvSpPr txBox="1"/>
          <p:nvPr/>
        </p:nvSpPr>
        <p:spPr>
          <a:xfrm>
            <a:off x="4774893" y="4023360"/>
            <a:ext cx="119423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Transverse Mercator (TM)</a:t>
            </a:r>
          </a:p>
        </p:txBody>
      </p:sp>
      <p:sp>
        <p:nvSpPr>
          <p:cNvPr id="72" name="TextBox 71">
            <a:extLst>
              <a:ext uri="{FF2B5EF4-FFF2-40B4-BE49-F238E27FC236}">
                <a16:creationId xmlns:a16="http://schemas.microsoft.com/office/drawing/2014/main" id="{B22077A9-1B53-40B1-A16E-BAF57D251AE6}"/>
              </a:ext>
            </a:extLst>
          </p:cNvPr>
          <p:cNvSpPr txBox="1"/>
          <p:nvPr/>
        </p:nvSpPr>
        <p:spPr>
          <a:xfrm>
            <a:off x="7850583" y="4023360"/>
            <a:ext cx="962369" cy="738664"/>
          </a:xfrm>
          <a:prstGeom prst="rect">
            <a:avLst/>
          </a:prstGeom>
          <a:noFill/>
          <a:effectLst/>
        </p:spPr>
        <p:txBody>
          <a:bodyPr wrap="square" lIns="0" tIns="0" rIns="0" bIns="0"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Oblique Mercator (OM)</a:t>
            </a:r>
          </a:p>
        </p:txBody>
      </p:sp>
      <p:sp>
        <p:nvSpPr>
          <p:cNvPr id="75" name="TextBox 74">
            <a:extLst>
              <a:ext uri="{FF2B5EF4-FFF2-40B4-BE49-F238E27FC236}">
                <a16:creationId xmlns:a16="http://schemas.microsoft.com/office/drawing/2014/main" id="{E096D85D-0587-45C8-BDF2-4969C434C507}"/>
              </a:ext>
            </a:extLst>
          </p:cNvPr>
          <p:cNvSpPr txBox="1"/>
          <p:nvPr/>
        </p:nvSpPr>
        <p:spPr>
          <a:xfrm>
            <a:off x="1718164" y="4023360"/>
            <a:ext cx="1076828" cy="984885"/>
          </a:xfrm>
          <a:prstGeom prst="rect">
            <a:avLst/>
          </a:prstGeom>
          <a:noFill/>
          <a:effectLst/>
        </p:spPr>
        <p:txBody>
          <a:bodyPr wrap="square" lIns="0" tIns="0" rIns="0" bIns="0" rtlCol="0">
            <a:spAutoFit/>
          </a:bodyPr>
          <a:lstStyle/>
          <a:p>
            <a:pPr marL="0" marR="0" lvl="0" indent="0" algn="l" defTabSz="3429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ＭＳ Ｐゴシック"/>
                <a:cs typeface="Arial" charset="0"/>
              </a:rPr>
              <a:t>Lambert Conformal Conic (LCC)</a:t>
            </a:r>
          </a:p>
        </p:txBody>
      </p:sp>
    </p:spTree>
    <p:extLst>
      <p:ext uri="{BB962C8B-B14F-4D97-AF65-F5344CB8AC3E}">
        <p14:creationId xmlns:p14="http://schemas.microsoft.com/office/powerpoint/2010/main" val="41280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200" y="1463038"/>
            <a:ext cx="8229600" cy="5212082"/>
          </a:xfrm>
        </p:spPr>
        <p:txBody>
          <a:bodyPr>
            <a:normAutofit fontScale="92500" lnSpcReduction="10000"/>
          </a:bodyPr>
          <a:lstStyle/>
          <a:p>
            <a:r>
              <a:rPr lang="en-US" b="1" dirty="0" smtClean="0"/>
              <a:t>Policy</a:t>
            </a:r>
            <a:endParaRPr lang="en-US" dirty="0"/>
          </a:p>
          <a:p>
            <a:pPr lvl="1"/>
            <a:r>
              <a:rPr lang="en-US" dirty="0"/>
              <a:t>Limited to LCC, TM, and OM projections</a:t>
            </a:r>
          </a:p>
          <a:p>
            <a:pPr lvl="1"/>
            <a:r>
              <a:rPr lang="en-US" dirty="0"/>
              <a:t>Zones designed to reduce distortion at ground</a:t>
            </a:r>
          </a:p>
          <a:p>
            <a:pPr lvl="1"/>
            <a:r>
              <a:rPr lang="en-US" dirty="0"/>
              <a:t>Default zones designed by NGS if no consensus input </a:t>
            </a:r>
          </a:p>
          <a:p>
            <a:pPr lvl="1"/>
            <a:r>
              <a:rPr lang="en-US" dirty="0"/>
              <a:t>Parameters in meters, but feet allowed for output</a:t>
            </a:r>
          </a:p>
          <a:p>
            <a:r>
              <a:rPr lang="en-US" b="1" dirty="0"/>
              <a:t>Procedures</a:t>
            </a:r>
            <a:endParaRPr lang="en-US" dirty="0"/>
          </a:p>
          <a:p>
            <a:pPr lvl="1"/>
            <a:r>
              <a:rPr lang="en-US" dirty="0"/>
              <a:t>Stakeholders must submit requests/proposals</a:t>
            </a:r>
          </a:p>
          <a:p>
            <a:pPr lvl="1"/>
            <a:r>
              <a:rPr lang="en-US" dirty="0"/>
              <a:t>1-parallel LCC and local OM projection definitions</a:t>
            </a:r>
          </a:p>
          <a:p>
            <a:pPr lvl="1"/>
            <a:r>
              <a:rPr lang="en-US" dirty="0"/>
              <a:t>Specified a linear distortion design criterion</a:t>
            </a:r>
          </a:p>
          <a:p>
            <a:pPr lvl="1"/>
            <a:r>
              <a:rPr lang="en-US" dirty="0"/>
              <a:t>Limit NGS designs to minimum of ±50 ppm</a:t>
            </a:r>
          </a:p>
          <a:p>
            <a:pPr lvl="1"/>
            <a:r>
              <a:rPr lang="en-US" dirty="0"/>
              <a:t>50 km min zone size for height range of 250 m or less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ＭＳ Ｐゴシック" charset="0"/>
              </a:rPr>
              <a:t>“Draft” SPCS2022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Policy</a:t>
            </a:r>
            <a:r>
              <a:rPr lang="en-US" sz="4000" dirty="0">
                <a:solidFill>
                  <a:prstClr val="white"/>
                </a:solidFill>
                <a:effectLst>
                  <a:outerShdw blurRad="38100" dist="38100" dir="2700000" algn="tl">
                    <a:srgbClr val="000000">
                      <a:alpha val="43137"/>
                    </a:srgbClr>
                  </a:outerShdw>
                </a:effectLst>
                <a:latin typeface="Calibri"/>
              </a:rPr>
              <a:t> &amp;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Procedures</a:t>
            </a:r>
          </a:p>
        </p:txBody>
      </p:sp>
    </p:spTree>
    <p:extLst>
      <p:ext uri="{BB962C8B-B14F-4D97-AF65-F5344CB8AC3E}">
        <p14:creationId xmlns:p14="http://schemas.microsoft.com/office/powerpoint/2010/main" val="281955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457199" y="1463038"/>
            <a:ext cx="8428617" cy="4744123"/>
          </a:xfrm>
        </p:spPr>
        <p:txBody>
          <a:bodyPr>
            <a:normAutofit fontScale="92500" lnSpcReduction="10000"/>
          </a:bodyPr>
          <a:lstStyle/>
          <a:p>
            <a:pPr marL="0" indent="0">
              <a:buNone/>
            </a:pPr>
            <a:r>
              <a:rPr lang="en-US" b="1" i="1" dirty="0"/>
              <a:t>Summary of main changes</a:t>
            </a:r>
          </a:p>
          <a:p>
            <a:r>
              <a:rPr lang="en-US" dirty="0"/>
              <a:t>Allow “special use” zones</a:t>
            </a:r>
          </a:p>
          <a:p>
            <a:pPr lvl="1"/>
            <a:r>
              <a:rPr lang="en-US" dirty="0"/>
              <a:t>But only for zone areas in more than 1 state</a:t>
            </a:r>
          </a:p>
          <a:p>
            <a:r>
              <a:rPr lang="en-US" dirty="0"/>
              <a:t>NGS will design statewide zone for every state</a:t>
            </a:r>
          </a:p>
          <a:p>
            <a:pPr lvl="1"/>
            <a:r>
              <a:rPr lang="en-US" dirty="0"/>
              <a:t>Also will design default zones if no consensus request for something different from state stakeholders</a:t>
            </a:r>
          </a:p>
          <a:p>
            <a:r>
              <a:rPr lang="en-US" dirty="0"/>
              <a:t>Allow max of 3 layers (1 statewide + 2 multi-zone)</a:t>
            </a:r>
          </a:p>
          <a:p>
            <a:pPr lvl="1"/>
            <a:r>
              <a:rPr lang="en-US" dirty="0"/>
              <a:t>But most states will have 1 or 2 layers</a:t>
            </a:r>
          </a:p>
          <a:p>
            <a:r>
              <a:rPr lang="en-US" dirty="0"/>
              <a:t>Added requirement that all zones be unique</a:t>
            </a:r>
          </a:p>
          <a:p>
            <a:r>
              <a:rPr lang="en-US" dirty="0"/>
              <a:t>Require positive east longitudes</a:t>
            </a:r>
          </a:p>
          <a:p>
            <a:endParaRPr lang="en-US" b="1" i="1" dirty="0"/>
          </a:p>
        </p:txBody>
      </p:sp>
      <p:sp>
        <p:nvSpPr>
          <p:cNvPr id="4" name="Slide Number Placeholder 3">
            <a:extLst>
              <a:ext uri="{FF2B5EF4-FFF2-40B4-BE49-F238E27FC236}">
                <a16:creationId xmlns:a16="http://schemas.microsoft.com/office/drawing/2014/main" id="{D8ADA306-BC23-409C-A7D9-00141FEC3F86}"/>
              </a:ext>
            </a:extLst>
          </p:cNvPr>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4">
            <a:extLst>
              <a:ext uri="{FF2B5EF4-FFF2-40B4-BE49-F238E27FC236}">
                <a16:creationId xmlns:a16="http://schemas.microsoft.com/office/drawing/2014/main" id="{64398F78-D85B-44ED-9B0C-847A0D0014E2}"/>
              </a:ext>
            </a:extLst>
          </p:cNvPr>
          <p:cNvSpPr txBox="1">
            <a:spLocks/>
          </p:cNvSpPr>
          <p:nvPr/>
        </p:nvSpPr>
        <p:spPr>
          <a:xfrm>
            <a:off x="0" y="516960"/>
            <a:ext cx="9144000" cy="707886"/>
          </a:xfrm>
          <a:prstGeom prst="rect">
            <a:avLst/>
          </a:prstGeom>
          <a:solidFill>
            <a:srgbClr val="34549B"/>
          </a:solidFill>
          <a:ln w="12700">
            <a:noFill/>
          </a:ln>
          <a:effectLst>
            <a:outerShdw blurRad="50800" dist="38100" dir="5400000" algn="t" rotWithShape="0">
              <a:prstClr val="black">
                <a:alpha val="80000"/>
              </a:prstClr>
            </a:outerShdw>
          </a:effectLst>
        </p:spPr>
        <p:txBody>
          <a:bodyPr wrap="square">
            <a:spAutoFit/>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Changes to </a:t>
            </a:r>
            <a:r>
              <a:rPr kumimoji="0" lang="en-US" sz="40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charset="0"/>
              </a:rPr>
              <a:t>SPCS2022 Policies</a:t>
            </a:r>
          </a:p>
        </p:txBody>
      </p:sp>
    </p:spTree>
    <p:extLst>
      <p:ext uri="{BB962C8B-B14F-4D97-AF65-F5344CB8AC3E}">
        <p14:creationId xmlns:p14="http://schemas.microsoft.com/office/powerpoint/2010/main" val="364471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29" name="Freeform 53">
            <a:extLst>
              <a:ext uri="{FF2B5EF4-FFF2-40B4-BE49-F238E27FC236}">
                <a16:creationId xmlns:a16="http://schemas.microsoft.com/office/drawing/2014/main" id="{274420AE-CB1E-452C-A153-46536E0B81B3}"/>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65" name="Arc 5">
            <a:extLst>
              <a:ext uri="{FF2B5EF4-FFF2-40B4-BE49-F238E27FC236}">
                <a16:creationId xmlns:a16="http://schemas.microsoft.com/office/drawing/2014/main" id="{06C327F6-0A5D-4E24-8683-979167778019}"/>
              </a:ext>
            </a:extLst>
          </p:cNvPr>
          <p:cNvSpPr>
            <a:spLocks/>
          </p:cNvSpPr>
          <p:nvPr/>
        </p:nvSpPr>
        <p:spPr bwMode="auto">
          <a:xfrm rot="16200000" flipV="1">
            <a:off x="1824105" y="654882"/>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7" name="Arc 5">
            <a:extLst>
              <a:ext uri="{FF2B5EF4-FFF2-40B4-BE49-F238E27FC236}">
                <a16:creationId xmlns:a16="http://schemas.microsoft.com/office/drawing/2014/main" id="{00996072-A3BE-4268-BD99-5507117CDAEE}"/>
              </a:ext>
            </a:extLst>
          </p:cNvPr>
          <p:cNvSpPr>
            <a:spLocks/>
          </p:cNvSpPr>
          <p:nvPr/>
        </p:nvSpPr>
        <p:spPr bwMode="auto">
          <a:xfrm rot="16200000" flipV="1">
            <a:off x="1822519" y="65436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68" name="Straight Connector 67">
            <a:extLst>
              <a:ext uri="{FF2B5EF4-FFF2-40B4-BE49-F238E27FC236}">
                <a16:creationId xmlns:a16="http://schemas.microsoft.com/office/drawing/2014/main" id="{DD85C8C1-1D63-4E60-81C3-D8B0CAABD769}"/>
              </a:ext>
            </a:extLst>
          </p:cNvPr>
          <p:cNvCxnSpPr>
            <a:cxnSpLocks/>
            <a:stCxn id="81" idx="2"/>
            <a:endCxn id="67" idx="2"/>
          </p:cNvCxnSpPr>
          <p:nvPr/>
        </p:nvCxnSpPr>
        <p:spPr>
          <a:xfrm flipH="1">
            <a:off x="4565720" y="3698212"/>
            <a:ext cx="1832617" cy="5160395"/>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719B000-4F54-4661-8559-FB10DB44D89A}"/>
              </a:ext>
            </a:extLst>
          </p:cNvPr>
          <p:cNvCxnSpPr>
            <a:cxnSpLocks/>
            <a:stCxn id="81" idx="0"/>
            <a:endCxn id="67" idx="2"/>
          </p:cNvCxnSpPr>
          <p:nvPr/>
        </p:nvCxnSpPr>
        <p:spPr>
          <a:xfrm flipH="1">
            <a:off x="4565719" y="3478766"/>
            <a:ext cx="939662" cy="53798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40B3E95-9A9C-4099-8377-DDE656E4B025}"/>
              </a:ext>
            </a:extLst>
          </p:cNvPr>
          <p:cNvCxnSpPr>
            <a:cxnSpLocks/>
            <a:endCxn id="67" idx="2"/>
          </p:cNvCxnSpPr>
          <p:nvPr/>
        </p:nvCxnSpPr>
        <p:spPr>
          <a:xfrm flipH="1">
            <a:off x="4565719" y="408336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87ABDB4-F26D-489F-B028-24A825C3464D}"/>
              </a:ext>
            </a:extLst>
          </p:cNvPr>
          <p:cNvCxnSpPr>
            <a:cxnSpLocks/>
            <a:stCxn id="67" idx="2"/>
          </p:cNvCxnSpPr>
          <p:nvPr/>
        </p:nvCxnSpPr>
        <p:spPr>
          <a:xfrm flipV="1">
            <a:off x="4565719" y="409701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4" name="Text Box 14">
            <a:extLst>
              <a:ext uri="{FF2B5EF4-FFF2-40B4-BE49-F238E27FC236}">
                <a16:creationId xmlns:a16="http://schemas.microsoft.com/office/drawing/2014/main" id="{A778D690-A7AE-4E84-BE2C-E355526D5289}"/>
              </a:ext>
            </a:extLst>
          </p:cNvPr>
          <p:cNvSpPr txBox="1">
            <a:spLocks noChangeArrowheads="1"/>
          </p:cNvSpPr>
          <p:nvPr/>
        </p:nvSpPr>
        <p:spPr bwMode="auto">
          <a:xfrm>
            <a:off x="6830045" y="3174680"/>
            <a:ext cx="230926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&gt; ellipsoid distance</a:t>
            </a:r>
          </a:p>
        </p:txBody>
      </p:sp>
      <p:sp>
        <p:nvSpPr>
          <p:cNvPr id="75" name="Text Box 29">
            <a:extLst>
              <a:ext uri="{FF2B5EF4-FFF2-40B4-BE49-F238E27FC236}">
                <a16:creationId xmlns:a16="http://schemas.microsoft.com/office/drawing/2014/main" id="{1E06001A-ADB1-448A-BADB-91435AB9FC27}"/>
              </a:ext>
            </a:extLst>
          </p:cNvPr>
          <p:cNvSpPr txBox="1">
            <a:spLocks noChangeArrowheads="1"/>
          </p:cNvSpPr>
          <p:nvPr/>
        </p:nvSpPr>
        <p:spPr bwMode="auto">
          <a:xfrm>
            <a:off x="3765618" y="1675274"/>
            <a:ext cx="1600200"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p>
        </p:txBody>
      </p:sp>
      <p:cxnSp>
        <p:nvCxnSpPr>
          <p:cNvPr id="76" name="Straight Connector 75">
            <a:extLst>
              <a:ext uri="{FF2B5EF4-FFF2-40B4-BE49-F238E27FC236}">
                <a16:creationId xmlns:a16="http://schemas.microsoft.com/office/drawing/2014/main" id="{F9FF879E-C3B4-41A0-BD00-8C440FF63B73}"/>
              </a:ext>
            </a:extLst>
          </p:cNvPr>
          <p:cNvCxnSpPr>
            <a:stCxn id="67" idx="1"/>
          </p:cNvCxnSpPr>
          <p:nvPr/>
        </p:nvCxnSpPr>
        <p:spPr>
          <a:xfrm>
            <a:off x="-919093" y="888237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Line 6">
            <a:extLst>
              <a:ext uri="{FF2B5EF4-FFF2-40B4-BE49-F238E27FC236}">
                <a16:creationId xmlns:a16="http://schemas.microsoft.com/office/drawing/2014/main" id="{C8585CFE-CDF7-41E8-8BD4-EBC810AF46D2}"/>
              </a:ext>
            </a:extLst>
          </p:cNvPr>
          <p:cNvSpPr>
            <a:spLocks noChangeShapeType="1"/>
          </p:cNvSpPr>
          <p:nvPr/>
        </p:nvSpPr>
        <p:spPr bwMode="auto">
          <a:xfrm flipV="1">
            <a:off x="178185" y="4097018"/>
            <a:ext cx="8778240" cy="0"/>
          </a:xfrm>
          <a:prstGeom prst="line">
            <a:avLst/>
          </a:prstGeom>
          <a:noFill/>
          <a:ln w="63500">
            <a:solidFill>
              <a:srgbClr val="00B050"/>
            </a:solidFill>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9" name="Straight Connector 78">
            <a:extLst>
              <a:ext uri="{FF2B5EF4-FFF2-40B4-BE49-F238E27FC236}">
                <a16:creationId xmlns:a16="http://schemas.microsoft.com/office/drawing/2014/main" id="{B7BF681D-C1B5-4A70-B471-C1A1EDE87FD6}"/>
              </a:ext>
            </a:extLst>
          </p:cNvPr>
          <p:cNvCxnSpPr/>
          <p:nvPr/>
        </p:nvCxnSpPr>
        <p:spPr>
          <a:xfrm>
            <a:off x="7575398" y="409701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D82669E-9F9A-48EA-ACEC-ECEAE378CF2B}"/>
              </a:ext>
            </a:extLst>
          </p:cNvPr>
          <p:cNvCxnSpPr/>
          <p:nvPr/>
        </p:nvCxnSpPr>
        <p:spPr>
          <a:xfrm flipV="1">
            <a:off x="5379242" y="409701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3B621723-2E9E-47FD-B6D4-E61987B5D02B}"/>
              </a:ext>
            </a:extLst>
          </p:cNvPr>
          <p:cNvSpPr/>
          <p:nvPr/>
        </p:nvSpPr>
        <p:spPr>
          <a:xfrm rot="540000">
            <a:off x="-839281" y="341121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2" name="Arc 81">
            <a:extLst>
              <a:ext uri="{FF2B5EF4-FFF2-40B4-BE49-F238E27FC236}">
                <a16:creationId xmlns:a16="http://schemas.microsoft.com/office/drawing/2014/main" id="{BF7E38D1-6C96-4327-A8BB-670710961FBB}"/>
              </a:ext>
            </a:extLst>
          </p:cNvPr>
          <p:cNvSpPr/>
          <p:nvPr/>
        </p:nvSpPr>
        <p:spPr>
          <a:xfrm rot="1980000">
            <a:off x="-952963" y="336549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83" name="Line 16">
            <a:extLst>
              <a:ext uri="{FF2B5EF4-FFF2-40B4-BE49-F238E27FC236}">
                <a16:creationId xmlns:a16="http://schemas.microsoft.com/office/drawing/2014/main" id="{3E30AF18-4144-45C3-84F7-3D37D11ECD12}"/>
              </a:ext>
            </a:extLst>
          </p:cNvPr>
          <p:cNvSpPr>
            <a:spLocks noChangeShapeType="1"/>
          </p:cNvSpPr>
          <p:nvPr/>
        </p:nvSpPr>
        <p:spPr bwMode="auto">
          <a:xfrm flipH="1">
            <a:off x="7996303" y="3778222"/>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5" name="Line 10">
            <a:extLst>
              <a:ext uri="{FF2B5EF4-FFF2-40B4-BE49-F238E27FC236}">
                <a16:creationId xmlns:a16="http://schemas.microsoft.com/office/drawing/2014/main" id="{A371AE89-3D44-48DB-8433-C1A0C2D51EF0}"/>
              </a:ext>
            </a:extLst>
          </p:cNvPr>
          <p:cNvSpPr>
            <a:spLocks noChangeShapeType="1"/>
          </p:cNvSpPr>
          <p:nvPr/>
        </p:nvSpPr>
        <p:spPr bwMode="auto">
          <a:xfrm>
            <a:off x="4567305" y="2228218"/>
            <a:ext cx="0" cy="2103120"/>
          </a:xfrm>
          <a:prstGeom prst="line">
            <a:avLst/>
          </a:prstGeom>
          <a:noFill/>
          <a:ln w="31750">
            <a:solidFill>
              <a:srgbClr val="000000"/>
            </a:solidFill>
            <a:prstDash val="lgDashDot"/>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86" name="TextBox 85">
            <a:extLst>
              <a:ext uri="{FF2B5EF4-FFF2-40B4-BE49-F238E27FC236}">
                <a16:creationId xmlns:a16="http://schemas.microsoft.com/office/drawing/2014/main" id="{B744ED16-8CA3-48EF-9EED-5249E4B27643}"/>
              </a:ext>
            </a:extLst>
          </p:cNvPr>
          <p:cNvSpPr txBox="1"/>
          <p:nvPr/>
        </p:nvSpPr>
        <p:spPr>
          <a:xfrm>
            <a:off x="101492" y="152636"/>
            <a:ext cx="894101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ellipsoid</a:t>
            </a:r>
          </a:p>
        </p:txBody>
      </p:sp>
      <p:sp>
        <p:nvSpPr>
          <p:cNvPr id="89" name="Text Box 12">
            <a:extLst>
              <a:ext uri="{FF2B5EF4-FFF2-40B4-BE49-F238E27FC236}">
                <a16:creationId xmlns:a16="http://schemas.microsoft.com/office/drawing/2014/main" id="{657D1FD4-8A28-48E4-B33D-6B36C9A6C42A}"/>
              </a:ext>
            </a:extLst>
          </p:cNvPr>
          <p:cNvSpPr txBox="1">
            <a:spLocks noChangeArrowheads="1"/>
          </p:cNvSpPr>
          <p:nvPr/>
        </p:nvSpPr>
        <p:spPr bwMode="auto">
          <a:xfrm>
            <a:off x="6833810" y="5957477"/>
            <a:ext cx="2282154"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&lt;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0" name="Line 17">
            <a:extLst>
              <a:ext uri="{FF2B5EF4-FFF2-40B4-BE49-F238E27FC236}">
                <a16:creationId xmlns:a16="http://schemas.microsoft.com/office/drawing/2014/main" id="{DC651452-6D9F-4A9D-8680-CD8944A032AE}"/>
              </a:ext>
            </a:extLst>
          </p:cNvPr>
          <p:cNvSpPr>
            <a:spLocks noChangeShapeType="1"/>
          </p:cNvSpPr>
          <p:nvPr/>
        </p:nvSpPr>
        <p:spPr bwMode="auto">
          <a:xfrm flipH="1" flipV="1">
            <a:off x="5801743" y="4153931"/>
            <a:ext cx="1271640" cy="194657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1" name="Text Box 12">
            <a:extLst>
              <a:ext uri="{FF2B5EF4-FFF2-40B4-BE49-F238E27FC236}">
                <a16:creationId xmlns:a16="http://schemas.microsoft.com/office/drawing/2014/main" id="{50F310C4-86A4-46DF-9F5E-D8669C3FE9B1}"/>
              </a:ext>
            </a:extLst>
          </p:cNvPr>
          <p:cNvSpPr txBox="1">
            <a:spLocks noChangeArrowheads="1"/>
          </p:cNvSpPr>
          <p:nvPr/>
        </p:nvSpPr>
        <p:spPr bwMode="auto">
          <a:xfrm>
            <a:off x="7881024" y="4372974"/>
            <a:ext cx="134011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2" name="Text Box 12">
            <a:extLst>
              <a:ext uri="{FF2B5EF4-FFF2-40B4-BE49-F238E27FC236}">
                <a16:creationId xmlns:a16="http://schemas.microsoft.com/office/drawing/2014/main" id="{A96FF34C-2385-45F9-A92F-7AED133C1D64}"/>
              </a:ext>
            </a:extLst>
          </p:cNvPr>
          <p:cNvSpPr txBox="1">
            <a:spLocks noChangeArrowheads="1"/>
          </p:cNvSpPr>
          <p:nvPr/>
        </p:nvSpPr>
        <p:spPr bwMode="auto">
          <a:xfrm>
            <a:off x="5489934" y="2969766"/>
            <a:ext cx="1340111" cy="553998"/>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3" name="Line 17">
            <a:extLst>
              <a:ext uri="{FF2B5EF4-FFF2-40B4-BE49-F238E27FC236}">
                <a16:creationId xmlns:a16="http://schemas.microsoft.com/office/drawing/2014/main" id="{E99CDDEF-1F56-4D80-A39C-A34C5980FA0E}"/>
              </a:ext>
            </a:extLst>
          </p:cNvPr>
          <p:cNvSpPr>
            <a:spLocks noChangeShapeType="1"/>
          </p:cNvSpPr>
          <p:nvPr/>
        </p:nvSpPr>
        <p:spPr bwMode="auto">
          <a:xfrm>
            <a:off x="805621" y="3789579"/>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94" name="Text Box 12">
            <a:extLst>
              <a:ext uri="{FF2B5EF4-FFF2-40B4-BE49-F238E27FC236}">
                <a16:creationId xmlns:a16="http://schemas.microsoft.com/office/drawing/2014/main" id="{7A2BD746-C5A2-40A3-8E8A-DA308B016D72}"/>
              </a:ext>
            </a:extLst>
          </p:cNvPr>
          <p:cNvSpPr txBox="1">
            <a:spLocks noChangeArrowheads="1"/>
          </p:cNvSpPr>
          <p:nvPr/>
        </p:nvSpPr>
        <p:spPr bwMode="auto">
          <a:xfrm>
            <a:off x="8692" y="3003882"/>
            <a:ext cx="1606283"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95" name="Text Box 12">
            <a:extLst>
              <a:ext uri="{FF2B5EF4-FFF2-40B4-BE49-F238E27FC236}">
                <a16:creationId xmlns:a16="http://schemas.microsoft.com/office/drawing/2014/main" id="{8D1C7FD8-7D00-4107-BB9D-E9DCC69E523E}"/>
              </a:ext>
            </a:extLst>
          </p:cNvPr>
          <p:cNvSpPr txBox="1">
            <a:spLocks noChangeArrowheads="1"/>
          </p:cNvSpPr>
          <p:nvPr/>
        </p:nvSpPr>
        <p:spPr bwMode="auto">
          <a:xfrm>
            <a:off x="1026199" y="5456874"/>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30" name="Text Box 12">
            <a:extLst>
              <a:ext uri="{FF2B5EF4-FFF2-40B4-BE49-F238E27FC236}">
                <a16:creationId xmlns:a16="http://schemas.microsoft.com/office/drawing/2014/main" id="{1F54D48D-3695-40A4-BF59-8ECABD1EA687}"/>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31" name="Line 17">
            <a:extLst>
              <a:ext uri="{FF2B5EF4-FFF2-40B4-BE49-F238E27FC236}">
                <a16:creationId xmlns:a16="http://schemas.microsoft.com/office/drawing/2014/main" id="{4C88770F-8301-434C-BDEC-79FF2C5759BB}"/>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20578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53">
            <a:extLst>
              <a:ext uri="{FF2B5EF4-FFF2-40B4-BE49-F238E27FC236}">
                <a16:creationId xmlns:a16="http://schemas.microsoft.com/office/drawing/2014/main" id="{1D8815E7-8AA0-45C0-9C8D-FE841B4DC91B}"/>
              </a:ext>
            </a:extLst>
          </p:cNvPr>
          <p:cNvSpPr/>
          <p:nvPr/>
        </p:nvSpPr>
        <p:spPr>
          <a:xfrm>
            <a:off x="2238259" y="1755649"/>
            <a:ext cx="5281374" cy="1478781"/>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281374" h="1478781">
                <a:moveTo>
                  <a:pt x="492842" y="1478781"/>
                </a:moveTo>
                <a:lnTo>
                  <a:pt x="0" y="1088595"/>
                </a:lnTo>
                <a:cubicBezTo>
                  <a:pt x="15078" y="1028283"/>
                  <a:pt x="35453" y="972360"/>
                  <a:pt x="103495" y="926998"/>
                </a:cubicBezTo>
                <a:cubicBezTo>
                  <a:pt x="127551" y="889412"/>
                  <a:pt x="145920" y="861185"/>
                  <a:pt x="168806" y="827135"/>
                </a:cubicBezTo>
                <a:cubicBezTo>
                  <a:pt x="191692" y="793085"/>
                  <a:pt x="231289" y="729047"/>
                  <a:pt x="240814" y="722697"/>
                </a:cubicBezTo>
                <a:cubicBezTo>
                  <a:pt x="259864" y="694122"/>
                  <a:pt x="249420" y="663575"/>
                  <a:pt x="281170" y="647700"/>
                </a:cubicBezTo>
                <a:cubicBezTo>
                  <a:pt x="290150" y="643210"/>
                  <a:pt x="300968" y="643051"/>
                  <a:pt x="309745" y="638175"/>
                </a:cubicBezTo>
                <a:cubicBezTo>
                  <a:pt x="329759" y="627056"/>
                  <a:pt x="345175" y="607315"/>
                  <a:pt x="366895" y="600075"/>
                </a:cubicBezTo>
                <a:cubicBezTo>
                  <a:pt x="438719" y="576134"/>
                  <a:pt x="350187" y="608429"/>
                  <a:pt x="424045" y="571500"/>
                </a:cubicBezTo>
                <a:cubicBezTo>
                  <a:pt x="433025" y="567010"/>
                  <a:pt x="443843" y="566851"/>
                  <a:pt x="452620" y="561975"/>
                </a:cubicBezTo>
                <a:cubicBezTo>
                  <a:pt x="472634" y="550856"/>
                  <a:pt x="490720" y="536575"/>
                  <a:pt x="509770" y="523875"/>
                </a:cubicBezTo>
                <a:cubicBezTo>
                  <a:pt x="519295" y="517525"/>
                  <a:pt x="527485" y="508445"/>
                  <a:pt x="538345" y="504825"/>
                </a:cubicBezTo>
                <a:cubicBezTo>
                  <a:pt x="547870" y="501650"/>
                  <a:pt x="557940" y="499790"/>
                  <a:pt x="566920" y="495300"/>
                </a:cubicBezTo>
                <a:cubicBezTo>
                  <a:pt x="577159" y="490180"/>
                  <a:pt x="585034" y="480899"/>
                  <a:pt x="595495" y="476250"/>
                </a:cubicBezTo>
                <a:cubicBezTo>
                  <a:pt x="613845" y="468095"/>
                  <a:pt x="633595" y="463550"/>
                  <a:pt x="652645" y="457200"/>
                </a:cubicBezTo>
                <a:cubicBezTo>
                  <a:pt x="684087" y="446719"/>
                  <a:pt x="728773" y="431012"/>
                  <a:pt x="757420" y="428625"/>
                </a:cubicBezTo>
                <a:cubicBezTo>
                  <a:pt x="823677" y="423104"/>
                  <a:pt x="875222" y="421061"/>
                  <a:pt x="938395" y="409575"/>
                </a:cubicBezTo>
                <a:cubicBezTo>
                  <a:pt x="956698" y="406247"/>
                  <a:pt x="1024325" y="387213"/>
                  <a:pt x="1033645" y="381000"/>
                </a:cubicBezTo>
                <a:cubicBezTo>
                  <a:pt x="1043170" y="374650"/>
                  <a:pt x="1051759" y="366599"/>
                  <a:pt x="1062220" y="361950"/>
                </a:cubicBezTo>
                <a:cubicBezTo>
                  <a:pt x="1080570" y="353795"/>
                  <a:pt x="1102662" y="354039"/>
                  <a:pt x="1119370" y="342900"/>
                </a:cubicBezTo>
                <a:cubicBezTo>
                  <a:pt x="1156899" y="317881"/>
                  <a:pt x="1150687" y="318402"/>
                  <a:pt x="1205095" y="304800"/>
                </a:cubicBezTo>
                <a:cubicBezTo>
                  <a:pt x="1298013" y="281571"/>
                  <a:pt x="1181989" y="309935"/>
                  <a:pt x="1290820" y="285750"/>
                </a:cubicBezTo>
                <a:cubicBezTo>
                  <a:pt x="1303599" y="282910"/>
                  <a:pt x="1315874" y="277312"/>
                  <a:pt x="1328920" y="276225"/>
                </a:cubicBezTo>
                <a:cubicBezTo>
                  <a:pt x="1392280" y="270945"/>
                  <a:pt x="1455920" y="269875"/>
                  <a:pt x="1519420" y="266700"/>
                </a:cubicBezTo>
                <a:cubicBezTo>
                  <a:pt x="1535295" y="263525"/>
                  <a:pt x="1551339" y="261102"/>
                  <a:pt x="1567045" y="257175"/>
                </a:cubicBezTo>
                <a:cubicBezTo>
                  <a:pt x="1576785" y="254740"/>
                  <a:pt x="1585819" y="249828"/>
                  <a:pt x="1595620" y="247650"/>
                </a:cubicBezTo>
                <a:cubicBezTo>
                  <a:pt x="1614473" y="243460"/>
                  <a:pt x="1633720" y="241300"/>
                  <a:pt x="1652770" y="238125"/>
                </a:cubicBezTo>
                <a:cubicBezTo>
                  <a:pt x="1690870" y="241300"/>
                  <a:pt x="1728838" y="247650"/>
                  <a:pt x="1767070" y="247650"/>
                </a:cubicBezTo>
                <a:cubicBezTo>
                  <a:pt x="1849190" y="247650"/>
                  <a:pt x="1906411" y="249663"/>
                  <a:pt x="1976620" y="228600"/>
                </a:cubicBezTo>
                <a:lnTo>
                  <a:pt x="2062345" y="200025"/>
                </a:lnTo>
                <a:cubicBezTo>
                  <a:pt x="2071870" y="196850"/>
                  <a:pt x="2082566" y="196069"/>
                  <a:pt x="2090920" y="190500"/>
                </a:cubicBezTo>
                <a:cubicBezTo>
                  <a:pt x="2100445" y="184150"/>
                  <a:pt x="2109034" y="176099"/>
                  <a:pt x="2119495" y="171450"/>
                </a:cubicBezTo>
                <a:cubicBezTo>
                  <a:pt x="2137845" y="163295"/>
                  <a:pt x="2159937" y="163539"/>
                  <a:pt x="2176645" y="152400"/>
                </a:cubicBezTo>
                <a:cubicBezTo>
                  <a:pt x="2206419" y="132550"/>
                  <a:pt x="2221564" y="118834"/>
                  <a:pt x="2262370" y="114300"/>
                </a:cubicBezTo>
                <a:cubicBezTo>
                  <a:pt x="2433354" y="95302"/>
                  <a:pt x="2319364" y="105839"/>
                  <a:pt x="2605270" y="95250"/>
                </a:cubicBezTo>
                <a:lnTo>
                  <a:pt x="2690995" y="66675"/>
                </a:lnTo>
                <a:cubicBezTo>
                  <a:pt x="2700520" y="63500"/>
                  <a:pt x="2711216" y="62719"/>
                  <a:pt x="2719570" y="57150"/>
                </a:cubicBezTo>
                <a:cubicBezTo>
                  <a:pt x="2729095" y="50800"/>
                  <a:pt x="2737684" y="42749"/>
                  <a:pt x="2748145" y="38100"/>
                </a:cubicBezTo>
                <a:cubicBezTo>
                  <a:pt x="2766495" y="29945"/>
                  <a:pt x="2786245" y="25400"/>
                  <a:pt x="2805295" y="19050"/>
                </a:cubicBezTo>
                <a:cubicBezTo>
                  <a:pt x="2846289" y="5385"/>
                  <a:pt x="2824130" y="11960"/>
                  <a:pt x="2871970" y="0"/>
                </a:cubicBezTo>
                <a:cubicBezTo>
                  <a:pt x="2944995" y="3175"/>
                  <a:pt x="3018339" y="2004"/>
                  <a:pt x="3091045" y="9525"/>
                </a:cubicBezTo>
                <a:cubicBezTo>
                  <a:pt x="3111019" y="11591"/>
                  <a:pt x="3128714" y="23705"/>
                  <a:pt x="3148195" y="28575"/>
                </a:cubicBezTo>
                <a:cubicBezTo>
                  <a:pt x="3160895" y="31750"/>
                  <a:pt x="3173756" y="34338"/>
                  <a:pt x="3186295" y="38100"/>
                </a:cubicBezTo>
                <a:cubicBezTo>
                  <a:pt x="3205529" y="43870"/>
                  <a:pt x="3224395" y="50800"/>
                  <a:pt x="3243445" y="57150"/>
                </a:cubicBezTo>
                <a:lnTo>
                  <a:pt x="3300595" y="76200"/>
                </a:lnTo>
                <a:lnTo>
                  <a:pt x="3329170" y="85725"/>
                </a:lnTo>
                <a:cubicBezTo>
                  <a:pt x="3338695" y="88900"/>
                  <a:pt x="3347739" y="94416"/>
                  <a:pt x="3357745" y="95250"/>
                </a:cubicBezTo>
                <a:lnTo>
                  <a:pt x="3472045" y="104775"/>
                </a:lnTo>
                <a:cubicBezTo>
                  <a:pt x="3500684" y="114321"/>
                  <a:pt x="3504576" y="112834"/>
                  <a:pt x="3529195" y="133350"/>
                </a:cubicBezTo>
                <a:cubicBezTo>
                  <a:pt x="3539543" y="141974"/>
                  <a:pt x="3547137" y="153655"/>
                  <a:pt x="3557770" y="161925"/>
                </a:cubicBezTo>
                <a:cubicBezTo>
                  <a:pt x="3575842" y="175981"/>
                  <a:pt x="3595870" y="187325"/>
                  <a:pt x="3614920" y="200025"/>
                </a:cubicBezTo>
                <a:cubicBezTo>
                  <a:pt x="3624445" y="206375"/>
                  <a:pt x="3635400" y="210980"/>
                  <a:pt x="3643495" y="219075"/>
                </a:cubicBezTo>
                <a:cubicBezTo>
                  <a:pt x="3653020" y="228600"/>
                  <a:pt x="3660295" y="241108"/>
                  <a:pt x="3672070" y="247650"/>
                </a:cubicBezTo>
                <a:cubicBezTo>
                  <a:pt x="3689623" y="257402"/>
                  <a:pt x="3712512" y="255561"/>
                  <a:pt x="3729220" y="266700"/>
                </a:cubicBezTo>
                <a:cubicBezTo>
                  <a:pt x="3811112" y="321295"/>
                  <a:pt x="3707500" y="255840"/>
                  <a:pt x="3786370" y="295275"/>
                </a:cubicBezTo>
                <a:cubicBezTo>
                  <a:pt x="3796609" y="300395"/>
                  <a:pt x="3804423" y="309816"/>
                  <a:pt x="3814945" y="314325"/>
                </a:cubicBezTo>
                <a:cubicBezTo>
                  <a:pt x="3826977" y="319482"/>
                  <a:pt x="3840165" y="321508"/>
                  <a:pt x="3853045" y="323850"/>
                </a:cubicBezTo>
                <a:cubicBezTo>
                  <a:pt x="3881964" y="329108"/>
                  <a:pt x="3969384" y="339583"/>
                  <a:pt x="3995920" y="342900"/>
                </a:cubicBezTo>
                <a:lnTo>
                  <a:pt x="4053070" y="361950"/>
                </a:lnTo>
                <a:cubicBezTo>
                  <a:pt x="4062595" y="365125"/>
                  <a:pt x="4073291" y="365906"/>
                  <a:pt x="4081645" y="371475"/>
                </a:cubicBezTo>
                <a:cubicBezTo>
                  <a:pt x="4183755" y="439548"/>
                  <a:pt x="4028786" y="333537"/>
                  <a:pt x="4138795" y="419100"/>
                </a:cubicBezTo>
                <a:cubicBezTo>
                  <a:pt x="4156867" y="433156"/>
                  <a:pt x="4176895" y="444500"/>
                  <a:pt x="4195945" y="457200"/>
                </a:cubicBezTo>
                <a:lnTo>
                  <a:pt x="4224520" y="476250"/>
                </a:lnTo>
                <a:lnTo>
                  <a:pt x="4281670" y="514350"/>
                </a:lnTo>
                <a:cubicBezTo>
                  <a:pt x="4291195" y="520700"/>
                  <a:pt x="4299385" y="529780"/>
                  <a:pt x="4310245" y="533400"/>
                </a:cubicBezTo>
                <a:lnTo>
                  <a:pt x="4338820" y="542925"/>
                </a:lnTo>
                <a:cubicBezTo>
                  <a:pt x="4357870" y="554037"/>
                  <a:pt x="4405495" y="585788"/>
                  <a:pt x="4424545" y="600075"/>
                </a:cubicBezTo>
                <a:cubicBezTo>
                  <a:pt x="4434893" y="608699"/>
                  <a:pt x="4441912" y="621178"/>
                  <a:pt x="4453120" y="628650"/>
                </a:cubicBezTo>
                <a:cubicBezTo>
                  <a:pt x="4461474" y="634219"/>
                  <a:pt x="4472918" y="633299"/>
                  <a:pt x="4481695" y="638175"/>
                </a:cubicBezTo>
                <a:lnTo>
                  <a:pt x="4567420" y="695325"/>
                </a:lnTo>
                <a:lnTo>
                  <a:pt x="4595995" y="714375"/>
                </a:lnTo>
                <a:cubicBezTo>
                  <a:pt x="4605520" y="720725"/>
                  <a:pt x="4616475" y="725330"/>
                  <a:pt x="4624570" y="733425"/>
                </a:cubicBezTo>
                <a:cubicBezTo>
                  <a:pt x="4649814" y="758669"/>
                  <a:pt x="4676301" y="792628"/>
                  <a:pt x="4710295" y="809625"/>
                </a:cubicBezTo>
                <a:cubicBezTo>
                  <a:pt x="4719275" y="814115"/>
                  <a:pt x="4730093" y="814274"/>
                  <a:pt x="4738870" y="819150"/>
                </a:cubicBezTo>
                <a:cubicBezTo>
                  <a:pt x="4758884" y="830269"/>
                  <a:pt x="4774300" y="850010"/>
                  <a:pt x="4796020" y="857250"/>
                </a:cubicBezTo>
                <a:cubicBezTo>
                  <a:pt x="4864533" y="880088"/>
                  <a:pt x="4778974" y="852380"/>
                  <a:pt x="4862695" y="876300"/>
                </a:cubicBezTo>
                <a:cubicBezTo>
                  <a:pt x="4872349" y="879058"/>
                  <a:pt x="4881616" y="883067"/>
                  <a:pt x="4891270" y="885825"/>
                </a:cubicBezTo>
                <a:cubicBezTo>
                  <a:pt x="4905512" y="889894"/>
                  <a:pt x="4942720" y="897262"/>
                  <a:pt x="4957945" y="904875"/>
                </a:cubicBezTo>
                <a:cubicBezTo>
                  <a:pt x="4968184" y="909995"/>
                  <a:pt x="5005589" y="971559"/>
                  <a:pt x="5015828" y="976679"/>
                </a:cubicBezTo>
                <a:cubicBezTo>
                  <a:pt x="5024808" y="981169"/>
                  <a:pt x="5117686" y="1039943"/>
                  <a:pt x="5126463" y="1044819"/>
                </a:cubicBezTo>
                <a:cubicBezTo>
                  <a:pt x="5146477" y="1055938"/>
                  <a:pt x="5224651" y="1140372"/>
                  <a:pt x="5243701" y="1153072"/>
                </a:cubicBezTo>
                <a:cubicBezTo>
                  <a:pt x="5253226" y="1159422"/>
                  <a:pt x="5270514" y="1259137"/>
                  <a:pt x="5281374" y="1262757"/>
                </a:cubicBezTo>
                <a:lnTo>
                  <a:pt x="4741314" y="1478781"/>
                </a:lnTo>
                <a:lnTo>
                  <a:pt x="492842" y="1478781"/>
                </a:lnTo>
                <a:close/>
              </a:path>
            </a:pathLst>
          </a:custGeom>
          <a:gradFill flip="none" rotWithShape="1">
            <a:gsLst>
              <a:gs pos="0">
                <a:srgbClr val="D6B19C">
                  <a:alpha val="0"/>
                </a:srgbClr>
              </a:gs>
              <a:gs pos="40000">
                <a:srgbClr val="D49E6C">
                  <a:alpha val="10000"/>
                </a:srgbClr>
              </a:gs>
              <a:gs pos="70000">
                <a:srgbClr val="A65528">
                  <a:alpha val="40000"/>
                </a:srgbClr>
              </a:gs>
              <a:gs pos="100000">
                <a:srgbClr val="663012">
                  <a:alpha val="5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70" name="Arc 5">
            <a:extLst>
              <a:ext uri="{FF2B5EF4-FFF2-40B4-BE49-F238E27FC236}">
                <a16:creationId xmlns:a16="http://schemas.microsoft.com/office/drawing/2014/main" id="{7372B380-7F5F-4C02-B537-D0C571FCA5E4}"/>
              </a:ext>
            </a:extLst>
          </p:cNvPr>
          <p:cNvSpPr>
            <a:spLocks/>
          </p:cNvSpPr>
          <p:nvPr/>
        </p:nvSpPr>
        <p:spPr bwMode="auto">
          <a:xfrm rot="16200000" flipV="1">
            <a:off x="1824105" y="7910"/>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Arc 5">
            <a:extLst>
              <a:ext uri="{FF2B5EF4-FFF2-40B4-BE49-F238E27FC236}">
                <a16:creationId xmlns:a16="http://schemas.microsoft.com/office/drawing/2014/main" id="{EA8FA07C-2C0F-4FB2-9647-873F2DF9E929}"/>
              </a:ext>
            </a:extLst>
          </p:cNvPr>
          <p:cNvSpPr>
            <a:spLocks/>
          </p:cNvSpPr>
          <p:nvPr/>
        </p:nvSpPr>
        <p:spPr bwMode="auto">
          <a:xfrm rot="16200000" flipV="1">
            <a:off x="1822519" y="12546"/>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82" name="Straight Connector 81">
            <a:extLst>
              <a:ext uri="{FF2B5EF4-FFF2-40B4-BE49-F238E27FC236}">
                <a16:creationId xmlns:a16="http://schemas.microsoft.com/office/drawing/2014/main" id="{F5EC00F8-D3BF-4B10-8C9C-064932DDE91D}"/>
              </a:ext>
            </a:extLst>
          </p:cNvPr>
          <p:cNvCxnSpPr>
            <a:cxnSpLocks/>
            <a:endCxn id="71" idx="2"/>
          </p:cNvCxnSpPr>
          <p:nvPr/>
        </p:nvCxnSpPr>
        <p:spPr>
          <a:xfrm flipH="1">
            <a:off x="4565719" y="1994714"/>
            <a:ext cx="1081708" cy="6222073"/>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4429FCFD-5EFD-4E80-A743-96CCE960E848}"/>
              </a:ext>
            </a:extLst>
          </p:cNvPr>
          <p:cNvCxnSpPr>
            <a:cxnSpLocks/>
            <a:endCxn id="71" idx="2"/>
          </p:cNvCxnSpPr>
          <p:nvPr/>
        </p:nvCxnSpPr>
        <p:spPr>
          <a:xfrm flipH="1">
            <a:off x="4565719" y="3441546"/>
            <a:ext cx="3049588" cy="47752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D9F27D8-70E5-4EB4-87B0-B4B9C36F453F}"/>
              </a:ext>
            </a:extLst>
          </p:cNvPr>
          <p:cNvCxnSpPr>
            <a:cxnSpLocks/>
            <a:stCxn id="71" idx="2"/>
          </p:cNvCxnSpPr>
          <p:nvPr/>
        </p:nvCxnSpPr>
        <p:spPr>
          <a:xfrm flipV="1">
            <a:off x="4565719" y="3455198"/>
            <a:ext cx="3811586" cy="4761588"/>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7" name="Text Box 12">
            <a:extLst>
              <a:ext uri="{FF2B5EF4-FFF2-40B4-BE49-F238E27FC236}">
                <a16:creationId xmlns:a16="http://schemas.microsoft.com/office/drawing/2014/main" id="{E37D754E-B77F-4A70-AD2A-B2E7C340767A}"/>
              </a:ext>
            </a:extLst>
          </p:cNvPr>
          <p:cNvSpPr txBox="1">
            <a:spLocks noChangeArrowheads="1"/>
          </p:cNvSpPr>
          <p:nvPr/>
        </p:nvSpPr>
        <p:spPr bwMode="auto">
          <a:xfrm>
            <a:off x="6833810" y="5315657"/>
            <a:ext cx="2282154"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ground distance </a:t>
            </a:r>
          </a:p>
        </p:txBody>
      </p:sp>
      <p:sp>
        <p:nvSpPr>
          <p:cNvPr id="88" name="Text Box 14">
            <a:extLst>
              <a:ext uri="{FF2B5EF4-FFF2-40B4-BE49-F238E27FC236}">
                <a16:creationId xmlns:a16="http://schemas.microsoft.com/office/drawing/2014/main" id="{17DF5A15-E063-4E9E-A767-296EABED18FA}"/>
              </a:ext>
            </a:extLst>
          </p:cNvPr>
          <p:cNvSpPr txBox="1">
            <a:spLocks noChangeArrowheads="1"/>
          </p:cNvSpPr>
          <p:nvPr/>
        </p:nvSpPr>
        <p:spPr bwMode="auto">
          <a:xfrm>
            <a:off x="6820257" y="2641317"/>
            <a:ext cx="2309261"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&lt; ground distance </a:t>
            </a:r>
          </a:p>
        </p:txBody>
      </p:sp>
      <p:cxnSp>
        <p:nvCxnSpPr>
          <p:cNvPr id="89" name="Straight Connector 88">
            <a:extLst>
              <a:ext uri="{FF2B5EF4-FFF2-40B4-BE49-F238E27FC236}">
                <a16:creationId xmlns:a16="http://schemas.microsoft.com/office/drawing/2014/main" id="{901B2C82-C749-450B-9389-138181D916B9}"/>
              </a:ext>
            </a:extLst>
          </p:cNvPr>
          <p:cNvCxnSpPr>
            <a:cxnSpLocks/>
            <a:stCxn id="71" idx="1"/>
          </p:cNvCxnSpPr>
          <p:nvPr/>
        </p:nvCxnSpPr>
        <p:spPr>
          <a:xfrm>
            <a:off x="-919093" y="8240559"/>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90" name="Line 6">
            <a:extLst>
              <a:ext uri="{FF2B5EF4-FFF2-40B4-BE49-F238E27FC236}">
                <a16:creationId xmlns:a16="http://schemas.microsoft.com/office/drawing/2014/main" id="{1230E35E-792D-4B9D-B587-9907CBB1AF58}"/>
              </a:ext>
            </a:extLst>
          </p:cNvPr>
          <p:cNvSpPr>
            <a:spLocks noChangeShapeType="1"/>
          </p:cNvSpPr>
          <p:nvPr/>
        </p:nvSpPr>
        <p:spPr bwMode="auto">
          <a:xfrm flipV="1">
            <a:off x="178185" y="3455198"/>
            <a:ext cx="8778240" cy="0"/>
          </a:xfrm>
          <a:prstGeom prst="line">
            <a:avLst/>
          </a:prstGeom>
          <a:noFill/>
          <a:ln w="63500">
            <a:solidFill>
              <a:srgbClr val="00B050"/>
            </a:solidFill>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91" name="Straight Connector 90">
            <a:extLst>
              <a:ext uri="{FF2B5EF4-FFF2-40B4-BE49-F238E27FC236}">
                <a16:creationId xmlns:a16="http://schemas.microsoft.com/office/drawing/2014/main" id="{CFDF2BC1-0D24-4BE9-AA9F-1E294B4006D3}"/>
              </a:ext>
            </a:extLst>
          </p:cNvPr>
          <p:cNvCxnSpPr/>
          <p:nvPr/>
        </p:nvCxnSpPr>
        <p:spPr>
          <a:xfrm>
            <a:off x="7575398" y="3455198"/>
            <a:ext cx="813816" cy="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152DFD8-E38A-470A-B8A9-086F3665259A}"/>
              </a:ext>
            </a:extLst>
          </p:cNvPr>
          <p:cNvCxnSpPr/>
          <p:nvPr/>
        </p:nvCxnSpPr>
        <p:spPr>
          <a:xfrm flipV="1">
            <a:off x="5379242" y="3455199"/>
            <a:ext cx="873057" cy="1"/>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C626CB56-438F-4AFD-B61E-12290A9021E9}"/>
              </a:ext>
            </a:extLst>
          </p:cNvPr>
          <p:cNvSpPr/>
          <p:nvPr/>
        </p:nvSpPr>
        <p:spPr>
          <a:xfrm rot="540000">
            <a:off x="-839281" y="2769398"/>
            <a:ext cx="10972800" cy="10972800"/>
          </a:xfrm>
          <a:prstGeom prst="arc">
            <a:avLst>
              <a:gd name="adj1" fmla="val 16200000"/>
              <a:gd name="adj2" fmla="val 16776845"/>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94" name="Arc 93">
            <a:extLst>
              <a:ext uri="{FF2B5EF4-FFF2-40B4-BE49-F238E27FC236}">
                <a16:creationId xmlns:a16="http://schemas.microsoft.com/office/drawing/2014/main" id="{04E3F748-A35A-4B03-BDFC-F697AD5B4232}"/>
              </a:ext>
            </a:extLst>
          </p:cNvPr>
          <p:cNvSpPr/>
          <p:nvPr/>
        </p:nvSpPr>
        <p:spPr>
          <a:xfrm rot="1980000">
            <a:off x="-952963" y="2723678"/>
            <a:ext cx="10972800" cy="10972800"/>
          </a:xfrm>
          <a:prstGeom prst="arc">
            <a:avLst>
              <a:gd name="adj1" fmla="val 16200000"/>
              <a:gd name="adj2" fmla="val 16572007"/>
            </a:avLst>
          </a:prstGeom>
          <a:ln w="88900">
            <a:solidFill>
              <a:srgbClr val="FF66FF"/>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95" name="Text Box 12">
            <a:extLst>
              <a:ext uri="{FF2B5EF4-FFF2-40B4-BE49-F238E27FC236}">
                <a16:creationId xmlns:a16="http://schemas.microsoft.com/office/drawing/2014/main" id="{20DB2BDF-01F8-4C3D-97E6-4B1D4C3EFA27}"/>
              </a:ext>
            </a:extLst>
          </p:cNvPr>
          <p:cNvSpPr txBox="1">
            <a:spLocks noChangeArrowheads="1"/>
          </p:cNvSpPr>
          <p:nvPr/>
        </p:nvSpPr>
        <p:spPr bwMode="auto">
          <a:xfrm>
            <a:off x="1383048" y="2215476"/>
            <a:ext cx="1138225"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98" name="Text Box 12">
            <a:extLst>
              <a:ext uri="{FF2B5EF4-FFF2-40B4-BE49-F238E27FC236}">
                <a16:creationId xmlns:a16="http://schemas.microsoft.com/office/drawing/2014/main" id="{91D23E04-D183-4B76-BBDF-41A56B8021DC}"/>
              </a:ext>
            </a:extLst>
          </p:cNvPr>
          <p:cNvSpPr txBox="1">
            <a:spLocks noChangeArrowheads="1"/>
          </p:cNvSpPr>
          <p:nvPr/>
        </p:nvSpPr>
        <p:spPr bwMode="auto">
          <a:xfrm>
            <a:off x="5489934" y="2327946"/>
            <a:ext cx="1340111" cy="553998"/>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99" name="Line 17">
            <a:extLst>
              <a:ext uri="{FF2B5EF4-FFF2-40B4-BE49-F238E27FC236}">
                <a16:creationId xmlns:a16="http://schemas.microsoft.com/office/drawing/2014/main" id="{E2A0FE30-DDF2-457A-9CF9-284D20EEF61A}"/>
              </a:ext>
            </a:extLst>
          </p:cNvPr>
          <p:cNvSpPr>
            <a:spLocks noChangeShapeType="1"/>
          </p:cNvSpPr>
          <p:nvPr/>
        </p:nvSpPr>
        <p:spPr bwMode="auto">
          <a:xfrm>
            <a:off x="805621" y="3147759"/>
            <a:ext cx="0" cy="274320"/>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0" name="Line 17">
            <a:extLst>
              <a:ext uri="{FF2B5EF4-FFF2-40B4-BE49-F238E27FC236}">
                <a16:creationId xmlns:a16="http://schemas.microsoft.com/office/drawing/2014/main" id="{17894E99-032C-4C10-9A8F-03C6B5F97C6D}"/>
              </a:ext>
            </a:extLst>
          </p:cNvPr>
          <p:cNvSpPr>
            <a:spLocks noChangeShapeType="1"/>
          </p:cNvSpPr>
          <p:nvPr/>
        </p:nvSpPr>
        <p:spPr bwMode="auto">
          <a:xfrm>
            <a:off x="1935897" y="2755746"/>
            <a:ext cx="281538" cy="51778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1" name="Line 17">
            <a:extLst>
              <a:ext uri="{FF2B5EF4-FFF2-40B4-BE49-F238E27FC236}">
                <a16:creationId xmlns:a16="http://schemas.microsoft.com/office/drawing/2014/main" id="{DFB3D4EE-A2E5-4CDA-BBC0-76FD903C7EC2}"/>
              </a:ext>
            </a:extLst>
          </p:cNvPr>
          <p:cNvSpPr>
            <a:spLocks noChangeShapeType="1"/>
          </p:cNvSpPr>
          <p:nvPr/>
        </p:nvSpPr>
        <p:spPr bwMode="auto">
          <a:xfrm flipH="1" flipV="1">
            <a:off x="5801743" y="3512111"/>
            <a:ext cx="1271640" cy="1946575"/>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2" name="Line 10">
            <a:extLst>
              <a:ext uri="{FF2B5EF4-FFF2-40B4-BE49-F238E27FC236}">
                <a16:creationId xmlns:a16="http://schemas.microsoft.com/office/drawing/2014/main" id="{AA63616C-4DF5-4A85-8444-E41D365C7A2A}"/>
              </a:ext>
            </a:extLst>
          </p:cNvPr>
          <p:cNvSpPr>
            <a:spLocks noChangeShapeType="1"/>
          </p:cNvSpPr>
          <p:nvPr/>
        </p:nvSpPr>
        <p:spPr bwMode="auto">
          <a:xfrm>
            <a:off x="4567305" y="1586398"/>
            <a:ext cx="0" cy="2103120"/>
          </a:xfrm>
          <a:prstGeom prst="line">
            <a:avLst/>
          </a:prstGeom>
          <a:noFill/>
          <a:ln w="31750">
            <a:solidFill>
              <a:srgbClr val="000000"/>
            </a:solidFill>
            <a:prstDash val="lgDashDot"/>
            <a:round/>
            <a:headEnd/>
            <a:tailEnd/>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3" name="Arc 102">
            <a:extLst>
              <a:ext uri="{FF2B5EF4-FFF2-40B4-BE49-F238E27FC236}">
                <a16:creationId xmlns:a16="http://schemas.microsoft.com/office/drawing/2014/main" id="{2371165A-55D8-408D-A223-EAD4B06F3708}"/>
              </a:ext>
            </a:extLst>
          </p:cNvPr>
          <p:cNvSpPr/>
          <p:nvPr/>
        </p:nvSpPr>
        <p:spPr>
          <a:xfrm rot="542062">
            <a:off x="-711284" y="1942536"/>
            <a:ext cx="10972800" cy="10972800"/>
          </a:xfrm>
          <a:prstGeom prst="arc">
            <a:avLst>
              <a:gd name="adj1" fmla="val 16200000"/>
              <a:gd name="adj2" fmla="val 16882657"/>
            </a:avLst>
          </a:prstGeom>
          <a:ln w="88900">
            <a:solidFill>
              <a:schemeClr val="accent4">
                <a:lumMod val="1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Calibri"/>
              <a:ea typeface="+mn-ea"/>
              <a:cs typeface="+mn-cs"/>
            </a:endParaRPr>
          </a:p>
        </p:txBody>
      </p:sp>
      <p:sp>
        <p:nvSpPr>
          <p:cNvPr id="104" name="Text Box 12">
            <a:extLst>
              <a:ext uri="{FF2B5EF4-FFF2-40B4-BE49-F238E27FC236}">
                <a16:creationId xmlns:a16="http://schemas.microsoft.com/office/drawing/2014/main" id="{AE0366D5-DA0B-4068-B863-AA4881A83242}"/>
              </a:ext>
            </a:extLst>
          </p:cNvPr>
          <p:cNvSpPr txBox="1">
            <a:spLocks noChangeArrowheads="1"/>
          </p:cNvSpPr>
          <p:nvPr/>
        </p:nvSpPr>
        <p:spPr bwMode="auto">
          <a:xfrm>
            <a:off x="2224884" y="1143730"/>
            <a:ext cx="1517535" cy="553998"/>
          </a:xfrm>
          <a:prstGeom prst="rect">
            <a:avLst/>
          </a:prstGeom>
          <a:noFill/>
          <a:ln w="9525">
            <a:noFill/>
            <a:miter lim="800000"/>
            <a:headEnd/>
            <a:tailEnd/>
          </a:ln>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105" name="Line 17">
            <a:extLst>
              <a:ext uri="{FF2B5EF4-FFF2-40B4-BE49-F238E27FC236}">
                <a16:creationId xmlns:a16="http://schemas.microsoft.com/office/drawing/2014/main" id="{EDA86EEE-536B-4DA0-8B39-1F2837307DA4}"/>
              </a:ext>
            </a:extLst>
          </p:cNvPr>
          <p:cNvSpPr>
            <a:spLocks noChangeShapeType="1"/>
          </p:cNvSpPr>
          <p:nvPr/>
        </p:nvSpPr>
        <p:spPr bwMode="auto">
          <a:xfrm>
            <a:off x="3742419" y="1479694"/>
            <a:ext cx="513595" cy="492163"/>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6" name="Text Box 12">
            <a:extLst>
              <a:ext uri="{FF2B5EF4-FFF2-40B4-BE49-F238E27FC236}">
                <a16:creationId xmlns:a16="http://schemas.microsoft.com/office/drawing/2014/main" id="{986B22D9-83C3-4C84-B0B1-B4C6D33414E2}"/>
              </a:ext>
            </a:extLst>
          </p:cNvPr>
          <p:cNvSpPr txBox="1">
            <a:spLocks noChangeArrowheads="1"/>
          </p:cNvSpPr>
          <p:nvPr/>
        </p:nvSpPr>
        <p:spPr bwMode="auto">
          <a:xfrm>
            <a:off x="5251382" y="925039"/>
            <a:ext cx="1403731" cy="784830"/>
          </a:xfrm>
          <a:prstGeom prst="rect">
            <a:avLst/>
          </a:prstGeom>
          <a:noFill/>
          <a:ln w="9525">
            <a:noFill/>
            <a:miter lim="800000"/>
            <a:headEnd/>
            <a:tailEnd/>
          </a:ln>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Horizontal ground distance</a:t>
            </a:r>
          </a:p>
        </p:txBody>
      </p:sp>
      <p:sp>
        <p:nvSpPr>
          <p:cNvPr id="107" name="Line 17">
            <a:extLst>
              <a:ext uri="{FF2B5EF4-FFF2-40B4-BE49-F238E27FC236}">
                <a16:creationId xmlns:a16="http://schemas.microsoft.com/office/drawing/2014/main" id="{8E0B4B0F-4372-46D9-BB03-2999387FE9A5}"/>
              </a:ext>
            </a:extLst>
          </p:cNvPr>
          <p:cNvSpPr>
            <a:spLocks noChangeShapeType="1"/>
          </p:cNvSpPr>
          <p:nvPr/>
        </p:nvSpPr>
        <p:spPr bwMode="auto">
          <a:xfrm flipH="1">
            <a:off x="6101614" y="1690236"/>
            <a:ext cx="75268" cy="337918"/>
          </a:xfrm>
          <a:prstGeom prst="line">
            <a:avLst/>
          </a:prstGeom>
          <a:noFill/>
          <a:ln w="22225">
            <a:solidFill>
              <a:srgbClr val="000000"/>
            </a:solidFill>
            <a:round/>
            <a:headEnd/>
            <a:tailEnd type="stealth" w="lg" len="lg"/>
          </a:ln>
          <a:effec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108" name="Text Box 12">
            <a:extLst>
              <a:ext uri="{FF2B5EF4-FFF2-40B4-BE49-F238E27FC236}">
                <a16:creationId xmlns:a16="http://schemas.microsoft.com/office/drawing/2014/main" id="{502FDA61-3E34-43B7-A93F-6A152EA925FE}"/>
              </a:ext>
            </a:extLst>
          </p:cNvPr>
          <p:cNvSpPr txBox="1">
            <a:spLocks noChangeArrowheads="1"/>
          </p:cNvSpPr>
          <p:nvPr/>
        </p:nvSpPr>
        <p:spPr bwMode="auto">
          <a:xfrm>
            <a:off x="7881024" y="3731154"/>
            <a:ext cx="1340111"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distance</a:t>
            </a:r>
          </a:p>
        </p:txBody>
      </p:sp>
      <p:sp>
        <p:nvSpPr>
          <p:cNvPr id="109" name="Text Box 12">
            <a:extLst>
              <a:ext uri="{FF2B5EF4-FFF2-40B4-BE49-F238E27FC236}">
                <a16:creationId xmlns:a16="http://schemas.microsoft.com/office/drawing/2014/main" id="{7E92DA9A-4468-4FAA-BCBB-85A87607E211}"/>
              </a:ext>
            </a:extLst>
          </p:cNvPr>
          <p:cNvSpPr txBox="1">
            <a:spLocks noChangeArrowheads="1"/>
          </p:cNvSpPr>
          <p:nvPr/>
        </p:nvSpPr>
        <p:spPr bwMode="auto">
          <a:xfrm>
            <a:off x="6830043" y="872716"/>
            <a:ext cx="2309262" cy="784830"/>
          </a:xfrm>
          <a:prstGeom prst="rect">
            <a:avLst/>
          </a:prstGeom>
          <a:noFill/>
          <a:ln w="9525">
            <a:noFill/>
            <a:miter lim="800000"/>
            <a:headEnd/>
            <a:tailEnd/>
          </a:ln>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ellipsoid distance</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and</a:t>
            </a: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&gt; grid distance</a:t>
            </a:r>
          </a:p>
        </p:txBody>
      </p:sp>
      <p:sp>
        <p:nvSpPr>
          <p:cNvPr id="110" name="Left Brace 109">
            <a:extLst>
              <a:ext uri="{FF2B5EF4-FFF2-40B4-BE49-F238E27FC236}">
                <a16:creationId xmlns:a16="http://schemas.microsoft.com/office/drawing/2014/main" id="{08F2E153-DE90-44EA-9E73-4E53927DEACA}"/>
              </a:ext>
            </a:extLst>
          </p:cNvPr>
          <p:cNvSpPr/>
          <p:nvPr/>
        </p:nvSpPr>
        <p:spPr>
          <a:xfrm>
            <a:off x="6655962" y="872716"/>
            <a:ext cx="182880" cy="82296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111" name="TextBox 110">
            <a:extLst>
              <a:ext uri="{FF2B5EF4-FFF2-40B4-BE49-F238E27FC236}">
                <a16:creationId xmlns:a16="http://schemas.microsoft.com/office/drawing/2014/main" id="{F607E28A-14A9-4DA8-A1A6-82DE96154B75}"/>
              </a:ext>
            </a:extLst>
          </p:cNvPr>
          <p:cNvSpPr txBox="1"/>
          <p:nvPr/>
        </p:nvSpPr>
        <p:spPr>
          <a:xfrm>
            <a:off x="101492" y="152636"/>
            <a:ext cx="8941016" cy="400110"/>
          </a:xfrm>
          <a:prstGeom prst="rect">
            <a:avLst/>
          </a:prstGeom>
          <a:noFill/>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Linear distortion </a:t>
            </a:r>
            <a:r>
              <a:rPr kumimoji="0" lang="en-US" sz="2000" b="1" i="1"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with respect to topographic surface</a:t>
            </a:r>
          </a:p>
        </p:txBody>
      </p:sp>
      <p:sp>
        <p:nvSpPr>
          <p:cNvPr id="112" name="Text Box 12">
            <a:extLst>
              <a:ext uri="{FF2B5EF4-FFF2-40B4-BE49-F238E27FC236}">
                <a16:creationId xmlns:a16="http://schemas.microsoft.com/office/drawing/2014/main" id="{247CB642-7E9F-4C7B-9A38-F63AE85260B0}"/>
              </a:ext>
            </a:extLst>
          </p:cNvPr>
          <p:cNvSpPr txBox="1">
            <a:spLocks noChangeArrowheads="1"/>
          </p:cNvSpPr>
          <p:nvPr/>
        </p:nvSpPr>
        <p:spPr bwMode="auto">
          <a:xfrm>
            <a:off x="8692" y="2362062"/>
            <a:ext cx="1606283" cy="784830"/>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 surface (secant)</a:t>
            </a:r>
          </a:p>
        </p:txBody>
      </p:sp>
      <p:sp>
        <p:nvSpPr>
          <p:cNvPr id="115" name="Text Box 12">
            <a:extLst>
              <a:ext uri="{FF2B5EF4-FFF2-40B4-BE49-F238E27FC236}">
                <a16:creationId xmlns:a16="http://schemas.microsoft.com/office/drawing/2014/main" id="{A8109EA5-55BE-435A-8BD8-A8BD71E01641}"/>
              </a:ext>
            </a:extLst>
          </p:cNvPr>
          <p:cNvSpPr txBox="1">
            <a:spLocks noChangeArrowheads="1"/>
          </p:cNvSpPr>
          <p:nvPr/>
        </p:nvSpPr>
        <p:spPr bwMode="auto">
          <a:xfrm>
            <a:off x="990697" y="3657384"/>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a:t>
            </a:r>
            <a:b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used for SPCS 27 and 83 (minimizes distortion with respect to ellipsoid)</a:t>
            </a:r>
          </a:p>
        </p:txBody>
      </p:sp>
      <p:sp>
        <p:nvSpPr>
          <p:cNvPr id="119" name="Text Box 29">
            <a:extLst>
              <a:ext uri="{FF2B5EF4-FFF2-40B4-BE49-F238E27FC236}">
                <a16:creationId xmlns:a16="http://schemas.microsoft.com/office/drawing/2014/main" id="{77904D3F-279A-4D96-9327-A36BDC92EDB4}"/>
              </a:ext>
            </a:extLst>
          </p:cNvPr>
          <p:cNvSpPr txBox="1">
            <a:spLocks noChangeArrowheads="1"/>
          </p:cNvSpPr>
          <p:nvPr/>
        </p:nvSpPr>
        <p:spPr bwMode="auto">
          <a:xfrm>
            <a:off x="3765618" y="1033454"/>
            <a:ext cx="1600200" cy="553998"/>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 </a:t>
            </a:r>
          </a:p>
        </p:txBody>
      </p:sp>
      <p:cxnSp>
        <p:nvCxnSpPr>
          <p:cNvPr id="35" name="Straight Connector 34">
            <a:extLst>
              <a:ext uri="{FF2B5EF4-FFF2-40B4-BE49-F238E27FC236}">
                <a16:creationId xmlns:a16="http://schemas.microsoft.com/office/drawing/2014/main" id="{1B1687D1-7449-43F9-81B6-086981874AA1}"/>
              </a:ext>
            </a:extLst>
          </p:cNvPr>
          <p:cNvCxnSpPr>
            <a:cxnSpLocks/>
          </p:cNvCxnSpPr>
          <p:nvPr/>
        </p:nvCxnSpPr>
        <p:spPr>
          <a:xfrm flipH="1">
            <a:off x="4565719" y="2327946"/>
            <a:ext cx="2094970" cy="5888841"/>
          </a:xfrm>
          <a:prstGeom prst="line">
            <a:avLst/>
          </a:prstGeom>
          <a:ln w="25400">
            <a:solidFill>
              <a:schemeClr val="accent4">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6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(very) brief history of NAD 83</a:t>
            </a:r>
            <a:endParaRPr lang="en-US" dirty="0"/>
          </a:p>
        </p:txBody>
      </p:sp>
      <p:sp>
        <p:nvSpPr>
          <p:cNvPr id="3" name="Content Placeholder 2"/>
          <p:cNvSpPr>
            <a:spLocks noGrp="1"/>
          </p:cNvSpPr>
          <p:nvPr>
            <p:ph idx="1"/>
          </p:nvPr>
        </p:nvSpPr>
        <p:spPr>
          <a:xfrm>
            <a:off x="343876" y="1417638"/>
            <a:ext cx="5681785" cy="5217624"/>
          </a:xfrm>
        </p:spPr>
        <p:txBody>
          <a:bodyPr>
            <a:normAutofit fontScale="77500" lnSpcReduction="20000"/>
          </a:bodyPr>
          <a:lstStyle/>
          <a:p>
            <a:r>
              <a:rPr lang="en-US" dirty="0" smtClean="0"/>
              <a:t>Original realization completed in 1986</a:t>
            </a:r>
          </a:p>
          <a:p>
            <a:pPr lvl="1"/>
            <a:r>
              <a:rPr lang="en-US" dirty="0" smtClean="0"/>
              <a:t>Consisted (almost) entirely of classical (optical) observations</a:t>
            </a:r>
          </a:p>
          <a:p>
            <a:r>
              <a:rPr lang="en-US" dirty="0" smtClean="0"/>
              <a:t>“High Precision Geodetic Network” (HPGN) and “High Accuracy Reference Network” (HARN) realizations</a:t>
            </a:r>
          </a:p>
          <a:p>
            <a:pPr lvl="1"/>
            <a:r>
              <a:rPr lang="en-US" dirty="0" smtClean="0"/>
              <a:t>Most done in 1990s, essentially state-by-state</a:t>
            </a:r>
          </a:p>
          <a:p>
            <a:pPr lvl="1"/>
            <a:r>
              <a:rPr lang="en-US" dirty="0" smtClean="0"/>
              <a:t>Based on GNSS but classical stations included in adjustments</a:t>
            </a:r>
          </a:p>
          <a:p>
            <a:r>
              <a:rPr lang="en-US" dirty="0" smtClean="0"/>
              <a:t>National Re-Adjustment of 2007</a:t>
            </a:r>
          </a:p>
          <a:p>
            <a:pPr lvl="1"/>
            <a:r>
              <a:rPr lang="en-US" dirty="0" smtClean="0"/>
              <a:t>NAD 83(CORS96) and (NSRS2007)</a:t>
            </a:r>
          </a:p>
          <a:p>
            <a:pPr lvl="1"/>
            <a:r>
              <a:rPr lang="en-US" dirty="0" smtClean="0"/>
              <a:t>Simultaneous nationwide adjustment (GNSS only)</a:t>
            </a:r>
          </a:p>
          <a:p>
            <a:r>
              <a:rPr lang="en-US" b="1" i="1" dirty="0" smtClean="0"/>
              <a:t>New realization: NAD 83(2011) epoch 2010.00</a:t>
            </a:r>
          </a:p>
        </p:txBody>
      </p:sp>
      <p:pic>
        <p:nvPicPr>
          <p:cNvPr id="5" name="Picture 5" descr="bilby_tower_light"/>
          <p:cNvPicPr>
            <a:picLocks noChangeAspect="1" noChangeArrowheads="1"/>
          </p:cNvPicPr>
          <p:nvPr/>
        </p:nvPicPr>
        <p:blipFill>
          <a:blip r:embed="rId2"/>
          <a:srcRect r="24116"/>
          <a:stretch>
            <a:fillRect/>
          </a:stretch>
        </p:blipFill>
        <p:spPr>
          <a:xfrm>
            <a:off x="6025661" y="1175361"/>
            <a:ext cx="2139462" cy="3810000"/>
          </a:xfrm>
          <a:prstGeom prst="rect">
            <a:avLst/>
          </a:prstGeom>
          <a:noFill/>
          <a:ln>
            <a:solidFill>
              <a:schemeClr val="tx1"/>
            </a:solidFill>
          </a:ln>
          <a:effectLst>
            <a:outerShdw blurRad="50800" dist="38100" dir="2700000" algn="tl" rotWithShape="0">
              <a:prstClr val="black">
                <a:alpha val="40000"/>
              </a:prstClr>
            </a:outerShdw>
          </a:effectLst>
        </p:spPr>
      </p:pic>
      <p:pic>
        <p:nvPicPr>
          <p:cNvPr id="4" name="Picture 4" descr="gps_sat"/>
          <p:cNvPicPr>
            <a:picLocks noChangeAspect="1" noChangeArrowheads="1"/>
          </p:cNvPicPr>
          <p:nvPr/>
        </p:nvPicPr>
        <p:blipFill>
          <a:blip r:embed="rId3"/>
          <a:srcRect/>
          <a:stretch>
            <a:fillRect/>
          </a:stretch>
        </p:blipFill>
        <p:spPr bwMode="auto">
          <a:xfrm>
            <a:off x="6730144" y="4192062"/>
            <a:ext cx="2301716" cy="2541746"/>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757454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p:stCondLst>
                              <p:cond delay="1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9" presetClass="exit" presetSubtype="0" fill="hold" nodeType="afterEffect">
                                  <p:stCondLst>
                                    <p:cond delay="0"/>
                                  </p:stCondLst>
                                  <p:childTnLst>
                                    <p:animEffect transition="out" filter="dissolve">
                                      <p:cBhvr>
                                        <p:cTn id="38" dur="5000"/>
                                        <p:tgtEl>
                                          <p:spTgt spid="5"/>
                                        </p:tgtEl>
                                      </p:cBhvr>
                                    </p:animEffect>
                                    <p:set>
                                      <p:cBhvr>
                                        <p:cTn id="39" dur="1" fill="hold">
                                          <p:stCondLst>
                                            <p:cond delay="49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a:off x="3773413" y="2691576"/>
            <a:ext cx="797001" cy="6162289"/>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713724" y="2699963"/>
            <a:ext cx="1856690" cy="6153902"/>
          </a:xfrm>
          <a:prstGeom prst="line">
            <a:avLst/>
          </a:prstGeom>
          <a:ln w="25400">
            <a:solidFill>
              <a:schemeClr val="tx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cxnSp>
        <p:nvCxnSpPr>
          <p:cNvPr id="76" name="Straight Connector 75">
            <a:extLst>
              <a:ext uri="{FF2B5EF4-FFF2-40B4-BE49-F238E27FC236}">
                <a16:creationId xmlns:a16="http://schemas.microsoft.com/office/drawing/2014/main" id="{51D15EC1-E13B-4097-90E7-A198D0CED325}"/>
              </a:ext>
            </a:extLst>
          </p:cNvPr>
          <p:cNvCxnSpPr/>
          <p:nvPr/>
        </p:nvCxnSpPr>
        <p:spPr>
          <a:xfrm flipV="1">
            <a:off x="2682601" y="2683188"/>
            <a:ext cx="1097280" cy="2"/>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5" name="Text Box 12">
            <a:extLst>
              <a:ext uri="{FF2B5EF4-FFF2-40B4-BE49-F238E27FC236}">
                <a16:creationId xmlns:a16="http://schemas.microsoft.com/office/drawing/2014/main" id="{5DEE4A0F-65E7-4EA9-827D-E672385754C4}"/>
              </a:ext>
            </a:extLst>
          </p:cNvPr>
          <p:cNvSpPr txBox="1">
            <a:spLocks noChangeArrowheads="1"/>
          </p:cNvSpPr>
          <p:nvPr/>
        </p:nvSpPr>
        <p:spPr bwMode="auto">
          <a:xfrm>
            <a:off x="4821755" y="3770353"/>
            <a:ext cx="4169821" cy="1169551"/>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Purpose is to reduce linear distortion at “ground” (topographic surface).</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But distortion can vary considerably across area of interest.</a:t>
            </a:r>
          </a:p>
        </p:txBody>
      </p:sp>
      <p:sp>
        <p:nvSpPr>
          <p:cNvPr id="45" name="Oval 44">
            <a:extLst>
              <a:ext uri="{FF2B5EF4-FFF2-40B4-BE49-F238E27FC236}">
                <a16:creationId xmlns:a16="http://schemas.microsoft.com/office/drawing/2014/main" id="{F33B195B-CD59-449E-B2E3-1A787A3ED233}"/>
              </a:ext>
            </a:extLst>
          </p:cNvPr>
          <p:cNvSpPr>
            <a:spLocks noChangeAspect="1"/>
          </p:cNvSpPr>
          <p:nvPr/>
        </p:nvSpPr>
        <p:spPr>
          <a:xfrm>
            <a:off x="3148817"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6273646" y="2622998"/>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7" name="Line 17">
            <a:extLst>
              <a:ext uri="{FF2B5EF4-FFF2-40B4-BE49-F238E27FC236}">
                <a16:creationId xmlns:a16="http://schemas.microsoft.com/office/drawing/2014/main" id="{D1014232-9A76-463E-94B2-2F9D5AB4D2ED}"/>
              </a:ext>
            </a:extLst>
          </p:cNvPr>
          <p:cNvSpPr>
            <a:spLocks noChangeShapeType="1"/>
          </p:cNvSpPr>
          <p:nvPr/>
        </p:nvSpPr>
        <p:spPr bwMode="auto">
          <a:xfrm>
            <a:off x="2949937" y="2216299"/>
            <a:ext cx="231554" cy="388079"/>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0" name="Text Box 14">
            <a:extLst>
              <a:ext uri="{FF2B5EF4-FFF2-40B4-BE49-F238E27FC236}">
                <a16:creationId xmlns:a16="http://schemas.microsoft.com/office/drawing/2014/main" id="{3163EE1E-7031-4B84-A02B-17E78D598B7E}"/>
              </a:ext>
            </a:extLst>
          </p:cNvPr>
          <p:cNvSpPr txBox="1">
            <a:spLocks noChangeArrowheads="1"/>
          </p:cNvSpPr>
          <p:nvPr/>
        </p:nvSpPr>
        <p:spPr bwMode="auto">
          <a:xfrm>
            <a:off x="1742945" y="1448383"/>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1" name="Text Box 14">
            <a:extLst>
              <a:ext uri="{FF2B5EF4-FFF2-40B4-BE49-F238E27FC236}">
                <a16:creationId xmlns:a16="http://schemas.microsoft.com/office/drawing/2014/main" id="{D9D37FF7-21B6-44F7-B01F-932B345C5A01}"/>
              </a:ext>
            </a:extLst>
          </p:cNvPr>
          <p:cNvSpPr txBox="1">
            <a:spLocks noChangeArrowheads="1"/>
          </p:cNvSpPr>
          <p:nvPr/>
        </p:nvSpPr>
        <p:spPr bwMode="auto">
          <a:xfrm>
            <a:off x="6751563" y="1741434"/>
            <a:ext cx="2070978" cy="78483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a point</a:t>
            </a:r>
          </a:p>
        </p:txBody>
      </p:sp>
      <p:sp>
        <p:nvSpPr>
          <p:cNvPr id="52" name="Line 17">
            <a:extLst>
              <a:ext uri="{FF2B5EF4-FFF2-40B4-BE49-F238E27FC236}">
                <a16:creationId xmlns:a16="http://schemas.microsoft.com/office/drawing/2014/main" id="{5536002B-9CE5-4D54-B7ED-5F4042EBACEA}"/>
              </a:ext>
            </a:extLst>
          </p:cNvPr>
          <p:cNvSpPr>
            <a:spLocks noChangeShapeType="1"/>
          </p:cNvSpPr>
          <p:nvPr/>
        </p:nvSpPr>
        <p:spPr bwMode="auto">
          <a:xfrm flipH="1">
            <a:off x="6389842" y="2249397"/>
            <a:ext cx="361721" cy="365034"/>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3" name="Text Box 14">
            <a:extLst>
              <a:ext uri="{FF2B5EF4-FFF2-40B4-BE49-F238E27FC236}">
                <a16:creationId xmlns:a16="http://schemas.microsoft.com/office/drawing/2014/main" id="{77DB72C0-9698-4659-B6BF-771E212C9EEE}"/>
              </a:ext>
            </a:extLst>
          </p:cNvPr>
          <p:cNvSpPr txBox="1">
            <a:spLocks noChangeArrowheads="1"/>
          </p:cNvSpPr>
          <p:nvPr/>
        </p:nvSpPr>
        <p:spPr bwMode="auto">
          <a:xfrm>
            <a:off x="1212113" y="2755196"/>
            <a:ext cx="2289791" cy="784830"/>
          </a:xfrm>
          <a:prstGeom prst="rect">
            <a:avLst/>
          </a:prstGeom>
          <a:noFill/>
          <a:ln w="9525">
            <a:noFill/>
            <a:miter lim="800000"/>
            <a:headEnd/>
            <a:tailEnd/>
          </a:ln>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over finite distance</a:t>
            </a: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9479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animEffect transition="in" filter="wipe(down)">
                                      <p:cBhvr>
                                        <p:cTn id="15" dur="500"/>
                                        <p:tgtEl>
                                          <p:spTgt spid="78"/>
                                        </p:tgtEl>
                                      </p:cBhvr>
                                    </p:animEffect>
                                  </p:childTnLst>
                                </p:cTn>
                              </p:par>
                              <p:par>
                                <p:cTn id="16" presetID="22" presetClass="entr" presetSubtype="4"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wipe(down)">
                                      <p:cBhvr>
                                        <p:cTn id="18" dur="500"/>
                                        <p:tgtEl>
                                          <p:spTgt spid="84"/>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500"/>
                                        <p:tgtEl>
                                          <p:spTgt spid="5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fade">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45" grpId="0" animBg="1"/>
      <p:bldP spid="46" grpId="0" animBg="1"/>
      <p:bldP spid="47" grpId="0" animBg="1"/>
      <p:bldP spid="50" grpId="0"/>
      <p:bldP spid="51" grpId="0"/>
      <p:bldP spid="52" grpId="0" animBg="1"/>
      <p:bldP spid="53" grpId="0"/>
      <p:bldP spid="54" grpId="0"/>
      <p:bldP spid="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59" name="Freeform 53">
            <a:extLst>
              <a:ext uri="{FF2B5EF4-FFF2-40B4-BE49-F238E27FC236}">
                <a16:creationId xmlns:a16="http://schemas.microsoft.com/office/drawing/2014/main" id="{13F5BD6C-D5C2-4E7C-8D6A-7BC2621A35E4}"/>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25" name="Text Box 29"/>
          <p:cNvSpPr txBox="1">
            <a:spLocks noChangeArrowheads="1"/>
          </p:cNvSpPr>
          <p:nvPr/>
        </p:nvSpPr>
        <p:spPr bwMode="auto">
          <a:xfrm>
            <a:off x="3773413" y="1662301"/>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413706" name="Line 10"/>
          <p:cNvSpPr>
            <a:spLocks noChangeShapeType="1"/>
          </p:cNvSpPr>
          <p:nvPr/>
        </p:nvSpPr>
        <p:spPr bwMode="auto">
          <a:xfrm>
            <a:off x="4572000" y="2223477"/>
            <a:ext cx="0" cy="2103120"/>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“Non-intersecting” conformal map projection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2" y="2691576"/>
            <a:ext cx="8778240" cy="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a:off x="110678" y="2340382"/>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54" name="Text Box 12">
            <a:extLst>
              <a:ext uri="{FF2B5EF4-FFF2-40B4-BE49-F238E27FC236}">
                <a16:creationId xmlns:a16="http://schemas.microsoft.com/office/drawing/2014/main" id="{AF35440C-7D82-40F3-8A30-C4299A83B0A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56" name="Line 17">
            <a:extLst>
              <a:ext uri="{FF2B5EF4-FFF2-40B4-BE49-F238E27FC236}">
                <a16:creationId xmlns:a16="http://schemas.microsoft.com/office/drawing/2014/main" id="{0187B958-C445-42A0-9A45-127AE2448EAF}"/>
              </a:ext>
            </a:extLst>
          </p:cNvPr>
          <p:cNvSpPr>
            <a:spLocks noChangeShapeType="1"/>
          </p:cNvSpPr>
          <p:nvPr/>
        </p:nvSpPr>
        <p:spPr bwMode="auto">
          <a:xfrm flipH="1">
            <a:off x="5843961" y="1733768"/>
            <a:ext cx="275169" cy="641313"/>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Tree>
    <p:extLst>
      <p:ext uri="{BB962C8B-B14F-4D97-AF65-F5344CB8AC3E}">
        <p14:creationId xmlns:p14="http://schemas.microsoft.com/office/powerpoint/2010/main" val="6857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99000">
              <a:schemeClr val="bg2">
                <a:lumMod val="50000"/>
              </a:schemeClr>
            </a:gs>
            <a:gs pos="87000">
              <a:schemeClr val="bg2">
                <a:lumMod val="20000"/>
                <a:lumOff val="80000"/>
              </a:schemeClr>
            </a:gs>
            <a:gs pos="80000">
              <a:schemeClr val="tx1"/>
            </a:gs>
          </a:gsLst>
          <a:lin ang="16200000" scaled="1"/>
        </a:gradFill>
        <a:effectLst/>
      </p:bgPr>
    </p:bg>
    <p:spTree>
      <p:nvGrpSpPr>
        <p:cNvPr id="1" name=""/>
        <p:cNvGrpSpPr/>
        <p:nvPr/>
      </p:nvGrpSpPr>
      <p:grpSpPr>
        <a:xfrm>
          <a:off x="0" y="0"/>
          <a:ext cx="0" cy="0"/>
          <a:chOff x="0" y="0"/>
          <a:chExt cx="0" cy="0"/>
        </a:xfrm>
      </p:grpSpPr>
      <p:sp>
        <p:nvSpPr>
          <p:cNvPr id="44" name="Freeform 53">
            <a:extLst>
              <a:ext uri="{FF2B5EF4-FFF2-40B4-BE49-F238E27FC236}">
                <a16:creationId xmlns:a16="http://schemas.microsoft.com/office/drawing/2014/main" id="{183A3D10-32F0-4E11-BC6B-B0F4FF288611}"/>
              </a:ext>
            </a:extLst>
          </p:cNvPr>
          <p:cNvSpPr/>
          <p:nvPr/>
        </p:nvSpPr>
        <p:spPr>
          <a:xfrm>
            <a:off x="1280522" y="2183784"/>
            <a:ext cx="6651365" cy="1778596"/>
          </a:xfrm>
          <a:custGeom>
            <a:avLst/>
            <a:gdLst>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49517 w 5021042"/>
              <a:gd name="connsiteY128" fmla="*/ 1981200 h 2143125"/>
              <a:gd name="connsiteX129" fmla="*/ 4230467 w 5021042"/>
              <a:gd name="connsiteY129" fmla="*/ 2009775 h 2143125"/>
              <a:gd name="connsiteX130" fmla="*/ 4220942 w 5021042"/>
              <a:gd name="connsiteY130" fmla="*/ 2038350 h 2143125"/>
              <a:gd name="connsiteX131" fmla="*/ 4154267 w 5021042"/>
              <a:gd name="connsiteY131" fmla="*/ 2114550 h 2143125"/>
              <a:gd name="connsiteX132" fmla="*/ 4106642 w 5021042"/>
              <a:gd name="connsiteY132" fmla="*/ 2124075 h 2143125"/>
              <a:gd name="connsiteX133" fmla="*/ 3906617 w 5021042"/>
              <a:gd name="connsiteY133" fmla="*/ 2143125 h 2143125"/>
              <a:gd name="connsiteX134" fmla="*/ 3458942 w 5021042"/>
              <a:gd name="connsiteY134" fmla="*/ 2124075 h 2143125"/>
              <a:gd name="connsiteX135" fmla="*/ 3344642 w 5021042"/>
              <a:gd name="connsiteY135" fmla="*/ 2095500 h 2143125"/>
              <a:gd name="connsiteX136" fmla="*/ 3297017 w 5021042"/>
              <a:gd name="connsiteY136" fmla="*/ 2085975 h 2143125"/>
              <a:gd name="connsiteX137" fmla="*/ 3068417 w 5021042"/>
              <a:gd name="connsiteY137" fmla="*/ 2095500 h 2143125"/>
              <a:gd name="connsiteX138" fmla="*/ 3030317 w 5021042"/>
              <a:gd name="connsiteY138" fmla="*/ 2105025 h 2143125"/>
              <a:gd name="connsiteX139" fmla="*/ 2925542 w 5021042"/>
              <a:gd name="connsiteY139" fmla="*/ 2114550 h 2143125"/>
              <a:gd name="connsiteX140" fmla="*/ 2858867 w 5021042"/>
              <a:gd name="connsiteY140" fmla="*/ 2124075 h 2143125"/>
              <a:gd name="connsiteX141" fmla="*/ 2011142 w 5021042"/>
              <a:gd name="connsiteY141" fmla="*/ 2114550 h 2143125"/>
              <a:gd name="connsiteX142" fmla="*/ 1887317 w 5021042"/>
              <a:gd name="connsiteY142" fmla="*/ 2095500 h 2143125"/>
              <a:gd name="connsiteX143" fmla="*/ 1639667 w 5021042"/>
              <a:gd name="connsiteY143" fmla="*/ 2085975 h 2143125"/>
              <a:gd name="connsiteX144" fmla="*/ 1553942 w 5021042"/>
              <a:gd name="connsiteY144" fmla="*/ 2076450 h 2143125"/>
              <a:gd name="connsiteX145" fmla="*/ 1525367 w 5021042"/>
              <a:gd name="connsiteY145" fmla="*/ 2066925 h 2143125"/>
              <a:gd name="connsiteX146" fmla="*/ 687167 w 5021042"/>
              <a:gd name="connsiteY146" fmla="*/ 2085975 h 2143125"/>
              <a:gd name="connsiteX147" fmla="*/ 620492 w 5021042"/>
              <a:gd name="connsiteY147" fmla="*/ 2076450 h 2143125"/>
              <a:gd name="connsiteX148" fmla="*/ 572867 w 5021042"/>
              <a:gd name="connsiteY148"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54292 w 5021042"/>
              <a:gd name="connsiteY124" fmla="*/ 1838325 h 2143125"/>
              <a:gd name="connsiteX125" fmla="*/ 4335242 w 5021042"/>
              <a:gd name="connsiteY125" fmla="*/ 1866900 h 2143125"/>
              <a:gd name="connsiteX126" fmla="*/ 4306667 w 5021042"/>
              <a:gd name="connsiteY126" fmla="*/ 1895475 h 2143125"/>
              <a:gd name="connsiteX127" fmla="*/ 4268567 w 5021042"/>
              <a:gd name="connsiteY127" fmla="*/ 1952625 h 2143125"/>
              <a:gd name="connsiteX128" fmla="*/ 4230467 w 5021042"/>
              <a:gd name="connsiteY128" fmla="*/ 2009775 h 2143125"/>
              <a:gd name="connsiteX129" fmla="*/ 4220942 w 5021042"/>
              <a:gd name="connsiteY129" fmla="*/ 2038350 h 2143125"/>
              <a:gd name="connsiteX130" fmla="*/ 4154267 w 5021042"/>
              <a:gd name="connsiteY130" fmla="*/ 2114550 h 2143125"/>
              <a:gd name="connsiteX131" fmla="*/ 4106642 w 5021042"/>
              <a:gd name="connsiteY131" fmla="*/ 2124075 h 2143125"/>
              <a:gd name="connsiteX132" fmla="*/ 3906617 w 5021042"/>
              <a:gd name="connsiteY132" fmla="*/ 2143125 h 2143125"/>
              <a:gd name="connsiteX133" fmla="*/ 3458942 w 5021042"/>
              <a:gd name="connsiteY133" fmla="*/ 2124075 h 2143125"/>
              <a:gd name="connsiteX134" fmla="*/ 3344642 w 5021042"/>
              <a:gd name="connsiteY134" fmla="*/ 2095500 h 2143125"/>
              <a:gd name="connsiteX135" fmla="*/ 3297017 w 5021042"/>
              <a:gd name="connsiteY135" fmla="*/ 2085975 h 2143125"/>
              <a:gd name="connsiteX136" fmla="*/ 3068417 w 5021042"/>
              <a:gd name="connsiteY136" fmla="*/ 2095500 h 2143125"/>
              <a:gd name="connsiteX137" fmla="*/ 3030317 w 5021042"/>
              <a:gd name="connsiteY137" fmla="*/ 2105025 h 2143125"/>
              <a:gd name="connsiteX138" fmla="*/ 2925542 w 5021042"/>
              <a:gd name="connsiteY138" fmla="*/ 2114550 h 2143125"/>
              <a:gd name="connsiteX139" fmla="*/ 2858867 w 5021042"/>
              <a:gd name="connsiteY139" fmla="*/ 2124075 h 2143125"/>
              <a:gd name="connsiteX140" fmla="*/ 2011142 w 5021042"/>
              <a:gd name="connsiteY140" fmla="*/ 2114550 h 2143125"/>
              <a:gd name="connsiteX141" fmla="*/ 1887317 w 5021042"/>
              <a:gd name="connsiteY141" fmla="*/ 2095500 h 2143125"/>
              <a:gd name="connsiteX142" fmla="*/ 1639667 w 5021042"/>
              <a:gd name="connsiteY142" fmla="*/ 2085975 h 2143125"/>
              <a:gd name="connsiteX143" fmla="*/ 1553942 w 5021042"/>
              <a:gd name="connsiteY143" fmla="*/ 2076450 h 2143125"/>
              <a:gd name="connsiteX144" fmla="*/ 1525367 w 5021042"/>
              <a:gd name="connsiteY144" fmla="*/ 2066925 h 2143125"/>
              <a:gd name="connsiteX145" fmla="*/ 687167 w 5021042"/>
              <a:gd name="connsiteY145" fmla="*/ 2085975 h 2143125"/>
              <a:gd name="connsiteX146" fmla="*/ 620492 w 5021042"/>
              <a:gd name="connsiteY146" fmla="*/ 2076450 h 2143125"/>
              <a:gd name="connsiteX147" fmla="*/ 572867 w 5021042"/>
              <a:gd name="connsiteY147"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0125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5021042"/>
              <a:gd name="connsiteY0" fmla="*/ 2095500 h 2143125"/>
              <a:gd name="connsiteX1" fmla="*/ 572867 w 5021042"/>
              <a:gd name="connsiteY1" fmla="*/ 2095500 h 2143125"/>
              <a:gd name="connsiteX2" fmla="*/ 544292 w 5021042"/>
              <a:gd name="connsiteY2" fmla="*/ 2019300 h 2143125"/>
              <a:gd name="connsiteX3" fmla="*/ 515717 w 5021042"/>
              <a:gd name="connsiteY3" fmla="*/ 1933575 h 2143125"/>
              <a:gd name="connsiteX4" fmla="*/ 506192 w 5021042"/>
              <a:gd name="connsiteY4" fmla="*/ 1905000 h 2143125"/>
              <a:gd name="connsiteX5" fmla="*/ 496667 w 5021042"/>
              <a:gd name="connsiteY5" fmla="*/ 1876425 h 2143125"/>
              <a:gd name="connsiteX6" fmla="*/ 429992 w 5021042"/>
              <a:gd name="connsiteY6" fmla="*/ 1790700 h 2143125"/>
              <a:gd name="connsiteX7" fmla="*/ 391892 w 5021042"/>
              <a:gd name="connsiteY7" fmla="*/ 1676400 h 2143125"/>
              <a:gd name="connsiteX8" fmla="*/ 382367 w 5021042"/>
              <a:gd name="connsiteY8" fmla="*/ 1647825 h 2143125"/>
              <a:gd name="connsiteX9" fmla="*/ 344267 w 5021042"/>
              <a:gd name="connsiteY9" fmla="*/ 1590675 h 2143125"/>
              <a:gd name="connsiteX10" fmla="*/ 325217 w 5021042"/>
              <a:gd name="connsiteY10" fmla="*/ 1533525 h 2143125"/>
              <a:gd name="connsiteX11" fmla="*/ 315692 w 5021042"/>
              <a:gd name="connsiteY11" fmla="*/ 1504950 h 2143125"/>
              <a:gd name="connsiteX12" fmla="*/ 239492 w 5021042"/>
              <a:gd name="connsiteY12" fmla="*/ 1390650 h 2143125"/>
              <a:gd name="connsiteX13" fmla="*/ 220442 w 5021042"/>
              <a:gd name="connsiteY13" fmla="*/ 1362075 h 2143125"/>
              <a:gd name="connsiteX14" fmla="*/ 210917 w 5021042"/>
              <a:gd name="connsiteY14" fmla="*/ 1333500 h 2143125"/>
              <a:gd name="connsiteX15" fmla="*/ 191867 w 5021042"/>
              <a:gd name="connsiteY15" fmla="*/ 1304925 h 2143125"/>
              <a:gd name="connsiteX16" fmla="*/ 172817 w 5021042"/>
              <a:gd name="connsiteY16" fmla="*/ 1247775 h 2143125"/>
              <a:gd name="connsiteX17" fmla="*/ 153767 w 5021042"/>
              <a:gd name="connsiteY17" fmla="*/ 1190625 h 2143125"/>
              <a:gd name="connsiteX18" fmla="*/ 144242 w 5021042"/>
              <a:gd name="connsiteY18" fmla="*/ 1162050 h 2143125"/>
              <a:gd name="connsiteX19" fmla="*/ 106142 w 5021042"/>
              <a:gd name="connsiteY19" fmla="*/ 1076325 h 2143125"/>
              <a:gd name="connsiteX20" fmla="*/ 96617 w 5021042"/>
              <a:gd name="connsiteY20" fmla="*/ 1047750 h 2143125"/>
              <a:gd name="connsiteX21" fmla="*/ 87092 w 5021042"/>
              <a:gd name="connsiteY21" fmla="*/ 1019175 h 2143125"/>
              <a:gd name="connsiteX22" fmla="*/ 58517 w 5021042"/>
              <a:gd name="connsiteY22" fmla="*/ 962025 h 2143125"/>
              <a:gd name="connsiteX23" fmla="*/ 39467 w 5021042"/>
              <a:gd name="connsiteY23" fmla="*/ 933450 h 2143125"/>
              <a:gd name="connsiteX24" fmla="*/ 10892 w 5021042"/>
              <a:gd name="connsiteY24" fmla="*/ 838200 h 2143125"/>
              <a:gd name="connsiteX25" fmla="*/ 1367 w 5021042"/>
              <a:gd name="connsiteY25" fmla="*/ 809625 h 2143125"/>
              <a:gd name="connsiteX26" fmla="*/ 68042 w 5021042"/>
              <a:gd name="connsiteY26" fmla="*/ 733425 h 2143125"/>
              <a:gd name="connsiteX27" fmla="*/ 96617 w 5021042"/>
              <a:gd name="connsiteY27" fmla="*/ 714375 h 2143125"/>
              <a:gd name="connsiteX28" fmla="*/ 125192 w 5021042"/>
              <a:gd name="connsiteY28" fmla="*/ 695325 h 2143125"/>
              <a:gd name="connsiteX29" fmla="*/ 172817 w 5021042"/>
              <a:gd name="connsiteY29" fmla="*/ 647700 h 2143125"/>
              <a:gd name="connsiteX30" fmla="*/ 201392 w 5021042"/>
              <a:gd name="connsiteY30" fmla="*/ 638175 h 2143125"/>
              <a:gd name="connsiteX31" fmla="*/ 258542 w 5021042"/>
              <a:gd name="connsiteY31" fmla="*/ 600075 h 2143125"/>
              <a:gd name="connsiteX32" fmla="*/ 315692 w 5021042"/>
              <a:gd name="connsiteY32" fmla="*/ 571500 h 2143125"/>
              <a:gd name="connsiteX33" fmla="*/ 344267 w 5021042"/>
              <a:gd name="connsiteY33" fmla="*/ 561975 h 2143125"/>
              <a:gd name="connsiteX34" fmla="*/ 401417 w 5021042"/>
              <a:gd name="connsiteY34" fmla="*/ 523875 h 2143125"/>
              <a:gd name="connsiteX35" fmla="*/ 429992 w 5021042"/>
              <a:gd name="connsiteY35" fmla="*/ 504825 h 2143125"/>
              <a:gd name="connsiteX36" fmla="*/ 458567 w 5021042"/>
              <a:gd name="connsiteY36" fmla="*/ 495300 h 2143125"/>
              <a:gd name="connsiteX37" fmla="*/ 487142 w 5021042"/>
              <a:gd name="connsiteY37" fmla="*/ 476250 h 2143125"/>
              <a:gd name="connsiteX38" fmla="*/ 544292 w 5021042"/>
              <a:gd name="connsiteY38" fmla="*/ 457200 h 2143125"/>
              <a:gd name="connsiteX39" fmla="*/ 649067 w 5021042"/>
              <a:gd name="connsiteY39" fmla="*/ 428625 h 2143125"/>
              <a:gd name="connsiteX40" fmla="*/ 830042 w 5021042"/>
              <a:gd name="connsiteY40" fmla="*/ 409575 h 2143125"/>
              <a:gd name="connsiteX41" fmla="*/ 925292 w 5021042"/>
              <a:gd name="connsiteY41" fmla="*/ 381000 h 2143125"/>
              <a:gd name="connsiteX42" fmla="*/ 953867 w 5021042"/>
              <a:gd name="connsiteY42" fmla="*/ 361950 h 2143125"/>
              <a:gd name="connsiteX43" fmla="*/ 1011017 w 5021042"/>
              <a:gd name="connsiteY43" fmla="*/ 342900 h 2143125"/>
              <a:gd name="connsiteX44" fmla="*/ 1096742 w 5021042"/>
              <a:gd name="connsiteY44" fmla="*/ 304800 h 2143125"/>
              <a:gd name="connsiteX45" fmla="*/ 1182467 w 5021042"/>
              <a:gd name="connsiteY45" fmla="*/ 285750 h 2143125"/>
              <a:gd name="connsiteX46" fmla="*/ 1220567 w 5021042"/>
              <a:gd name="connsiteY46" fmla="*/ 276225 h 2143125"/>
              <a:gd name="connsiteX47" fmla="*/ 1411067 w 5021042"/>
              <a:gd name="connsiteY47" fmla="*/ 266700 h 2143125"/>
              <a:gd name="connsiteX48" fmla="*/ 1458692 w 5021042"/>
              <a:gd name="connsiteY48" fmla="*/ 257175 h 2143125"/>
              <a:gd name="connsiteX49" fmla="*/ 1487267 w 5021042"/>
              <a:gd name="connsiteY49" fmla="*/ 247650 h 2143125"/>
              <a:gd name="connsiteX50" fmla="*/ 1544417 w 5021042"/>
              <a:gd name="connsiteY50" fmla="*/ 238125 h 2143125"/>
              <a:gd name="connsiteX51" fmla="*/ 1658717 w 5021042"/>
              <a:gd name="connsiteY51" fmla="*/ 247650 h 2143125"/>
              <a:gd name="connsiteX52" fmla="*/ 1868267 w 5021042"/>
              <a:gd name="connsiteY52" fmla="*/ 228600 h 2143125"/>
              <a:gd name="connsiteX53" fmla="*/ 1953992 w 5021042"/>
              <a:gd name="connsiteY53" fmla="*/ 200025 h 2143125"/>
              <a:gd name="connsiteX54" fmla="*/ 1982567 w 5021042"/>
              <a:gd name="connsiteY54" fmla="*/ 190500 h 2143125"/>
              <a:gd name="connsiteX55" fmla="*/ 2011142 w 5021042"/>
              <a:gd name="connsiteY55" fmla="*/ 171450 h 2143125"/>
              <a:gd name="connsiteX56" fmla="*/ 2068292 w 5021042"/>
              <a:gd name="connsiteY56" fmla="*/ 152400 h 2143125"/>
              <a:gd name="connsiteX57" fmla="*/ 2154017 w 5021042"/>
              <a:gd name="connsiteY57" fmla="*/ 114300 h 2143125"/>
              <a:gd name="connsiteX58" fmla="*/ 2496917 w 5021042"/>
              <a:gd name="connsiteY58" fmla="*/ 95250 h 2143125"/>
              <a:gd name="connsiteX59" fmla="*/ 2582642 w 5021042"/>
              <a:gd name="connsiteY59" fmla="*/ 66675 h 2143125"/>
              <a:gd name="connsiteX60" fmla="*/ 2611217 w 5021042"/>
              <a:gd name="connsiteY60" fmla="*/ 57150 h 2143125"/>
              <a:gd name="connsiteX61" fmla="*/ 2639792 w 5021042"/>
              <a:gd name="connsiteY61" fmla="*/ 38100 h 2143125"/>
              <a:gd name="connsiteX62" fmla="*/ 2696942 w 5021042"/>
              <a:gd name="connsiteY62" fmla="*/ 19050 h 2143125"/>
              <a:gd name="connsiteX63" fmla="*/ 2763617 w 5021042"/>
              <a:gd name="connsiteY63" fmla="*/ 0 h 2143125"/>
              <a:gd name="connsiteX64" fmla="*/ 2982692 w 5021042"/>
              <a:gd name="connsiteY64" fmla="*/ 9525 h 2143125"/>
              <a:gd name="connsiteX65" fmla="*/ 3039842 w 5021042"/>
              <a:gd name="connsiteY65" fmla="*/ 28575 h 2143125"/>
              <a:gd name="connsiteX66" fmla="*/ 3077942 w 5021042"/>
              <a:gd name="connsiteY66" fmla="*/ 38100 h 2143125"/>
              <a:gd name="connsiteX67" fmla="*/ 3135092 w 5021042"/>
              <a:gd name="connsiteY67" fmla="*/ 57150 h 2143125"/>
              <a:gd name="connsiteX68" fmla="*/ 3192242 w 5021042"/>
              <a:gd name="connsiteY68" fmla="*/ 76200 h 2143125"/>
              <a:gd name="connsiteX69" fmla="*/ 3220817 w 5021042"/>
              <a:gd name="connsiteY69" fmla="*/ 85725 h 2143125"/>
              <a:gd name="connsiteX70" fmla="*/ 3249392 w 5021042"/>
              <a:gd name="connsiteY70" fmla="*/ 95250 h 2143125"/>
              <a:gd name="connsiteX71" fmla="*/ 3363692 w 5021042"/>
              <a:gd name="connsiteY71" fmla="*/ 104775 h 2143125"/>
              <a:gd name="connsiteX72" fmla="*/ 3420842 w 5021042"/>
              <a:gd name="connsiteY72" fmla="*/ 133350 h 2143125"/>
              <a:gd name="connsiteX73" fmla="*/ 3449417 w 5021042"/>
              <a:gd name="connsiteY73" fmla="*/ 161925 h 2143125"/>
              <a:gd name="connsiteX74" fmla="*/ 3506567 w 5021042"/>
              <a:gd name="connsiteY74" fmla="*/ 200025 h 2143125"/>
              <a:gd name="connsiteX75" fmla="*/ 3535142 w 5021042"/>
              <a:gd name="connsiteY75" fmla="*/ 219075 h 2143125"/>
              <a:gd name="connsiteX76" fmla="*/ 3563717 w 5021042"/>
              <a:gd name="connsiteY76" fmla="*/ 247650 h 2143125"/>
              <a:gd name="connsiteX77" fmla="*/ 3620867 w 5021042"/>
              <a:gd name="connsiteY77" fmla="*/ 266700 h 2143125"/>
              <a:gd name="connsiteX78" fmla="*/ 3678017 w 5021042"/>
              <a:gd name="connsiteY78" fmla="*/ 295275 h 2143125"/>
              <a:gd name="connsiteX79" fmla="*/ 3706592 w 5021042"/>
              <a:gd name="connsiteY79" fmla="*/ 314325 h 2143125"/>
              <a:gd name="connsiteX80" fmla="*/ 3744692 w 5021042"/>
              <a:gd name="connsiteY80" fmla="*/ 323850 h 2143125"/>
              <a:gd name="connsiteX81" fmla="*/ 3887567 w 5021042"/>
              <a:gd name="connsiteY81" fmla="*/ 342900 h 2143125"/>
              <a:gd name="connsiteX82" fmla="*/ 3944717 w 5021042"/>
              <a:gd name="connsiteY82" fmla="*/ 361950 h 2143125"/>
              <a:gd name="connsiteX83" fmla="*/ 3973292 w 5021042"/>
              <a:gd name="connsiteY83" fmla="*/ 371475 h 2143125"/>
              <a:gd name="connsiteX84" fmla="*/ 4030442 w 5021042"/>
              <a:gd name="connsiteY84" fmla="*/ 419100 h 2143125"/>
              <a:gd name="connsiteX85" fmla="*/ 4087592 w 5021042"/>
              <a:gd name="connsiteY85" fmla="*/ 457200 h 2143125"/>
              <a:gd name="connsiteX86" fmla="*/ 4116167 w 5021042"/>
              <a:gd name="connsiteY86" fmla="*/ 476250 h 2143125"/>
              <a:gd name="connsiteX87" fmla="*/ 4173317 w 5021042"/>
              <a:gd name="connsiteY87" fmla="*/ 514350 h 2143125"/>
              <a:gd name="connsiteX88" fmla="*/ 4201892 w 5021042"/>
              <a:gd name="connsiteY88" fmla="*/ 533400 h 2143125"/>
              <a:gd name="connsiteX89" fmla="*/ 4230467 w 5021042"/>
              <a:gd name="connsiteY89" fmla="*/ 542925 h 2143125"/>
              <a:gd name="connsiteX90" fmla="*/ 4259042 w 5021042"/>
              <a:gd name="connsiteY90" fmla="*/ 571500 h 2143125"/>
              <a:gd name="connsiteX91" fmla="*/ 4316192 w 5021042"/>
              <a:gd name="connsiteY91" fmla="*/ 600075 h 2143125"/>
              <a:gd name="connsiteX92" fmla="*/ 4344767 w 5021042"/>
              <a:gd name="connsiteY92" fmla="*/ 628650 h 2143125"/>
              <a:gd name="connsiteX93" fmla="*/ 4373342 w 5021042"/>
              <a:gd name="connsiteY93" fmla="*/ 638175 h 2143125"/>
              <a:gd name="connsiteX94" fmla="*/ 4459067 w 5021042"/>
              <a:gd name="connsiteY94" fmla="*/ 695325 h 2143125"/>
              <a:gd name="connsiteX95" fmla="*/ 4487642 w 5021042"/>
              <a:gd name="connsiteY95" fmla="*/ 714375 h 2143125"/>
              <a:gd name="connsiteX96" fmla="*/ 4516217 w 5021042"/>
              <a:gd name="connsiteY96" fmla="*/ 733425 h 2143125"/>
              <a:gd name="connsiteX97" fmla="*/ 4601942 w 5021042"/>
              <a:gd name="connsiteY97" fmla="*/ 809625 h 2143125"/>
              <a:gd name="connsiteX98" fmla="*/ 4630517 w 5021042"/>
              <a:gd name="connsiteY98" fmla="*/ 819150 h 2143125"/>
              <a:gd name="connsiteX99" fmla="*/ 4687667 w 5021042"/>
              <a:gd name="connsiteY99" fmla="*/ 857250 h 2143125"/>
              <a:gd name="connsiteX100" fmla="*/ 4754342 w 5021042"/>
              <a:gd name="connsiteY100" fmla="*/ 876300 h 2143125"/>
              <a:gd name="connsiteX101" fmla="*/ 4782917 w 5021042"/>
              <a:gd name="connsiteY101" fmla="*/ 885825 h 2143125"/>
              <a:gd name="connsiteX102" fmla="*/ 4849592 w 5021042"/>
              <a:gd name="connsiteY102" fmla="*/ 904875 h 2143125"/>
              <a:gd name="connsiteX103" fmla="*/ 4878167 w 5021042"/>
              <a:gd name="connsiteY103" fmla="*/ 923925 h 2143125"/>
              <a:gd name="connsiteX104" fmla="*/ 4906742 w 5021042"/>
              <a:gd name="connsiteY104" fmla="*/ 933450 h 2143125"/>
              <a:gd name="connsiteX105" fmla="*/ 4963892 w 5021042"/>
              <a:gd name="connsiteY105" fmla="*/ 971550 h 2143125"/>
              <a:gd name="connsiteX106" fmla="*/ 4992467 w 5021042"/>
              <a:gd name="connsiteY106" fmla="*/ 990600 h 2143125"/>
              <a:gd name="connsiteX107" fmla="*/ 5021042 w 5021042"/>
              <a:gd name="connsiteY107" fmla="*/ 1008111 h 2143125"/>
              <a:gd name="connsiteX108" fmla="*/ 4935317 w 5021042"/>
              <a:gd name="connsiteY108" fmla="*/ 1076325 h 2143125"/>
              <a:gd name="connsiteX109" fmla="*/ 4906742 w 5021042"/>
              <a:gd name="connsiteY109" fmla="*/ 1104900 h 2143125"/>
              <a:gd name="connsiteX110" fmla="*/ 4859117 w 5021042"/>
              <a:gd name="connsiteY110" fmla="*/ 1152525 h 2143125"/>
              <a:gd name="connsiteX111" fmla="*/ 4821017 w 5021042"/>
              <a:gd name="connsiteY111" fmla="*/ 1209675 h 2143125"/>
              <a:gd name="connsiteX112" fmla="*/ 4801967 w 5021042"/>
              <a:gd name="connsiteY112" fmla="*/ 1238250 h 2143125"/>
              <a:gd name="connsiteX113" fmla="*/ 4773392 w 5021042"/>
              <a:gd name="connsiteY113" fmla="*/ 1266825 h 2143125"/>
              <a:gd name="connsiteX114" fmla="*/ 4725767 w 5021042"/>
              <a:gd name="connsiteY114" fmla="*/ 1352550 h 2143125"/>
              <a:gd name="connsiteX115" fmla="*/ 4678142 w 5021042"/>
              <a:gd name="connsiteY115" fmla="*/ 1409700 h 2143125"/>
              <a:gd name="connsiteX116" fmla="*/ 4630517 w 5021042"/>
              <a:gd name="connsiteY116" fmla="*/ 1495425 h 2143125"/>
              <a:gd name="connsiteX117" fmla="*/ 4601942 w 5021042"/>
              <a:gd name="connsiteY117" fmla="*/ 1514475 h 2143125"/>
              <a:gd name="connsiteX118" fmla="*/ 4535267 w 5021042"/>
              <a:gd name="connsiteY118" fmla="*/ 1590675 h 2143125"/>
              <a:gd name="connsiteX119" fmla="*/ 4497167 w 5021042"/>
              <a:gd name="connsiteY119" fmla="*/ 1647825 h 2143125"/>
              <a:gd name="connsiteX120" fmla="*/ 4478117 w 5021042"/>
              <a:gd name="connsiteY120" fmla="*/ 1676400 h 2143125"/>
              <a:gd name="connsiteX121" fmla="*/ 4449542 w 5021042"/>
              <a:gd name="connsiteY121" fmla="*/ 1704975 h 2143125"/>
              <a:gd name="connsiteX122" fmla="*/ 4401917 w 5021042"/>
              <a:gd name="connsiteY122" fmla="*/ 1762125 h 2143125"/>
              <a:gd name="connsiteX123" fmla="*/ 4363817 w 5021042"/>
              <a:gd name="connsiteY123" fmla="*/ 1809750 h 2143125"/>
              <a:gd name="connsiteX124" fmla="*/ 4335242 w 5021042"/>
              <a:gd name="connsiteY124" fmla="*/ 1866900 h 2143125"/>
              <a:gd name="connsiteX125" fmla="*/ 4306667 w 5021042"/>
              <a:gd name="connsiteY125" fmla="*/ 1895475 h 2143125"/>
              <a:gd name="connsiteX126" fmla="*/ 4268567 w 5021042"/>
              <a:gd name="connsiteY126" fmla="*/ 1952625 h 2143125"/>
              <a:gd name="connsiteX127" fmla="*/ 4230467 w 5021042"/>
              <a:gd name="connsiteY127" fmla="*/ 2009775 h 2143125"/>
              <a:gd name="connsiteX128" fmla="*/ 4220942 w 5021042"/>
              <a:gd name="connsiteY128" fmla="*/ 2038350 h 2143125"/>
              <a:gd name="connsiteX129" fmla="*/ 4154267 w 5021042"/>
              <a:gd name="connsiteY129" fmla="*/ 2114550 h 2143125"/>
              <a:gd name="connsiteX130" fmla="*/ 4106642 w 5021042"/>
              <a:gd name="connsiteY130" fmla="*/ 2124075 h 2143125"/>
              <a:gd name="connsiteX131" fmla="*/ 3906617 w 5021042"/>
              <a:gd name="connsiteY131" fmla="*/ 2143125 h 2143125"/>
              <a:gd name="connsiteX132" fmla="*/ 3458942 w 5021042"/>
              <a:gd name="connsiteY132" fmla="*/ 2124075 h 2143125"/>
              <a:gd name="connsiteX133" fmla="*/ 3344642 w 5021042"/>
              <a:gd name="connsiteY133" fmla="*/ 2095500 h 2143125"/>
              <a:gd name="connsiteX134" fmla="*/ 3297017 w 5021042"/>
              <a:gd name="connsiteY134" fmla="*/ 2085975 h 2143125"/>
              <a:gd name="connsiteX135" fmla="*/ 3068417 w 5021042"/>
              <a:gd name="connsiteY135" fmla="*/ 2095500 h 2143125"/>
              <a:gd name="connsiteX136" fmla="*/ 3030317 w 5021042"/>
              <a:gd name="connsiteY136" fmla="*/ 2105025 h 2143125"/>
              <a:gd name="connsiteX137" fmla="*/ 2925542 w 5021042"/>
              <a:gd name="connsiteY137" fmla="*/ 2114550 h 2143125"/>
              <a:gd name="connsiteX138" fmla="*/ 2858867 w 5021042"/>
              <a:gd name="connsiteY138" fmla="*/ 2124075 h 2143125"/>
              <a:gd name="connsiteX139" fmla="*/ 2011142 w 5021042"/>
              <a:gd name="connsiteY139" fmla="*/ 2114550 h 2143125"/>
              <a:gd name="connsiteX140" fmla="*/ 1887317 w 5021042"/>
              <a:gd name="connsiteY140" fmla="*/ 2095500 h 2143125"/>
              <a:gd name="connsiteX141" fmla="*/ 1639667 w 5021042"/>
              <a:gd name="connsiteY141" fmla="*/ 2085975 h 2143125"/>
              <a:gd name="connsiteX142" fmla="*/ 1553942 w 5021042"/>
              <a:gd name="connsiteY142" fmla="*/ 2076450 h 2143125"/>
              <a:gd name="connsiteX143" fmla="*/ 1525367 w 5021042"/>
              <a:gd name="connsiteY143" fmla="*/ 2066925 h 2143125"/>
              <a:gd name="connsiteX144" fmla="*/ 687167 w 5021042"/>
              <a:gd name="connsiteY144" fmla="*/ 2085975 h 2143125"/>
              <a:gd name="connsiteX145" fmla="*/ 620492 w 5021042"/>
              <a:gd name="connsiteY145" fmla="*/ 2076450 h 2143125"/>
              <a:gd name="connsiteX146" fmla="*/ 572867 w 5021042"/>
              <a:gd name="connsiteY14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990600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59117 w 4992467"/>
              <a:gd name="connsiteY109" fmla="*/ 1152525 h 2143125"/>
              <a:gd name="connsiteX110" fmla="*/ 4821017 w 4992467"/>
              <a:gd name="connsiteY110" fmla="*/ 1209675 h 2143125"/>
              <a:gd name="connsiteX111" fmla="*/ 4801967 w 4992467"/>
              <a:gd name="connsiteY111" fmla="*/ 1238250 h 2143125"/>
              <a:gd name="connsiteX112" fmla="*/ 4773392 w 4992467"/>
              <a:gd name="connsiteY112" fmla="*/ 1266825 h 2143125"/>
              <a:gd name="connsiteX113" fmla="*/ 4725767 w 4992467"/>
              <a:gd name="connsiteY113" fmla="*/ 1352550 h 2143125"/>
              <a:gd name="connsiteX114" fmla="*/ 4678142 w 4992467"/>
              <a:gd name="connsiteY114" fmla="*/ 1409700 h 2143125"/>
              <a:gd name="connsiteX115" fmla="*/ 4630517 w 4992467"/>
              <a:gd name="connsiteY115" fmla="*/ 1495425 h 2143125"/>
              <a:gd name="connsiteX116" fmla="*/ 4601942 w 4992467"/>
              <a:gd name="connsiteY116" fmla="*/ 1514475 h 2143125"/>
              <a:gd name="connsiteX117" fmla="*/ 4535267 w 4992467"/>
              <a:gd name="connsiteY117" fmla="*/ 1590675 h 2143125"/>
              <a:gd name="connsiteX118" fmla="*/ 4497167 w 4992467"/>
              <a:gd name="connsiteY118" fmla="*/ 1647825 h 2143125"/>
              <a:gd name="connsiteX119" fmla="*/ 4478117 w 4992467"/>
              <a:gd name="connsiteY119" fmla="*/ 1676400 h 2143125"/>
              <a:gd name="connsiteX120" fmla="*/ 4449542 w 4992467"/>
              <a:gd name="connsiteY120" fmla="*/ 1704975 h 2143125"/>
              <a:gd name="connsiteX121" fmla="*/ 4401917 w 4992467"/>
              <a:gd name="connsiteY121" fmla="*/ 1762125 h 2143125"/>
              <a:gd name="connsiteX122" fmla="*/ 4363817 w 4992467"/>
              <a:gd name="connsiteY122" fmla="*/ 1809750 h 2143125"/>
              <a:gd name="connsiteX123" fmla="*/ 4335242 w 4992467"/>
              <a:gd name="connsiteY123" fmla="*/ 1866900 h 2143125"/>
              <a:gd name="connsiteX124" fmla="*/ 4306667 w 4992467"/>
              <a:gd name="connsiteY124" fmla="*/ 1895475 h 2143125"/>
              <a:gd name="connsiteX125" fmla="*/ 4268567 w 4992467"/>
              <a:gd name="connsiteY125" fmla="*/ 1952625 h 2143125"/>
              <a:gd name="connsiteX126" fmla="*/ 4230467 w 4992467"/>
              <a:gd name="connsiteY126" fmla="*/ 2009775 h 2143125"/>
              <a:gd name="connsiteX127" fmla="*/ 4220942 w 4992467"/>
              <a:gd name="connsiteY127" fmla="*/ 2038350 h 2143125"/>
              <a:gd name="connsiteX128" fmla="*/ 4154267 w 4992467"/>
              <a:gd name="connsiteY128" fmla="*/ 2114550 h 2143125"/>
              <a:gd name="connsiteX129" fmla="*/ 4106642 w 4992467"/>
              <a:gd name="connsiteY129" fmla="*/ 2124075 h 2143125"/>
              <a:gd name="connsiteX130" fmla="*/ 3906617 w 4992467"/>
              <a:gd name="connsiteY130" fmla="*/ 2143125 h 2143125"/>
              <a:gd name="connsiteX131" fmla="*/ 3458942 w 4992467"/>
              <a:gd name="connsiteY131" fmla="*/ 2124075 h 2143125"/>
              <a:gd name="connsiteX132" fmla="*/ 3344642 w 4992467"/>
              <a:gd name="connsiteY132" fmla="*/ 2095500 h 2143125"/>
              <a:gd name="connsiteX133" fmla="*/ 3297017 w 4992467"/>
              <a:gd name="connsiteY133" fmla="*/ 2085975 h 2143125"/>
              <a:gd name="connsiteX134" fmla="*/ 3068417 w 4992467"/>
              <a:gd name="connsiteY134" fmla="*/ 2095500 h 2143125"/>
              <a:gd name="connsiteX135" fmla="*/ 3030317 w 4992467"/>
              <a:gd name="connsiteY135" fmla="*/ 2105025 h 2143125"/>
              <a:gd name="connsiteX136" fmla="*/ 2925542 w 4992467"/>
              <a:gd name="connsiteY136" fmla="*/ 2114550 h 2143125"/>
              <a:gd name="connsiteX137" fmla="*/ 2858867 w 4992467"/>
              <a:gd name="connsiteY137" fmla="*/ 2124075 h 2143125"/>
              <a:gd name="connsiteX138" fmla="*/ 2011142 w 4992467"/>
              <a:gd name="connsiteY138" fmla="*/ 2114550 h 2143125"/>
              <a:gd name="connsiteX139" fmla="*/ 1887317 w 4992467"/>
              <a:gd name="connsiteY139" fmla="*/ 2095500 h 2143125"/>
              <a:gd name="connsiteX140" fmla="*/ 1639667 w 4992467"/>
              <a:gd name="connsiteY140" fmla="*/ 2085975 h 2143125"/>
              <a:gd name="connsiteX141" fmla="*/ 1553942 w 4992467"/>
              <a:gd name="connsiteY141" fmla="*/ 2076450 h 2143125"/>
              <a:gd name="connsiteX142" fmla="*/ 1525367 w 4992467"/>
              <a:gd name="connsiteY142" fmla="*/ 2066925 h 2143125"/>
              <a:gd name="connsiteX143" fmla="*/ 687167 w 4992467"/>
              <a:gd name="connsiteY143" fmla="*/ 2085975 h 2143125"/>
              <a:gd name="connsiteX144" fmla="*/ 620492 w 4992467"/>
              <a:gd name="connsiteY144" fmla="*/ 2076450 h 2143125"/>
              <a:gd name="connsiteX145" fmla="*/ 572867 w 4992467"/>
              <a:gd name="connsiteY14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35317 w 4992467"/>
              <a:gd name="connsiteY107" fmla="*/ 1076325 h 2143125"/>
              <a:gd name="connsiteX108" fmla="*/ 4906742 w 4992467"/>
              <a:gd name="connsiteY108" fmla="*/ 1104900 h 2143125"/>
              <a:gd name="connsiteX109" fmla="*/ 4821017 w 4992467"/>
              <a:gd name="connsiteY109" fmla="*/ 1209675 h 2143125"/>
              <a:gd name="connsiteX110" fmla="*/ 4801967 w 4992467"/>
              <a:gd name="connsiteY110" fmla="*/ 1238250 h 2143125"/>
              <a:gd name="connsiteX111" fmla="*/ 4773392 w 4992467"/>
              <a:gd name="connsiteY111" fmla="*/ 1266825 h 2143125"/>
              <a:gd name="connsiteX112" fmla="*/ 4725767 w 4992467"/>
              <a:gd name="connsiteY112" fmla="*/ 1352550 h 2143125"/>
              <a:gd name="connsiteX113" fmla="*/ 4678142 w 4992467"/>
              <a:gd name="connsiteY113" fmla="*/ 1409700 h 2143125"/>
              <a:gd name="connsiteX114" fmla="*/ 4630517 w 4992467"/>
              <a:gd name="connsiteY114" fmla="*/ 1495425 h 2143125"/>
              <a:gd name="connsiteX115" fmla="*/ 4601942 w 4992467"/>
              <a:gd name="connsiteY115" fmla="*/ 1514475 h 2143125"/>
              <a:gd name="connsiteX116" fmla="*/ 4535267 w 4992467"/>
              <a:gd name="connsiteY116" fmla="*/ 1590675 h 2143125"/>
              <a:gd name="connsiteX117" fmla="*/ 4497167 w 4992467"/>
              <a:gd name="connsiteY117" fmla="*/ 1647825 h 2143125"/>
              <a:gd name="connsiteX118" fmla="*/ 4478117 w 4992467"/>
              <a:gd name="connsiteY118" fmla="*/ 1676400 h 2143125"/>
              <a:gd name="connsiteX119" fmla="*/ 4449542 w 4992467"/>
              <a:gd name="connsiteY119" fmla="*/ 1704975 h 2143125"/>
              <a:gd name="connsiteX120" fmla="*/ 4401917 w 4992467"/>
              <a:gd name="connsiteY120" fmla="*/ 1762125 h 2143125"/>
              <a:gd name="connsiteX121" fmla="*/ 4363817 w 4992467"/>
              <a:gd name="connsiteY121" fmla="*/ 1809750 h 2143125"/>
              <a:gd name="connsiteX122" fmla="*/ 4335242 w 4992467"/>
              <a:gd name="connsiteY122" fmla="*/ 1866900 h 2143125"/>
              <a:gd name="connsiteX123" fmla="*/ 4306667 w 4992467"/>
              <a:gd name="connsiteY123" fmla="*/ 1895475 h 2143125"/>
              <a:gd name="connsiteX124" fmla="*/ 4268567 w 4992467"/>
              <a:gd name="connsiteY124" fmla="*/ 1952625 h 2143125"/>
              <a:gd name="connsiteX125" fmla="*/ 4230467 w 4992467"/>
              <a:gd name="connsiteY125" fmla="*/ 2009775 h 2143125"/>
              <a:gd name="connsiteX126" fmla="*/ 4220942 w 4992467"/>
              <a:gd name="connsiteY126" fmla="*/ 2038350 h 2143125"/>
              <a:gd name="connsiteX127" fmla="*/ 4154267 w 4992467"/>
              <a:gd name="connsiteY127" fmla="*/ 2114550 h 2143125"/>
              <a:gd name="connsiteX128" fmla="*/ 4106642 w 4992467"/>
              <a:gd name="connsiteY128" fmla="*/ 2124075 h 2143125"/>
              <a:gd name="connsiteX129" fmla="*/ 3906617 w 4992467"/>
              <a:gd name="connsiteY129" fmla="*/ 2143125 h 2143125"/>
              <a:gd name="connsiteX130" fmla="*/ 3458942 w 4992467"/>
              <a:gd name="connsiteY130" fmla="*/ 2124075 h 2143125"/>
              <a:gd name="connsiteX131" fmla="*/ 3344642 w 4992467"/>
              <a:gd name="connsiteY131" fmla="*/ 2095500 h 2143125"/>
              <a:gd name="connsiteX132" fmla="*/ 3297017 w 4992467"/>
              <a:gd name="connsiteY132" fmla="*/ 2085975 h 2143125"/>
              <a:gd name="connsiteX133" fmla="*/ 3068417 w 4992467"/>
              <a:gd name="connsiteY133" fmla="*/ 2095500 h 2143125"/>
              <a:gd name="connsiteX134" fmla="*/ 3030317 w 4992467"/>
              <a:gd name="connsiteY134" fmla="*/ 2105025 h 2143125"/>
              <a:gd name="connsiteX135" fmla="*/ 2925542 w 4992467"/>
              <a:gd name="connsiteY135" fmla="*/ 2114550 h 2143125"/>
              <a:gd name="connsiteX136" fmla="*/ 2858867 w 4992467"/>
              <a:gd name="connsiteY136" fmla="*/ 2124075 h 2143125"/>
              <a:gd name="connsiteX137" fmla="*/ 2011142 w 4992467"/>
              <a:gd name="connsiteY137" fmla="*/ 2114550 h 2143125"/>
              <a:gd name="connsiteX138" fmla="*/ 1887317 w 4992467"/>
              <a:gd name="connsiteY138" fmla="*/ 2095500 h 2143125"/>
              <a:gd name="connsiteX139" fmla="*/ 1639667 w 4992467"/>
              <a:gd name="connsiteY139" fmla="*/ 2085975 h 2143125"/>
              <a:gd name="connsiteX140" fmla="*/ 1553942 w 4992467"/>
              <a:gd name="connsiteY140" fmla="*/ 2076450 h 2143125"/>
              <a:gd name="connsiteX141" fmla="*/ 1525367 w 4992467"/>
              <a:gd name="connsiteY141" fmla="*/ 2066925 h 2143125"/>
              <a:gd name="connsiteX142" fmla="*/ 687167 w 4992467"/>
              <a:gd name="connsiteY142" fmla="*/ 2085975 h 2143125"/>
              <a:gd name="connsiteX143" fmla="*/ 620492 w 4992467"/>
              <a:gd name="connsiteY143" fmla="*/ 2076450 h 2143125"/>
              <a:gd name="connsiteX144" fmla="*/ 572867 w 4992467"/>
              <a:gd name="connsiteY14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30517 w 4992467"/>
              <a:gd name="connsiteY113" fmla="*/ 1495425 h 2143125"/>
              <a:gd name="connsiteX114" fmla="*/ 4601942 w 4992467"/>
              <a:gd name="connsiteY114" fmla="*/ 1514475 h 2143125"/>
              <a:gd name="connsiteX115" fmla="*/ 4535267 w 4992467"/>
              <a:gd name="connsiteY115" fmla="*/ 1590675 h 2143125"/>
              <a:gd name="connsiteX116" fmla="*/ 4497167 w 4992467"/>
              <a:gd name="connsiteY116" fmla="*/ 1647825 h 2143125"/>
              <a:gd name="connsiteX117" fmla="*/ 4478117 w 4992467"/>
              <a:gd name="connsiteY117" fmla="*/ 1676400 h 2143125"/>
              <a:gd name="connsiteX118" fmla="*/ 4449542 w 4992467"/>
              <a:gd name="connsiteY118" fmla="*/ 1704975 h 2143125"/>
              <a:gd name="connsiteX119" fmla="*/ 4401917 w 4992467"/>
              <a:gd name="connsiteY119" fmla="*/ 1762125 h 2143125"/>
              <a:gd name="connsiteX120" fmla="*/ 4363817 w 4992467"/>
              <a:gd name="connsiteY120" fmla="*/ 1809750 h 2143125"/>
              <a:gd name="connsiteX121" fmla="*/ 4335242 w 4992467"/>
              <a:gd name="connsiteY121" fmla="*/ 1866900 h 2143125"/>
              <a:gd name="connsiteX122" fmla="*/ 4306667 w 4992467"/>
              <a:gd name="connsiteY122" fmla="*/ 1895475 h 2143125"/>
              <a:gd name="connsiteX123" fmla="*/ 4268567 w 4992467"/>
              <a:gd name="connsiteY123" fmla="*/ 1952625 h 2143125"/>
              <a:gd name="connsiteX124" fmla="*/ 4230467 w 4992467"/>
              <a:gd name="connsiteY124" fmla="*/ 2009775 h 2143125"/>
              <a:gd name="connsiteX125" fmla="*/ 4220942 w 4992467"/>
              <a:gd name="connsiteY125" fmla="*/ 2038350 h 2143125"/>
              <a:gd name="connsiteX126" fmla="*/ 4154267 w 4992467"/>
              <a:gd name="connsiteY126" fmla="*/ 2114550 h 2143125"/>
              <a:gd name="connsiteX127" fmla="*/ 4106642 w 4992467"/>
              <a:gd name="connsiteY127" fmla="*/ 2124075 h 2143125"/>
              <a:gd name="connsiteX128" fmla="*/ 3906617 w 4992467"/>
              <a:gd name="connsiteY128" fmla="*/ 2143125 h 2143125"/>
              <a:gd name="connsiteX129" fmla="*/ 3458942 w 4992467"/>
              <a:gd name="connsiteY129" fmla="*/ 2124075 h 2143125"/>
              <a:gd name="connsiteX130" fmla="*/ 3344642 w 4992467"/>
              <a:gd name="connsiteY130" fmla="*/ 2095500 h 2143125"/>
              <a:gd name="connsiteX131" fmla="*/ 3297017 w 4992467"/>
              <a:gd name="connsiteY131" fmla="*/ 2085975 h 2143125"/>
              <a:gd name="connsiteX132" fmla="*/ 3068417 w 4992467"/>
              <a:gd name="connsiteY132" fmla="*/ 2095500 h 2143125"/>
              <a:gd name="connsiteX133" fmla="*/ 3030317 w 4992467"/>
              <a:gd name="connsiteY133" fmla="*/ 2105025 h 2143125"/>
              <a:gd name="connsiteX134" fmla="*/ 2925542 w 4992467"/>
              <a:gd name="connsiteY134" fmla="*/ 2114550 h 2143125"/>
              <a:gd name="connsiteX135" fmla="*/ 2858867 w 4992467"/>
              <a:gd name="connsiteY135" fmla="*/ 2124075 h 2143125"/>
              <a:gd name="connsiteX136" fmla="*/ 2011142 w 4992467"/>
              <a:gd name="connsiteY136" fmla="*/ 2114550 h 2143125"/>
              <a:gd name="connsiteX137" fmla="*/ 1887317 w 4992467"/>
              <a:gd name="connsiteY137" fmla="*/ 2095500 h 2143125"/>
              <a:gd name="connsiteX138" fmla="*/ 1639667 w 4992467"/>
              <a:gd name="connsiteY138" fmla="*/ 2085975 h 2143125"/>
              <a:gd name="connsiteX139" fmla="*/ 1553942 w 4992467"/>
              <a:gd name="connsiteY139" fmla="*/ 2076450 h 2143125"/>
              <a:gd name="connsiteX140" fmla="*/ 1525367 w 4992467"/>
              <a:gd name="connsiteY140" fmla="*/ 2066925 h 2143125"/>
              <a:gd name="connsiteX141" fmla="*/ 687167 w 4992467"/>
              <a:gd name="connsiteY141" fmla="*/ 2085975 h 2143125"/>
              <a:gd name="connsiteX142" fmla="*/ 620492 w 4992467"/>
              <a:gd name="connsiteY142" fmla="*/ 2076450 h 2143125"/>
              <a:gd name="connsiteX143" fmla="*/ 572867 w 4992467"/>
              <a:gd name="connsiteY14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801967 w 4992467"/>
              <a:gd name="connsiteY109" fmla="*/ 1238250 h 2143125"/>
              <a:gd name="connsiteX110" fmla="*/ 4773392 w 4992467"/>
              <a:gd name="connsiteY110" fmla="*/ 1266825 h 2143125"/>
              <a:gd name="connsiteX111" fmla="*/ 4725767 w 4992467"/>
              <a:gd name="connsiteY111" fmla="*/ 1352550 h 2143125"/>
              <a:gd name="connsiteX112" fmla="*/ 4678142 w 4992467"/>
              <a:gd name="connsiteY112" fmla="*/ 1409700 h 2143125"/>
              <a:gd name="connsiteX113" fmla="*/ 4601942 w 4992467"/>
              <a:gd name="connsiteY113" fmla="*/ 1514475 h 2143125"/>
              <a:gd name="connsiteX114" fmla="*/ 4535267 w 4992467"/>
              <a:gd name="connsiteY114" fmla="*/ 1590675 h 2143125"/>
              <a:gd name="connsiteX115" fmla="*/ 4497167 w 4992467"/>
              <a:gd name="connsiteY115" fmla="*/ 1647825 h 2143125"/>
              <a:gd name="connsiteX116" fmla="*/ 4478117 w 4992467"/>
              <a:gd name="connsiteY116" fmla="*/ 1676400 h 2143125"/>
              <a:gd name="connsiteX117" fmla="*/ 4449542 w 4992467"/>
              <a:gd name="connsiteY117" fmla="*/ 1704975 h 2143125"/>
              <a:gd name="connsiteX118" fmla="*/ 4401917 w 4992467"/>
              <a:gd name="connsiteY118" fmla="*/ 1762125 h 2143125"/>
              <a:gd name="connsiteX119" fmla="*/ 4363817 w 4992467"/>
              <a:gd name="connsiteY119" fmla="*/ 1809750 h 2143125"/>
              <a:gd name="connsiteX120" fmla="*/ 4335242 w 4992467"/>
              <a:gd name="connsiteY120" fmla="*/ 1866900 h 2143125"/>
              <a:gd name="connsiteX121" fmla="*/ 4306667 w 4992467"/>
              <a:gd name="connsiteY121" fmla="*/ 1895475 h 2143125"/>
              <a:gd name="connsiteX122" fmla="*/ 4268567 w 4992467"/>
              <a:gd name="connsiteY122" fmla="*/ 1952625 h 2143125"/>
              <a:gd name="connsiteX123" fmla="*/ 4230467 w 4992467"/>
              <a:gd name="connsiteY123" fmla="*/ 2009775 h 2143125"/>
              <a:gd name="connsiteX124" fmla="*/ 4220942 w 4992467"/>
              <a:gd name="connsiteY124" fmla="*/ 2038350 h 2143125"/>
              <a:gd name="connsiteX125" fmla="*/ 4154267 w 4992467"/>
              <a:gd name="connsiteY125" fmla="*/ 2114550 h 2143125"/>
              <a:gd name="connsiteX126" fmla="*/ 4106642 w 4992467"/>
              <a:gd name="connsiteY126" fmla="*/ 2124075 h 2143125"/>
              <a:gd name="connsiteX127" fmla="*/ 3906617 w 4992467"/>
              <a:gd name="connsiteY127" fmla="*/ 2143125 h 2143125"/>
              <a:gd name="connsiteX128" fmla="*/ 3458942 w 4992467"/>
              <a:gd name="connsiteY128" fmla="*/ 2124075 h 2143125"/>
              <a:gd name="connsiteX129" fmla="*/ 3344642 w 4992467"/>
              <a:gd name="connsiteY129" fmla="*/ 2095500 h 2143125"/>
              <a:gd name="connsiteX130" fmla="*/ 3297017 w 4992467"/>
              <a:gd name="connsiteY130" fmla="*/ 2085975 h 2143125"/>
              <a:gd name="connsiteX131" fmla="*/ 3068417 w 4992467"/>
              <a:gd name="connsiteY131" fmla="*/ 2095500 h 2143125"/>
              <a:gd name="connsiteX132" fmla="*/ 3030317 w 4992467"/>
              <a:gd name="connsiteY132" fmla="*/ 2105025 h 2143125"/>
              <a:gd name="connsiteX133" fmla="*/ 2925542 w 4992467"/>
              <a:gd name="connsiteY133" fmla="*/ 2114550 h 2143125"/>
              <a:gd name="connsiteX134" fmla="*/ 2858867 w 4992467"/>
              <a:gd name="connsiteY134" fmla="*/ 2124075 h 2143125"/>
              <a:gd name="connsiteX135" fmla="*/ 2011142 w 4992467"/>
              <a:gd name="connsiteY135" fmla="*/ 2114550 h 2143125"/>
              <a:gd name="connsiteX136" fmla="*/ 1887317 w 4992467"/>
              <a:gd name="connsiteY136" fmla="*/ 2095500 h 2143125"/>
              <a:gd name="connsiteX137" fmla="*/ 1639667 w 4992467"/>
              <a:gd name="connsiteY137" fmla="*/ 2085975 h 2143125"/>
              <a:gd name="connsiteX138" fmla="*/ 1553942 w 4992467"/>
              <a:gd name="connsiteY138" fmla="*/ 2076450 h 2143125"/>
              <a:gd name="connsiteX139" fmla="*/ 1525367 w 4992467"/>
              <a:gd name="connsiteY139" fmla="*/ 2066925 h 2143125"/>
              <a:gd name="connsiteX140" fmla="*/ 687167 w 4992467"/>
              <a:gd name="connsiteY140" fmla="*/ 2085975 h 2143125"/>
              <a:gd name="connsiteX141" fmla="*/ 620492 w 4992467"/>
              <a:gd name="connsiteY141" fmla="*/ 2076450 h 2143125"/>
              <a:gd name="connsiteX142" fmla="*/ 572867 w 4992467"/>
              <a:gd name="connsiteY14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906742 w 4992467"/>
              <a:gd name="connsiteY107" fmla="*/ 1104900 h 2143125"/>
              <a:gd name="connsiteX108" fmla="*/ 4821017 w 4992467"/>
              <a:gd name="connsiteY108" fmla="*/ 1209675 h 2143125"/>
              <a:gd name="connsiteX109" fmla="*/ 4773392 w 4992467"/>
              <a:gd name="connsiteY109" fmla="*/ 1266825 h 2143125"/>
              <a:gd name="connsiteX110" fmla="*/ 4725767 w 4992467"/>
              <a:gd name="connsiteY110" fmla="*/ 1352550 h 2143125"/>
              <a:gd name="connsiteX111" fmla="*/ 4678142 w 4992467"/>
              <a:gd name="connsiteY111" fmla="*/ 1409700 h 2143125"/>
              <a:gd name="connsiteX112" fmla="*/ 4601942 w 4992467"/>
              <a:gd name="connsiteY112" fmla="*/ 1514475 h 2143125"/>
              <a:gd name="connsiteX113" fmla="*/ 4535267 w 4992467"/>
              <a:gd name="connsiteY113" fmla="*/ 1590675 h 2143125"/>
              <a:gd name="connsiteX114" fmla="*/ 4497167 w 4992467"/>
              <a:gd name="connsiteY114" fmla="*/ 1647825 h 2143125"/>
              <a:gd name="connsiteX115" fmla="*/ 4478117 w 4992467"/>
              <a:gd name="connsiteY115" fmla="*/ 1676400 h 2143125"/>
              <a:gd name="connsiteX116" fmla="*/ 4449542 w 4992467"/>
              <a:gd name="connsiteY116" fmla="*/ 1704975 h 2143125"/>
              <a:gd name="connsiteX117" fmla="*/ 4401917 w 4992467"/>
              <a:gd name="connsiteY117" fmla="*/ 1762125 h 2143125"/>
              <a:gd name="connsiteX118" fmla="*/ 4363817 w 4992467"/>
              <a:gd name="connsiteY118" fmla="*/ 1809750 h 2143125"/>
              <a:gd name="connsiteX119" fmla="*/ 4335242 w 4992467"/>
              <a:gd name="connsiteY119" fmla="*/ 1866900 h 2143125"/>
              <a:gd name="connsiteX120" fmla="*/ 4306667 w 4992467"/>
              <a:gd name="connsiteY120" fmla="*/ 1895475 h 2143125"/>
              <a:gd name="connsiteX121" fmla="*/ 4268567 w 4992467"/>
              <a:gd name="connsiteY121" fmla="*/ 1952625 h 2143125"/>
              <a:gd name="connsiteX122" fmla="*/ 4230467 w 4992467"/>
              <a:gd name="connsiteY122" fmla="*/ 2009775 h 2143125"/>
              <a:gd name="connsiteX123" fmla="*/ 4220942 w 4992467"/>
              <a:gd name="connsiteY123" fmla="*/ 2038350 h 2143125"/>
              <a:gd name="connsiteX124" fmla="*/ 4154267 w 4992467"/>
              <a:gd name="connsiteY124" fmla="*/ 2114550 h 2143125"/>
              <a:gd name="connsiteX125" fmla="*/ 4106642 w 4992467"/>
              <a:gd name="connsiteY125" fmla="*/ 2124075 h 2143125"/>
              <a:gd name="connsiteX126" fmla="*/ 3906617 w 4992467"/>
              <a:gd name="connsiteY126" fmla="*/ 2143125 h 2143125"/>
              <a:gd name="connsiteX127" fmla="*/ 3458942 w 4992467"/>
              <a:gd name="connsiteY127" fmla="*/ 2124075 h 2143125"/>
              <a:gd name="connsiteX128" fmla="*/ 3344642 w 4992467"/>
              <a:gd name="connsiteY128" fmla="*/ 2095500 h 2143125"/>
              <a:gd name="connsiteX129" fmla="*/ 3297017 w 4992467"/>
              <a:gd name="connsiteY129" fmla="*/ 2085975 h 2143125"/>
              <a:gd name="connsiteX130" fmla="*/ 3068417 w 4992467"/>
              <a:gd name="connsiteY130" fmla="*/ 2095500 h 2143125"/>
              <a:gd name="connsiteX131" fmla="*/ 3030317 w 4992467"/>
              <a:gd name="connsiteY131" fmla="*/ 2105025 h 2143125"/>
              <a:gd name="connsiteX132" fmla="*/ 2925542 w 4992467"/>
              <a:gd name="connsiteY132" fmla="*/ 2114550 h 2143125"/>
              <a:gd name="connsiteX133" fmla="*/ 2858867 w 4992467"/>
              <a:gd name="connsiteY133" fmla="*/ 2124075 h 2143125"/>
              <a:gd name="connsiteX134" fmla="*/ 2011142 w 4992467"/>
              <a:gd name="connsiteY134" fmla="*/ 2114550 h 2143125"/>
              <a:gd name="connsiteX135" fmla="*/ 1887317 w 4992467"/>
              <a:gd name="connsiteY135" fmla="*/ 2095500 h 2143125"/>
              <a:gd name="connsiteX136" fmla="*/ 1639667 w 4992467"/>
              <a:gd name="connsiteY136" fmla="*/ 2085975 h 2143125"/>
              <a:gd name="connsiteX137" fmla="*/ 1553942 w 4992467"/>
              <a:gd name="connsiteY137" fmla="*/ 2076450 h 2143125"/>
              <a:gd name="connsiteX138" fmla="*/ 1525367 w 4992467"/>
              <a:gd name="connsiteY138" fmla="*/ 2066925 h 2143125"/>
              <a:gd name="connsiteX139" fmla="*/ 687167 w 4992467"/>
              <a:gd name="connsiteY139" fmla="*/ 2085975 h 2143125"/>
              <a:gd name="connsiteX140" fmla="*/ 620492 w 4992467"/>
              <a:gd name="connsiteY140" fmla="*/ 2076450 h 2143125"/>
              <a:gd name="connsiteX141" fmla="*/ 572867 w 4992467"/>
              <a:gd name="connsiteY14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821017 w 4992467"/>
              <a:gd name="connsiteY107" fmla="*/ 1209675 h 2143125"/>
              <a:gd name="connsiteX108" fmla="*/ 4773392 w 4992467"/>
              <a:gd name="connsiteY108" fmla="*/ 1266825 h 2143125"/>
              <a:gd name="connsiteX109" fmla="*/ 4725767 w 4992467"/>
              <a:gd name="connsiteY109" fmla="*/ 1352550 h 2143125"/>
              <a:gd name="connsiteX110" fmla="*/ 4678142 w 4992467"/>
              <a:gd name="connsiteY110" fmla="*/ 1409700 h 2143125"/>
              <a:gd name="connsiteX111" fmla="*/ 4601942 w 4992467"/>
              <a:gd name="connsiteY111" fmla="*/ 1514475 h 2143125"/>
              <a:gd name="connsiteX112" fmla="*/ 4535267 w 4992467"/>
              <a:gd name="connsiteY112" fmla="*/ 1590675 h 2143125"/>
              <a:gd name="connsiteX113" fmla="*/ 4497167 w 4992467"/>
              <a:gd name="connsiteY113" fmla="*/ 1647825 h 2143125"/>
              <a:gd name="connsiteX114" fmla="*/ 4478117 w 4992467"/>
              <a:gd name="connsiteY114" fmla="*/ 1676400 h 2143125"/>
              <a:gd name="connsiteX115" fmla="*/ 4449542 w 4992467"/>
              <a:gd name="connsiteY115" fmla="*/ 1704975 h 2143125"/>
              <a:gd name="connsiteX116" fmla="*/ 4401917 w 4992467"/>
              <a:gd name="connsiteY116" fmla="*/ 1762125 h 2143125"/>
              <a:gd name="connsiteX117" fmla="*/ 4363817 w 4992467"/>
              <a:gd name="connsiteY117" fmla="*/ 1809750 h 2143125"/>
              <a:gd name="connsiteX118" fmla="*/ 4335242 w 4992467"/>
              <a:gd name="connsiteY118" fmla="*/ 1866900 h 2143125"/>
              <a:gd name="connsiteX119" fmla="*/ 4306667 w 4992467"/>
              <a:gd name="connsiteY119" fmla="*/ 1895475 h 2143125"/>
              <a:gd name="connsiteX120" fmla="*/ 4268567 w 4992467"/>
              <a:gd name="connsiteY120" fmla="*/ 1952625 h 2143125"/>
              <a:gd name="connsiteX121" fmla="*/ 4230467 w 4992467"/>
              <a:gd name="connsiteY121" fmla="*/ 2009775 h 2143125"/>
              <a:gd name="connsiteX122" fmla="*/ 4220942 w 4992467"/>
              <a:gd name="connsiteY122" fmla="*/ 2038350 h 2143125"/>
              <a:gd name="connsiteX123" fmla="*/ 4154267 w 4992467"/>
              <a:gd name="connsiteY123" fmla="*/ 2114550 h 2143125"/>
              <a:gd name="connsiteX124" fmla="*/ 4106642 w 4992467"/>
              <a:gd name="connsiteY124" fmla="*/ 2124075 h 2143125"/>
              <a:gd name="connsiteX125" fmla="*/ 3906617 w 4992467"/>
              <a:gd name="connsiteY125" fmla="*/ 2143125 h 2143125"/>
              <a:gd name="connsiteX126" fmla="*/ 3458942 w 4992467"/>
              <a:gd name="connsiteY126" fmla="*/ 2124075 h 2143125"/>
              <a:gd name="connsiteX127" fmla="*/ 3344642 w 4992467"/>
              <a:gd name="connsiteY127" fmla="*/ 2095500 h 2143125"/>
              <a:gd name="connsiteX128" fmla="*/ 3297017 w 4992467"/>
              <a:gd name="connsiteY128" fmla="*/ 2085975 h 2143125"/>
              <a:gd name="connsiteX129" fmla="*/ 3068417 w 4992467"/>
              <a:gd name="connsiteY129" fmla="*/ 2095500 h 2143125"/>
              <a:gd name="connsiteX130" fmla="*/ 3030317 w 4992467"/>
              <a:gd name="connsiteY130" fmla="*/ 2105025 h 2143125"/>
              <a:gd name="connsiteX131" fmla="*/ 2925542 w 4992467"/>
              <a:gd name="connsiteY131" fmla="*/ 2114550 h 2143125"/>
              <a:gd name="connsiteX132" fmla="*/ 2858867 w 4992467"/>
              <a:gd name="connsiteY132" fmla="*/ 2124075 h 2143125"/>
              <a:gd name="connsiteX133" fmla="*/ 2011142 w 4992467"/>
              <a:gd name="connsiteY133" fmla="*/ 2114550 h 2143125"/>
              <a:gd name="connsiteX134" fmla="*/ 1887317 w 4992467"/>
              <a:gd name="connsiteY134" fmla="*/ 2095500 h 2143125"/>
              <a:gd name="connsiteX135" fmla="*/ 1639667 w 4992467"/>
              <a:gd name="connsiteY135" fmla="*/ 2085975 h 2143125"/>
              <a:gd name="connsiteX136" fmla="*/ 1553942 w 4992467"/>
              <a:gd name="connsiteY136" fmla="*/ 2076450 h 2143125"/>
              <a:gd name="connsiteX137" fmla="*/ 1525367 w 4992467"/>
              <a:gd name="connsiteY137" fmla="*/ 2066925 h 2143125"/>
              <a:gd name="connsiteX138" fmla="*/ 687167 w 4992467"/>
              <a:gd name="connsiteY138" fmla="*/ 2085975 h 2143125"/>
              <a:gd name="connsiteX139" fmla="*/ 620492 w 4992467"/>
              <a:gd name="connsiteY139" fmla="*/ 2076450 h 2143125"/>
              <a:gd name="connsiteX140" fmla="*/ 572867 w 4992467"/>
              <a:gd name="connsiteY14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73392 w 4992467"/>
              <a:gd name="connsiteY107" fmla="*/ 1266825 h 2143125"/>
              <a:gd name="connsiteX108" fmla="*/ 4725767 w 4992467"/>
              <a:gd name="connsiteY108" fmla="*/ 1352550 h 2143125"/>
              <a:gd name="connsiteX109" fmla="*/ 4678142 w 4992467"/>
              <a:gd name="connsiteY109" fmla="*/ 1409700 h 2143125"/>
              <a:gd name="connsiteX110" fmla="*/ 4601942 w 4992467"/>
              <a:gd name="connsiteY110" fmla="*/ 1514475 h 2143125"/>
              <a:gd name="connsiteX111" fmla="*/ 4535267 w 4992467"/>
              <a:gd name="connsiteY111" fmla="*/ 1590675 h 2143125"/>
              <a:gd name="connsiteX112" fmla="*/ 4497167 w 4992467"/>
              <a:gd name="connsiteY112" fmla="*/ 1647825 h 2143125"/>
              <a:gd name="connsiteX113" fmla="*/ 4478117 w 4992467"/>
              <a:gd name="connsiteY113" fmla="*/ 1676400 h 2143125"/>
              <a:gd name="connsiteX114" fmla="*/ 4449542 w 4992467"/>
              <a:gd name="connsiteY114" fmla="*/ 1704975 h 2143125"/>
              <a:gd name="connsiteX115" fmla="*/ 4401917 w 4992467"/>
              <a:gd name="connsiteY115" fmla="*/ 1762125 h 2143125"/>
              <a:gd name="connsiteX116" fmla="*/ 4363817 w 4992467"/>
              <a:gd name="connsiteY116" fmla="*/ 1809750 h 2143125"/>
              <a:gd name="connsiteX117" fmla="*/ 4335242 w 4992467"/>
              <a:gd name="connsiteY117" fmla="*/ 1866900 h 2143125"/>
              <a:gd name="connsiteX118" fmla="*/ 4306667 w 4992467"/>
              <a:gd name="connsiteY118" fmla="*/ 1895475 h 2143125"/>
              <a:gd name="connsiteX119" fmla="*/ 4268567 w 4992467"/>
              <a:gd name="connsiteY119" fmla="*/ 1952625 h 2143125"/>
              <a:gd name="connsiteX120" fmla="*/ 4230467 w 4992467"/>
              <a:gd name="connsiteY120" fmla="*/ 2009775 h 2143125"/>
              <a:gd name="connsiteX121" fmla="*/ 4220942 w 4992467"/>
              <a:gd name="connsiteY121" fmla="*/ 2038350 h 2143125"/>
              <a:gd name="connsiteX122" fmla="*/ 4154267 w 4992467"/>
              <a:gd name="connsiteY122" fmla="*/ 2114550 h 2143125"/>
              <a:gd name="connsiteX123" fmla="*/ 4106642 w 4992467"/>
              <a:gd name="connsiteY123" fmla="*/ 2124075 h 2143125"/>
              <a:gd name="connsiteX124" fmla="*/ 3906617 w 4992467"/>
              <a:gd name="connsiteY124" fmla="*/ 2143125 h 2143125"/>
              <a:gd name="connsiteX125" fmla="*/ 3458942 w 4992467"/>
              <a:gd name="connsiteY125" fmla="*/ 2124075 h 2143125"/>
              <a:gd name="connsiteX126" fmla="*/ 3344642 w 4992467"/>
              <a:gd name="connsiteY126" fmla="*/ 2095500 h 2143125"/>
              <a:gd name="connsiteX127" fmla="*/ 3297017 w 4992467"/>
              <a:gd name="connsiteY127" fmla="*/ 2085975 h 2143125"/>
              <a:gd name="connsiteX128" fmla="*/ 3068417 w 4992467"/>
              <a:gd name="connsiteY128" fmla="*/ 2095500 h 2143125"/>
              <a:gd name="connsiteX129" fmla="*/ 3030317 w 4992467"/>
              <a:gd name="connsiteY129" fmla="*/ 2105025 h 2143125"/>
              <a:gd name="connsiteX130" fmla="*/ 2925542 w 4992467"/>
              <a:gd name="connsiteY130" fmla="*/ 2114550 h 2143125"/>
              <a:gd name="connsiteX131" fmla="*/ 2858867 w 4992467"/>
              <a:gd name="connsiteY131" fmla="*/ 2124075 h 2143125"/>
              <a:gd name="connsiteX132" fmla="*/ 2011142 w 4992467"/>
              <a:gd name="connsiteY132" fmla="*/ 2114550 h 2143125"/>
              <a:gd name="connsiteX133" fmla="*/ 1887317 w 4992467"/>
              <a:gd name="connsiteY133" fmla="*/ 2095500 h 2143125"/>
              <a:gd name="connsiteX134" fmla="*/ 1639667 w 4992467"/>
              <a:gd name="connsiteY134" fmla="*/ 2085975 h 2143125"/>
              <a:gd name="connsiteX135" fmla="*/ 1553942 w 4992467"/>
              <a:gd name="connsiteY135" fmla="*/ 2076450 h 2143125"/>
              <a:gd name="connsiteX136" fmla="*/ 1525367 w 4992467"/>
              <a:gd name="connsiteY136" fmla="*/ 2066925 h 2143125"/>
              <a:gd name="connsiteX137" fmla="*/ 687167 w 4992467"/>
              <a:gd name="connsiteY137" fmla="*/ 2085975 h 2143125"/>
              <a:gd name="connsiteX138" fmla="*/ 620492 w 4992467"/>
              <a:gd name="connsiteY138" fmla="*/ 2076450 h 2143125"/>
              <a:gd name="connsiteX139" fmla="*/ 572867 w 4992467"/>
              <a:gd name="connsiteY13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49542 w 4992467"/>
              <a:gd name="connsiteY113" fmla="*/ 1704975 h 2143125"/>
              <a:gd name="connsiteX114" fmla="*/ 4401917 w 4992467"/>
              <a:gd name="connsiteY114" fmla="*/ 1762125 h 2143125"/>
              <a:gd name="connsiteX115" fmla="*/ 4363817 w 4992467"/>
              <a:gd name="connsiteY115" fmla="*/ 1809750 h 2143125"/>
              <a:gd name="connsiteX116" fmla="*/ 4335242 w 4992467"/>
              <a:gd name="connsiteY116" fmla="*/ 1866900 h 2143125"/>
              <a:gd name="connsiteX117" fmla="*/ 4306667 w 4992467"/>
              <a:gd name="connsiteY117" fmla="*/ 1895475 h 2143125"/>
              <a:gd name="connsiteX118" fmla="*/ 4268567 w 4992467"/>
              <a:gd name="connsiteY118" fmla="*/ 1952625 h 2143125"/>
              <a:gd name="connsiteX119" fmla="*/ 4230467 w 4992467"/>
              <a:gd name="connsiteY119" fmla="*/ 2009775 h 2143125"/>
              <a:gd name="connsiteX120" fmla="*/ 4220942 w 4992467"/>
              <a:gd name="connsiteY120" fmla="*/ 2038350 h 2143125"/>
              <a:gd name="connsiteX121" fmla="*/ 4154267 w 4992467"/>
              <a:gd name="connsiteY121" fmla="*/ 2114550 h 2143125"/>
              <a:gd name="connsiteX122" fmla="*/ 4106642 w 4992467"/>
              <a:gd name="connsiteY122" fmla="*/ 2124075 h 2143125"/>
              <a:gd name="connsiteX123" fmla="*/ 3906617 w 4992467"/>
              <a:gd name="connsiteY123" fmla="*/ 2143125 h 2143125"/>
              <a:gd name="connsiteX124" fmla="*/ 3458942 w 4992467"/>
              <a:gd name="connsiteY124" fmla="*/ 2124075 h 2143125"/>
              <a:gd name="connsiteX125" fmla="*/ 3344642 w 4992467"/>
              <a:gd name="connsiteY125" fmla="*/ 2095500 h 2143125"/>
              <a:gd name="connsiteX126" fmla="*/ 3297017 w 4992467"/>
              <a:gd name="connsiteY126" fmla="*/ 2085975 h 2143125"/>
              <a:gd name="connsiteX127" fmla="*/ 3068417 w 4992467"/>
              <a:gd name="connsiteY127" fmla="*/ 2095500 h 2143125"/>
              <a:gd name="connsiteX128" fmla="*/ 3030317 w 4992467"/>
              <a:gd name="connsiteY128" fmla="*/ 2105025 h 2143125"/>
              <a:gd name="connsiteX129" fmla="*/ 2925542 w 4992467"/>
              <a:gd name="connsiteY129" fmla="*/ 2114550 h 2143125"/>
              <a:gd name="connsiteX130" fmla="*/ 2858867 w 4992467"/>
              <a:gd name="connsiteY130" fmla="*/ 2124075 h 2143125"/>
              <a:gd name="connsiteX131" fmla="*/ 2011142 w 4992467"/>
              <a:gd name="connsiteY131" fmla="*/ 2114550 h 2143125"/>
              <a:gd name="connsiteX132" fmla="*/ 1887317 w 4992467"/>
              <a:gd name="connsiteY132" fmla="*/ 2095500 h 2143125"/>
              <a:gd name="connsiteX133" fmla="*/ 1639667 w 4992467"/>
              <a:gd name="connsiteY133" fmla="*/ 2085975 h 2143125"/>
              <a:gd name="connsiteX134" fmla="*/ 1553942 w 4992467"/>
              <a:gd name="connsiteY134" fmla="*/ 2076450 h 2143125"/>
              <a:gd name="connsiteX135" fmla="*/ 1525367 w 4992467"/>
              <a:gd name="connsiteY135" fmla="*/ 2066925 h 2143125"/>
              <a:gd name="connsiteX136" fmla="*/ 687167 w 4992467"/>
              <a:gd name="connsiteY136" fmla="*/ 2085975 h 2143125"/>
              <a:gd name="connsiteX137" fmla="*/ 620492 w 4992467"/>
              <a:gd name="connsiteY137" fmla="*/ 2076450 h 2143125"/>
              <a:gd name="connsiteX138" fmla="*/ 572867 w 4992467"/>
              <a:gd name="connsiteY13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535267 w 4992467"/>
              <a:gd name="connsiteY110" fmla="*/ 1590675 h 2143125"/>
              <a:gd name="connsiteX111" fmla="*/ 4497167 w 4992467"/>
              <a:gd name="connsiteY111" fmla="*/ 1647825 h 2143125"/>
              <a:gd name="connsiteX112" fmla="*/ 4478117 w 4992467"/>
              <a:gd name="connsiteY112" fmla="*/ 1676400 h 2143125"/>
              <a:gd name="connsiteX113" fmla="*/ 4401917 w 4992467"/>
              <a:gd name="connsiteY113" fmla="*/ 1762125 h 2143125"/>
              <a:gd name="connsiteX114" fmla="*/ 4363817 w 4992467"/>
              <a:gd name="connsiteY114" fmla="*/ 1809750 h 2143125"/>
              <a:gd name="connsiteX115" fmla="*/ 4335242 w 4992467"/>
              <a:gd name="connsiteY115" fmla="*/ 1866900 h 2143125"/>
              <a:gd name="connsiteX116" fmla="*/ 4306667 w 4992467"/>
              <a:gd name="connsiteY116" fmla="*/ 1895475 h 2143125"/>
              <a:gd name="connsiteX117" fmla="*/ 4268567 w 4992467"/>
              <a:gd name="connsiteY117" fmla="*/ 1952625 h 2143125"/>
              <a:gd name="connsiteX118" fmla="*/ 4230467 w 4992467"/>
              <a:gd name="connsiteY118" fmla="*/ 2009775 h 2143125"/>
              <a:gd name="connsiteX119" fmla="*/ 4220942 w 4992467"/>
              <a:gd name="connsiteY119" fmla="*/ 2038350 h 2143125"/>
              <a:gd name="connsiteX120" fmla="*/ 4154267 w 4992467"/>
              <a:gd name="connsiteY120" fmla="*/ 2114550 h 2143125"/>
              <a:gd name="connsiteX121" fmla="*/ 4106642 w 4992467"/>
              <a:gd name="connsiteY121" fmla="*/ 2124075 h 2143125"/>
              <a:gd name="connsiteX122" fmla="*/ 3906617 w 4992467"/>
              <a:gd name="connsiteY122" fmla="*/ 2143125 h 2143125"/>
              <a:gd name="connsiteX123" fmla="*/ 3458942 w 4992467"/>
              <a:gd name="connsiteY123" fmla="*/ 2124075 h 2143125"/>
              <a:gd name="connsiteX124" fmla="*/ 3344642 w 4992467"/>
              <a:gd name="connsiteY124" fmla="*/ 2095500 h 2143125"/>
              <a:gd name="connsiteX125" fmla="*/ 3297017 w 4992467"/>
              <a:gd name="connsiteY125" fmla="*/ 2085975 h 2143125"/>
              <a:gd name="connsiteX126" fmla="*/ 3068417 w 4992467"/>
              <a:gd name="connsiteY126" fmla="*/ 2095500 h 2143125"/>
              <a:gd name="connsiteX127" fmla="*/ 3030317 w 4992467"/>
              <a:gd name="connsiteY127" fmla="*/ 2105025 h 2143125"/>
              <a:gd name="connsiteX128" fmla="*/ 2925542 w 4992467"/>
              <a:gd name="connsiteY128" fmla="*/ 2114550 h 2143125"/>
              <a:gd name="connsiteX129" fmla="*/ 2858867 w 4992467"/>
              <a:gd name="connsiteY129" fmla="*/ 2124075 h 2143125"/>
              <a:gd name="connsiteX130" fmla="*/ 2011142 w 4992467"/>
              <a:gd name="connsiteY130" fmla="*/ 2114550 h 2143125"/>
              <a:gd name="connsiteX131" fmla="*/ 1887317 w 4992467"/>
              <a:gd name="connsiteY131" fmla="*/ 2095500 h 2143125"/>
              <a:gd name="connsiteX132" fmla="*/ 1639667 w 4992467"/>
              <a:gd name="connsiteY132" fmla="*/ 2085975 h 2143125"/>
              <a:gd name="connsiteX133" fmla="*/ 1553942 w 4992467"/>
              <a:gd name="connsiteY133" fmla="*/ 2076450 h 2143125"/>
              <a:gd name="connsiteX134" fmla="*/ 1525367 w 4992467"/>
              <a:gd name="connsiteY134" fmla="*/ 2066925 h 2143125"/>
              <a:gd name="connsiteX135" fmla="*/ 687167 w 4992467"/>
              <a:gd name="connsiteY135" fmla="*/ 2085975 h 2143125"/>
              <a:gd name="connsiteX136" fmla="*/ 620492 w 4992467"/>
              <a:gd name="connsiteY136" fmla="*/ 2076450 h 2143125"/>
              <a:gd name="connsiteX137" fmla="*/ 572867 w 4992467"/>
              <a:gd name="connsiteY13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601942 w 4992467"/>
              <a:gd name="connsiteY109" fmla="*/ 1514475 h 2143125"/>
              <a:gd name="connsiteX110" fmla="*/ 4497167 w 4992467"/>
              <a:gd name="connsiteY110" fmla="*/ 1647825 h 2143125"/>
              <a:gd name="connsiteX111" fmla="*/ 4478117 w 4992467"/>
              <a:gd name="connsiteY111" fmla="*/ 1676400 h 2143125"/>
              <a:gd name="connsiteX112" fmla="*/ 4401917 w 4992467"/>
              <a:gd name="connsiteY112" fmla="*/ 1762125 h 2143125"/>
              <a:gd name="connsiteX113" fmla="*/ 4363817 w 4992467"/>
              <a:gd name="connsiteY113" fmla="*/ 1809750 h 2143125"/>
              <a:gd name="connsiteX114" fmla="*/ 4335242 w 4992467"/>
              <a:gd name="connsiteY114" fmla="*/ 1866900 h 2143125"/>
              <a:gd name="connsiteX115" fmla="*/ 4306667 w 4992467"/>
              <a:gd name="connsiteY115" fmla="*/ 1895475 h 2143125"/>
              <a:gd name="connsiteX116" fmla="*/ 4268567 w 4992467"/>
              <a:gd name="connsiteY116" fmla="*/ 1952625 h 2143125"/>
              <a:gd name="connsiteX117" fmla="*/ 4230467 w 4992467"/>
              <a:gd name="connsiteY117" fmla="*/ 2009775 h 2143125"/>
              <a:gd name="connsiteX118" fmla="*/ 4220942 w 4992467"/>
              <a:gd name="connsiteY118" fmla="*/ 2038350 h 2143125"/>
              <a:gd name="connsiteX119" fmla="*/ 4154267 w 4992467"/>
              <a:gd name="connsiteY119" fmla="*/ 2114550 h 2143125"/>
              <a:gd name="connsiteX120" fmla="*/ 4106642 w 4992467"/>
              <a:gd name="connsiteY120" fmla="*/ 2124075 h 2143125"/>
              <a:gd name="connsiteX121" fmla="*/ 3906617 w 4992467"/>
              <a:gd name="connsiteY121" fmla="*/ 2143125 h 2143125"/>
              <a:gd name="connsiteX122" fmla="*/ 3458942 w 4992467"/>
              <a:gd name="connsiteY122" fmla="*/ 2124075 h 2143125"/>
              <a:gd name="connsiteX123" fmla="*/ 3344642 w 4992467"/>
              <a:gd name="connsiteY123" fmla="*/ 2095500 h 2143125"/>
              <a:gd name="connsiteX124" fmla="*/ 3297017 w 4992467"/>
              <a:gd name="connsiteY124" fmla="*/ 2085975 h 2143125"/>
              <a:gd name="connsiteX125" fmla="*/ 3068417 w 4992467"/>
              <a:gd name="connsiteY125" fmla="*/ 2095500 h 2143125"/>
              <a:gd name="connsiteX126" fmla="*/ 3030317 w 4992467"/>
              <a:gd name="connsiteY126" fmla="*/ 2105025 h 2143125"/>
              <a:gd name="connsiteX127" fmla="*/ 2925542 w 4992467"/>
              <a:gd name="connsiteY127" fmla="*/ 2114550 h 2143125"/>
              <a:gd name="connsiteX128" fmla="*/ 2858867 w 4992467"/>
              <a:gd name="connsiteY128" fmla="*/ 2124075 h 2143125"/>
              <a:gd name="connsiteX129" fmla="*/ 2011142 w 4992467"/>
              <a:gd name="connsiteY129" fmla="*/ 2114550 h 2143125"/>
              <a:gd name="connsiteX130" fmla="*/ 1887317 w 4992467"/>
              <a:gd name="connsiteY130" fmla="*/ 2095500 h 2143125"/>
              <a:gd name="connsiteX131" fmla="*/ 1639667 w 4992467"/>
              <a:gd name="connsiteY131" fmla="*/ 2085975 h 2143125"/>
              <a:gd name="connsiteX132" fmla="*/ 1553942 w 4992467"/>
              <a:gd name="connsiteY132" fmla="*/ 2076450 h 2143125"/>
              <a:gd name="connsiteX133" fmla="*/ 1525367 w 4992467"/>
              <a:gd name="connsiteY133" fmla="*/ 2066925 h 2143125"/>
              <a:gd name="connsiteX134" fmla="*/ 687167 w 4992467"/>
              <a:gd name="connsiteY134" fmla="*/ 2085975 h 2143125"/>
              <a:gd name="connsiteX135" fmla="*/ 620492 w 4992467"/>
              <a:gd name="connsiteY135" fmla="*/ 2076450 h 2143125"/>
              <a:gd name="connsiteX136" fmla="*/ 572867 w 4992467"/>
              <a:gd name="connsiteY13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678142 w 4992467"/>
              <a:gd name="connsiteY108" fmla="*/ 1409700 h 2143125"/>
              <a:gd name="connsiteX109" fmla="*/ 4497167 w 4992467"/>
              <a:gd name="connsiteY109" fmla="*/ 1647825 h 2143125"/>
              <a:gd name="connsiteX110" fmla="*/ 4478117 w 4992467"/>
              <a:gd name="connsiteY110" fmla="*/ 1676400 h 2143125"/>
              <a:gd name="connsiteX111" fmla="*/ 4401917 w 4992467"/>
              <a:gd name="connsiteY111" fmla="*/ 1762125 h 2143125"/>
              <a:gd name="connsiteX112" fmla="*/ 4363817 w 4992467"/>
              <a:gd name="connsiteY112" fmla="*/ 1809750 h 2143125"/>
              <a:gd name="connsiteX113" fmla="*/ 4335242 w 4992467"/>
              <a:gd name="connsiteY113" fmla="*/ 1866900 h 2143125"/>
              <a:gd name="connsiteX114" fmla="*/ 4306667 w 4992467"/>
              <a:gd name="connsiteY114" fmla="*/ 1895475 h 2143125"/>
              <a:gd name="connsiteX115" fmla="*/ 4268567 w 4992467"/>
              <a:gd name="connsiteY115" fmla="*/ 1952625 h 2143125"/>
              <a:gd name="connsiteX116" fmla="*/ 4230467 w 4992467"/>
              <a:gd name="connsiteY116" fmla="*/ 2009775 h 2143125"/>
              <a:gd name="connsiteX117" fmla="*/ 4220942 w 4992467"/>
              <a:gd name="connsiteY117" fmla="*/ 2038350 h 2143125"/>
              <a:gd name="connsiteX118" fmla="*/ 4154267 w 4992467"/>
              <a:gd name="connsiteY118" fmla="*/ 2114550 h 2143125"/>
              <a:gd name="connsiteX119" fmla="*/ 4106642 w 4992467"/>
              <a:gd name="connsiteY119" fmla="*/ 2124075 h 2143125"/>
              <a:gd name="connsiteX120" fmla="*/ 3906617 w 4992467"/>
              <a:gd name="connsiteY120" fmla="*/ 2143125 h 2143125"/>
              <a:gd name="connsiteX121" fmla="*/ 3458942 w 4992467"/>
              <a:gd name="connsiteY121" fmla="*/ 2124075 h 2143125"/>
              <a:gd name="connsiteX122" fmla="*/ 3344642 w 4992467"/>
              <a:gd name="connsiteY122" fmla="*/ 2095500 h 2143125"/>
              <a:gd name="connsiteX123" fmla="*/ 3297017 w 4992467"/>
              <a:gd name="connsiteY123" fmla="*/ 2085975 h 2143125"/>
              <a:gd name="connsiteX124" fmla="*/ 3068417 w 4992467"/>
              <a:gd name="connsiteY124" fmla="*/ 2095500 h 2143125"/>
              <a:gd name="connsiteX125" fmla="*/ 3030317 w 4992467"/>
              <a:gd name="connsiteY125" fmla="*/ 2105025 h 2143125"/>
              <a:gd name="connsiteX126" fmla="*/ 2925542 w 4992467"/>
              <a:gd name="connsiteY126" fmla="*/ 2114550 h 2143125"/>
              <a:gd name="connsiteX127" fmla="*/ 2858867 w 4992467"/>
              <a:gd name="connsiteY127" fmla="*/ 2124075 h 2143125"/>
              <a:gd name="connsiteX128" fmla="*/ 2011142 w 4992467"/>
              <a:gd name="connsiteY128" fmla="*/ 2114550 h 2143125"/>
              <a:gd name="connsiteX129" fmla="*/ 1887317 w 4992467"/>
              <a:gd name="connsiteY129" fmla="*/ 2095500 h 2143125"/>
              <a:gd name="connsiteX130" fmla="*/ 1639667 w 4992467"/>
              <a:gd name="connsiteY130" fmla="*/ 2085975 h 2143125"/>
              <a:gd name="connsiteX131" fmla="*/ 1553942 w 4992467"/>
              <a:gd name="connsiteY131" fmla="*/ 2076450 h 2143125"/>
              <a:gd name="connsiteX132" fmla="*/ 1525367 w 4992467"/>
              <a:gd name="connsiteY132" fmla="*/ 2066925 h 2143125"/>
              <a:gd name="connsiteX133" fmla="*/ 687167 w 4992467"/>
              <a:gd name="connsiteY133" fmla="*/ 2085975 h 2143125"/>
              <a:gd name="connsiteX134" fmla="*/ 620492 w 4992467"/>
              <a:gd name="connsiteY134" fmla="*/ 2076450 h 2143125"/>
              <a:gd name="connsiteX135" fmla="*/ 572867 w 4992467"/>
              <a:gd name="connsiteY13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725767 w 4992467"/>
              <a:gd name="connsiteY107" fmla="*/ 1352550 h 2143125"/>
              <a:gd name="connsiteX108" fmla="*/ 4497167 w 4992467"/>
              <a:gd name="connsiteY108" fmla="*/ 1647825 h 2143125"/>
              <a:gd name="connsiteX109" fmla="*/ 4478117 w 4992467"/>
              <a:gd name="connsiteY109" fmla="*/ 1676400 h 2143125"/>
              <a:gd name="connsiteX110" fmla="*/ 4401917 w 4992467"/>
              <a:gd name="connsiteY110" fmla="*/ 1762125 h 2143125"/>
              <a:gd name="connsiteX111" fmla="*/ 4363817 w 4992467"/>
              <a:gd name="connsiteY111" fmla="*/ 1809750 h 2143125"/>
              <a:gd name="connsiteX112" fmla="*/ 4335242 w 4992467"/>
              <a:gd name="connsiteY112" fmla="*/ 1866900 h 2143125"/>
              <a:gd name="connsiteX113" fmla="*/ 4306667 w 4992467"/>
              <a:gd name="connsiteY113" fmla="*/ 1895475 h 2143125"/>
              <a:gd name="connsiteX114" fmla="*/ 4268567 w 4992467"/>
              <a:gd name="connsiteY114" fmla="*/ 1952625 h 2143125"/>
              <a:gd name="connsiteX115" fmla="*/ 4230467 w 4992467"/>
              <a:gd name="connsiteY115" fmla="*/ 2009775 h 2143125"/>
              <a:gd name="connsiteX116" fmla="*/ 4220942 w 4992467"/>
              <a:gd name="connsiteY116" fmla="*/ 2038350 h 2143125"/>
              <a:gd name="connsiteX117" fmla="*/ 4154267 w 4992467"/>
              <a:gd name="connsiteY117" fmla="*/ 2114550 h 2143125"/>
              <a:gd name="connsiteX118" fmla="*/ 4106642 w 4992467"/>
              <a:gd name="connsiteY118" fmla="*/ 2124075 h 2143125"/>
              <a:gd name="connsiteX119" fmla="*/ 3906617 w 4992467"/>
              <a:gd name="connsiteY119" fmla="*/ 2143125 h 2143125"/>
              <a:gd name="connsiteX120" fmla="*/ 3458942 w 4992467"/>
              <a:gd name="connsiteY120" fmla="*/ 2124075 h 2143125"/>
              <a:gd name="connsiteX121" fmla="*/ 3344642 w 4992467"/>
              <a:gd name="connsiteY121" fmla="*/ 2095500 h 2143125"/>
              <a:gd name="connsiteX122" fmla="*/ 3297017 w 4992467"/>
              <a:gd name="connsiteY122" fmla="*/ 2085975 h 2143125"/>
              <a:gd name="connsiteX123" fmla="*/ 3068417 w 4992467"/>
              <a:gd name="connsiteY123" fmla="*/ 2095500 h 2143125"/>
              <a:gd name="connsiteX124" fmla="*/ 3030317 w 4992467"/>
              <a:gd name="connsiteY124" fmla="*/ 2105025 h 2143125"/>
              <a:gd name="connsiteX125" fmla="*/ 2925542 w 4992467"/>
              <a:gd name="connsiteY125" fmla="*/ 2114550 h 2143125"/>
              <a:gd name="connsiteX126" fmla="*/ 2858867 w 4992467"/>
              <a:gd name="connsiteY126" fmla="*/ 2124075 h 2143125"/>
              <a:gd name="connsiteX127" fmla="*/ 2011142 w 4992467"/>
              <a:gd name="connsiteY127" fmla="*/ 2114550 h 2143125"/>
              <a:gd name="connsiteX128" fmla="*/ 1887317 w 4992467"/>
              <a:gd name="connsiteY128" fmla="*/ 2095500 h 2143125"/>
              <a:gd name="connsiteX129" fmla="*/ 1639667 w 4992467"/>
              <a:gd name="connsiteY129" fmla="*/ 2085975 h 2143125"/>
              <a:gd name="connsiteX130" fmla="*/ 1553942 w 4992467"/>
              <a:gd name="connsiteY130" fmla="*/ 2076450 h 2143125"/>
              <a:gd name="connsiteX131" fmla="*/ 1525367 w 4992467"/>
              <a:gd name="connsiteY131" fmla="*/ 2066925 h 2143125"/>
              <a:gd name="connsiteX132" fmla="*/ 687167 w 4992467"/>
              <a:gd name="connsiteY132" fmla="*/ 2085975 h 2143125"/>
              <a:gd name="connsiteX133" fmla="*/ 620492 w 4992467"/>
              <a:gd name="connsiteY133" fmla="*/ 2076450 h 2143125"/>
              <a:gd name="connsiteX134" fmla="*/ 572867 w 4992467"/>
              <a:gd name="connsiteY13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78117 w 4992467"/>
              <a:gd name="connsiteY108" fmla="*/ 1676400 h 2143125"/>
              <a:gd name="connsiteX109" fmla="*/ 4401917 w 4992467"/>
              <a:gd name="connsiteY109" fmla="*/ 1762125 h 2143125"/>
              <a:gd name="connsiteX110" fmla="*/ 4363817 w 4992467"/>
              <a:gd name="connsiteY110" fmla="*/ 1809750 h 2143125"/>
              <a:gd name="connsiteX111" fmla="*/ 4335242 w 4992467"/>
              <a:gd name="connsiteY111" fmla="*/ 1866900 h 2143125"/>
              <a:gd name="connsiteX112" fmla="*/ 4306667 w 4992467"/>
              <a:gd name="connsiteY112" fmla="*/ 1895475 h 2143125"/>
              <a:gd name="connsiteX113" fmla="*/ 4268567 w 4992467"/>
              <a:gd name="connsiteY113" fmla="*/ 1952625 h 2143125"/>
              <a:gd name="connsiteX114" fmla="*/ 4230467 w 4992467"/>
              <a:gd name="connsiteY114" fmla="*/ 2009775 h 2143125"/>
              <a:gd name="connsiteX115" fmla="*/ 4220942 w 4992467"/>
              <a:gd name="connsiteY115" fmla="*/ 2038350 h 2143125"/>
              <a:gd name="connsiteX116" fmla="*/ 4154267 w 4992467"/>
              <a:gd name="connsiteY116" fmla="*/ 2114550 h 2143125"/>
              <a:gd name="connsiteX117" fmla="*/ 4106642 w 4992467"/>
              <a:gd name="connsiteY117" fmla="*/ 2124075 h 2143125"/>
              <a:gd name="connsiteX118" fmla="*/ 3906617 w 4992467"/>
              <a:gd name="connsiteY118" fmla="*/ 2143125 h 2143125"/>
              <a:gd name="connsiteX119" fmla="*/ 3458942 w 4992467"/>
              <a:gd name="connsiteY119" fmla="*/ 2124075 h 2143125"/>
              <a:gd name="connsiteX120" fmla="*/ 3344642 w 4992467"/>
              <a:gd name="connsiteY120" fmla="*/ 2095500 h 2143125"/>
              <a:gd name="connsiteX121" fmla="*/ 3297017 w 4992467"/>
              <a:gd name="connsiteY121" fmla="*/ 2085975 h 2143125"/>
              <a:gd name="connsiteX122" fmla="*/ 3068417 w 4992467"/>
              <a:gd name="connsiteY122" fmla="*/ 2095500 h 2143125"/>
              <a:gd name="connsiteX123" fmla="*/ 3030317 w 4992467"/>
              <a:gd name="connsiteY123" fmla="*/ 2105025 h 2143125"/>
              <a:gd name="connsiteX124" fmla="*/ 2925542 w 4992467"/>
              <a:gd name="connsiteY124" fmla="*/ 2114550 h 2143125"/>
              <a:gd name="connsiteX125" fmla="*/ 2858867 w 4992467"/>
              <a:gd name="connsiteY125" fmla="*/ 2124075 h 2143125"/>
              <a:gd name="connsiteX126" fmla="*/ 2011142 w 4992467"/>
              <a:gd name="connsiteY126" fmla="*/ 2114550 h 2143125"/>
              <a:gd name="connsiteX127" fmla="*/ 1887317 w 4992467"/>
              <a:gd name="connsiteY127" fmla="*/ 2095500 h 2143125"/>
              <a:gd name="connsiteX128" fmla="*/ 1639667 w 4992467"/>
              <a:gd name="connsiteY128" fmla="*/ 2085975 h 2143125"/>
              <a:gd name="connsiteX129" fmla="*/ 1553942 w 4992467"/>
              <a:gd name="connsiteY129" fmla="*/ 2076450 h 2143125"/>
              <a:gd name="connsiteX130" fmla="*/ 1525367 w 4992467"/>
              <a:gd name="connsiteY130" fmla="*/ 2066925 h 2143125"/>
              <a:gd name="connsiteX131" fmla="*/ 687167 w 4992467"/>
              <a:gd name="connsiteY131" fmla="*/ 2085975 h 2143125"/>
              <a:gd name="connsiteX132" fmla="*/ 620492 w 4992467"/>
              <a:gd name="connsiteY132" fmla="*/ 2076450 h 2143125"/>
              <a:gd name="connsiteX133" fmla="*/ 572867 w 4992467"/>
              <a:gd name="connsiteY13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97167 w 4992467"/>
              <a:gd name="connsiteY107" fmla="*/ 1647825 h 2143125"/>
              <a:gd name="connsiteX108" fmla="*/ 4401917 w 4992467"/>
              <a:gd name="connsiteY108" fmla="*/ 1762125 h 2143125"/>
              <a:gd name="connsiteX109" fmla="*/ 4363817 w 4992467"/>
              <a:gd name="connsiteY109" fmla="*/ 1809750 h 2143125"/>
              <a:gd name="connsiteX110" fmla="*/ 4335242 w 4992467"/>
              <a:gd name="connsiteY110" fmla="*/ 1866900 h 2143125"/>
              <a:gd name="connsiteX111" fmla="*/ 4306667 w 4992467"/>
              <a:gd name="connsiteY111" fmla="*/ 1895475 h 2143125"/>
              <a:gd name="connsiteX112" fmla="*/ 4268567 w 4992467"/>
              <a:gd name="connsiteY112" fmla="*/ 1952625 h 2143125"/>
              <a:gd name="connsiteX113" fmla="*/ 4230467 w 4992467"/>
              <a:gd name="connsiteY113" fmla="*/ 2009775 h 2143125"/>
              <a:gd name="connsiteX114" fmla="*/ 4220942 w 4992467"/>
              <a:gd name="connsiteY114" fmla="*/ 2038350 h 2143125"/>
              <a:gd name="connsiteX115" fmla="*/ 4154267 w 4992467"/>
              <a:gd name="connsiteY115" fmla="*/ 2114550 h 2143125"/>
              <a:gd name="connsiteX116" fmla="*/ 4106642 w 4992467"/>
              <a:gd name="connsiteY116" fmla="*/ 2124075 h 2143125"/>
              <a:gd name="connsiteX117" fmla="*/ 3906617 w 4992467"/>
              <a:gd name="connsiteY117" fmla="*/ 2143125 h 2143125"/>
              <a:gd name="connsiteX118" fmla="*/ 3458942 w 4992467"/>
              <a:gd name="connsiteY118" fmla="*/ 2124075 h 2143125"/>
              <a:gd name="connsiteX119" fmla="*/ 3344642 w 4992467"/>
              <a:gd name="connsiteY119" fmla="*/ 2095500 h 2143125"/>
              <a:gd name="connsiteX120" fmla="*/ 3297017 w 4992467"/>
              <a:gd name="connsiteY120" fmla="*/ 2085975 h 2143125"/>
              <a:gd name="connsiteX121" fmla="*/ 3068417 w 4992467"/>
              <a:gd name="connsiteY121" fmla="*/ 2095500 h 2143125"/>
              <a:gd name="connsiteX122" fmla="*/ 3030317 w 4992467"/>
              <a:gd name="connsiteY122" fmla="*/ 2105025 h 2143125"/>
              <a:gd name="connsiteX123" fmla="*/ 2925542 w 4992467"/>
              <a:gd name="connsiteY123" fmla="*/ 2114550 h 2143125"/>
              <a:gd name="connsiteX124" fmla="*/ 2858867 w 4992467"/>
              <a:gd name="connsiteY124" fmla="*/ 2124075 h 2143125"/>
              <a:gd name="connsiteX125" fmla="*/ 2011142 w 4992467"/>
              <a:gd name="connsiteY125" fmla="*/ 2114550 h 2143125"/>
              <a:gd name="connsiteX126" fmla="*/ 1887317 w 4992467"/>
              <a:gd name="connsiteY126" fmla="*/ 2095500 h 2143125"/>
              <a:gd name="connsiteX127" fmla="*/ 1639667 w 4992467"/>
              <a:gd name="connsiteY127" fmla="*/ 2085975 h 2143125"/>
              <a:gd name="connsiteX128" fmla="*/ 1553942 w 4992467"/>
              <a:gd name="connsiteY128" fmla="*/ 2076450 h 2143125"/>
              <a:gd name="connsiteX129" fmla="*/ 1525367 w 4992467"/>
              <a:gd name="connsiteY129" fmla="*/ 2066925 h 2143125"/>
              <a:gd name="connsiteX130" fmla="*/ 687167 w 4992467"/>
              <a:gd name="connsiteY130" fmla="*/ 2085975 h 2143125"/>
              <a:gd name="connsiteX131" fmla="*/ 620492 w 4992467"/>
              <a:gd name="connsiteY131" fmla="*/ 2076450 h 2143125"/>
              <a:gd name="connsiteX132" fmla="*/ 572867 w 4992467"/>
              <a:gd name="connsiteY13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63817 w 4992467"/>
              <a:gd name="connsiteY108" fmla="*/ 1809750 h 2143125"/>
              <a:gd name="connsiteX109" fmla="*/ 4335242 w 4992467"/>
              <a:gd name="connsiteY109" fmla="*/ 1866900 h 2143125"/>
              <a:gd name="connsiteX110" fmla="*/ 4306667 w 4992467"/>
              <a:gd name="connsiteY110" fmla="*/ 1895475 h 2143125"/>
              <a:gd name="connsiteX111" fmla="*/ 4268567 w 4992467"/>
              <a:gd name="connsiteY111" fmla="*/ 1952625 h 2143125"/>
              <a:gd name="connsiteX112" fmla="*/ 4230467 w 4992467"/>
              <a:gd name="connsiteY112" fmla="*/ 2009775 h 2143125"/>
              <a:gd name="connsiteX113" fmla="*/ 4220942 w 4992467"/>
              <a:gd name="connsiteY113" fmla="*/ 2038350 h 2143125"/>
              <a:gd name="connsiteX114" fmla="*/ 4154267 w 4992467"/>
              <a:gd name="connsiteY114" fmla="*/ 2114550 h 2143125"/>
              <a:gd name="connsiteX115" fmla="*/ 4106642 w 4992467"/>
              <a:gd name="connsiteY115" fmla="*/ 2124075 h 2143125"/>
              <a:gd name="connsiteX116" fmla="*/ 3906617 w 4992467"/>
              <a:gd name="connsiteY116" fmla="*/ 2143125 h 2143125"/>
              <a:gd name="connsiteX117" fmla="*/ 3458942 w 4992467"/>
              <a:gd name="connsiteY117" fmla="*/ 2124075 h 2143125"/>
              <a:gd name="connsiteX118" fmla="*/ 3344642 w 4992467"/>
              <a:gd name="connsiteY118" fmla="*/ 2095500 h 2143125"/>
              <a:gd name="connsiteX119" fmla="*/ 3297017 w 4992467"/>
              <a:gd name="connsiteY119" fmla="*/ 2085975 h 2143125"/>
              <a:gd name="connsiteX120" fmla="*/ 3068417 w 4992467"/>
              <a:gd name="connsiteY120" fmla="*/ 2095500 h 2143125"/>
              <a:gd name="connsiteX121" fmla="*/ 3030317 w 4992467"/>
              <a:gd name="connsiteY121" fmla="*/ 2105025 h 2143125"/>
              <a:gd name="connsiteX122" fmla="*/ 2925542 w 4992467"/>
              <a:gd name="connsiteY122" fmla="*/ 2114550 h 2143125"/>
              <a:gd name="connsiteX123" fmla="*/ 2858867 w 4992467"/>
              <a:gd name="connsiteY123" fmla="*/ 2124075 h 2143125"/>
              <a:gd name="connsiteX124" fmla="*/ 2011142 w 4992467"/>
              <a:gd name="connsiteY124" fmla="*/ 2114550 h 2143125"/>
              <a:gd name="connsiteX125" fmla="*/ 1887317 w 4992467"/>
              <a:gd name="connsiteY125" fmla="*/ 2095500 h 2143125"/>
              <a:gd name="connsiteX126" fmla="*/ 1639667 w 4992467"/>
              <a:gd name="connsiteY126" fmla="*/ 2085975 h 2143125"/>
              <a:gd name="connsiteX127" fmla="*/ 1553942 w 4992467"/>
              <a:gd name="connsiteY127" fmla="*/ 2076450 h 2143125"/>
              <a:gd name="connsiteX128" fmla="*/ 1525367 w 4992467"/>
              <a:gd name="connsiteY128" fmla="*/ 2066925 h 2143125"/>
              <a:gd name="connsiteX129" fmla="*/ 687167 w 4992467"/>
              <a:gd name="connsiteY129" fmla="*/ 2085975 h 2143125"/>
              <a:gd name="connsiteX130" fmla="*/ 620492 w 4992467"/>
              <a:gd name="connsiteY130" fmla="*/ 2076450 h 2143125"/>
              <a:gd name="connsiteX131" fmla="*/ 572867 w 4992467"/>
              <a:gd name="connsiteY13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401917 w 4992467"/>
              <a:gd name="connsiteY107" fmla="*/ 1762125 h 2143125"/>
              <a:gd name="connsiteX108" fmla="*/ 4335242 w 4992467"/>
              <a:gd name="connsiteY108" fmla="*/ 1866900 h 2143125"/>
              <a:gd name="connsiteX109" fmla="*/ 4306667 w 4992467"/>
              <a:gd name="connsiteY109" fmla="*/ 1895475 h 2143125"/>
              <a:gd name="connsiteX110" fmla="*/ 4268567 w 4992467"/>
              <a:gd name="connsiteY110" fmla="*/ 1952625 h 2143125"/>
              <a:gd name="connsiteX111" fmla="*/ 4230467 w 4992467"/>
              <a:gd name="connsiteY111" fmla="*/ 2009775 h 2143125"/>
              <a:gd name="connsiteX112" fmla="*/ 4220942 w 4992467"/>
              <a:gd name="connsiteY112" fmla="*/ 2038350 h 2143125"/>
              <a:gd name="connsiteX113" fmla="*/ 4154267 w 4992467"/>
              <a:gd name="connsiteY113" fmla="*/ 2114550 h 2143125"/>
              <a:gd name="connsiteX114" fmla="*/ 4106642 w 4992467"/>
              <a:gd name="connsiteY114" fmla="*/ 2124075 h 2143125"/>
              <a:gd name="connsiteX115" fmla="*/ 3906617 w 4992467"/>
              <a:gd name="connsiteY115" fmla="*/ 2143125 h 2143125"/>
              <a:gd name="connsiteX116" fmla="*/ 3458942 w 4992467"/>
              <a:gd name="connsiteY116" fmla="*/ 2124075 h 2143125"/>
              <a:gd name="connsiteX117" fmla="*/ 3344642 w 4992467"/>
              <a:gd name="connsiteY117" fmla="*/ 2095500 h 2143125"/>
              <a:gd name="connsiteX118" fmla="*/ 3297017 w 4992467"/>
              <a:gd name="connsiteY118" fmla="*/ 2085975 h 2143125"/>
              <a:gd name="connsiteX119" fmla="*/ 3068417 w 4992467"/>
              <a:gd name="connsiteY119" fmla="*/ 2095500 h 2143125"/>
              <a:gd name="connsiteX120" fmla="*/ 3030317 w 4992467"/>
              <a:gd name="connsiteY120" fmla="*/ 2105025 h 2143125"/>
              <a:gd name="connsiteX121" fmla="*/ 2925542 w 4992467"/>
              <a:gd name="connsiteY121" fmla="*/ 2114550 h 2143125"/>
              <a:gd name="connsiteX122" fmla="*/ 2858867 w 4992467"/>
              <a:gd name="connsiteY122" fmla="*/ 2124075 h 2143125"/>
              <a:gd name="connsiteX123" fmla="*/ 2011142 w 4992467"/>
              <a:gd name="connsiteY123" fmla="*/ 2114550 h 2143125"/>
              <a:gd name="connsiteX124" fmla="*/ 1887317 w 4992467"/>
              <a:gd name="connsiteY124" fmla="*/ 2095500 h 2143125"/>
              <a:gd name="connsiteX125" fmla="*/ 1639667 w 4992467"/>
              <a:gd name="connsiteY125" fmla="*/ 2085975 h 2143125"/>
              <a:gd name="connsiteX126" fmla="*/ 1553942 w 4992467"/>
              <a:gd name="connsiteY126" fmla="*/ 2076450 h 2143125"/>
              <a:gd name="connsiteX127" fmla="*/ 1525367 w 4992467"/>
              <a:gd name="connsiteY127" fmla="*/ 2066925 h 2143125"/>
              <a:gd name="connsiteX128" fmla="*/ 687167 w 4992467"/>
              <a:gd name="connsiteY128" fmla="*/ 2085975 h 2143125"/>
              <a:gd name="connsiteX129" fmla="*/ 620492 w 4992467"/>
              <a:gd name="connsiteY129" fmla="*/ 2076450 h 2143125"/>
              <a:gd name="connsiteX130" fmla="*/ 572867 w 4992467"/>
              <a:gd name="connsiteY13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306667 w 4992467"/>
              <a:gd name="connsiteY108" fmla="*/ 1895475 h 2143125"/>
              <a:gd name="connsiteX109" fmla="*/ 4268567 w 4992467"/>
              <a:gd name="connsiteY109" fmla="*/ 1952625 h 2143125"/>
              <a:gd name="connsiteX110" fmla="*/ 4230467 w 4992467"/>
              <a:gd name="connsiteY110" fmla="*/ 2009775 h 2143125"/>
              <a:gd name="connsiteX111" fmla="*/ 4220942 w 4992467"/>
              <a:gd name="connsiteY111" fmla="*/ 2038350 h 2143125"/>
              <a:gd name="connsiteX112" fmla="*/ 4154267 w 4992467"/>
              <a:gd name="connsiteY112" fmla="*/ 2114550 h 2143125"/>
              <a:gd name="connsiteX113" fmla="*/ 4106642 w 4992467"/>
              <a:gd name="connsiteY113" fmla="*/ 2124075 h 2143125"/>
              <a:gd name="connsiteX114" fmla="*/ 3906617 w 4992467"/>
              <a:gd name="connsiteY114" fmla="*/ 2143125 h 2143125"/>
              <a:gd name="connsiteX115" fmla="*/ 3458942 w 4992467"/>
              <a:gd name="connsiteY115" fmla="*/ 2124075 h 2143125"/>
              <a:gd name="connsiteX116" fmla="*/ 3344642 w 4992467"/>
              <a:gd name="connsiteY116" fmla="*/ 2095500 h 2143125"/>
              <a:gd name="connsiteX117" fmla="*/ 3297017 w 4992467"/>
              <a:gd name="connsiteY117" fmla="*/ 2085975 h 2143125"/>
              <a:gd name="connsiteX118" fmla="*/ 3068417 w 4992467"/>
              <a:gd name="connsiteY118" fmla="*/ 2095500 h 2143125"/>
              <a:gd name="connsiteX119" fmla="*/ 3030317 w 4992467"/>
              <a:gd name="connsiteY119" fmla="*/ 2105025 h 2143125"/>
              <a:gd name="connsiteX120" fmla="*/ 2925542 w 4992467"/>
              <a:gd name="connsiteY120" fmla="*/ 2114550 h 2143125"/>
              <a:gd name="connsiteX121" fmla="*/ 2858867 w 4992467"/>
              <a:gd name="connsiteY121" fmla="*/ 2124075 h 2143125"/>
              <a:gd name="connsiteX122" fmla="*/ 2011142 w 4992467"/>
              <a:gd name="connsiteY122" fmla="*/ 2114550 h 2143125"/>
              <a:gd name="connsiteX123" fmla="*/ 1887317 w 4992467"/>
              <a:gd name="connsiteY123" fmla="*/ 2095500 h 2143125"/>
              <a:gd name="connsiteX124" fmla="*/ 1639667 w 4992467"/>
              <a:gd name="connsiteY124" fmla="*/ 2085975 h 2143125"/>
              <a:gd name="connsiteX125" fmla="*/ 1553942 w 4992467"/>
              <a:gd name="connsiteY125" fmla="*/ 2076450 h 2143125"/>
              <a:gd name="connsiteX126" fmla="*/ 1525367 w 4992467"/>
              <a:gd name="connsiteY126" fmla="*/ 2066925 h 2143125"/>
              <a:gd name="connsiteX127" fmla="*/ 687167 w 4992467"/>
              <a:gd name="connsiteY127" fmla="*/ 2085975 h 2143125"/>
              <a:gd name="connsiteX128" fmla="*/ 620492 w 4992467"/>
              <a:gd name="connsiteY128" fmla="*/ 2076450 h 2143125"/>
              <a:gd name="connsiteX129" fmla="*/ 572867 w 4992467"/>
              <a:gd name="connsiteY12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335242 w 4992467"/>
              <a:gd name="connsiteY107" fmla="*/ 1866900 h 2143125"/>
              <a:gd name="connsiteX108" fmla="*/ 4268567 w 4992467"/>
              <a:gd name="connsiteY108" fmla="*/ 1952625 h 2143125"/>
              <a:gd name="connsiteX109" fmla="*/ 4230467 w 4992467"/>
              <a:gd name="connsiteY109" fmla="*/ 2009775 h 2143125"/>
              <a:gd name="connsiteX110" fmla="*/ 4220942 w 4992467"/>
              <a:gd name="connsiteY110" fmla="*/ 2038350 h 2143125"/>
              <a:gd name="connsiteX111" fmla="*/ 4154267 w 4992467"/>
              <a:gd name="connsiteY111" fmla="*/ 2114550 h 2143125"/>
              <a:gd name="connsiteX112" fmla="*/ 4106642 w 4992467"/>
              <a:gd name="connsiteY112" fmla="*/ 2124075 h 2143125"/>
              <a:gd name="connsiteX113" fmla="*/ 3906617 w 4992467"/>
              <a:gd name="connsiteY113" fmla="*/ 2143125 h 2143125"/>
              <a:gd name="connsiteX114" fmla="*/ 3458942 w 4992467"/>
              <a:gd name="connsiteY114" fmla="*/ 2124075 h 2143125"/>
              <a:gd name="connsiteX115" fmla="*/ 3344642 w 4992467"/>
              <a:gd name="connsiteY115" fmla="*/ 2095500 h 2143125"/>
              <a:gd name="connsiteX116" fmla="*/ 3297017 w 4992467"/>
              <a:gd name="connsiteY116" fmla="*/ 2085975 h 2143125"/>
              <a:gd name="connsiteX117" fmla="*/ 3068417 w 4992467"/>
              <a:gd name="connsiteY117" fmla="*/ 2095500 h 2143125"/>
              <a:gd name="connsiteX118" fmla="*/ 3030317 w 4992467"/>
              <a:gd name="connsiteY118" fmla="*/ 2105025 h 2143125"/>
              <a:gd name="connsiteX119" fmla="*/ 2925542 w 4992467"/>
              <a:gd name="connsiteY119" fmla="*/ 2114550 h 2143125"/>
              <a:gd name="connsiteX120" fmla="*/ 2858867 w 4992467"/>
              <a:gd name="connsiteY120" fmla="*/ 2124075 h 2143125"/>
              <a:gd name="connsiteX121" fmla="*/ 2011142 w 4992467"/>
              <a:gd name="connsiteY121" fmla="*/ 2114550 h 2143125"/>
              <a:gd name="connsiteX122" fmla="*/ 1887317 w 4992467"/>
              <a:gd name="connsiteY122" fmla="*/ 2095500 h 2143125"/>
              <a:gd name="connsiteX123" fmla="*/ 1639667 w 4992467"/>
              <a:gd name="connsiteY123" fmla="*/ 2085975 h 2143125"/>
              <a:gd name="connsiteX124" fmla="*/ 1553942 w 4992467"/>
              <a:gd name="connsiteY124" fmla="*/ 2076450 h 2143125"/>
              <a:gd name="connsiteX125" fmla="*/ 1525367 w 4992467"/>
              <a:gd name="connsiteY125" fmla="*/ 2066925 h 2143125"/>
              <a:gd name="connsiteX126" fmla="*/ 687167 w 4992467"/>
              <a:gd name="connsiteY126" fmla="*/ 2085975 h 2143125"/>
              <a:gd name="connsiteX127" fmla="*/ 620492 w 4992467"/>
              <a:gd name="connsiteY127" fmla="*/ 2076450 h 2143125"/>
              <a:gd name="connsiteX128" fmla="*/ 572867 w 4992467"/>
              <a:gd name="connsiteY12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68567 w 4992467"/>
              <a:gd name="connsiteY107" fmla="*/ 1952625 h 2143125"/>
              <a:gd name="connsiteX108" fmla="*/ 4230467 w 4992467"/>
              <a:gd name="connsiteY108" fmla="*/ 2009775 h 2143125"/>
              <a:gd name="connsiteX109" fmla="*/ 4220942 w 4992467"/>
              <a:gd name="connsiteY109" fmla="*/ 2038350 h 2143125"/>
              <a:gd name="connsiteX110" fmla="*/ 4154267 w 4992467"/>
              <a:gd name="connsiteY110" fmla="*/ 2114550 h 2143125"/>
              <a:gd name="connsiteX111" fmla="*/ 4106642 w 4992467"/>
              <a:gd name="connsiteY111" fmla="*/ 2124075 h 2143125"/>
              <a:gd name="connsiteX112" fmla="*/ 3906617 w 4992467"/>
              <a:gd name="connsiteY112" fmla="*/ 2143125 h 2143125"/>
              <a:gd name="connsiteX113" fmla="*/ 3458942 w 4992467"/>
              <a:gd name="connsiteY113" fmla="*/ 2124075 h 2143125"/>
              <a:gd name="connsiteX114" fmla="*/ 3344642 w 4992467"/>
              <a:gd name="connsiteY114" fmla="*/ 2095500 h 2143125"/>
              <a:gd name="connsiteX115" fmla="*/ 3297017 w 4992467"/>
              <a:gd name="connsiteY115" fmla="*/ 2085975 h 2143125"/>
              <a:gd name="connsiteX116" fmla="*/ 3068417 w 4992467"/>
              <a:gd name="connsiteY116" fmla="*/ 2095500 h 2143125"/>
              <a:gd name="connsiteX117" fmla="*/ 3030317 w 4992467"/>
              <a:gd name="connsiteY117" fmla="*/ 2105025 h 2143125"/>
              <a:gd name="connsiteX118" fmla="*/ 2925542 w 4992467"/>
              <a:gd name="connsiteY118" fmla="*/ 2114550 h 2143125"/>
              <a:gd name="connsiteX119" fmla="*/ 2858867 w 4992467"/>
              <a:gd name="connsiteY119" fmla="*/ 2124075 h 2143125"/>
              <a:gd name="connsiteX120" fmla="*/ 2011142 w 4992467"/>
              <a:gd name="connsiteY120" fmla="*/ 2114550 h 2143125"/>
              <a:gd name="connsiteX121" fmla="*/ 1887317 w 4992467"/>
              <a:gd name="connsiteY121" fmla="*/ 2095500 h 2143125"/>
              <a:gd name="connsiteX122" fmla="*/ 1639667 w 4992467"/>
              <a:gd name="connsiteY122" fmla="*/ 2085975 h 2143125"/>
              <a:gd name="connsiteX123" fmla="*/ 1553942 w 4992467"/>
              <a:gd name="connsiteY123" fmla="*/ 2076450 h 2143125"/>
              <a:gd name="connsiteX124" fmla="*/ 1525367 w 4992467"/>
              <a:gd name="connsiteY124" fmla="*/ 2066925 h 2143125"/>
              <a:gd name="connsiteX125" fmla="*/ 687167 w 4992467"/>
              <a:gd name="connsiteY125" fmla="*/ 2085975 h 2143125"/>
              <a:gd name="connsiteX126" fmla="*/ 620492 w 4992467"/>
              <a:gd name="connsiteY126" fmla="*/ 2076450 h 2143125"/>
              <a:gd name="connsiteX127" fmla="*/ 572867 w 4992467"/>
              <a:gd name="connsiteY12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30467 w 4992467"/>
              <a:gd name="connsiteY107" fmla="*/ 2009775 h 2143125"/>
              <a:gd name="connsiteX108" fmla="*/ 4220942 w 4992467"/>
              <a:gd name="connsiteY108" fmla="*/ 2038350 h 2143125"/>
              <a:gd name="connsiteX109" fmla="*/ 4154267 w 4992467"/>
              <a:gd name="connsiteY109" fmla="*/ 2114550 h 2143125"/>
              <a:gd name="connsiteX110" fmla="*/ 4106642 w 4992467"/>
              <a:gd name="connsiteY110" fmla="*/ 2124075 h 2143125"/>
              <a:gd name="connsiteX111" fmla="*/ 3906617 w 4992467"/>
              <a:gd name="connsiteY111" fmla="*/ 2143125 h 2143125"/>
              <a:gd name="connsiteX112" fmla="*/ 3458942 w 4992467"/>
              <a:gd name="connsiteY112" fmla="*/ 2124075 h 2143125"/>
              <a:gd name="connsiteX113" fmla="*/ 3344642 w 4992467"/>
              <a:gd name="connsiteY113" fmla="*/ 2095500 h 2143125"/>
              <a:gd name="connsiteX114" fmla="*/ 3297017 w 4992467"/>
              <a:gd name="connsiteY114" fmla="*/ 2085975 h 2143125"/>
              <a:gd name="connsiteX115" fmla="*/ 3068417 w 4992467"/>
              <a:gd name="connsiteY115" fmla="*/ 2095500 h 2143125"/>
              <a:gd name="connsiteX116" fmla="*/ 3030317 w 4992467"/>
              <a:gd name="connsiteY116" fmla="*/ 2105025 h 2143125"/>
              <a:gd name="connsiteX117" fmla="*/ 2925542 w 4992467"/>
              <a:gd name="connsiteY117" fmla="*/ 2114550 h 2143125"/>
              <a:gd name="connsiteX118" fmla="*/ 2858867 w 4992467"/>
              <a:gd name="connsiteY118" fmla="*/ 2124075 h 2143125"/>
              <a:gd name="connsiteX119" fmla="*/ 2011142 w 4992467"/>
              <a:gd name="connsiteY119" fmla="*/ 2114550 h 2143125"/>
              <a:gd name="connsiteX120" fmla="*/ 1887317 w 4992467"/>
              <a:gd name="connsiteY120" fmla="*/ 2095500 h 2143125"/>
              <a:gd name="connsiteX121" fmla="*/ 1639667 w 4992467"/>
              <a:gd name="connsiteY121" fmla="*/ 2085975 h 2143125"/>
              <a:gd name="connsiteX122" fmla="*/ 1553942 w 4992467"/>
              <a:gd name="connsiteY122" fmla="*/ 2076450 h 2143125"/>
              <a:gd name="connsiteX123" fmla="*/ 1525367 w 4992467"/>
              <a:gd name="connsiteY123" fmla="*/ 2066925 h 2143125"/>
              <a:gd name="connsiteX124" fmla="*/ 687167 w 4992467"/>
              <a:gd name="connsiteY124" fmla="*/ 2085975 h 2143125"/>
              <a:gd name="connsiteX125" fmla="*/ 620492 w 4992467"/>
              <a:gd name="connsiteY125" fmla="*/ 2076450 h 2143125"/>
              <a:gd name="connsiteX126" fmla="*/ 572867 w 4992467"/>
              <a:gd name="connsiteY12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39467 w 4992467"/>
              <a:gd name="connsiteY23" fmla="*/ 933450 h 2143125"/>
              <a:gd name="connsiteX24" fmla="*/ 10892 w 4992467"/>
              <a:gd name="connsiteY24" fmla="*/ 838200 h 2143125"/>
              <a:gd name="connsiteX25" fmla="*/ 1367 w 4992467"/>
              <a:gd name="connsiteY25" fmla="*/ 809625 h 2143125"/>
              <a:gd name="connsiteX26" fmla="*/ 68042 w 4992467"/>
              <a:gd name="connsiteY26" fmla="*/ 733425 h 2143125"/>
              <a:gd name="connsiteX27" fmla="*/ 96617 w 4992467"/>
              <a:gd name="connsiteY27" fmla="*/ 714375 h 2143125"/>
              <a:gd name="connsiteX28" fmla="*/ 125192 w 4992467"/>
              <a:gd name="connsiteY28" fmla="*/ 695325 h 2143125"/>
              <a:gd name="connsiteX29" fmla="*/ 172817 w 4992467"/>
              <a:gd name="connsiteY29" fmla="*/ 647700 h 2143125"/>
              <a:gd name="connsiteX30" fmla="*/ 201392 w 4992467"/>
              <a:gd name="connsiteY30" fmla="*/ 638175 h 2143125"/>
              <a:gd name="connsiteX31" fmla="*/ 258542 w 4992467"/>
              <a:gd name="connsiteY31" fmla="*/ 600075 h 2143125"/>
              <a:gd name="connsiteX32" fmla="*/ 315692 w 4992467"/>
              <a:gd name="connsiteY32" fmla="*/ 571500 h 2143125"/>
              <a:gd name="connsiteX33" fmla="*/ 344267 w 4992467"/>
              <a:gd name="connsiteY33" fmla="*/ 561975 h 2143125"/>
              <a:gd name="connsiteX34" fmla="*/ 401417 w 4992467"/>
              <a:gd name="connsiteY34" fmla="*/ 523875 h 2143125"/>
              <a:gd name="connsiteX35" fmla="*/ 429992 w 4992467"/>
              <a:gd name="connsiteY35" fmla="*/ 504825 h 2143125"/>
              <a:gd name="connsiteX36" fmla="*/ 458567 w 4992467"/>
              <a:gd name="connsiteY36" fmla="*/ 495300 h 2143125"/>
              <a:gd name="connsiteX37" fmla="*/ 487142 w 4992467"/>
              <a:gd name="connsiteY37" fmla="*/ 476250 h 2143125"/>
              <a:gd name="connsiteX38" fmla="*/ 544292 w 4992467"/>
              <a:gd name="connsiteY38" fmla="*/ 457200 h 2143125"/>
              <a:gd name="connsiteX39" fmla="*/ 649067 w 4992467"/>
              <a:gd name="connsiteY39" fmla="*/ 428625 h 2143125"/>
              <a:gd name="connsiteX40" fmla="*/ 830042 w 4992467"/>
              <a:gd name="connsiteY40" fmla="*/ 409575 h 2143125"/>
              <a:gd name="connsiteX41" fmla="*/ 925292 w 4992467"/>
              <a:gd name="connsiteY41" fmla="*/ 381000 h 2143125"/>
              <a:gd name="connsiteX42" fmla="*/ 953867 w 4992467"/>
              <a:gd name="connsiteY42" fmla="*/ 361950 h 2143125"/>
              <a:gd name="connsiteX43" fmla="*/ 1011017 w 4992467"/>
              <a:gd name="connsiteY43" fmla="*/ 342900 h 2143125"/>
              <a:gd name="connsiteX44" fmla="*/ 1096742 w 4992467"/>
              <a:gd name="connsiteY44" fmla="*/ 304800 h 2143125"/>
              <a:gd name="connsiteX45" fmla="*/ 1182467 w 4992467"/>
              <a:gd name="connsiteY45" fmla="*/ 285750 h 2143125"/>
              <a:gd name="connsiteX46" fmla="*/ 1220567 w 4992467"/>
              <a:gd name="connsiteY46" fmla="*/ 276225 h 2143125"/>
              <a:gd name="connsiteX47" fmla="*/ 1411067 w 4992467"/>
              <a:gd name="connsiteY47" fmla="*/ 266700 h 2143125"/>
              <a:gd name="connsiteX48" fmla="*/ 1458692 w 4992467"/>
              <a:gd name="connsiteY48" fmla="*/ 257175 h 2143125"/>
              <a:gd name="connsiteX49" fmla="*/ 1487267 w 4992467"/>
              <a:gd name="connsiteY49" fmla="*/ 247650 h 2143125"/>
              <a:gd name="connsiteX50" fmla="*/ 1544417 w 4992467"/>
              <a:gd name="connsiteY50" fmla="*/ 238125 h 2143125"/>
              <a:gd name="connsiteX51" fmla="*/ 1658717 w 4992467"/>
              <a:gd name="connsiteY51" fmla="*/ 247650 h 2143125"/>
              <a:gd name="connsiteX52" fmla="*/ 1868267 w 4992467"/>
              <a:gd name="connsiteY52" fmla="*/ 228600 h 2143125"/>
              <a:gd name="connsiteX53" fmla="*/ 1953992 w 4992467"/>
              <a:gd name="connsiteY53" fmla="*/ 200025 h 2143125"/>
              <a:gd name="connsiteX54" fmla="*/ 1982567 w 4992467"/>
              <a:gd name="connsiteY54" fmla="*/ 190500 h 2143125"/>
              <a:gd name="connsiteX55" fmla="*/ 2011142 w 4992467"/>
              <a:gd name="connsiteY55" fmla="*/ 171450 h 2143125"/>
              <a:gd name="connsiteX56" fmla="*/ 2068292 w 4992467"/>
              <a:gd name="connsiteY56" fmla="*/ 152400 h 2143125"/>
              <a:gd name="connsiteX57" fmla="*/ 2154017 w 4992467"/>
              <a:gd name="connsiteY57" fmla="*/ 114300 h 2143125"/>
              <a:gd name="connsiteX58" fmla="*/ 2496917 w 4992467"/>
              <a:gd name="connsiteY58" fmla="*/ 95250 h 2143125"/>
              <a:gd name="connsiteX59" fmla="*/ 2582642 w 4992467"/>
              <a:gd name="connsiteY59" fmla="*/ 66675 h 2143125"/>
              <a:gd name="connsiteX60" fmla="*/ 2611217 w 4992467"/>
              <a:gd name="connsiteY60" fmla="*/ 57150 h 2143125"/>
              <a:gd name="connsiteX61" fmla="*/ 2639792 w 4992467"/>
              <a:gd name="connsiteY61" fmla="*/ 38100 h 2143125"/>
              <a:gd name="connsiteX62" fmla="*/ 2696942 w 4992467"/>
              <a:gd name="connsiteY62" fmla="*/ 19050 h 2143125"/>
              <a:gd name="connsiteX63" fmla="*/ 2763617 w 4992467"/>
              <a:gd name="connsiteY63" fmla="*/ 0 h 2143125"/>
              <a:gd name="connsiteX64" fmla="*/ 2982692 w 4992467"/>
              <a:gd name="connsiteY64" fmla="*/ 9525 h 2143125"/>
              <a:gd name="connsiteX65" fmla="*/ 3039842 w 4992467"/>
              <a:gd name="connsiteY65" fmla="*/ 28575 h 2143125"/>
              <a:gd name="connsiteX66" fmla="*/ 3077942 w 4992467"/>
              <a:gd name="connsiteY66" fmla="*/ 38100 h 2143125"/>
              <a:gd name="connsiteX67" fmla="*/ 3135092 w 4992467"/>
              <a:gd name="connsiteY67" fmla="*/ 57150 h 2143125"/>
              <a:gd name="connsiteX68" fmla="*/ 3192242 w 4992467"/>
              <a:gd name="connsiteY68" fmla="*/ 76200 h 2143125"/>
              <a:gd name="connsiteX69" fmla="*/ 3220817 w 4992467"/>
              <a:gd name="connsiteY69" fmla="*/ 85725 h 2143125"/>
              <a:gd name="connsiteX70" fmla="*/ 3249392 w 4992467"/>
              <a:gd name="connsiteY70" fmla="*/ 95250 h 2143125"/>
              <a:gd name="connsiteX71" fmla="*/ 3363692 w 4992467"/>
              <a:gd name="connsiteY71" fmla="*/ 104775 h 2143125"/>
              <a:gd name="connsiteX72" fmla="*/ 3420842 w 4992467"/>
              <a:gd name="connsiteY72" fmla="*/ 133350 h 2143125"/>
              <a:gd name="connsiteX73" fmla="*/ 3449417 w 4992467"/>
              <a:gd name="connsiteY73" fmla="*/ 161925 h 2143125"/>
              <a:gd name="connsiteX74" fmla="*/ 3506567 w 4992467"/>
              <a:gd name="connsiteY74" fmla="*/ 200025 h 2143125"/>
              <a:gd name="connsiteX75" fmla="*/ 3535142 w 4992467"/>
              <a:gd name="connsiteY75" fmla="*/ 219075 h 2143125"/>
              <a:gd name="connsiteX76" fmla="*/ 3563717 w 4992467"/>
              <a:gd name="connsiteY76" fmla="*/ 247650 h 2143125"/>
              <a:gd name="connsiteX77" fmla="*/ 3620867 w 4992467"/>
              <a:gd name="connsiteY77" fmla="*/ 266700 h 2143125"/>
              <a:gd name="connsiteX78" fmla="*/ 3678017 w 4992467"/>
              <a:gd name="connsiteY78" fmla="*/ 295275 h 2143125"/>
              <a:gd name="connsiteX79" fmla="*/ 3706592 w 4992467"/>
              <a:gd name="connsiteY79" fmla="*/ 314325 h 2143125"/>
              <a:gd name="connsiteX80" fmla="*/ 3744692 w 4992467"/>
              <a:gd name="connsiteY80" fmla="*/ 323850 h 2143125"/>
              <a:gd name="connsiteX81" fmla="*/ 3887567 w 4992467"/>
              <a:gd name="connsiteY81" fmla="*/ 342900 h 2143125"/>
              <a:gd name="connsiteX82" fmla="*/ 3944717 w 4992467"/>
              <a:gd name="connsiteY82" fmla="*/ 361950 h 2143125"/>
              <a:gd name="connsiteX83" fmla="*/ 3973292 w 4992467"/>
              <a:gd name="connsiteY83" fmla="*/ 371475 h 2143125"/>
              <a:gd name="connsiteX84" fmla="*/ 4030442 w 4992467"/>
              <a:gd name="connsiteY84" fmla="*/ 419100 h 2143125"/>
              <a:gd name="connsiteX85" fmla="*/ 4087592 w 4992467"/>
              <a:gd name="connsiteY85" fmla="*/ 457200 h 2143125"/>
              <a:gd name="connsiteX86" fmla="*/ 4116167 w 4992467"/>
              <a:gd name="connsiteY86" fmla="*/ 476250 h 2143125"/>
              <a:gd name="connsiteX87" fmla="*/ 4173317 w 4992467"/>
              <a:gd name="connsiteY87" fmla="*/ 514350 h 2143125"/>
              <a:gd name="connsiteX88" fmla="*/ 4201892 w 4992467"/>
              <a:gd name="connsiteY88" fmla="*/ 533400 h 2143125"/>
              <a:gd name="connsiteX89" fmla="*/ 4230467 w 4992467"/>
              <a:gd name="connsiteY89" fmla="*/ 542925 h 2143125"/>
              <a:gd name="connsiteX90" fmla="*/ 4259042 w 4992467"/>
              <a:gd name="connsiteY90" fmla="*/ 571500 h 2143125"/>
              <a:gd name="connsiteX91" fmla="*/ 4316192 w 4992467"/>
              <a:gd name="connsiteY91" fmla="*/ 600075 h 2143125"/>
              <a:gd name="connsiteX92" fmla="*/ 4344767 w 4992467"/>
              <a:gd name="connsiteY92" fmla="*/ 628650 h 2143125"/>
              <a:gd name="connsiteX93" fmla="*/ 4373342 w 4992467"/>
              <a:gd name="connsiteY93" fmla="*/ 638175 h 2143125"/>
              <a:gd name="connsiteX94" fmla="*/ 4459067 w 4992467"/>
              <a:gd name="connsiteY94" fmla="*/ 695325 h 2143125"/>
              <a:gd name="connsiteX95" fmla="*/ 4487642 w 4992467"/>
              <a:gd name="connsiteY95" fmla="*/ 714375 h 2143125"/>
              <a:gd name="connsiteX96" fmla="*/ 4516217 w 4992467"/>
              <a:gd name="connsiteY96" fmla="*/ 733425 h 2143125"/>
              <a:gd name="connsiteX97" fmla="*/ 4601942 w 4992467"/>
              <a:gd name="connsiteY97" fmla="*/ 809625 h 2143125"/>
              <a:gd name="connsiteX98" fmla="*/ 4630517 w 4992467"/>
              <a:gd name="connsiteY98" fmla="*/ 819150 h 2143125"/>
              <a:gd name="connsiteX99" fmla="*/ 4687667 w 4992467"/>
              <a:gd name="connsiteY99" fmla="*/ 857250 h 2143125"/>
              <a:gd name="connsiteX100" fmla="*/ 4754342 w 4992467"/>
              <a:gd name="connsiteY100" fmla="*/ 876300 h 2143125"/>
              <a:gd name="connsiteX101" fmla="*/ 4782917 w 4992467"/>
              <a:gd name="connsiteY101" fmla="*/ 885825 h 2143125"/>
              <a:gd name="connsiteX102" fmla="*/ 4849592 w 4992467"/>
              <a:gd name="connsiteY102" fmla="*/ 904875 h 2143125"/>
              <a:gd name="connsiteX103" fmla="*/ 4878167 w 4992467"/>
              <a:gd name="connsiteY103" fmla="*/ 923925 h 2143125"/>
              <a:gd name="connsiteX104" fmla="*/ 4906742 w 4992467"/>
              <a:gd name="connsiteY104" fmla="*/ 933450 h 2143125"/>
              <a:gd name="connsiteX105" fmla="*/ 4963892 w 4992467"/>
              <a:gd name="connsiteY105" fmla="*/ 971550 h 2143125"/>
              <a:gd name="connsiteX106" fmla="*/ 4992467 w 4992467"/>
              <a:gd name="connsiteY106" fmla="*/ 1008111 h 2143125"/>
              <a:gd name="connsiteX107" fmla="*/ 4220942 w 4992467"/>
              <a:gd name="connsiteY107" fmla="*/ 2038350 h 2143125"/>
              <a:gd name="connsiteX108" fmla="*/ 4154267 w 4992467"/>
              <a:gd name="connsiteY108" fmla="*/ 2114550 h 2143125"/>
              <a:gd name="connsiteX109" fmla="*/ 4106642 w 4992467"/>
              <a:gd name="connsiteY109" fmla="*/ 2124075 h 2143125"/>
              <a:gd name="connsiteX110" fmla="*/ 3906617 w 4992467"/>
              <a:gd name="connsiteY110" fmla="*/ 2143125 h 2143125"/>
              <a:gd name="connsiteX111" fmla="*/ 3458942 w 4992467"/>
              <a:gd name="connsiteY111" fmla="*/ 2124075 h 2143125"/>
              <a:gd name="connsiteX112" fmla="*/ 3344642 w 4992467"/>
              <a:gd name="connsiteY112" fmla="*/ 2095500 h 2143125"/>
              <a:gd name="connsiteX113" fmla="*/ 3297017 w 4992467"/>
              <a:gd name="connsiteY113" fmla="*/ 2085975 h 2143125"/>
              <a:gd name="connsiteX114" fmla="*/ 3068417 w 4992467"/>
              <a:gd name="connsiteY114" fmla="*/ 2095500 h 2143125"/>
              <a:gd name="connsiteX115" fmla="*/ 3030317 w 4992467"/>
              <a:gd name="connsiteY115" fmla="*/ 2105025 h 2143125"/>
              <a:gd name="connsiteX116" fmla="*/ 2925542 w 4992467"/>
              <a:gd name="connsiteY116" fmla="*/ 2114550 h 2143125"/>
              <a:gd name="connsiteX117" fmla="*/ 2858867 w 4992467"/>
              <a:gd name="connsiteY117" fmla="*/ 2124075 h 2143125"/>
              <a:gd name="connsiteX118" fmla="*/ 2011142 w 4992467"/>
              <a:gd name="connsiteY118" fmla="*/ 2114550 h 2143125"/>
              <a:gd name="connsiteX119" fmla="*/ 1887317 w 4992467"/>
              <a:gd name="connsiteY119" fmla="*/ 2095500 h 2143125"/>
              <a:gd name="connsiteX120" fmla="*/ 1639667 w 4992467"/>
              <a:gd name="connsiteY120" fmla="*/ 2085975 h 2143125"/>
              <a:gd name="connsiteX121" fmla="*/ 1553942 w 4992467"/>
              <a:gd name="connsiteY121" fmla="*/ 2076450 h 2143125"/>
              <a:gd name="connsiteX122" fmla="*/ 1525367 w 4992467"/>
              <a:gd name="connsiteY122" fmla="*/ 2066925 h 2143125"/>
              <a:gd name="connsiteX123" fmla="*/ 687167 w 4992467"/>
              <a:gd name="connsiteY123" fmla="*/ 2085975 h 2143125"/>
              <a:gd name="connsiteX124" fmla="*/ 620492 w 4992467"/>
              <a:gd name="connsiteY124" fmla="*/ 2076450 h 2143125"/>
              <a:gd name="connsiteX125" fmla="*/ 572867 w 4992467"/>
              <a:gd name="connsiteY12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58517 w 4992467"/>
              <a:gd name="connsiteY22" fmla="*/ 962025 h 2143125"/>
              <a:gd name="connsiteX23" fmla="*/ 10892 w 4992467"/>
              <a:gd name="connsiteY23" fmla="*/ 838200 h 2143125"/>
              <a:gd name="connsiteX24" fmla="*/ 1367 w 4992467"/>
              <a:gd name="connsiteY24" fmla="*/ 809625 h 2143125"/>
              <a:gd name="connsiteX25" fmla="*/ 68042 w 4992467"/>
              <a:gd name="connsiteY25" fmla="*/ 733425 h 2143125"/>
              <a:gd name="connsiteX26" fmla="*/ 96617 w 4992467"/>
              <a:gd name="connsiteY26" fmla="*/ 714375 h 2143125"/>
              <a:gd name="connsiteX27" fmla="*/ 125192 w 4992467"/>
              <a:gd name="connsiteY27" fmla="*/ 695325 h 2143125"/>
              <a:gd name="connsiteX28" fmla="*/ 172817 w 4992467"/>
              <a:gd name="connsiteY28" fmla="*/ 647700 h 2143125"/>
              <a:gd name="connsiteX29" fmla="*/ 201392 w 4992467"/>
              <a:gd name="connsiteY29" fmla="*/ 638175 h 2143125"/>
              <a:gd name="connsiteX30" fmla="*/ 258542 w 4992467"/>
              <a:gd name="connsiteY30" fmla="*/ 600075 h 2143125"/>
              <a:gd name="connsiteX31" fmla="*/ 315692 w 4992467"/>
              <a:gd name="connsiteY31" fmla="*/ 571500 h 2143125"/>
              <a:gd name="connsiteX32" fmla="*/ 344267 w 4992467"/>
              <a:gd name="connsiteY32" fmla="*/ 561975 h 2143125"/>
              <a:gd name="connsiteX33" fmla="*/ 401417 w 4992467"/>
              <a:gd name="connsiteY33" fmla="*/ 523875 h 2143125"/>
              <a:gd name="connsiteX34" fmla="*/ 429992 w 4992467"/>
              <a:gd name="connsiteY34" fmla="*/ 504825 h 2143125"/>
              <a:gd name="connsiteX35" fmla="*/ 458567 w 4992467"/>
              <a:gd name="connsiteY35" fmla="*/ 495300 h 2143125"/>
              <a:gd name="connsiteX36" fmla="*/ 487142 w 4992467"/>
              <a:gd name="connsiteY36" fmla="*/ 476250 h 2143125"/>
              <a:gd name="connsiteX37" fmla="*/ 544292 w 4992467"/>
              <a:gd name="connsiteY37" fmla="*/ 457200 h 2143125"/>
              <a:gd name="connsiteX38" fmla="*/ 649067 w 4992467"/>
              <a:gd name="connsiteY38" fmla="*/ 428625 h 2143125"/>
              <a:gd name="connsiteX39" fmla="*/ 830042 w 4992467"/>
              <a:gd name="connsiteY39" fmla="*/ 409575 h 2143125"/>
              <a:gd name="connsiteX40" fmla="*/ 925292 w 4992467"/>
              <a:gd name="connsiteY40" fmla="*/ 381000 h 2143125"/>
              <a:gd name="connsiteX41" fmla="*/ 953867 w 4992467"/>
              <a:gd name="connsiteY41" fmla="*/ 361950 h 2143125"/>
              <a:gd name="connsiteX42" fmla="*/ 1011017 w 4992467"/>
              <a:gd name="connsiteY42" fmla="*/ 342900 h 2143125"/>
              <a:gd name="connsiteX43" fmla="*/ 1096742 w 4992467"/>
              <a:gd name="connsiteY43" fmla="*/ 304800 h 2143125"/>
              <a:gd name="connsiteX44" fmla="*/ 1182467 w 4992467"/>
              <a:gd name="connsiteY44" fmla="*/ 285750 h 2143125"/>
              <a:gd name="connsiteX45" fmla="*/ 1220567 w 4992467"/>
              <a:gd name="connsiteY45" fmla="*/ 276225 h 2143125"/>
              <a:gd name="connsiteX46" fmla="*/ 1411067 w 4992467"/>
              <a:gd name="connsiteY46" fmla="*/ 266700 h 2143125"/>
              <a:gd name="connsiteX47" fmla="*/ 1458692 w 4992467"/>
              <a:gd name="connsiteY47" fmla="*/ 257175 h 2143125"/>
              <a:gd name="connsiteX48" fmla="*/ 1487267 w 4992467"/>
              <a:gd name="connsiteY48" fmla="*/ 247650 h 2143125"/>
              <a:gd name="connsiteX49" fmla="*/ 1544417 w 4992467"/>
              <a:gd name="connsiteY49" fmla="*/ 238125 h 2143125"/>
              <a:gd name="connsiteX50" fmla="*/ 1658717 w 4992467"/>
              <a:gd name="connsiteY50" fmla="*/ 247650 h 2143125"/>
              <a:gd name="connsiteX51" fmla="*/ 1868267 w 4992467"/>
              <a:gd name="connsiteY51" fmla="*/ 228600 h 2143125"/>
              <a:gd name="connsiteX52" fmla="*/ 1953992 w 4992467"/>
              <a:gd name="connsiteY52" fmla="*/ 200025 h 2143125"/>
              <a:gd name="connsiteX53" fmla="*/ 1982567 w 4992467"/>
              <a:gd name="connsiteY53" fmla="*/ 190500 h 2143125"/>
              <a:gd name="connsiteX54" fmla="*/ 2011142 w 4992467"/>
              <a:gd name="connsiteY54" fmla="*/ 171450 h 2143125"/>
              <a:gd name="connsiteX55" fmla="*/ 2068292 w 4992467"/>
              <a:gd name="connsiteY55" fmla="*/ 152400 h 2143125"/>
              <a:gd name="connsiteX56" fmla="*/ 2154017 w 4992467"/>
              <a:gd name="connsiteY56" fmla="*/ 114300 h 2143125"/>
              <a:gd name="connsiteX57" fmla="*/ 2496917 w 4992467"/>
              <a:gd name="connsiteY57" fmla="*/ 95250 h 2143125"/>
              <a:gd name="connsiteX58" fmla="*/ 2582642 w 4992467"/>
              <a:gd name="connsiteY58" fmla="*/ 66675 h 2143125"/>
              <a:gd name="connsiteX59" fmla="*/ 2611217 w 4992467"/>
              <a:gd name="connsiteY59" fmla="*/ 57150 h 2143125"/>
              <a:gd name="connsiteX60" fmla="*/ 2639792 w 4992467"/>
              <a:gd name="connsiteY60" fmla="*/ 38100 h 2143125"/>
              <a:gd name="connsiteX61" fmla="*/ 2696942 w 4992467"/>
              <a:gd name="connsiteY61" fmla="*/ 19050 h 2143125"/>
              <a:gd name="connsiteX62" fmla="*/ 2763617 w 4992467"/>
              <a:gd name="connsiteY62" fmla="*/ 0 h 2143125"/>
              <a:gd name="connsiteX63" fmla="*/ 2982692 w 4992467"/>
              <a:gd name="connsiteY63" fmla="*/ 9525 h 2143125"/>
              <a:gd name="connsiteX64" fmla="*/ 3039842 w 4992467"/>
              <a:gd name="connsiteY64" fmla="*/ 28575 h 2143125"/>
              <a:gd name="connsiteX65" fmla="*/ 3077942 w 4992467"/>
              <a:gd name="connsiteY65" fmla="*/ 38100 h 2143125"/>
              <a:gd name="connsiteX66" fmla="*/ 3135092 w 4992467"/>
              <a:gd name="connsiteY66" fmla="*/ 57150 h 2143125"/>
              <a:gd name="connsiteX67" fmla="*/ 3192242 w 4992467"/>
              <a:gd name="connsiteY67" fmla="*/ 76200 h 2143125"/>
              <a:gd name="connsiteX68" fmla="*/ 3220817 w 4992467"/>
              <a:gd name="connsiteY68" fmla="*/ 85725 h 2143125"/>
              <a:gd name="connsiteX69" fmla="*/ 3249392 w 4992467"/>
              <a:gd name="connsiteY69" fmla="*/ 95250 h 2143125"/>
              <a:gd name="connsiteX70" fmla="*/ 3363692 w 4992467"/>
              <a:gd name="connsiteY70" fmla="*/ 104775 h 2143125"/>
              <a:gd name="connsiteX71" fmla="*/ 3420842 w 4992467"/>
              <a:gd name="connsiteY71" fmla="*/ 133350 h 2143125"/>
              <a:gd name="connsiteX72" fmla="*/ 3449417 w 4992467"/>
              <a:gd name="connsiteY72" fmla="*/ 161925 h 2143125"/>
              <a:gd name="connsiteX73" fmla="*/ 3506567 w 4992467"/>
              <a:gd name="connsiteY73" fmla="*/ 200025 h 2143125"/>
              <a:gd name="connsiteX74" fmla="*/ 3535142 w 4992467"/>
              <a:gd name="connsiteY74" fmla="*/ 219075 h 2143125"/>
              <a:gd name="connsiteX75" fmla="*/ 3563717 w 4992467"/>
              <a:gd name="connsiteY75" fmla="*/ 247650 h 2143125"/>
              <a:gd name="connsiteX76" fmla="*/ 3620867 w 4992467"/>
              <a:gd name="connsiteY76" fmla="*/ 266700 h 2143125"/>
              <a:gd name="connsiteX77" fmla="*/ 3678017 w 4992467"/>
              <a:gd name="connsiteY77" fmla="*/ 295275 h 2143125"/>
              <a:gd name="connsiteX78" fmla="*/ 3706592 w 4992467"/>
              <a:gd name="connsiteY78" fmla="*/ 314325 h 2143125"/>
              <a:gd name="connsiteX79" fmla="*/ 3744692 w 4992467"/>
              <a:gd name="connsiteY79" fmla="*/ 323850 h 2143125"/>
              <a:gd name="connsiteX80" fmla="*/ 3887567 w 4992467"/>
              <a:gd name="connsiteY80" fmla="*/ 342900 h 2143125"/>
              <a:gd name="connsiteX81" fmla="*/ 3944717 w 4992467"/>
              <a:gd name="connsiteY81" fmla="*/ 361950 h 2143125"/>
              <a:gd name="connsiteX82" fmla="*/ 3973292 w 4992467"/>
              <a:gd name="connsiteY82" fmla="*/ 371475 h 2143125"/>
              <a:gd name="connsiteX83" fmla="*/ 4030442 w 4992467"/>
              <a:gd name="connsiteY83" fmla="*/ 419100 h 2143125"/>
              <a:gd name="connsiteX84" fmla="*/ 4087592 w 4992467"/>
              <a:gd name="connsiteY84" fmla="*/ 457200 h 2143125"/>
              <a:gd name="connsiteX85" fmla="*/ 4116167 w 4992467"/>
              <a:gd name="connsiteY85" fmla="*/ 476250 h 2143125"/>
              <a:gd name="connsiteX86" fmla="*/ 4173317 w 4992467"/>
              <a:gd name="connsiteY86" fmla="*/ 514350 h 2143125"/>
              <a:gd name="connsiteX87" fmla="*/ 4201892 w 4992467"/>
              <a:gd name="connsiteY87" fmla="*/ 533400 h 2143125"/>
              <a:gd name="connsiteX88" fmla="*/ 4230467 w 4992467"/>
              <a:gd name="connsiteY88" fmla="*/ 542925 h 2143125"/>
              <a:gd name="connsiteX89" fmla="*/ 4259042 w 4992467"/>
              <a:gd name="connsiteY89" fmla="*/ 571500 h 2143125"/>
              <a:gd name="connsiteX90" fmla="*/ 4316192 w 4992467"/>
              <a:gd name="connsiteY90" fmla="*/ 600075 h 2143125"/>
              <a:gd name="connsiteX91" fmla="*/ 4344767 w 4992467"/>
              <a:gd name="connsiteY91" fmla="*/ 628650 h 2143125"/>
              <a:gd name="connsiteX92" fmla="*/ 4373342 w 4992467"/>
              <a:gd name="connsiteY92" fmla="*/ 638175 h 2143125"/>
              <a:gd name="connsiteX93" fmla="*/ 4459067 w 4992467"/>
              <a:gd name="connsiteY93" fmla="*/ 695325 h 2143125"/>
              <a:gd name="connsiteX94" fmla="*/ 4487642 w 4992467"/>
              <a:gd name="connsiteY94" fmla="*/ 714375 h 2143125"/>
              <a:gd name="connsiteX95" fmla="*/ 4516217 w 4992467"/>
              <a:gd name="connsiteY95" fmla="*/ 733425 h 2143125"/>
              <a:gd name="connsiteX96" fmla="*/ 4601942 w 4992467"/>
              <a:gd name="connsiteY96" fmla="*/ 809625 h 2143125"/>
              <a:gd name="connsiteX97" fmla="*/ 4630517 w 4992467"/>
              <a:gd name="connsiteY97" fmla="*/ 819150 h 2143125"/>
              <a:gd name="connsiteX98" fmla="*/ 4687667 w 4992467"/>
              <a:gd name="connsiteY98" fmla="*/ 857250 h 2143125"/>
              <a:gd name="connsiteX99" fmla="*/ 4754342 w 4992467"/>
              <a:gd name="connsiteY99" fmla="*/ 876300 h 2143125"/>
              <a:gd name="connsiteX100" fmla="*/ 4782917 w 4992467"/>
              <a:gd name="connsiteY100" fmla="*/ 885825 h 2143125"/>
              <a:gd name="connsiteX101" fmla="*/ 4849592 w 4992467"/>
              <a:gd name="connsiteY101" fmla="*/ 904875 h 2143125"/>
              <a:gd name="connsiteX102" fmla="*/ 4878167 w 4992467"/>
              <a:gd name="connsiteY102" fmla="*/ 923925 h 2143125"/>
              <a:gd name="connsiteX103" fmla="*/ 4906742 w 4992467"/>
              <a:gd name="connsiteY103" fmla="*/ 933450 h 2143125"/>
              <a:gd name="connsiteX104" fmla="*/ 4963892 w 4992467"/>
              <a:gd name="connsiteY104" fmla="*/ 971550 h 2143125"/>
              <a:gd name="connsiteX105" fmla="*/ 4992467 w 4992467"/>
              <a:gd name="connsiteY105" fmla="*/ 1008111 h 2143125"/>
              <a:gd name="connsiteX106" fmla="*/ 4220942 w 4992467"/>
              <a:gd name="connsiteY106" fmla="*/ 2038350 h 2143125"/>
              <a:gd name="connsiteX107" fmla="*/ 4154267 w 4992467"/>
              <a:gd name="connsiteY107" fmla="*/ 2114550 h 2143125"/>
              <a:gd name="connsiteX108" fmla="*/ 4106642 w 4992467"/>
              <a:gd name="connsiteY108" fmla="*/ 2124075 h 2143125"/>
              <a:gd name="connsiteX109" fmla="*/ 3906617 w 4992467"/>
              <a:gd name="connsiteY109" fmla="*/ 2143125 h 2143125"/>
              <a:gd name="connsiteX110" fmla="*/ 3458942 w 4992467"/>
              <a:gd name="connsiteY110" fmla="*/ 2124075 h 2143125"/>
              <a:gd name="connsiteX111" fmla="*/ 3344642 w 4992467"/>
              <a:gd name="connsiteY111" fmla="*/ 2095500 h 2143125"/>
              <a:gd name="connsiteX112" fmla="*/ 3297017 w 4992467"/>
              <a:gd name="connsiteY112" fmla="*/ 2085975 h 2143125"/>
              <a:gd name="connsiteX113" fmla="*/ 3068417 w 4992467"/>
              <a:gd name="connsiteY113" fmla="*/ 2095500 h 2143125"/>
              <a:gd name="connsiteX114" fmla="*/ 3030317 w 4992467"/>
              <a:gd name="connsiteY114" fmla="*/ 2105025 h 2143125"/>
              <a:gd name="connsiteX115" fmla="*/ 2925542 w 4992467"/>
              <a:gd name="connsiteY115" fmla="*/ 2114550 h 2143125"/>
              <a:gd name="connsiteX116" fmla="*/ 2858867 w 4992467"/>
              <a:gd name="connsiteY116" fmla="*/ 2124075 h 2143125"/>
              <a:gd name="connsiteX117" fmla="*/ 2011142 w 4992467"/>
              <a:gd name="connsiteY117" fmla="*/ 2114550 h 2143125"/>
              <a:gd name="connsiteX118" fmla="*/ 1887317 w 4992467"/>
              <a:gd name="connsiteY118" fmla="*/ 2095500 h 2143125"/>
              <a:gd name="connsiteX119" fmla="*/ 1639667 w 4992467"/>
              <a:gd name="connsiteY119" fmla="*/ 2085975 h 2143125"/>
              <a:gd name="connsiteX120" fmla="*/ 1553942 w 4992467"/>
              <a:gd name="connsiteY120" fmla="*/ 2076450 h 2143125"/>
              <a:gd name="connsiteX121" fmla="*/ 1525367 w 4992467"/>
              <a:gd name="connsiteY121" fmla="*/ 2066925 h 2143125"/>
              <a:gd name="connsiteX122" fmla="*/ 687167 w 4992467"/>
              <a:gd name="connsiteY122" fmla="*/ 2085975 h 2143125"/>
              <a:gd name="connsiteX123" fmla="*/ 620492 w 4992467"/>
              <a:gd name="connsiteY123" fmla="*/ 2076450 h 2143125"/>
              <a:gd name="connsiteX124" fmla="*/ 572867 w 4992467"/>
              <a:gd name="connsiteY124" fmla="*/ 2095500 h 2143125"/>
              <a:gd name="connsiteX0" fmla="*/ 573088 w 4992688"/>
              <a:gd name="connsiteY0" fmla="*/ 2095500 h 2143125"/>
              <a:gd name="connsiteX1" fmla="*/ 573088 w 4992688"/>
              <a:gd name="connsiteY1" fmla="*/ 2095500 h 2143125"/>
              <a:gd name="connsiteX2" fmla="*/ 544513 w 4992688"/>
              <a:gd name="connsiteY2" fmla="*/ 2019300 h 2143125"/>
              <a:gd name="connsiteX3" fmla="*/ 515938 w 4992688"/>
              <a:gd name="connsiteY3" fmla="*/ 1933575 h 2143125"/>
              <a:gd name="connsiteX4" fmla="*/ 506413 w 4992688"/>
              <a:gd name="connsiteY4" fmla="*/ 1905000 h 2143125"/>
              <a:gd name="connsiteX5" fmla="*/ 496888 w 4992688"/>
              <a:gd name="connsiteY5" fmla="*/ 1876425 h 2143125"/>
              <a:gd name="connsiteX6" fmla="*/ 430213 w 4992688"/>
              <a:gd name="connsiteY6" fmla="*/ 1790700 h 2143125"/>
              <a:gd name="connsiteX7" fmla="*/ 392113 w 4992688"/>
              <a:gd name="connsiteY7" fmla="*/ 1676400 h 2143125"/>
              <a:gd name="connsiteX8" fmla="*/ 382588 w 4992688"/>
              <a:gd name="connsiteY8" fmla="*/ 1647825 h 2143125"/>
              <a:gd name="connsiteX9" fmla="*/ 344488 w 4992688"/>
              <a:gd name="connsiteY9" fmla="*/ 1590675 h 2143125"/>
              <a:gd name="connsiteX10" fmla="*/ 325438 w 4992688"/>
              <a:gd name="connsiteY10" fmla="*/ 1533525 h 2143125"/>
              <a:gd name="connsiteX11" fmla="*/ 315913 w 4992688"/>
              <a:gd name="connsiteY11" fmla="*/ 1504950 h 2143125"/>
              <a:gd name="connsiteX12" fmla="*/ 239713 w 4992688"/>
              <a:gd name="connsiteY12" fmla="*/ 1390650 h 2143125"/>
              <a:gd name="connsiteX13" fmla="*/ 220663 w 4992688"/>
              <a:gd name="connsiteY13" fmla="*/ 1362075 h 2143125"/>
              <a:gd name="connsiteX14" fmla="*/ 211138 w 4992688"/>
              <a:gd name="connsiteY14" fmla="*/ 1333500 h 2143125"/>
              <a:gd name="connsiteX15" fmla="*/ 192088 w 4992688"/>
              <a:gd name="connsiteY15" fmla="*/ 1304925 h 2143125"/>
              <a:gd name="connsiteX16" fmla="*/ 173038 w 4992688"/>
              <a:gd name="connsiteY16" fmla="*/ 1247775 h 2143125"/>
              <a:gd name="connsiteX17" fmla="*/ 153988 w 4992688"/>
              <a:gd name="connsiteY17" fmla="*/ 1190625 h 2143125"/>
              <a:gd name="connsiteX18" fmla="*/ 144463 w 4992688"/>
              <a:gd name="connsiteY18" fmla="*/ 1162050 h 2143125"/>
              <a:gd name="connsiteX19" fmla="*/ 106363 w 4992688"/>
              <a:gd name="connsiteY19" fmla="*/ 1076325 h 2143125"/>
              <a:gd name="connsiteX20" fmla="*/ 96838 w 4992688"/>
              <a:gd name="connsiteY20" fmla="*/ 1047750 h 2143125"/>
              <a:gd name="connsiteX21" fmla="*/ 87313 w 4992688"/>
              <a:gd name="connsiteY21" fmla="*/ 1019175 h 2143125"/>
              <a:gd name="connsiteX22" fmla="*/ 58738 w 4992688"/>
              <a:gd name="connsiteY22" fmla="*/ 962025 h 2143125"/>
              <a:gd name="connsiteX23" fmla="*/ 1588 w 4992688"/>
              <a:gd name="connsiteY23" fmla="*/ 809625 h 2143125"/>
              <a:gd name="connsiteX24" fmla="*/ 68263 w 4992688"/>
              <a:gd name="connsiteY24" fmla="*/ 733425 h 2143125"/>
              <a:gd name="connsiteX25" fmla="*/ 96838 w 4992688"/>
              <a:gd name="connsiteY25" fmla="*/ 714375 h 2143125"/>
              <a:gd name="connsiteX26" fmla="*/ 125413 w 4992688"/>
              <a:gd name="connsiteY26" fmla="*/ 695325 h 2143125"/>
              <a:gd name="connsiteX27" fmla="*/ 173038 w 4992688"/>
              <a:gd name="connsiteY27" fmla="*/ 647700 h 2143125"/>
              <a:gd name="connsiteX28" fmla="*/ 201613 w 4992688"/>
              <a:gd name="connsiteY28" fmla="*/ 638175 h 2143125"/>
              <a:gd name="connsiteX29" fmla="*/ 258763 w 4992688"/>
              <a:gd name="connsiteY29" fmla="*/ 600075 h 2143125"/>
              <a:gd name="connsiteX30" fmla="*/ 315913 w 4992688"/>
              <a:gd name="connsiteY30" fmla="*/ 571500 h 2143125"/>
              <a:gd name="connsiteX31" fmla="*/ 344488 w 4992688"/>
              <a:gd name="connsiteY31" fmla="*/ 561975 h 2143125"/>
              <a:gd name="connsiteX32" fmla="*/ 401638 w 4992688"/>
              <a:gd name="connsiteY32" fmla="*/ 523875 h 2143125"/>
              <a:gd name="connsiteX33" fmla="*/ 430213 w 4992688"/>
              <a:gd name="connsiteY33" fmla="*/ 504825 h 2143125"/>
              <a:gd name="connsiteX34" fmla="*/ 458788 w 4992688"/>
              <a:gd name="connsiteY34" fmla="*/ 495300 h 2143125"/>
              <a:gd name="connsiteX35" fmla="*/ 487363 w 4992688"/>
              <a:gd name="connsiteY35" fmla="*/ 476250 h 2143125"/>
              <a:gd name="connsiteX36" fmla="*/ 544513 w 4992688"/>
              <a:gd name="connsiteY36" fmla="*/ 457200 h 2143125"/>
              <a:gd name="connsiteX37" fmla="*/ 649288 w 4992688"/>
              <a:gd name="connsiteY37" fmla="*/ 428625 h 2143125"/>
              <a:gd name="connsiteX38" fmla="*/ 830263 w 4992688"/>
              <a:gd name="connsiteY38" fmla="*/ 409575 h 2143125"/>
              <a:gd name="connsiteX39" fmla="*/ 925513 w 4992688"/>
              <a:gd name="connsiteY39" fmla="*/ 381000 h 2143125"/>
              <a:gd name="connsiteX40" fmla="*/ 954088 w 4992688"/>
              <a:gd name="connsiteY40" fmla="*/ 361950 h 2143125"/>
              <a:gd name="connsiteX41" fmla="*/ 1011238 w 4992688"/>
              <a:gd name="connsiteY41" fmla="*/ 342900 h 2143125"/>
              <a:gd name="connsiteX42" fmla="*/ 1096963 w 4992688"/>
              <a:gd name="connsiteY42" fmla="*/ 304800 h 2143125"/>
              <a:gd name="connsiteX43" fmla="*/ 1182688 w 4992688"/>
              <a:gd name="connsiteY43" fmla="*/ 285750 h 2143125"/>
              <a:gd name="connsiteX44" fmla="*/ 1220788 w 4992688"/>
              <a:gd name="connsiteY44" fmla="*/ 276225 h 2143125"/>
              <a:gd name="connsiteX45" fmla="*/ 1411288 w 4992688"/>
              <a:gd name="connsiteY45" fmla="*/ 266700 h 2143125"/>
              <a:gd name="connsiteX46" fmla="*/ 1458913 w 4992688"/>
              <a:gd name="connsiteY46" fmla="*/ 257175 h 2143125"/>
              <a:gd name="connsiteX47" fmla="*/ 1487488 w 4992688"/>
              <a:gd name="connsiteY47" fmla="*/ 247650 h 2143125"/>
              <a:gd name="connsiteX48" fmla="*/ 1544638 w 4992688"/>
              <a:gd name="connsiteY48" fmla="*/ 238125 h 2143125"/>
              <a:gd name="connsiteX49" fmla="*/ 1658938 w 4992688"/>
              <a:gd name="connsiteY49" fmla="*/ 247650 h 2143125"/>
              <a:gd name="connsiteX50" fmla="*/ 1868488 w 4992688"/>
              <a:gd name="connsiteY50" fmla="*/ 228600 h 2143125"/>
              <a:gd name="connsiteX51" fmla="*/ 1954213 w 4992688"/>
              <a:gd name="connsiteY51" fmla="*/ 200025 h 2143125"/>
              <a:gd name="connsiteX52" fmla="*/ 1982788 w 4992688"/>
              <a:gd name="connsiteY52" fmla="*/ 190500 h 2143125"/>
              <a:gd name="connsiteX53" fmla="*/ 2011363 w 4992688"/>
              <a:gd name="connsiteY53" fmla="*/ 171450 h 2143125"/>
              <a:gd name="connsiteX54" fmla="*/ 2068513 w 4992688"/>
              <a:gd name="connsiteY54" fmla="*/ 152400 h 2143125"/>
              <a:gd name="connsiteX55" fmla="*/ 2154238 w 4992688"/>
              <a:gd name="connsiteY55" fmla="*/ 114300 h 2143125"/>
              <a:gd name="connsiteX56" fmla="*/ 2497138 w 4992688"/>
              <a:gd name="connsiteY56" fmla="*/ 95250 h 2143125"/>
              <a:gd name="connsiteX57" fmla="*/ 2582863 w 4992688"/>
              <a:gd name="connsiteY57" fmla="*/ 66675 h 2143125"/>
              <a:gd name="connsiteX58" fmla="*/ 2611438 w 4992688"/>
              <a:gd name="connsiteY58" fmla="*/ 57150 h 2143125"/>
              <a:gd name="connsiteX59" fmla="*/ 2640013 w 4992688"/>
              <a:gd name="connsiteY59" fmla="*/ 38100 h 2143125"/>
              <a:gd name="connsiteX60" fmla="*/ 2697163 w 4992688"/>
              <a:gd name="connsiteY60" fmla="*/ 19050 h 2143125"/>
              <a:gd name="connsiteX61" fmla="*/ 2763838 w 4992688"/>
              <a:gd name="connsiteY61" fmla="*/ 0 h 2143125"/>
              <a:gd name="connsiteX62" fmla="*/ 2982913 w 4992688"/>
              <a:gd name="connsiteY62" fmla="*/ 9525 h 2143125"/>
              <a:gd name="connsiteX63" fmla="*/ 3040063 w 4992688"/>
              <a:gd name="connsiteY63" fmla="*/ 28575 h 2143125"/>
              <a:gd name="connsiteX64" fmla="*/ 3078163 w 4992688"/>
              <a:gd name="connsiteY64" fmla="*/ 38100 h 2143125"/>
              <a:gd name="connsiteX65" fmla="*/ 3135313 w 4992688"/>
              <a:gd name="connsiteY65" fmla="*/ 57150 h 2143125"/>
              <a:gd name="connsiteX66" fmla="*/ 3192463 w 4992688"/>
              <a:gd name="connsiteY66" fmla="*/ 76200 h 2143125"/>
              <a:gd name="connsiteX67" fmla="*/ 3221038 w 4992688"/>
              <a:gd name="connsiteY67" fmla="*/ 85725 h 2143125"/>
              <a:gd name="connsiteX68" fmla="*/ 3249613 w 4992688"/>
              <a:gd name="connsiteY68" fmla="*/ 95250 h 2143125"/>
              <a:gd name="connsiteX69" fmla="*/ 3363913 w 4992688"/>
              <a:gd name="connsiteY69" fmla="*/ 104775 h 2143125"/>
              <a:gd name="connsiteX70" fmla="*/ 3421063 w 4992688"/>
              <a:gd name="connsiteY70" fmla="*/ 133350 h 2143125"/>
              <a:gd name="connsiteX71" fmla="*/ 3449638 w 4992688"/>
              <a:gd name="connsiteY71" fmla="*/ 161925 h 2143125"/>
              <a:gd name="connsiteX72" fmla="*/ 3506788 w 4992688"/>
              <a:gd name="connsiteY72" fmla="*/ 200025 h 2143125"/>
              <a:gd name="connsiteX73" fmla="*/ 3535363 w 4992688"/>
              <a:gd name="connsiteY73" fmla="*/ 219075 h 2143125"/>
              <a:gd name="connsiteX74" fmla="*/ 3563938 w 4992688"/>
              <a:gd name="connsiteY74" fmla="*/ 247650 h 2143125"/>
              <a:gd name="connsiteX75" fmla="*/ 3621088 w 4992688"/>
              <a:gd name="connsiteY75" fmla="*/ 266700 h 2143125"/>
              <a:gd name="connsiteX76" fmla="*/ 3678238 w 4992688"/>
              <a:gd name="connsiteY76" fmla="*/ 295275 h 2143125"/>
              <a:gd name="connsiteX77" fmla="*/ 3706813 w 4992688"/>
              <a:gd name="connsiteY77" fmla="*/ 314325 h 2143125"/>
              <a:gd name="connsiteX78" fmla="*/ 3744913 w 4992688"/>
              <a:gd name="connsiteY78" fmla="*/ 323850 h 2143125"/>
              <a:gd name="connsiteX79" fmla="*/ 3887788 w 4992688"/>
              <a:gd name="connsiteY79" fmla="*/ 342900 h 2143125"/>
              <a:gd name="connsiteX80" fmla="*/ 3944938 w 4992688"/>
              <a:gd name="connsiteY80" fmla="*/ 361950 h 2143125"/>
              <a:gd name="connsiteX81" fmla="*/ 3973513 w 4992688"/>
              <a:gd name="connsiteY81" fmla="*/ 371475 h 2143125"/>
              <a:gd name="connsiteX82" fmla="*/ 4030663 w 4992688"/>
              <a:gd name="connsiteY82" fmla="*/ 419100 h 2143125"/>
              <a:gd name="connsiteX83" fmla="*/ 4087813 w 4992688"/>
              <a:gd name="connsiteY83" fmla="*/ 457200 h 2143125"/>
              <a:gd name="connsiteX84" fmla="*/ 4116388 w 4992688"/>
              <a:gd name="connsiteY84" fmla="*/ 476250 h 2143125"/>
              <a:gd name="connsiteX85" fmla="*/ 4173538 w 4992688"/>
              <a:gd name="connsiteY85" fmla="*/ 514350 h 2143125"/>
              <a:gd name="connsiteX86" fmla="*/ 4202113 w 4992688"/>
              <a:gd name="connsiteY86" fmla="*/ 533400 h 2143125"/>
              <a:gd name="connsiteX87" fmla="*/ 4230688 w 4992688"/>
              <a:gd name="connsiteY87" fmla="*/ 542925 h 2143125"/>
              <a:gd name="connsiteX88" fmla="*/ 4259263 w 4992688"/>
              <a:gd name="connsiteY88" fmla="*/ 571500 h 2143125"/>
              <a:gd name="connsiteX89" fmla="*/ 4316413 w 4992688"/>
              <a:gd name="connsiteY89" fmla="*/ 600075 h 2143125"/>
              <a:gd name="connsiteX90" fmla="*/ 4344988 w 4992688"/>
              <a:gd name="connsiteY90" fmla="*/ 628650 h 2143125"/>
              <a:gd name="connsiteX91" fmla="*/ 4373563 w 4992688"/>
              <a:gd name="connsiteY91" fmla="*/ 638175 h 2143125"/>
              <a:gd name="connsiteX92" fmla="*/ 4459288 w 4992688"/>
              <a:gd name="connsiteY92" fmla="*/ 695325 h 2143125"/>
              <a:gd name="connsiteX93" fmla="*/ 4487863 w 4992688"/>
              <a:gd name="connsiteY93" fmla="*/ 714375 h 2143125"/>
              <a:gd name="connsiteX94" fmla="*/ 4516438 w 4992688"/>
              <a:gd name="connsiteY94" fmla="*/ 733425 h 2143125"/>
              <a:gd name="connsiteX95" fmla="*/ 4602163 w 4992688"/>
              <a:gd name="connsiteY95" fmla="*/ 809625 h 2143125"/>
              <a:gd name="connsiteX96" fmla="*/ 4630738 w 4992688"/>
              <a:gd name="connsiteY96" fmla="*/ 819150 h 2143125"/>
              <a:gd name="connsiteX97" fmla="*/ 4687888 w 4992688"/>
              <a:gd name="connsiteY97" fmla="*/ 857250 h 2143125"/>
              <a:gd name="connsiteX98" fmla="*/ 4754563 w 4992688"/>
              <a:gd name="connsiteY98" fmla="*/ 876300 h 2143125"/>
              <a:gd name="connsiteX99" fmla="*/ 4783138 w 4992688"/>
              <a:gd name="connsiteY99" fmla="*/ 885825 h 2143125"/>
              <a:gd name="connsiteX100" fmla="*/ 4849813 w 4992688"/>
              <a:gd name="connsiteY100" fmla="*/ 904875 h 2143125"/>
              <a:gd name="connsiteX101" fmla="*/ 4878388 w 4992688"/>
              <a:gd name="connsiteY101" fmla="*/ 923925 h 2143125"/>
              <a:gd name="connsiteX102" fmla="*/ 4906963 w 4992688"/>
              <a:gd name="connsiteY102" fmla="*/ 933450 h 2143125"/>
              <a:gd name="connsiteX103" fmla="*/ 4964113 w 4992688"/>
              <a:gd name="connsiteY103" fmla="*/ 971550 h 2143125"/>
              <a:gd name="connsiteX104" fmla="*/ 4992688 w 4992688"/>
              <a:gd name="connsiteY104" fmla="*/ 1008111 h 2143125"/>
              <a:gd name="connsiteX105" fmla="*/ 4221163 w 4992688"/>
              <a:gd name="connsiteY105" fmla="*/ 2038350 h 2143125"/>
              <a:gd name="connsiteX106" fmla="*/ 4154488 w 4992688"/>
              <a:gd name="connsiteY106" fmla="*/ 2114550 h 2143125"/>
              <a:gd name="connsiteX107" fmla="*/ 4106863 w 4992688"/>
              <a:gd name="connsiteY107" fmla="*/ 2124075 h 2143125"/>
              <a:gd name="connsiteX108" fmla="*/ 3906838 w 4992688"/>
              <a:gd name="connsiteY108" fmla="*/ 2143125 h 2143125"/>
              <a:gd name="connsiteX109" fmla="*/ 3459163 w 4992688"/>
              <a:gd name="connsiteY109" fmla="*/ 2124075 h 2143125"/>
              <a:gd name="connsiteX110" fmla="*/ 3344863 w 4992688"/>
              <a:gd name="connsiteY110" fmla="*/ 2095500 h 2143125"/>
              <a:gd name="connsiteX111" fmla="*/ 3297238 w 4992688"/>
              <a:gd name="connsiteY111" fmla="*/ 2085975 h 2143125"/>
              <a:gd name="connsiteX112" fmla="*/ 3068638 w 4992688"/>
              <a:gd name="connsiteY112" fmla="*/ 2095500 h 2143125"/>
              <a:gd name="connsiteX113" fmla="*/ 3030538 w 4992688"/>
              <a:gd name="connsiteY113" fmla="*/ 2105025 h 2143125"/>
              <a:gd name="connsiteX114" fmla="*/ 2925763 w 4992688"/>
              <a:gd name="connsiteY114" fmla="*/ 2114550 h 2143125"/>
              <a:gd name="connsiteX115" fmla="*/ 2859088 w 4992688"/>
              <a:gd name="connsiteY115" fmla="*/ 2124075 h 2143125"/>
              <a:gd name="connsiteX116" fmla="*/ 2011363 w 4992688"/>
              <a:gd name="connsiteY116" fmla="*/ 2114550 h 2143125"/>
              <a:gd name="connsiteX117" fmla="*/ 1887538 w 4992688"/>
              <a:gd name="connsiteY117" fmla="*/ 2095500 h 2143125"/>
              <a:gd name="connsiteX118" fmla="*/ 1639888 w 4992688"/>
              <a:gd name="connsiteY118" fmla="*/ 2085975 h 2143125"/>
              <a:gd name="connsiteX119" fmla="*/ 1554163 w 4992688"/>
              <a:gd name="connsiteY119" fmla="*/ 2076450 h 2143125"/>
              <a:gd name="connsiteX120" fmla="*/ 1525588 w 4992688"/>
              <a:gd name="connsiteY120" fmla="*/ 2066925 h 2143125"/>
              <a:gd name="connsiteX121" fmla="*/ 687388 w 4992688"/>
              <a:gd name="connsiteY121" fmla="*/ 2085975 h 2143125"/>
              <a:gd name="connsiteX122" fmla="*/ 620713 w 4992688"/>
              <a:gd name="connsiteY122" fmla="*/ 2076450 h 2143125"/>
              <a:gd name="connsiteX123" fmla="*/ 573088 w 4992688"/>
              <a:gd name="connsiteY12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06142 w 4992467"/>
              <a:gd name="connsiteY19" fmla="*/ 1076325 h 2143125"/>
              <a:gd name="connsiteX20" fmla="*/ 96617 w 4992467"/>
              <a:gd name="connsiteY20" fmla="*/ 1047750 h 2143125"/>
              <a:gd name="connsiteX21" fmla="*/ 87092 w 4992467"/>
              <a:gd name="connsiteY21" fmla="*/ 1019175 h 2143125"/>
              <a:gd name="connsiteX22" fmla="*/ 1367 w 4992467"/>
              <a:gd name="connsiteY22" fmla="*/ 809625 h 2143125"/>
              <a:gd name="connsiteX23" fmla="*/ 68042 w 4992467"/>
              <a:gd name="connsiteY23" fmla="*/ 733425 h 2143125"/>
              <a:gd name="connsiteX24" fmla="*/ 96617 w 4992467"/>
              <a:gd name="connsiteY24" fmla="*/ 714375 h 2143125"/>
              <a:gd name="connsiteX25" fmla="*/ 125192 w 4992467"/>
              <a:gd name="connsiteY25" fmla="*/ 695325 h 2143125"/>
              <a:gd name="connsiteX26" fmla="*/ 172817 w 4992467"/>
              <a:gd name="connsiteY26" fmla="*/ 647700 h 2143125"/>
              <a:gd name="connsiteX27" fmla="*/ 201392 w 4992467"/>
              <a:gd name="connsiteY27" fmla="*/ 638175 h 2143125"/>
              <a:gd name="connsiteX28" fmla="*/ 258542 w 4992467"/>
              <a:gd name="connsiteY28" fmla="*/ 600075 h 2143125"/>
              <a:gd name="connsiteX29" fmla="*/ 315692 w 4992467"/>
              <a:gd name="connsiteY29" fmla="*/ 571500 h 2143125"/>
              <a:gd name="connsiteX30" fmla="*/ 344267 w 4992467"/>
              <a:gd name="connsiteY30" fmla="*/ 561975 h 2143125"/>
              <a:gd name="connsiteX31" fmla="*/ 401417 w 4992467"/>
              <a:gd name="connsiteY31" fmla="*/ 523875 h 2143125"/>
              <a:gd name="connsiteX32" fmla="*/ 429992 w 4992467"/>
              <a:gd name="connsiteY32" fmla="*/ 504825 h 2143125"/>
              <a:gd name="connsiteX33" fmla="*/ 458567 w 4992467"/>
              <a:gd name="connsiteY33" fmla="*/ 495300 h 2143125"/>
              <a:gd name="connsiteX34" fmla="*/ 487142 w 4992467"/>
              <a:gd name="connsiteY34" fmla="*/ 476250 h 2143125"/>
              <a:gd name="connsiteX35" fmla="*/ 544292 w 4992467"/>
              <a:gd name="connsiteY35" fmla="*/ 457200 h 2143125"/>
              <a:gd name="connsiteX36" fmla="*/ 649067 w 4992467"/>
              <a:gd name="connsiteY36" fmla="*/ 428625 h 2143125"/>
              <a:gd name="connsiteX37" fmla="*/ 830042 w 4992467"/>
              <a:gd name="connsiteY37" fmla="*/ 409575 h 2143125"/>
              <a:gd name="connsiteX38" fmla="*/ 925292 w 4992467"/>
              <a:gd name="connsiteY38" fmla="*/ 381000 h 2143125"/>
              <a:gd name="connsiteX39" fmla="*/ 953867 w 4992467"/>
              <a:gd name="connsiteY39" fmla="*/ 361950 h 2143125"/>
              <a:gd name="connsiteX40" fmla="*/ 1011017 w 4992467"/>
              <a:gd name="connsiteY40" fmla="*/ 342900 h 2143125"/>
              <a:gd name="connsiteX41" fmla="*/ 1096742 w 4992467"/>
              <a:gd name="connsiteY41" fmla="*/ 304800 h 2143125"/>
              <a:gd name="connsiteX42" fmla="*/ 1182467 w 4992467"/>
              <a:gd name="connsiteY42" fmla="*/ 285750 h 2143125"/>
              <a:gd name="connsiteX43" fmla="*/ 1220567 w 4992467"/>
              <a:gd name="connsiteY43" fmla="*/ 276225 h 2143125"/>
              <a:gd name="connsiteX44" fmla="*/ 1411067 w 4992467"/>
              <a:gd name="connsiteY44" fmla="*/ 266700 h 2143125"/>
              <a:gd name="connsiteX45" fmla="*/ 1458692 w 4992467"/>
              <a:gd name="connsiteY45" fmla="*/ 257175 h 2143125"/>
              <a:gd name="connsiteX46" fmla="*/ 1487267 w 4992467"/>
              <a:gd name="connsiteY46" fmla="*/ 247650 h 2143125"/>
              <a:gd name="connsiteX47" fmla="*/ 1544417 w 4992467"/>
              <a:gd name="connsiteY47" fmla="*/ 238125 h 2143125"/>
              <a:gd name="connsiteX48" fmla="*/ 1658717 w 4992467"/>
              <a:gd name="connsiteY48" fmla="*/ 247650 h 2143125"/>
              <a:gd name="connsiteX49" fmla="*/ 1868267 w 4992467"/>
              <a:gd name="connsiteY49" fmla="*/ 228600 h 2143125"/>
              <a:gd name="connsiteX50" fmla="*/ 1953992 w 4992467"/>
              <a:gd name="connsiteY50" fmla="*/ 200025 h 2143125"/>
              <a:gd name="connsiteX51" fmla="*/ 1982567 w 4992467"/>
              <a:gd name="connsiteY51" fmla="*/ 190500 h 2143125"/>
              <a:gd name="connsiteX52" fmla="*/ 2011142 w 4992467"/>
              <a:gd name="connsiteY52" fmla="*/ 171450 h 2143125"/>
              <a:gd name="connsiteX53" fmla="*/ 2068292 w 4992467"/>
              <a:gd name="connsiteY53" fmla="*/ 152400 h 2143125"/>
              <a:gd name="connsiteX54" fmla="*/ 2154017 w 4992467"/>
              <a:gd name="connsiteY54" fmla="*/ 114300 h 2143125"/>
              <a:gd name="connsiteX55" fmla="*/ 2496917 w 4992467"/>
              <a:gd name="connsiteY55" fmla="*/ 95250 h 2143125"/>
              <a:gd name="connsiteX56" fmla="*/ 2582642 w 4992467"/>
              <a:gd name="connsiteY56" fmla="*/ 66675 h 2143125"/>
              <a:gd name="connsiteX57" fmla="*/ 2611217 w 4992467"/>
              <a:gd name="connsiteY57" fmla="*/ 57150 h 2143125"/>
              <a:gd name="connsiteX58" fmla="*/ 2639792 w 4992467"/>
              <a:gd name="connsiteY58" fmla="*/ 38100 h 2143125"/>
              <a:gd name="connsiteX59" fmla="*/ 2696942 w 4992467"/>
              <a:gd name="connsiteY59" fmla="*/ 19050 h 2143125"/>
              <a:gd name="connsiteX60" fmla="*/ 2763617 w 4992467"/>
              <a:gd name="connsiteY60" fmla="*/ 0 h 2143125"/>
              <a:gd name="connsiteX61" fmla="*/ 2982692 w 4992467"/>
              <a:gd name="connsiteY61" fmla="*/ 9525 h 2143125"/>
              <a:gd name="connsiteX62" fmla="*/ 3039842 w 4992467"/>
              <a:gd name="connsiteY62" fmla="*/ 28575 h 2143125"/>
              <a:gd name="connsiteX63" fmla="*/ 3077942 w 4992467"/>
              <a:gd name="connsiteY63" fmla="*/ 38100 h 2143125"/>
              <a:gd name="connsiteX64" fmla="*/ 3135092 w 4992467"/>
              <a:gd name="connsiteY64" fmla="*/ 57150 h 2143125"/>
              <a:gd name="connsiteX65" fmla="*/ 3192242 w 4992467"/>
              <a:gd name="connsiteY65" fmla="*/ 76200 h 2143125"/>
              <a:gd name="connsiteX66" fmla="*/ 3220817 w 4992467"/>
              <a:gd name="connsiteY66" fmla="*/ 85725 h 2143125"/>
              <a:gd name="connsiteX67" fmla="*/ 3249392 w 4992467"/>
              <a:gd name="connsiteY67" fmla="*/ 95250 h 2143125"/>
              <a:gd name="connsiteX68" fmla="*/ 3363692 w 4992467"/>
              <a:gd name="connsiteY68" fmla="*/ 104775 h 2143125"/>
              <a:gd name="connsiteX69" fmla="*/ 3420842 w 4992467"/>
              <a:gd name="connsiteY69" fmla="*/ 133350 h 2143125"/>
              <a:gd name="connsiteX70" fmla="*/ 3449417 w 4992467"/>
              <a:gd name="connsiteY70" fmla="*/ 161925 h 2143125"/>
              <a:gd name="connsiteX71" fmla="*/ 3506567 w 4992467"/>
              <a:gd name="connsiteY71" fmla="*/ 200025 h 2143125"/>
              <a:gd name="connsiteX72" fmla="*/ 3535142 w 4992467"/>
              <a:gd name="connsiteY72" fmla="*/ 219075 h 2143125"/>
              <a:gd name="connsiteX73" fmla="*/ 3563717 w 4992467"/>
              <a:gd name="connsiteY73" fmla="*/ 247650 h 2143125"/>
              <a:gd name="connsiteX74" fmla="*/ 3620867 w 4992467"/>
              <a:gd name="connsiteY74" fmla="*/ 266700 h 2143125"/>
              <a:gd name="connsiteX75" fmla="*/ 3678017 w 4992467"/>
              <a:gd name="connsiteY75" fmla="*/ 295275 h 2143125"/>
              <a:gd name="connsiteX76" fmla="*/ 3706592 w 4992467"/>
              <a:gd name="connsiteY76" fmla="*/ 314325 h 2143125"/>
              <a:gd name="connsiteX77" fmla="*/ 3744692 w 4992467"/>
              <a:gd name="connsiteY77" fmla="*/ 323850 h 2143125"/>
              <a:gd name="connsiteX78" fmla="*/ 3887567 w 4992467"/>
              <a:gd name="connsiteY78" fmla="*/ 342900 h 2143125"/>
              <a:gd name="connsiteX79" fmla="*/ 3944717 w 4992467"/>
              <a:gd name="connsiteY79" fmla="*/ 361950 h 2143125"/>
              <a:gd name="connsiteX80" fmla="*/ 3973292 w 4992467"/>
              <a:gd name="connsiteY80" fmla="*/ 371475 h 2143125"/>
              <a:gd name="connsiteX81" fmla="*/ 4030442 w 4992467"/>
              <a:gd name="connsiteY81" fmla="*/ 419100 h 2143125"/>
              <a:gd name="connsiteX82" fmla="*/ 4087592 w 4992467"/>
              <a:gd name="connsiteY82" fmla="*/ 457200 h 2143125"/>
              <a:gd name="connsiteX83" fmla="*/ 4116167 w 4992467"/>
              <a:gd name="connsiteY83" fmla="*/ 476250 h 2143125"/>
              <a:gd name="connsiteX84" fmla="*/ 4173317 w 4992467"/>
              <a:gd name="connsiteY84" fmla="*/ 514350 h 2143125"/>
              <a:gd name="connsiteX85" fmla="*/ 4201892 w 4992467"/>
              <a:gd name="connsiteY85" fmla="*/ 533400 h 2143125"/>
              <a:gd name="connsiteX86" fmla="*/ 4230467 w 4992467"/>
              <a:gd name="connsiteY86" fmla="*/ 542925 h 2143125"/>
              <a:gd name="connsiteX87" fmla="*/ 4259042 w 4992467"/>
              <a:gd name="connsiteY87" fmla="*/ 571500 h 2143125"/>
              <a:gd name="connsiteX88" fmla="*/ 4316192 w 4992467"/>
              <a:gd name="connsiteY88" fmla="*/ 600075 h 2143125"/>
              <a:gd name="connsiteX89" fmla="*/ 4344767 w 4992467"/>
              <a:gd name="connsiteY89" fmla="*/ 628650 h 2143125"/>
              <a:gd name="connsiteX90" fmla="*/ 4373342 w 4992467"/>
              <a:gd name="connsiteY90" fmla="*/ 638175 h 2143125"/>
              <a:gd name="connsiteX91" fmla="*/ 4459067 w 4992467"/>
              <a:gd name="connsiteY91" fmla="*/ 695325 h 2143125"/>
              <a:gd name="connsiteX92" fmla="*/ 4487642 w 4992467"/>
              <a:gd name="connsiteY92" fmla="*/ 714375 h 2143125"/>
              <a:gd name="connsiteX93" fmla="*/ 4516217 w 4992467"/>
              <a:gd name="connsiteY93" fmla="*/ 733425 h 2143125"/>
              <a:gd name="connsiteX94" fmla="*/ 4601942 w 4992467"/>
              <a:gd name="connsiteY94" fmla="*/ 809625 h 2143125"/>
              <a:gd name="connsiteX95" fmla="*/ 4630517 w 4992467"/>
              <a:gd name="connsiteY95" fmla="*/ 819150 h 2143125"/>
              <a:gd name="connsiteX96" fmla="*/ 4687667 w 4992467"/>
              <a:gd name="connsiteY96" fmla="*/ 857250 h 2143125"/>
              <a:gd name="connsiteX97" fmla="*/ 4754342 w 4992467"/>
              <a:gd name="connsiteY97" fmla="*/ 876300 h 2143125"/>
              <a:gd name="connsiteX98" fmla="*/ 4782917 w 4992467"/>
              <a:gd name="connsiteY98" fmla="*/ 885825 h 2143125"/>
              <a:gd name="connsiteX99" fmla="*/ 4849592 w 4992467"/>
              <a:gd name="connsiteY99" fmla="*/ 904875 h 2143125"/>
              <a:gd name="connsiteX100" fmla="*/ 4878167 w 4992467"/>
              <a:gd name="connsiteY100" fmla="*/ 923925 h 2143125"/>
              <a:gd name="connsiteX101" fmla="*/ 4906742 w 4992467"/>
              <a:gd name="connsiteY101" fmla="*/ 933450 h 2143125"/>
              <a:gd name="connsiteX102" fmla="*/ 4963892 w 4992467"/>
              <a:gd name="connsiteY102" fmla="*/ 971550 h 2143125"/>
              <a:gd name="connsiteX103" fmla="*/ 4992467 w 4992467"/>
              <a:gd name="connsiteY103" fmla="*/ 1008111 h 2143125"/>
              <a:gd name="connsiteX104" fmla="*/ 4220942 w 4992467"/>
              <a:gd name="connsiteY104" fmla="*/ 2038350 h 2143125"/>
              <a:gd name="connsiteX105" fmla="*/ 4154267 w 4992467"/>
              <a:gd name="connsiteY105" fmla="*/ 2114550 h 2143125"/>
              <a:gd name="connsiteX106" fmla="*/ 4106642 w 4992467"/>
              <a:gd name="connsiteY106" fmla="*/ 2124075 h 2143125"/>
              <a:gd name="connsiteX107" fmla="*/ 3906617 w 4992467"/>
              <a:gd name="connsiteY107" fmla="*/ 2143125 h 2143125"/>
              <a:gd name="connsiteX108" fmla="*/ 3458942 w 4992467"/>
              <a:gd name="connsiteY108" fmla="*/ 2124075 h 2143125"/>
              <a:gd name="connsiteX109" fmla="*/ 3344642 w 4992467"/>
              <a:gd name="connsiteY109" fmla="*/ 2095500 h 2143125"/>
              <a:gd name="connsiteX110" fmla="*/ 3297017 w 4992467"/>
              <a:gd name="connsiteY110" fmla="*/ 2085975 h 2143125"/>
              <a:gd name="connsiteX111" fmla="*/ 3068417 w 4992467"/>
              <a:gd name="connsiteY111" fmla="*/ 2095500 h 2143125"/>
              <a:gd name="connsiteX112" fmla="*/ 3030317 w 4992467"/>
              <a:gd name="connsiteY112" fmla="*/ 2105025 h 2143125"/>
              <a:gd name="connsiteX113" fmla="*/ 2925542 w 4992467"/>
              <a:gd name="connsiteY113" fmla="*/ 2114550 h 2143125"/>
              <a:gd name="connsiteX114" fmla="*/ 2858867 w 4992467"/>
              <a:gd name="connsiteY114" fmla="*/ 2124075 h 2143125"/>
              <a:gd name="connsiteX115" fmla="*/ 2011142 w 4992467"/>
              <a:gd name="connsiteY115" fmla="*/ 2114550 h 2143125"/>
              <a:gd name="connsiteX116" fmla="*/ 1887317 w 4992467"/>
              <a:gd name="connsiteY116" fmla="*/ 2095500 h 2143125"/>
              <a:gd name="connsiteX117" fmla="*/ 1639667 w 4992467"/>
              <a:gd name="connsiteY117" fmla="*/ 2085975 h 2143125"/>
              <a:gd name="connsiteX118" fmla="*/ 1553942 w 4992467"/>
              <a:gd name="connsiteY118" fmla="*/ 2076450 h 2143125"/>
              <a:gd name="connsiteX119" fmla="*/ 1525367 w 4992467"/>
              <a:gd name="connsiteY119" fmla="*/ 2066925 h 2143125"/>
              <a:gd name="connsiteX120" fmla="*/ 687167 w 4992467"/>
              <a:gd name="connsiteY120" fmla="*/ 2085975 h 2143125"/>
              <a:gd name="connsiteX121" fmla="*/ 620492 w 4992467"/>
              <a:gd name="connsiteY121" fmla="*/ 2076450 h 2143125"/>
              <a:gd name="connsiteX122" fmla="*/ 572867 w 4992467"/>
              <a:gd name="connsiteY12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96617 w 4992467"/>
              <a:gd name="connsiteY19" fmla="*/ 1047750 h 2143125"/>
              <a:gd name="connsiteX20" fmla="*/ 87092 w 4992467"/>
              <a:gd name="connsiteY20" fmla="*/ 1019175 h 2143125"/>
              <a:gd name="connsiteX21" fmla="*/ 1367 w 4992467"/>
              <a:gd name="connsiteY21" fmla="*/ 809625 h 2143125"/>
              <a:gd name="connsiteX22" fmla="*/ 68042 w 4992467"/>
              <a:gd name="connsiteY22" fmla="*/ 733425 h 2143125"/>
              <a:gd name="connsiteX23" fmla="*/ 96617 w 4992467"/>
              <a:gd name="connsiteY23" fmla="*/ 714375 h 2143125"/>
              <a:gd name="connsiteX24" fmla="*/ 125192 w 4992467"/>
              <a:gd name="connsiteY24" fmla="*/ 695325 h 2143125"/>
              <a:gd name="connsiteX25" fmla="*/ 172817 w 4992467"/>
              <a:gd name="connsiteY25" fmla="*/ 647700 h 2143125"/>
              <a:gd name="connsiteX26" fmla="*/ 201392 w 4992467"/>
              <a:gd name="connsiteY26" fmla="*/ 638175 h 2143125"/>
              <a:gd name="connsiteX27" fmla="*/ 258542 w 4992467"/>
              <a:gd name="connsiteY27" fmla="*/ 600075 h 2143125"/>
              <a:gd name="connsiteX28" fmla="*/ 315692 w 4992467"/>
              <a:gd name="connsiteY28" fmla="*/ 571500 h 2143125"/>
              <a:gd name="connsiteX29" fmla="*/ 344267 w 4992467"/>
              <a:gd name="connsiteY29" fmla="*/ 561975 h 2143125"/>
              <a:gd name="connsiteX30" fmla="*/ 401417 w 4992467"/>
              <a:gd name="connsiteY30" fmla="*/ 523875 h 2143125"/>
              <a:gd name="connsiteX31" fmla="*/ 429992 w 4992467"/>
              <a:gd name="connsiteY31" fmla="*/ 504825 h 2143125"/>
              <a:gd name="connsiteX32" fmla="*/ 458567 w 4992467"/>
              <a:gd name="connsiteY32" fmla="*/ 495300 h 2143125"/>
              <a:gd name="connsiteX33" fmla="*/ 487142 w 4992467"/>
              <a:gd name="connsiteY33" fmla="*/ 476250 h 2143125"/>
              <a:gd name="connsiteX34" fmla="*/ 544292 w 4992467"/>
              <a:gd name="connsiteY34" fmla="*/ 457200 h 2143125"/>
              <a:gd name="connsiteX35" fmla="*/ 649067 w 4992467"/>
              <a:gd name="connsiteY35" fmla="*/ 428625 h 2143125"/>
              <a:gd name="connsiteX36" fmla="*/ 830042 w 4992467"/>
              <a:gd name="connsiteY36" fmla="*/ 409575 h 2143125"/>
              <a:gd name="connsiteX37" fmla="*/ 925292 w 4992467"/>
              <a:gd name="connsiteY37" fmla="*/ 381000 h 2143125"/>
              <a:gd name="connsiteX38" fmla="*/ 953867 w 4992467"/>
              <a:gd name="connsiteY38" fmla="*/ 361950 h 2143125"/>
              <a:gd name="connsiteX39" fmla="*/ 1011017 w 4992467"/>
              <a:gd name="connsiteY39" fmla="*/ 342900 h 2143125"/>
              <a:gd name="connsiteX40" fmla="*/ 1096742 w 4992467"/>
              <a:gd name="connsiteY40" fmla="*/ 304800 h 2143125"/>
              <a:gd name="connsiteX41" fmla="*/ 1182467 w 4992467"/>
              <a:gd name="connsiteY41" fmla="*/ 285750 h 2143125"/>
              <a:gd name="connsiteX42" fmla="*/ 1220567 w 4992467"/>
              <a:gd name="connsiteY42" fmla="*/ 276225 h 2143125"/>
              <a:gd name="connsiteX43" fmla="*/ 1411067 w 4992467"/>
              <a:gd name="connsiteY43" fmla="*/ 266700 h 2143125"/>
              <a:gd name="connsiteX44" fmla="*/ 1458692 w 4992467"/>
              <a:gd name="connsiteY44" fmla="*/ 257175 h 2143125"/>
              <a:gd name="connsiteX45" fmla="*/ 1487267 w 4992467"/>
              <a:gd name="connsiteY45" fmla="*/ 247650 h 2143125"/>
              <a:gd name="connsiteX46" fmla="*/ 1544417 w 4992467"/>
              <a:gd name="connsiteY46" fmla="*/ 238125 h 2143125"/>
              <a:gd name="connsiteX47" fmla="*/ 1658717 w 4992467"/>
              <a:gd name="connsiteY47" fmla="*/ 247650 h 2143125"/>
              <a:gd name="connsiteX48" fmla="*/ 1868267 w 4992467"/>
              <a:gd name="connsiteY48" fmla="*/ 228600 h 2143125"/>
              <a:gd name="connsiteX49" fmla="*/ 1953992 w 4992467"/>
              <a:gd name="connsiteY49" fmla="*/ 200025 h 2143125"/>
              <a:gd name="connsiteX50" fmla="*/ 1982567 w 4992467"/>
              <a:gd name="connsiteY50" fmla="*/ 190500 h 2143125"/>
              <a:gd name="connsiteX51" fmla="*/ 2011142 w 4992467"/>
              <a:gd name="connsiteY51" fmla="*/ 171450 h 2143125"/>
              <a:gd name="connsiteX52" fmla="*/ 2068292 w 4992467"/>
              <a:gd name="connsiteY52" fmla="*/ 152400 h 2143125"/>
              <a:gd name="connsiteX53" fmla="*/ 2154017 w 4992467"/>
              <a:gd name="connsiteY53" fmla="*/ 114300 h 2143125"/>
              <a:gd name="connsiteX54" fmla="*/ 2496917 w 4992467"/>
              <a:gd name="connsiteY54" fmla="*/ 95250 h 2143125"/>
              <a:gd name="connsiteX55" fmla="*/ 2582642 w 4992467"/>
              <a:gd name="connsiteY55" fmla="*/ 66675 h 2143125"/>
              <a:gd name="connsiteX56" fmla="*/ 2611217 w 4992467"/>
              <a:gd name="connsiteY56" fmla="*/ 57150 h 2143125"/>
              <a:gd name="connsiteX57" fmla="*/ 2639792 w 4992467"/>
              <a:gd name="connsiteY57" fmla="*/ 38100 h 2143125"/>
              <a:gd name="connsiteX58" fmla="*/ 2696942 w 4992467"/>
              <a:gd name="connsiteY58" fmla="*/ 19050 h 2143125"/>
              <a:gd name="connsiteX59" fmla="*/ 2763617 w 4992467"/>
              <a:gd name="connsiteY59" fmla="*/ 0 h 2143125"/>
              <a:gd name="connsiteX60" fmla="*/ 2982692 w 4992467"/>
              <a:gd name="connsiteY60" fmla="*/ 9525 h 2143125"/>
              <a:gd name="connsiteX61" fmla="*/ 3039842 w 4992467"/>
              <a:gd name="connsiteY61" fmla="*/ 28575 h 2143125"/>
              <a:gd name="connsiteX62" fmla="*/ 3077942 w 4992467"/>
              <a:gd name="connsiteY62" fmla="*/ 38100 h 2143125"/>
              <a:gd name="connsiteX63" fmla="*/ 3135092 w 4992467"/>
              <a:gd name="connsiteY63" fmla="*/ 57150 h 2143125"/>
              <a:gd name="connsiteX64" fmla="*/ 3192242 w 4992467"/>
              <a:gd name="connsiteY64" fmla="*/ 76200 h 2143125"/>
              <a:gd name="connsiteX65" fmla="*/ 3220817 w 4992467"/>
              <a:gd name="connsiteY65" fmla="*/ 85725 h 2143125"/>
              <a:gd name="connsiteX66" fmla="*/ 3249392 w 4992467"/>
              <a:gd name="connsiteY66" fmla="*/ 95250 h 2143125"/>
              <a:gd name="connsiteX67" fmla="*/ 3363692 w 4992467"/>
              <a:gd name="connsiteY67" fmla="*/ 104775 h 2143125"/>
              <a:gd name="connsiteX68" fmla="*/ 3420842 w 4992467"/>
              <a:gd name="connsiteY68" fmla="*/ 133350 h 2143125"/>
              <a:gd name="connsiteX69" fmla="*/ 3449417 w 4992467"/>
              <a:gd name="connsiteY69" fmla="*/ 161925 h 2143125"/>
              <a:gd name="connsiteX70" fmla="*/ 3506567 w 4992467"/>
              <a:gd name="connsiteY70" fmla="*/ 200025 h 2143125"/>
              <a:gd name="connsiteX71" fmla="*/ 3535142 w 4992467"/>
              <a:gd name="connsiteY71" fmla="*/ 219075 h 2143125"/>
              <a:gd name="connsiteX72" fmla="*/ 3563717 w 4992467"/>
              <a:gd name="connsiteY72" fmla="*/ 247650 h 2143125"/>
              <a:gd name="connsiteX73" fmla="*/ 3620867 w 4992467"/>
              <a:gd name="connsiteY73" fmla="*/ 266700 h 2143125"/>
              <a:gd name="connsiteX74" fmla="*/ 3678017 w 4992467"/>
              <a:gd name="connsiteY74" fmla="*/ 295275 h 2143125"/>
              <a:gd name="connsiteX75" fmla="*/ 3706592 w 4992467"/>
              <a:gd name="connsiteY75" fmla="*/ 314325 h 2143125"/>
              <a:gd name="connsiteX76" fmla="*/ 3744692 w 4992467"/>
              <a:gd name="connsiteY76" fmla="*/ 323850 h 2143125"/>
              <a:gd name="connsiteX77" fmla="*/ 3887567 w 4992467"/>
              <a:gd name="connsiteY77" fmla="*/ 342900 h 2143125"/>
              <a:gd name="connsiteX78" fmla="*/ 3944717 w 4992467"/>
              <a:gd name="connsiteY78" fmla="*/ 361950 h 2143125"/>
              <a:gd name="connsiteX79" fmla="*/ 3973292 w 4992467"/>
              <a:gd name="connsiteY79" fmla="*/ 371475 h 2143125"/>
              <a:gd name="connsiteX80" fmla="*/ 4030442 w 4992467"/>
              <a:gd name="connsiteY80" fmla="*/ 419100 h 2143125"/>
              <a:gd name="connsiteX81" fmla="*/ 4087592 w 4992467"/>
              <a:gd name="connsiteY81" fmla="*/ 457200 h 2143125"/>
              <a:gd name="connsiteX82" fmla="*/ 4116167 w 4992467"/>
              <a:gd name="connsiteY82" fmla="*/ 476250 h 2143125"/>
              <a:gd name="connsiteX83" fmla="*/ 4173317 w 4992467"/>
              <a:gd name="connsiteY83" fmla="*/ 514350 h 2143125"/>
              <a:gd name="connsiteX84" fmla="*/ 4201892 w 4992467"/>
              <a:gd name="connsiteY84" fmla="*/ 533400 h 2143125"/>
              <a:gd name="connsiteX85" fmla="*/ 4230467 w 4992467"/>
              <a:gd name="connsiteY85" fmla="*/ 542925 h 2143125"/>
              <a:gd name="connsiteX86" fmla="*/ 4259042 w 4992467"/>
              <a:gd name="connsiteY86" fmla="*/ 571500 h 2143125"/>
              <a:gd name="connsiteX87" fmla="*/ 4316192 w 4992467"/>
              <a:gd name="connsiteY87" fmla="*/ 600075 h 2143125"/>
              <a:gd name="connsiteX88" fmla="*/ 4344767 w 4992467"/>
              <a:gd name="connsiteY88" fmla="*/ 628650 h 2143125"/>
              <a:gd name="connsiteX89" fmla="*/ 4373342 w 4992467"/>
              <a:gd name="connsiteY89" fmla="*/ 638175 h 2143125"/>
              <a:gd name="connsiteX90" fmla="*/ 4459067 w 4992467"/>
              <a:gd name="connsiteY90" fmla="*/ 695325 h 2143125"/>
              <a:gd name="connsiteX91" fmla="*/ 4487642 w 4992467"/>
              <a:gd name="connsiteY91" fmla="*/ 714375 h 2143125"/>
              <a:gd name="connsiteX92" fmla="*/ 4516217 w 4992467"/>
              <a:gd name="connsiteY92" fmla="*/ 733425 h 2143125"/>
              <a:gd name="connsiteX93" fmla="*/ 4601942 w 4992467"/>
              <a:gd name="connsiteY93" fmla="*/ 809625 h 2143125"/>
              <a:gd name="connsiteX94" fmla="*/ 4630517 w 4992467"/>
              <a:gd name="connsiteY94" fmla="*/ 819150 h 2143125"/>
              <a:gd name="connsiteX95" fmla="*/ 4687667 w 4992467"/>
              <a:gd name="connsiteY95" fmla="*/ 857250 h 2143125"/>
              <a:gd name="connsiteX96" fmla="*/ 4754342 w 4992467"/>
              <a:gd name="connsiteY96" fmla="*/ 876300 h 2143125"/>
              <a:gd name="connsiteX97" fmla="*/ 4782917 w 4992467"/>
              <a:gd name="connsiteY97" fmla="*/ 885825 h 2143125"/>
              <a:gd name="connsiteX98" fmla="*/ 4849592 w 4992467"/>
              <a:gd name="connsiteY98" fmla="*/ 904875 h 2143125"/>
              <a:gd name="connsiteX99" fmla="*/ 4878167 w 4992467"/>
              <a:gd name="connsiteY99" fmla="*/ 923925 h 2143125"/>
              <a:gd name="connsiteX100" fmla="*/ 4906742 w 4992467"/>
              <a:gd name="connsiteY100" fmla="*/ 933450 h 2143125"/>
              <a:gd name="connsiteX101" fmla="*/ 4963892 w 4992467"/>
              <a:gd name="connsiteY101" fmla="*/ 971550 h 2143125"/>
              <a:gd name="connsiteX102" fmla="*/ 4992467 w 4992467"/>
              <a:gd name="connsiteY102" fmla="*/ 1008111 h 2143125"/>
              <a:gd name="connsiteX103" fmla="*/ 4220942 w 4992467"/>
              <a:gd name="connsiteY103" fmla="*/ 2038350 h 2143125"/>
              <a:gd name="connsiteX104" fmla="*/ 4154267 w 4992467"/>
              <a:gd name="connsiteY104" fmla="*/ 2114550 h 2143125"/>
              <a:gd name="connsiteX105" fmla="*/ 4106642 w 4992467"/>
              <a:gd name="connsiteY105" fmla="*/ 2124075 h 2143125"/>
              <a:gd name="connsiteX106" fmla="*/ 3906617 w 4992467"/>
              <a:gd name="connsiteY106" fmla="*/ 2143125 h 2143125"/>
              <a:gd name="connsiteX107" fmla="*/ 3458942 w 4992467"/>
              <a:gd name="connsiteY107" fmla="*/ 2124075 h 2143125"/>
              <a:gd name="connsiteX108" fmla="*/ 3344642 w 4992467"/>
              <a:gd name="connsiteY108" fmla="*/ 2095500 h 2143125"/>
              <a:gd name="connsiteX109" fmla="*/ 3297017 w 4992467"/>
              <a:gd name="connsiteY109" fmla="*/ 2085975 h 2143125"/>
              <a:gd name="connsiteX110" fmla="*/ 3068417 w 4992467"/>
              <a:gd name="connsiteY110" fmla="*/ 2095500 h 2143125"/>
              <a:gd name="connsiteX111" fmla="*/ 3030317 w 4992467"/>
              <a:gd name="connsiteY111" fmla="*/ 2105025 h 2143125"/>
              <a:gd name="connsiteX112" fmla="*/ 2925542 w 4992467"/>
              <a:gd name="connsiteY112" fmla="*/ 2114550 h 2143125"/>
              <a:gd name="connsiteX113" fmla="*/ 2858867 w 4992467"/>
              <a:gd name="connsiteY113" fmla="*/ 2124075 h 2143125"/>
              <a:gd name="connsiteX114" fmla="*/ 2011142 w 4992467"/>
              <a:gd name="connsiteY114" fmla="*/ 2114550 h 2143125"/>
              <a:gd name="connsiteX115" fmla="*/ 1887317 w 4992467"/>
              <a:gd name="connsiteY115" fmla="*/ 2095500 h 2143125"/>
              <a:gd name="connsiteX116" fmla="*/ 1639667 w 4992467"/>
              <a:gd name="connsiteY116" fmla="*/ 2085975 h 2143125"/>
              <a:gd name="connsiteX117" fmla="*/ 1553942 w 4992467"/>
              <a:gd name="connsiteY117" fmla="*/ 2076450 h 2143125"/>
              <a:gd name="connsiteX118" fmla="*/ 1525367 w 4992467"/>
              <a:gd name="connsiteY118" fmla="*/ 2066925 h 2143125"/>
              <a:gd name="connsiteX119" fmla="*/ 687167 w 4992467"/>
              <a:gd name="connsiteY119" fmla="*/ 2085975 h 2143125"/>
              <a:gd name="connsiteX120" fmla="*/ 620492 w 4992467"/>
              <a:gd name="connsiteY120" fmla="*/ 2076450 h 2143125"/>
              <a:gd name="connsiteX121" fmla="*/ 572867 w 4992467"/>
              <a:gd name="connsiteY12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87092 w 4992467"/>
              <a:gd name="connsiteY19" fmla="*/ 1019175 h 2143125"/>
              <a:gd name="connsiteX20" fmla="*/ 1367 w 4992467"/>
              <a:gd name="connsiteY20" fmla="*/ 809625 h 2143125"/>
              <a:gd name="connsiteX21" fmla="*/ 68042 w 4992467"/>
              <a:gd name="connsiteY21" fmla="*/ 733425 h 2143125"/>
              <a:gd name="connsiteX22" fmla="*/ 96617 w 4992467"/>
              <a:gd name="connsiteY22" fmla="*/ 714375 h 2143125"/>
              <a:gd name="connsiteX23" fmla="*/ 125192 w 4992467"/>
              <a:gd name="connsiteY23" fmla="*/ 695325 h 2143125"/>
              <a:gd name="connsiteX24" fmla="*/ 172817 w 4992467"/>
              <a:gd name="connsiteY24" fmla="*/ 647700 h 2143125"/>
              <a:gd name="connsiteX25" fmla="*/ 201392 w 4992467"/>
              <a:gd name="connsiteY25" fmla="*/ 638175 h 2143125"/>
              <a:gd name="connsiteX26" fmla="*/ 258542 w 4992467"/>
              <a:gd name="connsiteY26" fmla="*/ 600075 h 2143125"/>
              <a:gd name="connsiteX27" fmla="*/ 315692 w 4992467"/>
              <a:gd name="connsiteY27" fmla="*/ 571500 h 2143125"/>
              <a:gd name="connsiteX28" fmla="*/ 344267 w 4992467"/>
              <a:gd name="connsiteY28" fmla="*/ 561975 h 2143125"/>
              <a:gd name="connsiteX29" fmla="*/ 401417 w 4992467"/>
              <a:gd name="connsiteY29" fmla="*/ 523875 h 2143125"/>
              <a:gd name="connsiteX30" fmla="*/ 429992 w 4992467"/>
              <a:gd name="connsiteY30" fmla="*/ 504825 h 2143125"/>
              <a:gd name="connsiteX31" fmla="*/ 458567 w 4992467"/>
              <a:gd name="connsiteY31" fmla="*/ 495300 h 2143125"/>
              <a:gd name="connsiteX32" fmla="*/ 487142 w 4992467"/>
              <a:gd name="connsiteY32" fmla="*/ 476250 h 2143125"/>
              <a:gd name="connsiteX33" fmla="*/ 544292 w 4992467"/>
              <a:gd name="connsiteY33" fmla="*/ 457200 h 2143125"/>
              <a:gd name="connsiteX34" fmla="*/ 649067 w 4992467"/>
              <a:gd name="connsiteY34" fmla="*/ 428625 h 2143125"/>
              <a:gd name="connsiteX35" fmla="*/ 830042 w 4992467"/>
              <a:gd name="connsiteY35" fmla="*/ 409575 h 2143125"/>
              <a:gd name="connsiteX36" fmla="*/ 925292 w 4992467"/>
              <a:gd name="connsiteY36" fmla="*/ 381000 h 2143125"/>
              <a:gd name="connsiteX37" fmla="*/ 953867 w 4992467"/>
              <a:gd name="connsiteY37" fmla="*/ 361950 h 2143125"/>
              <a:gd name="connsiteX38" fmla="*/ 1011017 w 4992467"/>
              <a:gd name="connsiteY38" fmla="*/ 342900 h 2143125"/>
              <a:gd name="connsiteX39" fmla="*/ 1096742 w 4992467"/>
              <a:gd name="connsiteY39" fmla="*/ 304800 h 2143125"/>
              <a:gd name="connsiteX40" fmla="*/ 1182467 w 4992467"/>
              <a:gd name="connsiteY40" fmla="*/ 285750 h 2143125"/>
              <a:gd name="connsiteX41" fmla="*/ 1220567 w 4992467"/>
              <a:gd name="connsiteY41" fmla="*/ 276225 h 2143125"/>
              <a:gd name="connsiteX42" fmla="*/ 1411067 w 4992467"/>
              <a:gd name="connsiteY42" fmla="*/ 266700 h 2143125"/>
              <a:gd name="connsiteX43" fmla="*/ 1458692 w 4992467"/>
              <a:gd name="connsiteY43" fmla="*/ 257175 h 2143125"/>
              <a:gd name="connsiteX44" fmla="*/ 1487267 w 4992467"/>
              <a:gd name="connsiteY44" fmla="*/ 247650 h 2143125"/>
              <a:gd name="connsiteX45" fmla="*/ 1544417 w 4992467"/>
              <a:gd name="connsiteY45" fmla="*/ 238125 h 2143125"/>
              <a:gd name="connsiteX46" fmla="*/ 1658717 w 4992467"/>
              <a:gd name="connsiteY46" fmla="*/ 247650 h 2143125"/>
              <a:gd name="connsiteX47" fmla="*/ 1868267 w 4992467"/>
              <a:gd name="connsiteY47" fmla="*/ 228600 h 2143125"/>
              <a:gd name="connsiteX48" fmla="*/ 1953992 w 4992467"/>
              <a:gd name="connsiteY48" fmla="*/ 200025 h 2143125"/>
              <a:gd name="connsiteX49" fmla="*/ 1982567 w 4992467"/>
              <a:gd name="connsiteY49" fmla="*/ 190500 h 2143125"/>
              <a:gd name="connsiteX50" fmla="*/ 2011142 w 4992467"/>
              <a:gd name="connsiteY50" fmla="*/ 171450 h 2143125"/>
              <a:gd name="connsiteX51" fmla="*/ 2068292 w 4992467"/>
              <a:gd name="connsiteY51" fmla="*/ 152400 h 2143125"/>
              <a:gd name="connsiteX52" fmla="*/ 2154017 w 4992467"/>
              <a:gd name="connsiteY52" fmla="*/ 114300 h 2143125"/>
              <a:gd name="connsiteX53" fmla="*/ 2496917 w 4992467"/>
              <a:gd name="connsiteY53" fmla="*/ 95250 h 2143125"/>
              <a:gd name="connsiteX54" fmla="*/ 2582642 w 4992467"/>
              <a:gd name="connsiteY54" fmla="*/ 66675 h 2143125"/>
              <a:gd name="connsiteX55" fmla="*/ 2611217 w 4992467"/>
              <a:gd name="connsiteY55" fmla="*/ 57150 h 2143125"/>
              <a:gd name="connsiteX56" fmla="*/ 2639792 w 4992467"/>
              <a:gd name="connsiteY56" fmla="*/ 38100 h 2143125"/>
              <a:gd name="connsiteX57" fmla="*/ 2696942 w 4992467"/>
              <a:gd name="connsiteY57" fmla="*/ 19050 h 2143125"/>
              <a:gd name="connsiteX58" fmla="*/ 2763617 w 4992467"/>
              <a:gd name="connsiteY58" fmla="*/ 0 h 2143125"/>
              <a:gd name="connsiteX59" fmla="*/ 2982692 w 4992467"/>
              <a:gd name="connsiteY59" fmla="*/ 9525 h 2143125"/>
              <a:gd name="connsiteX60" fmla="*/ 3039842 w 4992467"/>
              <a:gd name="connsiteY60" fmla="*/ 28575 h 2143125"/>
              <a:gd name="connsiteX61" fmla="*/ 3077942 w 4992467"/>
              <a:gd name="connsiteY61" fmla="*/ 38100 h 2143125"/>
              <a:gd name="connsiteX62" fmla="*/ 3135092 w 4992467"/>
              <a:gd name="connsiteY62" fmla="*/ 57150 h 2143125"/>
              <a:gd name="connsiteX63" fmla="*/ 3192242 w 4992467"/>
              <a:gd name="connsiteY63" fmla="*/ 76200 h 2143125"/>
              <a:gd name="connsiteX64" fmla="*/ 3220817 w 4992467"/>
              <a:gd name="connsiteY64" fmla="*/ 85725 h 2143125"/>
              <a:gd name="connsiteX65" fmla="*/ 3249392 w 4992467"/>
              <a:gd name="connsiteY65" fmla="*/ 95250 h 2143125"/>
              <a:gd name="connsiteX66" fmla="*/ 3363692 w 4992467"/>
              <a:gd name="connsiteY66" fmla="*/ 104775 h 2143125"/>
              <a:gd name="connsiteX67" fmla="*/ 3420842 w 4992467"/>
              <a:gd name="connsiteY67" fmla="*/ 133350 h 2143125"/>
              <a:gd name="connsiteX68" fmla="*/ 3449417 w 4992467"/>
              <a:gd name="connsiteY68" fmla="*/ 161925 h 2143125"/>
              <a:gd name="connsiteX69" fmla="*/ 3506567 w 4992467"/>
              <a:gd name="connsiteY69" fmla="*/ 200025 h 2143125"/>
              <a:gd name="connsiteX70" fmla="*/ 3535142 w 4992467"/>
              <a:gd name="connsiteY70" fmla="*/ 219075 h 2143125"/>
              <a:gd name="connsiteX71" fmla="*/ 3563717 w 4992467"/>
              <a:gd name="connsiteY71" fmla="*/ 247650 h 2143125"/>
              <a:gd name="connsiteX72" fmla="*/ 3620867 w 4992467"/>
              <a:gd name="connsiteY72" fmla="*/ 266700 h 2143125"/>
              <a:gd name="connsiteX73" fmla="*/ 3678017 w 4992467"/>
              <a:gd name="connsiteY73" fmla="*/ 295275 h 2143125"/>
              <a:gd name="connsiteX74" fmla="*/ 3706592 w 4992467"/>
              <a:gd name="connsiteY74" fmla="*/ 314325 h 2143125"/>
              <a:gd name="connsiteX75" fmla="*/ 3744692 w 4992467"/>
              <a:gd name="connsiteY75" fmla="*/ 323850 h 2143125"/>
              <a:gd name="connsiteX76" fmla="*/ 3887567 w 4992467"/>
              <a:gd name="connsiteY76" fmla="*/ 342900 h 2143125"/>
              <a:gd name="connsiteX77" fmla="*/ 3944717 w 4992467"/>
              <a:gd name="connsiteY77" fmla="*/ 361950 h 2143125"/>
              <a:gd name="connsiteX78" fmla="*/ 3973292 w 4992467"/>
              <a:gd name="connsiteY78" fmla="*/ 371475 h 2143125"/>
              <a:gd name="connsiteX79" fmla="*/ 4030442 w 4992467"/>
              <a:gd name="connsiteY79" fmla="*/ 419100 h 2143125"/>
              <a:gd name="connsiteX80" fmla="*/ 4087592 w 4992467"/>
              <a:gd name="connsiteY80" fmla="*/ 457200 h 2143125"/>
              <a:gd name="connsiteX81" fmla="*/ 4116167 w 4992467"/>
              <a:gd name="connsiteY81" fmla="*/ 476250 h 2143125"/>
              <a:gd name="connsiteX82" fmla="*/ 4173317 w 4992467"/>
              <a:gd name="connsiteY82" fmla="*/ 514350 h 2143125"/>
              <a:gd name="connsiteX83" fmla="*/ 4201892 w 4992467"/>
              <a:gd name="connsiteY83" fmla="*/ 533400 h 2143125"/>
              <a:gd name="connsiteX84" fmla="*/ 4230467 w 4992467"/>
              <a:gd name="connsiteY84" fmla="*/ 542925 h 2143125"/>
              <a:gd name="connsiteX85" fmla="*/ 4259042 w 4992467"/>
              <a:gd name="connsiteY85" fmla="*/ 571500 h 2143125"/>
              <a:gd name="connsiteX86" fmla="*/ 4316192 w 4992467"/>
              <a:gd name="connsiteY86" fmla="*/ 600075 h 2143125"/>
              <a:gd name="connsiteX87" fmla="*/ 4344767 w 4992467"/>
              <a:gd name="connsiteY87" fmla="*/ 628650 h 2143125"/>
              <a:gd name="connsiteX88" fmla="*/ 4373342 w 4992467"/>
              <a:gd name="connsiteY88" fmla="*/ 638175 h 2143125"/>
              <a:gd name="connsiteX89" fmla="*/ 4459067 w 4992467"/>
              <a:gd name="connsiteY89" fmla="*/ 695325 h 2143125"/>
              <a:gd name="connsiteX90" fmla="*/ 4487642 w 4992467"/>
              <a:gd name="connsiteY90" fmla="*/ 714375 h 2143125"/>
              <a:gd name="connsiteX91" fmla="*/ 4516217 w 4992467"/>
              <a:gd name="connsiteY91" fmla="*/ 733425 h 2143125"/>
              <a:gd name="connsiteX92" fmla="*/ 4601942 w 4992467"/>
              <a:gd name="connsiteY92" fmla="*/ 809625 h 2143125"/>
              <a:gd name="connsiteX93" fmla="*/ 4630517 w 4992467"/>
              <a:gd name="connsiteY93" fmla="*/ 819150 h 2143125"/>
              <a:gd name="connsiteX94" fmla="*/ 4687667 w 4992467"/>
              <a:gd name="connsiteY94" fmla="*/ 857250 h 2143125"/>
              <a:gd name="connsiteX95" fmla="*/ 4754342 w 4992467"/>
              <a:gd name="connsiteY95" fmla="*/ 876300 h 2143125"/>
              <a:gd name="connsiteX96" fmla="*/ 4782917 w 4992467"/>
              <a:gd name="connsiteY96" fmla="*/ 885825 h 2143125"/>
              <a:gd name="connsiteX97" fmla="*/ 4849592 w 4992467"/>
              <a:gd name="connsiteY97" fmla="*/ 904875 h 2143125"/>
              <a:gd name="connsiteX98" fmla="*/ 4878167 w 4992467"/>
              <a:gd name="connsiteY98" fmla="*/ 923925 h 2143125"/>
              <a:gd name="connsiteX99" fmla="*/ 4906742 w 4992467"/>
              <a:gd name="connsiteY99" fmla="*/ 933450 h 2143125"/>
              <a:gd name="connsiteX100" fmla="*/ 4963892 w 4992467"/>
              <a:gd name="connsiteY100" fmla="*/ 971550 h 2143125"/>
              <a:gd name="connsiteX101" fmla="*/ 4992467 w 4992467"/>
              <a:gd name="connsiteY101" fmla="*/ 1008111 h 2143125"/>
              <a:gd name="connsiteX102" fmla="*/ 4220942 w 4992467"/>
              <a:gd name="connsiteY102" fmla="*/ 2038350 h 2143125"/>
              <a:gd name="connsiteX103" fmla="*/ 4154267 w 4992467"/>
              <a:gd name="connsiteY103" fmla="*/ 2114550 h 2143125"/>
              <a:gd name="connsiteX104" fmla="*/ 4106642 w 4992467"/>
              <a:gd name="connsiteY104" fmla="*/ 2124075 h 2143125"/>
              <a:gd name="connsiteX105" fmla="*/ 3906617 w 4992467"/>
              <a:gd name="connsiteY105" fmla="*/ 2143125 h 2143125"/>
              <a:gd name="connsiteX106" fmla="*/ 3458942 w 4992467"/>
              <a:gd name="connsiteY106" fmla="*/ 2124075 h 2143125"/>
              <a:gd name="connsiteX107" fmla="*/ 3344642 w 4992467"/>
              <a:gd name="connsiteY107" fmla="*/ 2095500 h 2143125"/>
              <a:gd name="connsiteX108" fmla="*/ 3297017 w 4992467"/>
              <a:gd name="connsiteY108" fmla="*/ 2085975 h 2143125"/>
              <a:gd name="connsiteX109" fmla="*/ 3068417 w 4992467"/>
              <a:gd name="connsiteY109" fmla="*/ 2095500 h 2143125"/>
              <a:gd name="connsiteX110" fmla="*/ 3030317 w 4992467"/>
              <a:gd name="connsiteY110" fmla="*/ 2105025 h 2143125"/>
              <a:gd name="connsiteX111" fmla="*/ 2925542 w 4992467"/>
              <a:gd name="connsiteY111" fmla="*/ 2114550 h 2143125"/>
              <a:gd name="connsiteX112" fmla="*/ 2858867 w 4992467"/>
              <a:gd name="connsiteY112" fmla="*/ 2124075 h 2143125"/>
              <a:gd name="connsiteX113" fmla="*/ 2011142 w 4992467"/>
              <a:gd name="connsiteY113" fmla="*/ 2114550 h 2143125"/>
              <a:gd name="connsiteX114" fmla="*/ 1887317 w 4992467"/>
              <a:gd name="connsiteY114" fmla="*/ 2095500 h 2143125"/>
              <a:gd name="connsiteX115" fmla="*/ 1639667 w 4992467"/>
              <a:gd name="connsiteY115" fmla="*/ 2085975 h 2143125"/>
              <a:gd name="connsiteX116" fmla="*/ 1553942 w 4992467"/>
              <a:gd name="connsiteY116" fmla="*/ 2076450 h 2143125"/>
              <a:gd name="connsiteX117" fmla="*/ 1525367 w 4992467"/>
              <a:gd name="connsiteY117" fmla="*/ 2066925 h 2143125"/>
              <a:gd name="connsiteX118" fmla="*/ 687167 w 4992467"/>
              <a:gd name="connsiteY118" fmla="*/ 2085975 h 2143125"/>
              <a:gd name="connsiteX119" fmla="*/ 620492 w 4992467"/>
              <a:gd name="connsiteY119" fmla="*/ 2076450 h 2143125"/>
              <a:gd name="connsiteX120" fmla="*/ 572867 w 4992467"/>
              <a:gd name="connsiteY12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44242 w 4992467"/>
              <a:gd name="connsiteY18" fmla="*/ 1162050 h 2143125"/>
              <a:gd name="connsiteX19" fmla="*/ 1367 w 4992467"/>
              <a:gd name="connsiteY19" fmla="*/ 809625 h 2143125"/>
              <a:gd name="connsiteX20" fmla="*/ 68042 w 4992467"/>
              <a:gd name="connsiteY20" fmla="*/ 733425 h 2143125"/>
              <a:gd name="connsiteX21" fmla="*/ 96617 w 4992467"/>
              <a:gd name="connsiteY21" fmla="*/ 714375 h 2143125"/>
              <a:gd name="connsiteX22" fmla="*/ 125192 w 4992467"/>
              <a:gd name="connsiteY22" fmla="*/ 695325 h 2143125"/>
              <a:gd name="connsiteX23" fmla="*/ 172817 w 4992467"/>
              <a:gd name="connsiteY23" fmla="*/ 647700 h 2143125"/>
              <a:gd name="connsiteX24" fmla="*/ 201392 w 4992467"/>
              <a:gd name="connsiteY24" fmla="*/ 638175 h 2143125"/>
              <a:gd name="connsiteX25" fmla="*/ 258542 w 4992467"/>
              <a:gd name="connsiteY25" fmla="*/ 600075 h 2143125"/>
              <a:gd name="connsiteX26" fmla="*/ 315692 w 4992467"/>
              <a:gd name="connsiteY26" fmla="*/ 571500 h 2143125"/>
              <a:gd name="connsiteX27" fmla="*/ 344267 w 4992467"/>
              <a:gd name="connsiteY27" fmla="*/ 561975 h 2143125"/>
              <a:gd name="connsiteX28" fmla="*/ 401417 w 4992467"/>
              <a:gd name="connsiteY28" fmla="*/ 523875 h 2143125"/>
              <a:gd name="connsiteX29" fmla="*/ 429992 w 4992467"/>
              <a:gd name="connsiteY29" fmla="*/ 504825 h 2143125"/>
              <a:gd name="connsiteX30" fmla="*/ 458567 w 4992467"/>
              <a:gd name="connsiteY30" fmla="*/ 495300 h 2143125"/>
              <a:gd name="connsiteX31" fmla="*/ 487142 w 4992467"/>
              <a:gd name="connsiteY31" fmla="*/ 476250 h 2143125"/>
              <a:gd name="connsiteX32" fmla="*/ 544292 w 4992467"/>
              <a:gd name="connsiteY32" fmla="*/ 457200 h 2143125"/>
              <a:gd name="connsiteX33" fmla="*/ 649067 w 4992467"/>
              <a:gd name="connsiteY33" fmla="*/ 428625 h 2143125"/>
              <a:gd name="connsiteX34" fmla="*/ 830042 w 4992467"/>
              <a:gd name="connsiteY34" fmla="*/ 409575 h 2143125"/>
              <a:gd name="connsiteX35" fmla="*/ 925292 w 4992467"/>
              <a:gd name="connsiteY35" fmla="*/ 381000 h 2143125"/>
              <a:gd name="connsiteX36" fmla="*/ 953867 w 4992467"/>
              <a:gd name="connsiteY36" fmla="*/ 361950 h 2143125"/>
              <a:gd name="connsiteX37" fmla="*/ 1011017 w 4992467"/>
              <a:gd name="connsiteY37" fmla="*/ 342900 h 2143125"/>
              <a:gd name="connsiteX38" fmla="*/ 1096742 w 4992467"/>
              <a:gd name="connsiteY38" fmla="*/ 304800 h 2143125"/>
              <a:gd name="connsiteX39" fmla="*/ 1182467 w 4992467"/>
              <a:gd name="connsiteY39" fmla="*/ 285750 h 2143125"/>
              <a:gd name="connsiteX40" fmla="*/ 1220567 w 4992467"/>
              <a:gd name="connsiteY40" fmla="*/ 276225 h 2143125"/>
              <a:gd name="connsiteX41" fmla="*/ 1411067 w 4992467"/>
              <a:gd name="connsiteY41" fmla="*/ 266700 h 2143125"/>
              <a:gd name="connsiteX42" fmla="*/ 1458692 w 4992467"/>
              <a:gd name="connsiteY42" fmla="*/ 257175 h 2143125"/>
              <a:gd name="connsiteX43" fmla="*/ 1487267 w 4992467"/>
              <a:gd name="connsiteY43" fmla="*/ 247650 h 2143125"/>
              <a:gd name="connsiteX44" fmla="*/ 1544417 w 4992467"/>
              <a:gd name="connsiteY44" fmla="*/ 238125 h 2143125"/>
              <a:gd name="connsiteX45" fmla="*/ 1658717 w 4992467"/>
              <a:gd name="connsiteY45" fmla="*/ 247650 h 2143125"/>
              <a:gd name="connsiteX46" fmla="*/ 1868267 w 4992467"/>
              <a:gd name="connsiteY46" fmla="*/ 228600 h 2143125"/>
              <a:gd name="connsiteX47" fmla="*/ 1953992 w 4992467"/>
              <a:gd name="connsiteY47" fmla="*/ 200025 h 2143125"/>
              <a:gd name="connsiteX48" fmla="*/ 1982567 w 4992467"/>
              <a:gd name="connsiteY48" fmla="*/ 190500 h 2143125"/>
              <a:gd name="connsiteX49" fmla="*/ 2011142 w 4992467"/>
              <a:gd name="connsiteY49" fmla="*/ 171450 h 2143125"/>
              <a:gd name="connsiteX50" fmla="*/ 2068292 w 4992467"/>
              <a:gd name="connsiteY50" fmla="*/ 152400 h 2143125"/>
              <a:gd name="connsiteX51" fmla="*/ 2154017 w 4992467"/>
              <a:gd name="connsiteY51" fmla="*/ 114300 h 2143125"/>
              <a:gd name="connsiteX52" fmla="*/ 2496917 w 4992467"/>
              <a:gd name="connsiteY52" fmla="*/ 95250 h 2143125"/>
              <a:gd name="connsiteX53" fmla="*/ 2582642 w 4992467"/>
              <a:gd name="connsiteY53" fmla="*/ 66675 h 2143125"/>
              <a:gd name="connsiteX54" fmla="*/ 2611217 w 4992467"/>
              <a:gd name="connsiteY54" fmla="*/ 57150 h 2143125"/>
              <a:gd name="connsiteX55" fmla="*/ 2639792 w 4992467"/>
              <a:gd name="connsiteY55" fmla="*/ 38100 h 2143125"/>
              <a:gd name="connsiteX56" fmla="*/ 2696942 w 4992467"/>
              <a:gd name="connsiteY56" fmla="*/ 19050 h 2143125"/>
              <a:gd name="connsiteX57" fmla="*/ 2763617 w 4992467"/>
              <a:gd name="connsiteY57" fmla="*/ 0 h 2143125"/>
              <a:gd name="connsiteX58" fmla="*/ 2982692 w 4992467"/>
              <a:gd name="connsiteY58" fmla="*/ 9525 h 2143125"/>
              <a:gd name="connsiteX59" fmla="*/ 3039842 w 4992467"/>
              <a:gd name="connsiteY59" fmla="*/ 28575 h 2143125"/>
              <a:gd name="connsiteX60" fmla="*/ 3077942 w 4992467"/>
              <a:gd name="connsiteY60" fmla="*/ 38100 h 2143125"/>
              <a:gd name="connsiteX61" fmla="*/ 3135092 w 4992467"/>
              <a:gd name="connsiteY61" fmla="*/ 57150 h 2143125"/>
              <a:gd name="connsiteX62" fmla="*/ 3192242 w 4992467"/>
              <a:gd name="connsiteY62" fmla="*/ 76200 h 2143125"/>
              <a:gd name="connsiteX63" fmla="*/ 3220817 w 4992467"/>
              <a:gd name="connsiteY63" fmla="*/ 85725 h 2143125"/>
              <a:gd name="connsiteX64" fmla="*/ 3249392 w 4992467"/>
              <a:gd name="connsiteY64" fmla="*/ 95250 h 2143125"/>
              <a:gd name="connsiteX65" fmla="*/ 3363692 w 4992467"/>
              <a:gd name="connsiteY65" fmla="*/ 104775 h 2143125"/>
              <a:gd name="connsiteX66" fmla="*/ 3420842 w 4992467"/>
              <a:gd name="connsiteY66" fmla="*/ 133350 h 2143125"/>
              <a:gd name="connsiteX67" fmla="*/ 3449417 w 4992467"/>
              <a:gd name="connsiteY67" fmla="*/ 161925 h 2143125"/>
              <a:gd name="connsiteX68" fmla="*/ 3506567 w 4992467"/>
              <a:gd name="connsiteY68" fmla="*/ 200025 h 2143125"/>
              <a:gd name="connsiteX69" fmla="*/ 3535142 w 4992467"/>
              <a:gd name="connsiteY69" fmla="*/ 219075 h 2143125"/>
              <a:gd name="connsiteX70" fmla="*/ 3563717 w 4992467"/>
              <a:gd name="connsiteY70" fmla="*/ 247650 h 2143125"/>
              <a:gd name="connsiteX71" fmla="*/ 3620867 w 4992467"/>
              <a:gd name="connsiteY71" fmla="*/ 266700 h 2143125"/>
              <a:gd name="connsiteX72" fmla="*/ 3678017 w 4992467"/>
              <a:gd name="connsiteY72" fmla="*/ 295275 h 2143125"/>
              <a:gd name="connsiteX73" fmla="*/ 3706592 w 4992467"/>
              <a:gd name="connsiteY73" fmla="*/ 314325 h 2143125"/>
              <a:gd name="connsiteX74" fmla="*/ 3744692 w 4992467"/>
              <a:gd name="connsiteY74" fmla="*/ 323850 h 2143125"/>
              <a:gd name="connsiteX75" fmla="*/ 3887567 w 4992467"/>
              <a:gd name="connsiteY75" fmla="*/ 342900 h 2143125"/>
              <a:gd name="connsiteX76" fmla="*/ 3944717 w 4992467"/>
              <a:gd name="connsiteY76" fmla="*/ 361950 h 2143125"/>
              <a:gd name="connsiteX77" fmla="*/ 3973292 w 4992467"/>
              <a:gd name="connsiteY77" fmla="*/ 371475 h 2143125"/>
              <a:gd name="connsiteX78" fmla="*/ 4030442 w 4992467"/>
              <a:gd name="connsiteY78" fmla="*/ 419100 h 2143125"/>
              <a:gd name="connsiteX79" fmla="*/ 4087592 w 4992467"/>
              <a:gd name="connsiteY79" fmla="*/ 457200 h 2143125"/>
              <a:gd name="connsiteX80" fmla="*/ 4116167 w 4992467"/>
              <a:gd name="connsiteY80" fmla="*/ 476250 h 2143125"/>
              <a:gd name="connsiteX81" fmla="*/ 4173317 w 4992467"/>
              <a:gd name="connsiteY81" fmla="*/ 514350 h 2143125"/>
              <a:gd name="connsiteX82" fmla="*/ 4201892 w 4992467"/>
              <a:gd name="connsiteY82" fmla="*/ 533400 h 2143125"/>
              <a:gd name="connsiteX83" fmla="*/ 4230467 w 4992467"/>
              <a:gd name="connsiteY83" fmla="*/ 542925 h 2143125"/>
              <a:gd name="connsiteX84" fmla="*/ 4259042 w 4992467"/>
              <a:gd name="connsiteY84" fmla="*/ 571500 h 2143125"/>
              <a:gd name="connsiteX85" fmla="*/ 4316192 w 4992467"/>
              <a:gd name="connsiteY85" fmla="*/ 600075 h 2143125"/>
              <a:gd name="connsiteX86" fmla="*/ 4344767 w 4992467"/>
              <a:gd name="connsiteY86" fmla="*/ 628650 h 2143125"/>
              <a:gd name="connsiteX87" fmla="*/ 4373342 w 4992467"/>
              <a:gd name="connsiteY87" fmla="*/ 638175 h 2143125"/>
              <a:gd name="connsiteX88" fmla="*/ 4459067 w 4992467"/>
              <a:gd name="connsiteY88" fmla="*/ 695325 h 2143125"/>
              <a:gd name="connsiteX89" fmla="*/ 4487642 w 4992467"/>
              <a:gd name="connsiteY89" fmla="*/ 714375 h 2143125"/>
              <a:gd name="connsiteX90" fmla="*/ 4516217 w 4992467"/>
              <a:gd name="connsiteY90" fmla="*/ 733425 h 2143125"/>
              <a:gd name="connsiteX91" fmla="*/ 4601942 w 4992467"/>
              <a:gd name="connsiteY91" fmla="*/ 809625 h 2143125"/>
              <a:gd name="connsiteX92" fmla="*/ 4630517 w 4992467"/>
              <a:gd name="connsiteY92" fmla="*/ 819150 h 2143125"/>
              <a:gd name="connsiteX93" fmla="*/ 4687667 w 4992467"/>
              <a:gd name="connsiteY93" fmla="*/ 857250 h 2143125"/>
              <a:gd name="connsiteX94" fmla="*/ 4754342 w 4992467"/>
              <a:gd name="connsiteY94" fmla="*/ 876300 h 2143125"/>
              <a:gd name="connsiteX95" fmla="*/ 4782917 w 4992467"/>
              <a:gd name="connsiteY95" fmla="*/ 885825 h 2143125"/>
              <a:gd name="connsiteX96" fmla="*/ 4849592 w 4992467"/>
              <a:gd name="connsiteY96" fmla="*/ 904875 h 2143125"/>
              <a:gd name="connsiteX97" fmla="*/ 4878167 w 4992467"/>
              <a:gd name="connsiteY97" fmla="*/ 923925 h 2143125"/>
              <a:gd name="connsiteX98" fmla="*/ 4906742 w 4992467"/>
              <a:gd name="connsiteY98" fmla="*/ 933450 h 2143125"/>
              <a:gd name="connsiteX99" fmla="*/ 4963892 w 4992467"/>
              <a:gd name="connsiteY99" fmla="*/ 971550 h 2143125"/>
              <a:gd name="connsiteX100" fmla="*/ 4992467 w 4992467"/>
              <a:gd name="connsiteY100" fmla="*/ 1008111 h 2143125"/>
              <a:gd name="connsiteX101" fmla="*/ 4220942 w 4992467"/>
              <a:gd name="connsiteY101" fmla="*/ 2038350 h 2143125"/>
              <a:gd name="connsiteX102" fmla="*/ 4154267 w 4992467"/>
              <a:gd name="connsiteY102" fmla="*/ 2114550 h 2143125"/>
              <a:gd name="connsiteX103" fmla="*/ 4106642 w 4992467"/>
              <a:gd name="connsiteY103" fmla="*/ 2124075 h 2143125"/>
              <a:gd name="connsiteX104" fmla="*/ 3906617 w 4992467"/>
              <a:gd name="connsiteY104" fmla="*/ 2143125 h 2143125"/>
              <a:gd name="connsiteX105" fmla="*/ 3458942 w 4992467"/>
              <a:gd name="connsiteY105" fmla="*/ 2124075 h 2143125"/>
              <a:gd name="connsiteX106" fmla="*/ 3344642 w 4992467"/>
              <a:gd name="connsiteY106" fmla="*/ 2095500 h 2143125"/>
              <a:gd name="connsiteX107" fmla="*/ 3297017 w 4992467"/>
              <a:gd name="connsiteY107" fmla="*/ 2085975 h 2143125"/>
              <a:gd name="connsiteX108" fmla="*/ 3068417 w 4992467"/>
              <a:gd name="connsiteY108" fmla="*/ 2095500 h 2143125"/>
              <a:gd name="connsiteX109" fmla="*/ 3030317 w 4992467"/>
              <a:gd name="connsiteY109" fmla="*/ 2105025 h 2143125"/>
              <a:gd name="connsiteX110" fmla="*/ 2925542 w 4992467"/>
              <a:gd name="connsiteY110" fmla="*/ 2114550 h 2143125"/>
              <a:gd name="connsiteX111" fmla="*/ 2858867 w 4992467"/>
              <a:gd name="connsiteY111" fmla="*/ 2124075 h 2143125"/>
              <a:gd name="connsiteX112" fmla="*/ 2011142 w 4992467"/>
              <a:gd name="connsiteY112" fmla="*/ 2114550 h 2143125"/>
              <a:gd name="connsiteX113" fmla="*/ 1887317 w 4992467"/>
              <a:gd name="connsiteY113" fmla="*/ 2095500 h 2143125"/>
              <a:gd name="connsiteX114" fmla="*/ 1639667 w 4992467"/>
              <a:gd name="connsiteY114" fmla="*/ 2085975 h 2143125"/>
              <a:gd name="connsiteX115" fmla="*/ 1553942 w 4992467"/>
              <a:gd name="connsiteY115" fmla="*/ 2076450 h 2143125"/>
              <a:gd name="connsiteX116" fmla="*/ 1525367 w 4992467"/>
              <a:gd name="connsiteY116" fmla="*/ 2066925 h 2143125"/>
              <a:gd name="connsiteX117" fmla="*/ 687167 w 4992467"/>
              <a:gd name="connsiteY117" fmla="*/ 2085975 h 2143125"/>
              <a:gd name="connsiteX118" fmla="*/ 620492 w 4992467"/>
              <a:gd name="connsiteY118" fmla="*/ 2076450 h 2143125"/>
              <a:gd name="connsiteX119" fmla="*/ 572867 w 4992467"/>
              <a:gd name="connsiteY11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53767 w 4992467"/>
              <a:gd name="connsiteY17" fmla="*/ 1190625 h 2143125"/>
              <a:gd name="connsiteX18" fmla="*/ 1367 w 4992467"/>
              <a:gd name="connsiteY18" fmla="*/ 809625 h 2143125"/>
              <a:gd name="connsiteX19" fmla="*/ 68042 w 4992467"/>
              <a:gd name="connsiteY19" fmla="*/ 733425 h 2143125"/>
              <a:gd name="connsiteX20" fmla="*/ 96617 w 4992467"/>
              <a:gd name="connsiteY20" fmla="*/ 714375 h 2143125"/>
              <a:gd name="connsiteX21" fmla="*/ 125192 w 4992467"/>
              <a:gd name="connsiteY21" fmla="*/ 695325 h 2143125"/>
              <a:gd name="connsiteX22" fmla="*/ 172817 w 4992467"/>
              <a:gd name="connsiteY22" fmla="*/ 647700 h 2143125"/>
              <a:gd name="connsiteX23" fmla="*/ 201392 w 4992467"/>
              <a:gd name="connsiteY23" fmla="*/ 638175 h 2143125"/>
              <a:gd name="connsiteX24" fmla="*/ 258542 w 4992467"/>
              <a:gd name="connsiteY24" fmla="*/ 600075 h 2143125"/>
              <a:gd name="connsiteX25" fmla="*/ 315692 w 4992467"/>
              <a:gd name="connsiteY25" fmla="*/ 571500 h 2143125"/>
              <a:gd name="connsiteX26" fmla="*/ 344267 w 4992467"/>
              <a:gd name="connsiteY26" fmla="*/ 561975 h 2143125"/>
              <a:gd name="connsiteX27" fmla="*/ 401417 w 4992467"/>
              <a:gd name="connsiteY27" fmla="*/ 523875 h 2143125"/>
              <a:gd name="connsiteX28" fmla="*/ 429992 w 4992467"/>
              <a:gd name="connsiteY28" fmla="*/ 504825 h 2143125"/>
              <a:gd name="connsiteX29" fmla="*/ 458567 w 4992467"/>
              <a:gd name="connsiteY29" fmla="*/ 495300 h 2143125"/>
              <a:gd name="connsiteX30" fmla="*/ 487142 w 4992467"/>
              <a:gd name="connsiteY30" fmla="*/ 476250 h 2143125"/>
              <a:gd name="connsiteX31" fmla="*/ 544292 w 4992467"/>
              <a:gd name="connsiteY31" fmla="*/ 457200 h 2143125"/>
              <a:gd name="connsiteX32" fmla="*/ 649067 w 4992467"/>
              <a:gd name="connsiteY32" fmla="*/ 428625 h 2143125"/>
              <a:gd name="connsiteX33" fmla="*/ 830042 w 4992467"/>
              <a:gd name="connsiteY33" fmla="*/ 409575 h 2143125"/>
              <a:gd name="connsiteX34" fmla="*/ 925292 w 4992467"/>
              <a:gd name="connsiteY34" fmla="*/ 381000 h 2143125"/>
              <a:gd name="connsiteX35" fmla="*/ 953867 w 4992467"/>
              <a:gd name="connsiteY35" fmla="*/ 361950 h 2143125"/>
              <a:gd name="connsiteX36" fmla="*/ 1011017 w 4992467"/>
              <a:gd name="connsiteY36" fmla="*/ 342900 h 2143125"/>
              <a:gd name="connsiteX37" fmla="*/ 1096742 w 4992467"/>
              <a:gd name="connsiteY37" fmla="*/ 304800 h 2143125"/>
              <a:gd name="connsiteX38" fmla="*/ 1182467 w 4992467"/>
              <a:gd name="connsiteY38" fmla="*/ 285750 h 2143125"/>
              <a:gd name="connsiteX39" fmla="*/ 1220567 w 4992467"/>
              <a:gd name="connsiteY39" fmla="*/ 276225 h 2143125"/>
              <a:gd name="connsiteX40" fmla="*/ 1411067 w 4992467"/>
              <a:gd name="connsiteY40" fmla="*/ 266700 h 2143125"/>
              <a:gd name="connsiteX41" fmla="*/ 1458692 w 4992467"/>
              <a:gd name="connsiteY41" fmla="*/ 257175 h 2143125"/>
              <a:gd name="connsiteX42" fmla="*/ 1487267 w 4992467"/>
              <a:gd name="connsiteY42" fmla="*/ 247650 h 2143125"/>
              <a:gd name="connsiteX43" fmla="*/ 1544417 w 4992467"/>
              <a:gd name="connsiteY43" fmla="*/ 238125 h 2143125"/>
              <a:gd name="connsiteX44" fmla="*/ 1658717 w 4992467"/>
              <a:gd name="connsiteY44" fmla="*/ 247650 h 2143125"/>
              <a:gd name="connsiteX45" fmla="*/ 1868267 w 4992467"/>
              <a:gd name="connsiteY45" fmla="*/ 228600 h 2143125"/>
              <a:gd name="connsiteX46" fmla="*/ 1953992 w 4992467"/>
              <a:gd name="connsiteY46" fmla="*/ 200025 h 2143125"/>
              <a:gd name="connsiteX47" fmla="*/ 1982567 w 4992467"/>
              <a:gd name="connsiteY47" fmla="*/ 190500 h 2143125"/>
              <a:gd name="connsiteX48" fmla="*/ 2011142 w 4992467"/>
              <a:gd name="connsiteY48" fmla="*/ 171450 h 2143125"/>
              <a:gd name="connsiteX49" fmla="*/ 2068292 w 4992467"/>
              <a:gd name="connsiteY49" fmla="*/ 152400 h 2143125"/>
              <a:gd name="connsiteX50" fmla="*/ 2154017 w 4992467"/>
              <a:gd name="connsiteY50" fmla="*/ 114300 h 2143125"/>
              <a:gd name="connsiteX51" fmla="*/ 2496917 w 4992467"/>
              <a:gd name="connsiteY51" fmla="*/ 95250 h 2143125"/>
              <a:gd name="connsiteX52" fmla="*/ 2582642 w 4992467"/>
              <a:gd name="connsiteY52" fmla="*/ 66675 h 2143125"/>
              <a:gd name="connsiteX53" fmla="*/ 2611217 w 4992467"/>
              <a:gd name="connsiteY53" fmla="*/ 57150 h 2143125"/>
              <a:gd name="connsiteX54" fmla="*/ 2639792 w 4992467"/>
              <a:gd name="connsiteY54" fmla="*/ 38100 h 2143125"/>
              <a:gd name="connsiteX55" fmla="*/ 2696942 w 4992467"/>
              <a:gd name="connsiteY55" fmla="*/ 19050 h 2143125"/>
              <a:gd name="connsiteX56" fmla="*/ 2763617 w 4992467"/>
              <a:gd name="connsiteY56" fmla="*/ 0 h 2143125"/>
              <a:gd name="connsiteX57" fmla="*/ 2982692 w 4992467"/>
              <a:gd name="connsiteY57" fmla="*/ 9525 h 2143125"/>
              <a:gd name="connsiteX58" fmla="*/ 3039842 w 4992467"/>
              <a:gd name="connsiteY58" fmla="*/ 28575 h 2143125"/>
              <a:gd name="connsiteX59" fmla="*/ 3077942 w 4992467"/>
              <a:gd name="connsiteY59" fmla="*/ 38100 h 2143125"/>
              <a:gd name="connsiteX60" fmla="*/ 3135092 w 4992467"/>
              <a:gd name="connsiteY60" fmla="*/ 57150 h 2143125"/>
              <a:gd name="connsiteX61" fmla="*/ 3192242 w 4992467"/>
              <a:gd name="connsiteY61" fmla="*/ 76200 h 2143125"/>
              <a:gd name="connsiteX62" fmla="*/ 3220817 w 4992467"/>
              <a:gd name="connsiteY62" fmla="*/ 85725 h 2143125"/>
              <a:gd name="connsiteX63" fmla="*/ 3249392 w 4992467"/>
              <a:gd name="connsiteY63" fmla="*/ 95250 h 2143125"/>
              <a:gd name="connsiteX64" fmla="*/ 3363692 w 4992467"/>
              <a:gd name="connsiteY64" fmla="*/ 104775 h 2143125"/>
              <a:gd name="connsiteX65" fmla="*/ 3420842 w 4992467"/>
              <a:gd name="connsiteY65" fmla="*/ 133350 h 2143125"/>
              <a:gd name="connsiteX66" fmla="*/ 3449417 w 4992467"/>
              <a:gd name="connsiteY66" fmla="*/ 161925 h 2143125"/>
              <a:gd name="connsiteX67" fmla="*/ 3506567 w 4992467"/>
              <a:gd name="connsiteY67" fmla="*/ 200025 h 2143125"/>
              <a:gd name="connsiteX68" fmla="*/ 3535142 w 4992467"/>
              <a:gd name="connsiteY68" fmla="*/ 219075 h 2143125"/>
              <a:gd name="connsiteX69" fmla="*/ 3563717 w 4992467"/>
              <a:gd name="connsiteY69" fmla="*/ 247650 h 2143125"/>
              <a:gd name="connsiteX70" fmla="*/ 3620867 w 4992467"/>
              <a:gd name="connsiteY70" fmla="*/ 266700 h 2143125"/>
              <a:gd name="connsiteX71" fmla="*/ 3678017 w 4992467"/>
              <a:gd name="connsiteY71" fmla="*/ 295275 h 2143125"/>
              <a:gd name="connsiteX72" fmla="*/ 3706592 w 4992467"/>
              <a:gd name="connsiteY72" fmla="*/ 314325 h 2143125"/>
              <a:gd name="connsiteX73" fmla="*/ 3744692 w 4992467"/>
              <a:gd name="connsiteY73" fmla="*/ 323850 h 2143125"/>
              <a:gd name="connsiteX74" fmla="*/ 3887567 w 4992467"/>
              <a:gd name="connsiteY74" fmla="*/ 342900 h 2143125"/>
              <a:gd name="connsiteX75" fmla="*/ 3944717 w 4992467"/>
              <a:gd name="connsiteY75" fmla="*/ 361950 h 2143125"/>
              <a:gd name="connsiteX76" fmla="*/ 3973292 w 4992467"/>
              <a:gd name="connsiteY76" fmla="*/ 371475 h 2143125"/>
              <a:gd name="connsiteX77" fmla="*/ 4030442 w 4992467"/>
              <a:gd name="connsiteY77" fmla="*/ 419100 h 2143125"/>
              <a:gd name="connsiteX78" fmla="*/ 4087592 w 4992467"/>
              <a:gd name="connsiteY78" fmla="*/ 457200 h 2143125"/>
              <a:gd name="connsiteX79" fmla="*/ 4116167 w 4992467"/>
              <a:gd name="connsiteY79" fmla="*/ 476250 h 2143125"/>
              <a:gd name="connsiteX80" fmla="*/ 4173317 w 4992467"/>
              <a:gd name="connsiteY80" fmla="*/ 514350 h 2143125"/>
              <a:gd name="connsiteX81" fmla="*/ 4201892 w 4992467"/>
              <a:gd name="connsiteY81" fmla="*/ 533400 h 2143125"/>
              <a:gd name="connsiteX82" fmla="*/ 4230467 w 4992467"/>
              <a:gd name="connsiteY82" fmla="*/ 542925 h 2143125"/>
              <a:gd name="connsiteX83" fmla="*/ 4259042 w 4992467"/>
              <a:gd name="connsiteY83" fmla="*/ 571500 h 2143125"/>
              <a:gd name="connsiteX84" fmla="*/ 4316192 w 4992467"/>
              <a:gd name="connsiteY84" fmla="*/ 600075 h 2143125"/>
              <a:gd name="connsiteX85" fmla="*/ 4344767 w 4992467"/>
              <a:gd name="connsiteY85" fmla="*/ 628650 h 2143125"/>
              <a:gd name="connsiteX86" fmla="*/ 4373342 w 4992467"/>
              <a:gd name="connsiteY86" fmla="*/ 638175 h 2143125"/>
              <a:gd name="connsiteX87" fmla="*/ 4459067 w 4992467"/>
              <a:gd name="connsiteY87" fmla="*/ 695325 h 2143125"/>
              <a:gd name="connsiteX88" fmla="*/ 4487642 w 4992467"/>
              <a:gd name="connsiteY88" fmla="*/ 714375 h 2143125"/>
              <a:gd name="connsiteX89" fmla="*/ 4516217 w 4992467"/>
              <a:gd name="connsiteY89" fmla="*/ 733425 h 2143125"/>
              <a:gd name="connsiteX90" fmla="*/ 4601942 w 4992467"/>
              <a:gd name="connsiteY90" fmla="*/ 809625 h 2143125"/>
              <a:gd name="connsiteX91" fmla="*/ 4630517 w 4992467"/>
              <a:gd name="connsiteY91" fmla="*/ 819150 h 2143125"/>
              <a:gd name="connsiteX92" fmla="*/ 4687667 w 4992467"/>
              <a:gd name="connsiteY92" fmla="*/ 857250 h 2143125"/>
              <a:gd name="connsiteX93" fmla="*/ 4754342 w 4992467"/>
              <a:gd name="connsiteY93" fmla="*/ 876300 h 2143125"/>
              <a:gd name="connsiteX94" fmla="*/ 4782917 w 4992467"/>
              <a:gd name="connsiteY94" fmla="*/ 885825 h 2143125"/>
              <a:gd name="connsiteX95" fmla="*/ 4849592 w 4992467"/>
              <a:gd name="connsiteY95" fmla="*/ 904875 h 2143125"/>
              <a:gd name="connsiteX96" fmla="*/ 4878167 w 4992467"/>
              <a:gd name="connsiteY96" fmla="*/ 923925 h 2143125"/>
              <a:gd name="connsiteX97" fmla="*/ 4906742 w 4992467"/>
              <a:gd name="connsiteY97" fmla="*/ 933450 h 2143125"/>
              <a:gd name="connsiteX98" fmla="*/ 4963892 w 4992467"/>
              <a:gd name="connsiteY98" fmla="*/ 971550 h 2143125"/>
              <a:gd name="connsiteX99" fmla="*/ 4992467 w 4992467"/>
              <a:gd name="connsiteY99" fmla="*/ 1008111 h 2143125"/>
              <a:gd name="connsiteX100" fmla="*/ 4220942 w 4992467"/>
              <a:gd name="connsiteY100" fmla="*/ 2038350 h 2143125"/>
              <a:gd name="connsiteX101" fmla="*/ 4154267 w 4992467"/>
              <a:gd name="connsiteY101" fmla="*/ 2114550 h 2143125"/>
              <a:gd name="connsiteX102" fmla="*/ 4106642 w 4992467"/>
              <a:gd name="connsiteY102" fmla="*/ 2124075 h 2143125"/>
              <a:gd name="connsiteX103" fmla="*/ 3906617 w 4992467"/>
              <a:gd name="connsiteY103" fmla="*/ 2143125 h 2143125"/>
              <a:gd name="connsiteX104" fmla="*/ 3458942 w 4992467"/>
              <a:gd name="connsiteY104" fmla="*/ 2124075 h 2143125"/>
              <a:gd name="connsiteX105" fmla="*/ 3344642 w 4992467"/>
              <a:gd name="connsiteY105" fmla="*/ 2095500 h 2143125"/>
              <a:gd name="connsiteX106" fmla="*/ 3297017 w 4992467"/>
              <a:gd name="connsiteY106" fmla="*/ 2085975 h 2143125"/>
              <a:gd name="connsiteX107" fmla="*/ 3068417 w 4992467"/>
              <a:gd name="connsiteY107" fmla="*/ 2095500 h 2143125"/>
              <a:gd name="connsiteX108" fmla="*/ 3030317 w 4992467"/>
              <a:gd name="connsiteY108" fmla="*/ 2105025 h 2143125"/>
              <a:gd name="connsiteX109" fmla="*/ 2925542 w 4992467"/>
              <a:gd name="connsiteY109" fmla="*/ 2114550 h 2143125"/>
              <a:gd name="connsiteX110" fmla="*/ 2858867 w 4992467"/>
              <a:gd name="connsiteY110" fmla="*/ 2124075 h 2143125"/>
              <a:gd name="connsiteX111" fmla="*/ 2011142 w 4992467"/>
              <a:gd name="connsiteY111" fmla="*/ 2114550 h 2143125"/>
              <a:gd name="connsiteX112" fmla="*/ 1887317 w 4992467"/>
              <a:gd name="connsiteY112" fmla="*/ 2095500 h 2143125"/>
              <a:gd name="connsiteX113" fmla="*/ 1639667 w 4992467"/>
              <a:gd name="connsiteY113" fmla="*/ 2085975 h 2143125"/>
              <a:gd name="connsiteX114" fmla="*/ 1553942 w 4992467"/>
              <a:gd name="connsiteY114" fmla="*/ 2076450 h 2143125"/>
              <a:gd name="connsiteX115" fmla="*/ 1525367 w 4992467"/>
              <a:gd name="connsiteY115" fmla="*/ 2066925 h 2143125"/>
              <a:gd name="connsiteX116" fmla="*/ 687167 w 4992467"/>
              <a:gd name="connsiteY116" fmla="*/ 2085975 h 2143125"/>
              <a:gd name="connsiteX117" fmla="*/ 620492 w 4992467"/>
              <a:gd name="connsiteY117" fmla="*/ 2076450 h 2143125"/>
              <a:gd name="connsiteX118" fmla="*/ 572867 w 4992467"/>
              <a:gd name="connsiteY11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72817 w 4992467"/>
              <a:gd name="connsiteY16" fmla="*/ 1247775 h 2143125"/>
              <a:gd name="connsiteX17" fmla="*/ 1367 w 4992467"/>
              <a:gd name="connsiteY17" fmla="*/ 809625 h 2143125"/>
              <a:gd name="connsiteX18" fmla="*/ 68042 w 4992467"/>
              <a:gd name="connsiteY18" fmla="*/ 733425 h 2143125"/>
              <a:gd name="connsiteX19" fmla="*/ 96617 w 4992467"/>
              <a:gd name="connsiteY19" fmla="*/ 714375 h 2143125"/>
              <a:gd name="connsiteX20" fmla="*/ 125192 w 4992467"/>
              <a:gd name="connsiteY20" fmla="*/ 695325 h 2143125"/>
              <a:gd name="connsiteX21" fmla="*/ 172817 w 4992467"/>
              <a:gd name="connsiteY21" fmla="*/ 647700 h 2143125"/>
              <a:gd name="connsiteX22" fmla="*/ 201392 w 4992467"/>
              <a:gd name="connsiteY22" fmla="*/ 638175 h 2143125"/>
              <a:gd name="connsiteX23" fmla="*/ 258542 w 4992467"/>
              <a:gd name="connsiteY23" fmla="*/ 600075 h 2143125"/>
              <a:gd name="connsiteX24" fmla="*/ 315692 w 4992467"/>
              <a:gd name="connsiteY24" fmla="*/ 571500 h 2143125"/>
              <a:gd name="connsiteX25" fmla="*/ 344267 w 4992467"/>
              <a:gd name="connsiteY25" fmla="*/ 561975 h 2143125"/>
              <a:gd name="connsiteX26" fmla="*/ 401417 w 4992467"/>
              <a:gd name="connsiteY26" fmla="*/ 523875 h 2143125"/>
              <a:gd name="connsiteX27" fmla="*/ 429992 w 4992467"/>
              <a:gd name="connsiteY27" fmla="*/ 504825 h 2143125"/>
              <a:gd name="connsiteX28" fmla="*/ 458567 w 4992467"/>
              <a:gd name="connsiteY28" fmla="*/ 495300 h 2143125"/>
              <a:gd name="connsiteX29" fmla="*/ 487142 w 4992467"/>
              <a:gd name="connsiteY29" fmla="*/ 476250 h 2143125"/>
              <a:gd name="connsiteX30" fmla="*/ 544292 w 4992467"/>
              <a:gd name="connsiteY30" fmla="*/ 457200 h 2143125"/>
              <a:gd name="connsiteX31" fmla="*/ 649067 w 4992467"/>
              <a:gd name="connsiteY31" fmla="*/ 428625 h 2143125"/>
              <a:gd name="connsiteX32" fmla="*/ 830042 w 4992467"/>
              <a:gd name="connsiteY32" fmla="*/ 409575 h 2143125"/>
              <a:gd name="connsiteX33" fmla="*/ 925292 w 4992467"/>
              <a:gd name="connsiteY33" fmla="*/ 381000 h 2143125"/>
              <a:gd name="connsiteX34" fmla="*/ 953867 w 4992467"/>
              <a:gd name="connsiteY34" fmla="*/ 361950 h 2143125"/>
              <a:gd name="connsiteX35" fmla="*/ 1011017 w 4992467"/>
              <a:gd name="connsiteY35" fmla="*/ 342900 h 2143125"/>
              <a:gd name="connsiteX36" fmla="*/ 1096742 w 4992467"/>
              <a:gd name="connsiteY36" fmla="*/ 304800 h 2143125"/>
              <a:gd name="connsiteX37" fmla="*/ 1182467 w 4992467"/>
              <a:gd name="connsiteY37" fmla="*/ 285750 h 2143125"/>
              <a:gd name="connsiteX38" fmla="*/ 1220567 w 4992467"/>
              <a:gd name="connsiteY38" fmla="*/ 276225 h 2143125"/>
              <a:gd name="connsiteX39" fmla="*/ 1411067 w 4992467"/>
              <a:gd name="connsiteY39" fmla="*/ 266700 h 2143125"/>
              <a:gd name="connsiteX40" fmla="*/ 1458692 w 4992467"/>
              <a:gd name="connsiteY40" fmla="*/ 257175 h 2143125"/>
              <a:gd name="connsiteX41" fmla="*/ 1487267 w 4992467"/>
              <a:gd name="connsiteY41" fmla="*/ 247650 h 2143125"/>
              <a:gd name="connsiteX42" fmla="*/ 1544417 w 4992467"/>
              <a:gd name="connsiteY42" fmla="*/ 238125 h 2143125"/>
              <a:gd name="connsiteX43" fmla="*/ 1658717 w 4992467"/>
              <a:gd name="connsiteY43" fmla="*/ 247650 h 2143125"/>
              <a:gd name="connsiteX44" fmla="*/ 1868267 w 4992467"/>
              <a:gd name="connsiteY44" fmla="*/ 228600 h 2143125"/>
              <a:gd name="connsiteX45" fmla="*/ 1953992 w 4992467"/>
              <a:gd name="connsiteY45" fmla="*/ 200025 h 2143125"/>
              <a:gd name="connsiteX46" fmla="*/ 1982567 w 4992467"/>
              <a:gd name="connsiteY46" fmla="*/ 190500 h 2143125"/>
              <a:gd name="connsiteX47" fmla="*/ 2011142 w 4992467"/>
              <a:gd name="connsiteY47" fmla="*/ 171450 h 2143125"/>
              <a:gd name="connsiteX48" fmla="*/ 2068292 w 4992467"/>
              <a:gd name="connsiteY48" fmla="*/ 152400 h 2143125"/>
              <a:gd name="connsiteX49" fmla="*/ 2154017 w 4992467"/>
              <a:gd name="connsiteY49" fmla="*/ 114300 h 2143125"/>
              <a:gd name="connsiteX50" fmla="*/ 2496917 w 4992467"/>
              <a:gd name="connsiteY50" fmla="*/ 95250 h 2143125"/>
              <a:gd name="connsiteX51" fmla="*/ 2582642 w 4992467"/>
              <a:gd name="connsiteY51" fmla="*/ 66675 h 2143125"/>
              <a:gd name="connsiteX52" fmla="*/ 2611217 w 4992467"/>
              <a:gd name="connsiteY52" fmla="*/ 57150 h 2143125"/>
              <a:gd name="connsiteX53" fmla="*/ 2639792 w 4992467"/>
              <a:gd name="connsiteY53" fmla="*/ 38100 h 2143125"/>
              <a:gd name="connsiteX54" fmla="*/ 2696942 w 4992467"/>
              <a:gd name="connsiteY54" fmla="*/ 19050 h 2143125"/>
              <a:gd name="connsiteX55" fmla="*/ 2763617 w 4992467"/>
              <a:gd name="connsiteY55" fmla="*/ 0 h 2143125"/>
              <a:gd name="connsiteX56" fmla="*/ 2982692 w 4992467"/>
              <a:gd name="connsiteY56" fmla="*/ 9525 h 2143125"/>
              <a:gd name="connsiteX57" fmla="*/ 3039842 w 4992467"/>
              <a:gd name="connsiteY57" fmla="*/ 28575 h 2143125"/>
              <a:gd name="connsiteX58" fmla="*/ 3077942 w 4992467"/>
              <a:gd name="connsiteY58" fmla="*/ 38100 h 2143125"/>
              <a:gd name="connsiteX59" fmla="*/ 3135092 w 4992467"/>
              <a:gd name="connsiteY59" fmla="*/ 57150 h 2143125"/>
              <a:gd name="connsiteX60" fmla="*/ 3192242 w 4992467"/>
              <a:gd name="connsiteY60" fmla="*/ 76200 h 2143125"/>
              <a:gd name="connsiteX61" fmla="*/ 3220817 w 4992467"/>
              <a:gd name="connsiteY61" fmla="*/ 85725 h 2143125"/>
              <a:gd name="connsiteX62" fmla="*/ 3249392 w 4992467"/>
              <a:gd name="connsiteY62" fmla="*/ 95250 h 2143125"/>
              <a:gd name="connsiteX63" fmla="*/ 3363692 w 4992467"/>
              <a:gd name="connsiteY63" fmla="*/ 104775 h 2143125"/>
              <a:gd name="connsiteX64" fmla="*/ 3420842 w 4992467"/>
              <a:gd name="connsiteY64" fmla="*/ 133350 h 2143125"/>
              <a:gd name="connsiteX65" fmla="*/ 3449417 w 4992467"/>
              <a:gd name="connsiteY65" fmla="*/ 161925 h 2143125"/>
              <a:gd name="connsiteX66" fmla="*/ 3506567 w 4992467"/>
              <a:gd name="connsiteY66" fmla="*/ 200025 h 2143125"/>
              <a:gd name="connsiteX67" fmla="*/ 3535142 w 4992467"/>
              <a:gd name="connsiteY67" fmla="*/ 219075 h 2143125"/>
              <a:gd name="connsiteX68" fmla="*/ 3563717 w 4992467"/>
              <a:gd name="connsiteY68" fmla="*/ 247650 h 2143125"/>
              <a:gd name="connsiteX69" fmla="*/ 3620867 w 4992467"/>
              <a:gd name="connsiteY69" fmla="*/ 266700 h 2143125"/>
              <a:gd name="connsiteX70" fmla="*/ 3678017 w 4992467"/>
              <a:gd name="connsiteY70" fmla="*/ 295275 h 2143125"/>
              <a:gd name="connsiteX71" fmla="*/ 3706592 w 4992467"/>
              <a:gd name="connsiteY71" fmla="*/ 314325 h 2143125"/>
              <a:gd name="connsiteX72" fmla="*/ 3744692 w 4992467"/>
              <a:gd name="connsiteY72" fmla="*/ 323850 h 2143125"/>
              <a:gd name="connsiteX73" fmla="*/ 3887567 w 4992467"/>
              <a:gd name="connsiteY73" fmla="*/ 342900 h 2143125"/>
              <a:gd name="connsiteX74" fmla="*/ 3944717 w 4992467"/>
              <a:gd name="connsiteY74" fmla="*/ 361950 h 2143125"/>
              <a:gd name="connsiteX75" fmla="*/ 3973292 w 4992467"/>
              <a:gd name="connsiteY75" fmla="*/ 371475 h 2143125"/>
              <a:gd name="connsiteX76" fmla="*/ 4030442 w 4992467"/>
              <a:gd name="connsiteY76" fmla="*/ 419100 h 2143125"/>
              <a:gd name="connsiteX77" fmla="*/ 4087592 w 4992467"/>
              <a:gd name="connsiteY77" fmla="*/ 457200 h 2143125"/>
              <a:gd name="connsiteX78" fmla="*/ 4116167 w 4992467"/>
              <a:gd name="connsiteY78" fmla="*/ 476250 h 2143125"/>
              <a:gd name="connsiteX79" fmla="*/ 4173317 w 4992467"/>
              <a:gd name="connsiteY79" fmla="*/ 514350 h 2143125"/>
              <a:gd name="connsiteX80" fmla="*/ 4201892 w 4992467"/>
              <a:gd name="connsiteY80" fmla="*/ 533400 h 2143125"/>
              <a:gd name="connsiteX81" fmla="*/ 4230467 w 4992467"/>
              <a:gd name="connsiteY81" fmla="*/ 542925 h 2143125"/>
              <a:gd name="connsiteX82" fmla="*/ 4259042 w 4992467"/>
              <a:gd name="connsiteY82" fmla="*/ 571500 h 2143125"/>
              <a:gd name="connsiteX83" fmla="*/ 4316192 w 4992467"/>
              <a:gd name="connsiteY83" fmla="*/ 600075 h 2143125"/>
              <a:gd name="connsiteX84" fmla="*/ 4344767 w 4992467"/>
              <a:gd name="connsiteY84" fmla="*/ 628650 h 2143125"/>
              <a:gd name="connsiteX85" fmla="*/ 4373342 w 4992467"/>
              <a:gd name="connsiteY85" fmla="*/ 638175 h 2143125"/>
              <a:gd name="connsiteX86" fmla="*/ 4459067 w 4992467"/>
              <a:gd name="connsiteY86" fmla="*/ 695325 h 2143125"/>
              <a:gd name="connsiteX87" fmla="*/ 4487642 w 4992467"/>
              <a:gd name="connsiteY87" fmla="*/ 714375 h 2143125"/>
              <a:gd name="connsiteX88" fmla="*/ 4516217 w 4992467"/>
              <a:gd name="connsiteY88" fmla="*/ 733425 h 2143125"/>
              <a:gd name="connsiteX89" fmla="*/ 4601942 w 4992467"/>
              <a:gd name="connsiteY89" fmla="*/ 809625 h 2143125"/>
              <a:gd name="connsiteX90" fmla="*/ 4630517 w 4992467"/>
              <a:gd name="connsiteY90" fmla="*/ 819150 h 2143125"/>
              <a:gd name="connsiteX91" fmla="*/ 4687667 w 4992467"/>
              <a:gd name="connsiteY91" fmla="*/ 857250 h 2143125"/>
              <a:gd name="connsiteX92" fmla="*/ 4754342 w 4992467"/>
              <a:gd name="connsiteY92" fmla="*/ 876300 h 2143125"/>
              <a:gd name="connsiteX93" fmla="*/ 4782917 w 4992467"/>
              <a:gd name="connsiteY93" fmla="*/ 885825 h 2143125"/>
              <a:gd name="connsiteX94" fmla="*/ 4849592 w 4992467"/>
              <a:gd name="connsiteY94" fmla="*/ 904875 h 2143125"/>
              <a:gd name="connsiteX95" fmla="*/ 4878167 w 4992467"/>
              <a:gd name="connsiteY95" fmla="*/ 923925 h 2143125"/>
              <a:gd name="connsiteX96" fmla="*/ 4906742 w 4992467"/>
              <a:gd name="connsiteY96" fmla="*/ 933450 h 2143125"/>
              <a:gd name="connsiteX97" fmla="*/ 4963892 w 4992467"/>
              <a:gd name="connsiteY97" fmla="*/ 971550 h 2143125"/>
              <a:gd name="connsiteX98" fmla="*/ 4992467 w 4992467"/>
              <a:gd name="connsiteY98" fmla="*/ 1008111 h 2143125"/>
              <a:gd name="connsiteX99" fmla="*/ 4220942 w 4992467"/>
              <a:gd name="connsiteY99" fmla="*/ 2038350 h 2143125"/>
              <a:gd name="connsiteX100" fmla="*/ 4154267 w 4992467"/>
              <a:gd name="connsiteY100" fmla="*/ 2114550 h 2143125"/>
              <a:gd name="connsiteX101" fmla="*/ 4106642 w 4992467"/>
              <a:gd name="connsiteY101" fmla="*/ 2124075 h 2143125"/>
              <a:gd name="connsiteX102" fmla="*/ 3906617 w 4992467"/>
              <a:gd name="connsiteY102" fmla="*/ 2143125 h 2143125"/>
              <a:gd name="connsiteX103" fmla="*/ 3458942 w 4992467"/>
              <a:gd name="connsiteY103" fmla="*/ 2124075 h 2143125"/>
              <a:gd name="connsiteX104" fmla="*/ 3344642 w 4992467"/>
              <a:gd name="connsiteY104" fmla="*/ 2095500 h 2143125"/>
              <a:gd name="connsiteX105" fmla="*/ 3297017 w 4992467"/>
              <a:gd name="connsiteY105" fmla="*/ 2085975 h 2143125"/>
              <a:gd name="connsiteX106" fmla="*/ 3068417 w 4992467"/>
              <a:gd name="connsiteY106" fmla="*/ 2095500 h 2143125"/>
              <a:gd name="connsiteX107" fmla="*/ 3030317 w 4992467"/>
              <a:gd name="connsiteY107" fmla="*/ 2105025 h 2143125"/>
              <a:gd name="connsiteX108" fmla="*/ 2925542 w 4992467"/>
              <a:gd name="connsiteY108" fmla="*/ 2114550 h 2143125"/>
              <a:gd name="connsiteX109" fmla="*/ 2858867 w 4992467"/>
              <a:gd name="connsiteY109" fmla="*/ 2124075 h 2143125"/>
              <a:gd name="connsiteX110" fmla="*/ 2011142 w 4992467"/>
              <a:gd name="connsiteY110" fmla="*/ 2114550 h 2143125"/>
              <a:gd name="connsiteX111" fmla="*/ 1887317 w 4992467"/>
              <a:gd name="connsiteY111" fmla="*/ 2095500 h 2143125"/>
              <a:gd name="connsiteX112" fmla="*/ 1639667 w 4992467"/>
              <a:gd name="connsiteY112" fmla="*/ 2085975 h 2143125"/>
              <a:gd name="connsiteX113" fmla="*/ 1553942 w 4992467"/>
              <a:gd name="connsiteY113" fmla="*/ 2076450 h 2143125"/>
              <a:gd name="connsiteX114" fmla="*/ 1525367 w 4992467"/>
              <a:gd name="connsiteY114" fmla="*/ 2066925 h 2143125"/>
              <a:gd name="connsiteX115" fmla="*/ 687167 w 4992467"/>
              <a:gd name="connsiteY115" fmla="*/ 2085975 h 2143125"/>
              <a:gd name="connsiteX116" fmla="*/ 620492 w 4992467"/>
              <a:gd name="connsiteY116" fmla="*/ 2076450 h 2143125"/>
              <a:gd name="connsiteX117" fmla="*/ 572867 w 4992467"/>
              <a:gd name="connsiteY11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91867 w 4992467"/>
              <a:gd name="connsiteY15" fmla="*/ 1304925 h 2143125"/>
              <a:gd name="connsiteX16" fmla="*/ 1367 w 4992467"/>
              <a:gd name="connsiteY16" fmla="*/ 809625 h 2143125"/>
              <a:gd name="connsiteX17" fmla="*/ 68042 w 4992467"/>
              <a:gd name="connsiteY17" fmla="*/ 733425 h 2143125"/>
              <a:gd name="connsiteX18" fmla="*/ 96617 w 4992467"/>
              <a:gd name="connsiteY18" fmla="*/ 714375 h 2143125"/>
              <a:gd name="connsiteX19" fmla="*/ 125192 w 4992467"/>
              <a:gd name="connsiteY19" fmla="*/ 695325 h 2143125"/>
              <a:gd name="connsiteX20" fmla="*/ 172817 w 4992467"/>
              <a:gd name="connsiteY20" fmla="*/ 647700 h 2143125"/>
              <a:gd name="connsiteX21" fmla="*/ 201392 w 4992467"/>
              <a:gd name="connsiteY21" fmla="*/ 638175 h 2143125"/>
              <a:gd name="connsiteX22" fmla="*/ 258542 w 4992467"/>
              <a:gd name="connsiteY22" fmla="*/ 600075 h 2143125"/>
              <a:gd name="connsiteX23" fmla="*/ 315692 w 4992467"/>
              <a:gd name="connsiteY23" fmla="*/ 571500 h 2143125"/>
              <a:gd name="connsiteX24" fmla="*/ 344267 w 4992467"/>
              <a:gd name="connsiteY24" fmla="*/ 561975 h 2143125"/>
              <a:gd name="connsiteX25" fmla="*/ 401417 w 4992467"/>
              <a:gd name="connsiteY25" fmla="*/ 523875 h 2143125"/>
              <a:gd name="connsiteX26" fmla="*/ 429992 w 4992467"/>
              <a:gd name="connsiteY26" fmla="*/ 504825 h 2143125"/>
              <a:gd name="connsiteX27" fmla="*/ 458567 w 4992467"/>
              <a:gd name="connsiteY27" fmla="*/ 495300 h 2143125"/>
              <a:gd name="connsiteX28" fmla="*/ 487142 w 4992467"/>
              <a:gd name="connsiteY28" fmla="*/ 476250 h 2143125"/>
              <a:gd name="connsiteX29" fmla="*/ 544292 w 4992467"/>
              <a:gd name="connsiteY29" fmla="*/ 457200 h 2143125"/>
              <a:gd name="connsiteX30" fmla="*/ 649067 w 4992467"/>
              <a:gd name="connsiteY30" fmla="*/ 428625 h 2143125"/>
              <a:gd name="connsiteX31" fmla="*/ 830042 w 4992467"/>
              <a:gd name="connsiteY31" fmla="*/ 409575 h 2143125"/>
              <a:gd name="connsiteX32" fmla="*/ 925292 w 4992467"/>
              <a:gd name="connsiteY32" fmla="*/ 381000 h 2143125"/>
              <a:gd name="connsiteX33" fmla="*/ 953867 w 4992467"/>
              <a:gd name="connsiteY33" fmla="*/ 361950 h 2143125"/>
              <a:gd name="connsiteX34" fmla="*/ 1011017 w 4992467"/>
              <a:gd name="connsiteY34" fmla="*/ 342900 h 2143125"/>
              <a:gd name="connsiteX35" fmla="*/ 1096742 w 4992467"/>
              <a:gd name="connsiteY35" fmla="*/ 304800 h 2143125"/>
              <a:gd name="connsiteX36" fmla="*/ 1182467 w 4992467"/>
              <a:gd name="connsiteY36" fmla="*/ 285750 h 2143125"/>
              <a:gd name="connsiteX37" fmla="*/ 1220567 w 4992467"/>
              <a:gd name="connsiteY37" fmla="*/ 276225 h 2143125"/>
              <a:gd name="connsiteX38" fmla="*/ 1411067 w 4992467"/>
              <a:gd name="connsiteY38" fmla="*/ 266700 h 2143125"/>
              <a:gd name="connsiteX39" fmla="*/ 1458692 w 4992467"/>
              <a:gd name="connsiteY39" fmla="*/ 257175 h 2143125"/>
              <a:gd name="connsiteX40" fmla="*/ 1487267 w 4992467"/>
              <a:gd name="connsiteY40" fmla="*/ 247650 h 2143125"/>
              <a:gd name="connsiteX41" fmla="*/ 1544417 w 4992467"/>
              <a:gd name="connsiteY41" fmla="*/ 238125 h 2143125"/>
              <a:gd name="connsiteX42" fmla="*/ 1658717 w 4992467"/>
              <a:gd name="connsiteY42" fmla="*/ 247650 h 2143125"/>
              <a:gd name="connsiteX43" fmla="*/ 1868267 w 4992467"/>
              <a:gd name="connsiteY43" fmla="*/ 228600 h 2143125"/>
              <a:gd name="connsiteX44" fmla="*/ 1953992 w 4992467"/>
              <a:gd name="connsiteY44" fmla="*/ 200025 h 2143125"/>
              <a:gd name="connsiteX45" fmla="*/ 1982567 w 4992467"/>
              <a:gd name="connsiteY45" fmla="*/ 190500 h 2143125"/>
              <a:gd name="connsiteX46" fmla="*/ 2011142 w 4992467"/>
              <a:gd name="connsiteY46" fmla="*/ 171450 h 2143125"/>
              <a:gd name="connsiteX47" fmla="*/ 2068292 w 4992467"/>
              <a:gd name="connsiteY47" fmla="*/ 152400 h 2143125"/>
              <a:gd name="connsiteX48" fmla="*/ 2154017 w 4992467"/>
              <a:gd name="connsiteY48" fmla="*/ 114300 h 2143125"/>
              <a:gd name="connsiteX49" fmla="*/ 2496917 w 4992467"/>
              <a:gd name="connsiteY49" fmla="*/ 95250 h 2143125"/>
              <a:gd name="connsiteX50" fmla="*/ 2582642 w 4992467"/>
              <a:gd name="connsiteY50" fmla="*/ 66675 h 2143125"/>
              <a:gd name="connsiteX51" fmla="*/ 2611217 w 4992467"/>
              <a:gd name="connsiteY51" fmla="*/ 57150 h 2143125"/>
              <a:gd name="connsiteX52" fmla="*/ 2639792 w 4992467"/>
              <a:gd name="connsiteY52" fmla="*/ 38100 h 2143125"/>
              <a:gd name="connsiteX53" fmla="*/ 2696942 w 4992467"/>
              <a:gd name="connsiteY53" fmla="*/ 19050 h 2143125"/>
              <a:gd name="connsiteX54" fmla="*/ 2763617 w 4992467"/>
              <a:gd name="connsiteY54" fmla="*/ 0 h 2143125"/>
              <a:gd name="connsiteX55" fmla="*/ 2982692 w 4992467"/>
              <a:gd name="connsiteY55" fmla="*/ 9525 h 2143125"/>
              <a:gd name="connsiteX56" fmla="*/ 3039842 w 4992467"/>
              <a:gd name="connsiteY56" fmla="*/ 28575 h 2143125"/>
              <a:gd name="connsiteX57" fmla="*/ 3077942 w 4992467"/>
              <a:gd name="connsiteY57" fmla="*/ 38100 h 2143125"/>
              <a:gd name="connsiteX58" fmla="*/ 3135092 w 4992467"/>
              <a:gd name="connsiteY58" fmla="*/ 57150 h 2143125"/>
              <a:gd name="connsiteX59" fmla="*/ 3192242 w 4992467"/>
              <a:gd name="connsiteY59" fmla="*/ 76200 h 2143125"/>
              <a:gd name="connsiteX60" fmla="*/ 3220817 w 4992467"/>
              <a:gd name="connsiteY60" fmla="*/ 85725 h 2143125"/>
              <a:gd name="connsiteX61" fmla="*/ 3249392 w 4992467"/>
              <a:gd name="connsiteY61" fmla="*/ 95250 h 2143125"/>
              <a:gd name="connsiteX62" fmla="*/ 3363692 w 4992467"/>
              <a:gd name="connsiteY62" fmla="*/ 104775 h 2143125"/>
              <a:gd name="connsiteX63" fmla="*/ 3420842 w 4992467"/>
              <a:gd name="connsiteY63" fmla="*/ 133350 h 2143125"/>
              <a:gd name="connsiteX64" fmla="*/ 3449417 w 4992467"/>
              <a:gd name="connsiteY64" fmla="*/ 161925 h 2143125"/>
              <a:gd name="connsiteX65" fmla="*/ 3506567 w 4992467"/>
              <a:gd name="connsiteY65" fmla="*/ 200025 h 2143125"/>
              <a:gd name="connsiteX66" fmla="*/ 3535142 w 4992467"/>
              <a:gd name="connsiteY66" fmla="*/ 219075 h 2143125"/>
              <a:gd name="connsiteX67" fmla="*/ 3563717 w 4992467"/>
              <a:gd name="connsiteY67" fmla="*/ 247650 h 2143125"/>
              <a:gd name="connsiteX68" fmla="*/ 3620867 w 4992467"/>
              <a:gd name="connsiteY68" fmla="*/ 266700 h 2143125"/>
              <a:gd name="connsiteX69" fmla="*/ 3678017 w 4992467"/>
              <a:gd name="connsiteY69" fmla="*/ 295275 h 2143125"/>
              <a:gd name="connsiteX70" fmla="*/ 3706592 w 4992467"/>
              <a:gd name="connsiteY70" fmla="*/ 314325 h 2143125"/>
              <a:gd name="connsiteX71" fmla="*/ 3744692 w 4992467"/>
              <a:gd name="connsiteY71" fmla="*/ 323850 h 2143125"/>
              <a:gd name="connsiteX72" fmla="*/ 3887567 w 4992467"/>
              <a:gd name="connsiteY72" fmla="*/ 342900 h 2143125"/>
              <a:gd name="connsiteX73" fmla="*/ 3944717 w 4992467"/>
              <a:gd name="connsiteY73" fmla="*/ 361950 h 2143125"/>
              <a:gd name="connsiteX74" fmla="*/ 3973292 w 4992467"/>
              <a:gd name="connsiteY74" fmla="*/ 371475 h 2143125"/>
              <a:gd name="connsiteX75" fmla="*/ 4030442 w 4992467"/>
              <a:gd name="connsiteY75" fmla="*/ 419100 h 2143125"/>
              <a:gd name="connsiteX76" fmla="*/ 4087592 w 4992467"/>
              <a:gd name="connsiteY76" fmla="*/ 457200 h 2143125"/>
              <a:gd name="connsiteX77" fmla="*/ 4116167 w 4992467"/>
              <a:gd name="connsiteY77" fmla="*/ 476250 h 2143125"/>
              <a:gd name="connsiteX78" fmla="*/ 4173317 w 4992467"/>
              <a:gd name="connsiteY78" fmla="*/ 514350 h 2143125"/>
              <a:gd name="connsiteX79" fmla="*/ 4201892 w 4992467"/>
              <a:gd name="connsiteY79" fmla="*/ 533400 h 2143125"/>
              <a:gd name="connsiteX80" fmla="*/ 4230467 w 4992467"/>
              <a:gd name="connsiteY80" fmla="*/ 542925 h 2143125"/>
              <a:gd name="connsiteX81" fmla="*/ 4259042 w 4992467"/>
              <a:gd name="connsiteY81" fmla="*/ 571500 h 2143125"/>
              <a:gd name="connsiteX82" fmla="*/ 4316192 w 4992467"/>
              <a:gd name="connsiteY82" fmla="*/ 600075 h 2143125"/>
              <a:gd name="connsiteX83" fmla="*/ 4344767 w 4992467"/>
              <a:gd name="connsiteY83" fmla="*/ 628650 h 2143125"/>
              <a:gd name="connsiteX84" fmla="*/ 4373342 w 4992467"/>
              <a:gd name="connsiteY84" fmla="*/ 638175 h 2143125"/>
              <a:gd name="connsiteX85" fmla="*/ 4459067 w 4992467"/>
              <a:gd name="connsiteY85" fmla="*/ 695325 h 2143125"/>
              <a:gd name="connsiteX86" fmla="*/ 4487642 w 4992467"/>
              <a:gd name="connsiteY86" fmla="*/ 714375 h 2143125"/>
              <a:gd name="connsiteX87" fmla="*/ 4516217 w 4992467"/>
              <a:gd name="connsiteY87" fmla="*/ 733425 h 2143125"/>
              <a:gd name="connsiteX88" fmla="*/ 4601942 w 4992467"/>
              <a:gd name="connsiteY88" fmla="*/ 809625 h 2143125"/>
              <a:gd name="connsiteX89" fmla="*/ 4630517 w 4992467"/>
              <a:gd name="connsiteY89" fmla="*/ 819150 h 2143125"/>
              <a:gd name="connsiteX90" fmla="*/ 4687667 w 4992467"/>
              <a:gd name="connsiteY90" fmla="*/ 857250 h 2143125"/>
              <a:gd name="connsiteX91" fmla="*/ 4754342 w 4992467"/>
              <a:gd name="connsiteY91" fmla="*/ 876300 h 2143125"/>
              <a:gd name="connsiteX92" fmla="*/ 4782917 w 4992467"/>
              <a:gd name="connsiteY92" fmla="*/ 885825 h 2143125"/>
              <a:gd name="connsiteX93" fmla="*/ 4849592 w 4992467"/>
              <a:gd name="connsiteY93" fmla="*/ 904875 h 2143125"/>
              <a:gd name="connsiteX94" fmla="*/ 4878167 w 4992467"/>
              <a:gd name="connsiteY94" fmla="*/ 923925 h 2143125"/>
              <a:gd name="connsiteX95" fmla="*/ 4906742 w 4992467"/>
              <a:gd name="connsiteY95" fmla="*/ 933450 h 2143125"/>
              <a:gd name="connsiteX96" fmla="*/ 4963892 w 4992467"/>
              <a:gd name="connsiteY96" fmla="*/ 971550 h 2143125"/>
              <a:gd name="connsiteX97" fmla="*/ 4992467 w 4992467"/>
              <a:gd name="connsiteY97" fmla="*/ 1008111 h 2143125"/>
              <a:gd name="connsiteX98" fmla="*/ 4220942 w 4992467"/>
              <a:gd name="connsiteY98" fmla="*/ 2038350 h 2143125"/>
              <a:gd name="connsiteX99" fmla="*/ 4154267 w 4992467"/>
              <a:gd name="connsiteY99" fmla="*/ 2114550 h 2143125"/>
              <a:gd name="connsiteX100" fmla="*/ 4106642 w 4992467"/>
              <a:gd name="connsiteY100" fmla="*/ 2124075 h 2143125"/>
              <a:gd name="connsiteX101" fmla="*/ 3906617 w 4992467"/>
              <a:gd name="connsiteY101" fmla="*/ 2143125 h 2143125"/>
              <a:gd name="connsiteX102" fmla="*/ 3458942 w 4992467"/>
              <a:gd name="connsiteY102" fmla="*/ 2124075 h 2143125"/>
              <a:gd name="connsiteX103" fmla="*/ 3344642 w 4992467"/>
              <a:gd name="connsiteY103" fmla="*/ 2095500 h 2143125"/>
              <a:gd name="connsiteX104" fmla="*/ 3297017 w 4992467"/>
              <a:gd name="connsiteY104" fmla="*/ 2085975 h 2143125"/>
              <a:gd name="connsiteX105" fmla="*/ 3068417 w 4992467"/>
              <a:gd name="connsiteY105" fmla="*/ 2095500 h 2143125"/>
              <a:gd name="connsiteX106" fmla="*/ 3030317 w 4992467"/>
              <a:gd name="connsiteY106" fmla="*/ 2105025 h 2143125"/>
              <a:gd name="connsiteX107" fmla="*/ 2925542 w 4992467"/>
              <a:gd name="connsiteY107" fmla="*/ 2114550 h 2143125"/>
              <a:gd name="connsiteX108" fmla="*/ 2858867 w 4992467"/>
              <a:gd name="connsiteY108" fmla="*/ 2124075 h 2143125"/>
              <a:gd name="connsiteX109" fmla="*/ 2011142 w 4992467"/>
              <a:gd name="connsiteY109" fmla="*/ 2114550 h 2143125"/>
              <a:gd name="connsiteX110" fmla="*/ 1887317 w 4992467"/>
              <a:gd name="connsiteY110" fmla="*/ 2095500 h 2143125"/>
              <a:gd name="connsiteX111" fmla="*/ 1639667 w 4992467"/>
              <a:gd name="connsiteY111" fmla="*/ 2085975 h 2143125"/>
              <a:gd name="connsiteX112" fmla="*/ 1553942 w 4992467"/>
              <a:gd name="connsiteY112" fmla="*/ 2076450 h 2143125"/>
              <a:gd name="connsiteX113" fmla="*/ 1525367 w 4992467"/>
              <a:gd name="connsiteY113" fmla="*/ 2066925 h 2143125"/>
              <a:gd name="connsiteX114" fmla="*/ 687167 w 4992467"/>
              <a:gd name="connsiteY114" fmla="*/ 2085975 h 2143125"/>
              <a:gd name="connsiteX115" fmla="*/ 620492 w 4992467"/>
              <a:gd name="connsiteY115" fmla="*/ 2076450 h 2143125"/>
              <a:gd name="connsiteX116" fmla="*/ 572867 w 4992467"/>
              <a:gd name="connsiteY11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20442 w 4992467"/>
              <a:gd name="connsiteY13" fmla="*/ 1362075 h 2143125"/>
              <a:gd name="connsiteX14" fmla="*/ 210917 w 4992467"/>
              <a:gd name="connsiteY14" fmla="*/ 1333500 h 2143125"/>
              <a:gd name="connsiteX15" fmla="*/ 1367 w 4992467"/>
              <a:gd name="connsiteY15" fmla="*/ 809625 h 2143125"/>
              <a:gd name="connsiteX16" fmla="*/ 68042 w 4992467"/>
              <a:gd name="connsiteY16" fmla="*/ 733425 h 2143125"/>
              <a:gd name="connsiteX17" fmla="*/ 96617 w 4992467"/>
              <a:gd name="connsiteY17" fmla="*/ 714375 h 2143125"/>
              <a:gd name="connsiteX18" fmla="*/ 125192 w 4992467"/>
              <a:gd name="connsiteY18" fmla="*/ 695325 h 2143125"/>
              <a:gd name="connsiteX19" fmla="*/ 172817 w 4992467"/>
              <a:gd name="connsiteY19" fmla="*/ 647700 h 2143125"/>
              <a:gd name="connsiteX20" fmla="*/ 201392 w 4992467"/>
              <a:gd name="connsiteY20" fmla="*/ 638175 h 2143125"/>
              <a:gd name="connsiteX21" fmla="*/ 258542 w 4992467"/>
              <a:gd name="connsiteY21" fmla="*/ 600075 h 2143125"/>
              <a:gd name="connsiteX22" fmla="*/ 315692 w 4992467"/>
              <a:gd name="connsiteY22" fmla="*/ 571500 h 2143125"/>
              <a:gd name="connsiteX23" fmla="*/ 344267 w 4992467"/>
              <a:gd name="connsiteY23" fmla="*/ 561975 h 2143125"/>
              <a:gd name="connsiteX24" fmla="*/ 401417 w 4992467"/>
              <a:gd name="connsiteY24" fmla="*/ 523875 h 2143125"/>
              <a:gd name="connsiteX25" fmla="*/ 429992 w 4992467"/>
              <a:gd name="connsiteY25" fmla="*/ 504825 h 2143125"/>
              <a:gd name="connsiteX26" fmla="*/ 458567 w 4992467"/>
              <a:gd name="connsiteY26" fmla="*/ 495300 h 2143125"/>
              <a:gd name="connsiteX27" fmla="*/ 487142 w 4992467"/>
              <a:gd name="connsiteY27" fmla="*/ 476250 h 2143125"/>
              <a:gd name="connsiteX28" fmla="*/ 544292 w 4992467"/>
              <a:gd name="connsiteY28" fmla="*/ 457200 h 2143125"/>
              <a:gd name="connsiteX29" fmla="*/ 649067 w 4992467"/>
              <a:gd name="connsiteY29" fmla="*/ 428625 h 2143125"/>
              <a:gd name="connsiteX30" fmla="*/ 830042 w 4992467"/>
              <a:gd name="connsiteY30" fmla="*/ 409575 h 2143125"/>
              <a:gd name="connsiteX31" fmla="*/ 925292 w 4992467"/>
              <a:gd name="connsiteY31" fmla="*/ 381000 h 2143125"/>
              <a:gd name="connsiteX32" fmla="*/ 953867 w 4992467"/>
              <a:gd name="connsiteY32" fmla="*/ 361950 h 2143125"/>
              <a:gd name="connsiteX33" fmla="*/ 1011017 w 4992467"/>
              <a:gd name="connsiteY33" fmla="*/ 342900 h 2143125"/>
              <a:gd name="connsiteX34" fmla="*/ 1096742 w 4992467"/>
              <a:gd name="connsiteY34" fmla="*/ 304800 h 2143125"/>
              <a:gd name="connsiteX35" fmla="*/ 1182467 w 4992467"/>
              <a:gd name="connsiteY35" fmla="*/ 285750 h 2143125"/>
              <a:gd name="connsiteX36" fmla="*/ 1220567 w 4992467"/>
              <a:gd name="connsiteY36" fmla="*/ 276225 h 2143125"/>
              <a:gd name="connsiteX37" fmla="*/ 1411067 w 4992467"/>
              <a:gd name="connsiteY37" fmla="*/ 266700 h 2143125"/>
              <a:gd name="connsiteX38" fmla="*/ 1458692 w 4992467"/>
              <a:gd name="connsiteY38" fmla="*/ 257175 h 2143125"/>
              <a:gd name="connsiteX39" fmla="*/ 1487267 w 4992467"/>
              <a:gd name="connsiteY39" fmla="*/ 247650 h 2143125"/>
              <a:gd name="connsiteX40" fmla="*/ 1544417 w 4992467"/>
              <a:gd name="connsiteY40" fmla="*/ 238125 h 2143125"/>
              <a:gd name="connsiteX41" fmla="*/ 1658717 w 4992467"/>
              <a:gd name="connsiteY41" fmla="*/ 247650 h 2143125"/>
              <a:gd name="connsiteX42" fmla="*/ 1868267 w 4992467"/>
              <a:gd name="connsiteY42" fmla="*/ 228600 h 2143125"/>
              <a:gd name="connsiteX43" fmla="*/ 1953992 w 4992467"/>
              <a:gd name="connsiteY43" fmla="*/ 200025 h 2143125"/>
              <a:gd name="connsiteX44" fmla="*/ 1982567 w 4992467"/>
              <a:gd name="connsiteY44" fmla="*/ 190500 h 2143125"/>
              <a:gd name="connsiteX45" fmla="*/ 2011142 w 4992467"/>
              <a:gd name="connsiteY45" fmla="*/ 171450 h 2143125"/>
              <a:gd name="connsiteX46" fmla="*/ 2068292 w 4992467"/>
              <a:gd name="connsiteY46" fmla="*/ 152400 h 2143125"/>
              <a:gd name="connsiteX47" fmla="*/ 2154017 w 4992467"/>
              <a:gd name="connsiteY47" fmla="*/ 114300 h 2143125"/>
              <a:gd name="connsiteX48" fmla="*/ 2496917 w 4992467"/>
              <a:gd name="connsiteY48" fmla="*/ 95250 h 2143125"/>
              <a:gd name="connsiteX49" fmla="*/ 2582642 w 4992467"/>
              <a:gd name="connsiteY49" fmla="*/ 66675 h 2143125"/>
              <a:gd name="connsiteX50" fmla="*/ 2611217 w 4992467"/>
              <a:gd name="connsiteY50" fmla="*/ 57150 h 2143125"/>
              <a:gd name="connsiteX51" fmla="*/ 2639792 w 4992467"/>
              <a:gd name="connsiteY51" fmla="*/ 38100 h 2143125"/>
              <a:gd name="connsiteX52" fmla="*/ 2696942 w 4992467"/>
              <a:gd name="connsiteY52" fmla="*/ 19050 h 2143125"/>
              <a:gd name="connsiteX53" fmla="*/ 2763617 w 4992467"/>
              <a:gd name="connsiteY53" fmla="*/ 0 h 2143125"/>
              <a:gd name="connsiteX54" fmla="*/ 2982692 w 4992467"/>
              <a:gd name="connsiteY54" fmla="*/ 9525 h 2143125"/>
              <a:gd name="connsiteX55" fmla="*/ 3039842 w 4992467"/>
              <a:gd name="connsiteY55" fmla="*/ 28575 h 2143125"/>
              <a:gd name="connsiteX56" fmla="*/ 3077942 w 4992467"/>
              <a:gd name="connsiteY56" fmla="*/ 38100 h 2143125"/>
              <a:gd name="connsiteX57" fmla="*/ 3135092 w 4992467"/>
              <a:gd name="connsiteY57" fmla="*/ 57150 h 2143125"/>
              <a:gd name="connsiteX58" fmla="*/ 3192242 w 4992467"/>
              <a:gd name="connsiteY58" fmla="*/ 76200 h 2143125"/>
              <a:gd name="connsiteX59" fmla="*/ 3220817 w 4992467"/>
              <a:gd name="connsiteY59" fmla="*/ 85725 h 2143125"/>
              <a:gd name="connsiteX60" fmla="*/ 3249392 w 4992467"/>
              <a:gd name="connsiteY60" fmla="*/ 95250 h 2143125"/>
              <a:gd name="connsiteX61" fmla="*/ 3363692 w 4992467"/>
              <a:gd name="connsiteY61" fmla="*/ 104775 h 2143125"/>
              <a:gd name="connsiteX62" fmla="*/ 3420842 w 4992467"/>
              <a:gd name="connsiteY62" fmla="*/ 133350 h 2143125"/>
              <a:gd name="connsiteX63" fmla="*/ 3449417 w 4992467"/>
              <a:gd name="connsiteY63" fmla="*/ 161925 h 2143125"/>
              <a:gd name="connsiteX64" fmla="*/ 3506567 w 4992467"/>
              <a:gd name="connsiteY64" fmla="*/ 200025 h 2143125"/>
              <a:gd name="connsiteX65" fmla="*/ 3535142 w 4992467"/>
              <a:gd name="connsiteY65" fmla="*/ 219075 h 2143125"/>
              <a:gd name="connsiteX66" fmla="*/ 3563717 w 4992467"/>
              <a:gd name="connsiteY66" fmla="*/ 247650 h 2143125"/>
              <a:gd name="connsiteX67" fmla="*/ 3620867 w 4992467"/>
              <a:gd name="connsiteY67" fmla="*/ 266700 h 2143125"/>
              <a:gd name="connsiteX68" fmla="*/ 3678017 w 4992467"/>
              <a:gd name="connsiteY68" fmla="*/ 295275 h 2143125"/>
              <a:gd name="connsiteX69" fmla="*/ 3706592 w 4992467"/>
              <a:gd name="connsiteY69" fmla="*/ 314325 h 2143125"/>
              <a:gd name="connsiteX70" fmla="*/ 3744692 w 4992467"/>
              <a:gd name="connsiteY70" fmla="*/ 323850 h 2143125"/>
              <a:gd name="connsiteX71" fmla="*/ 3887567 w 4992467"/>
              <a:gd name="connsiteY71" fmla="*/ 342900 h 2143125"/>
              <a:gd name="connsiteX72" fmla="*/ 3944717 w 4992467"/>
              <a:gd name="connsiteY72" fmla="*/ 361950 h 2143125"/>
              <a:gd name="connsiteX73" fmla="*/ 3973292 w 4992467"/>
              <a:gd name="connsiteY73" fmla="*/ 371475 h 2143125"/>
              <a:gd name="connsiteX74" fmla="*/ 4030442 w 4992467"/>
              <a:gd name="connsiteY74" fmla="*/ 419100 h 2143125"/>
              <a:gd name="connsiteX75" fmla="*/ 4087592 w 4992467"/>
              <a:gd name="connsiteY75" fmla="*/ 457200 h 2143125"/>
              <a:gd name="connsiteX76" fmla="*/ 4116167 w 4992467"/>
              <a:gd name="connsiteY76" fmla="*/ 476250 h 2143125"/>
              <a:gd name="connsiteX77" fmla="*/ 4173317 w 4992467"/>
              <a:gd name="connsiteY77" fmla="*/ 514350 h 2143125"/>
              <a:gd name="connsiteX78" fmla="*/ 4201892 w 4992467"/>
              <a:gd name="connsiteY78" fmla="*/ 533400 h 2143125"/>
              <a:gd name="connsiteX79" fmla="*/ 4230467 w 4992467"/>
              <a:gd name="connsiteY79" fmla="*/ 542925 h 2143125"/>
              <a:gd name="connsiteX80" fmla="*/ 4259042 w 4992467"/>
              <a:gd name="connsiteY80" fmla="*/ 571500 h 2143125"/>
              <a:gd name="connsiteX81" fmla="*/ 4316192 w 4992467"/>
              <a:gd name="connsiteY81" fmla="*/ 600075 h 2143125"/>
              <a:gd name="connsiteX82" fmla="*/ 4344767 w 4992467"/>
              <a:gd name="connsiteY82" fmla="*/ 628650 h 2143125"/>
              <a:gd name="connsiteX83" fmla="*/ 4373342 w 4992467"/>
              <a:gd name="connsiteY83" fmla="*/ 638175 h 2143125"/>
              <a:gd name="connsiteX84" fmla="*/ 4459067 w 4992467"/>
              <a:gd name="connsiteY84" fmla="*/ 695325 h 2143125"/>
              <a:gd name="connsiteX85" fmla="*/ 4487642 w 4992467"/>
              <a:gd name="connsiteY85" fmla="*/ 714375 h 2143125"/>
              <a:gd name="connsiteX86" fmla="*/ 4516217 w 4992467"/>
              <a:gd name="connsiteY86" fmla="*/ 733425 h 2143125"/>
              <a:gd name="connsiteX87" fmla="*/ 4601942 w 4992467"/>
              <a:gd name="connsiteY87" fmla="*/ 809625 h 2143125"/>
              <a:gd name="connsiteX88" fmla="*/ 4630517 w 4992467"/>
              <a:gd name="connsiteY88" fmla="*/ 819150 h 2143125"/>
              <a:gd name="connsiteX89" fmla="*/ 4687667 w 4992467"/>
              <a:gd name="connsiteY89" fmla="*/ 857250 h 2143125"/>
              <a:gd name="connsiteX90" fmla="*/ 4754342 w 4992467"/>
              <a:gd name="connsiteY90" fmla="*/ 876300 h 2143125"/>
              <a:gd name="connsiteX91" fmla="*/ 4782917 w 4992467"/>
              <a:gd name="connsiteY91" fmla="*/ 885825 h 2143125"/>
              <a:gd name="connsiteX92" fmla="*/ 4849592 w 4992467"/>
              <a:gd name="connsiteY92" fmla="*/ 904875 h 2143125"/>
              <a:gd name="connsiteX93" fmla="*/ 4878167 w 4992467"/>
              <a:gd name="connsiteY93" fmla="*/ 923925 h 2143125"/>
              <a:gd name="connsiteX94" fmla="*/ 4906742 w 4992467"/>
              <a:gd name="connsiteY94" fmla="*/ 933450 h 2143125"/>
              <a:gd name="connsiteX95" fmla="*/ 4963892 w 4992467"/>
              <a:gd name="connsiteY95" fmla="*/ 971550 h 2143125"/>
              <a:gd name="connsiteX96" fmla="*/ 4992467 w 4992467"/>
              <a:gd name="connsiteY96" fmla="*/ 1008111 h 2143125"/>
              <a:gd name="connsiteX97" fmla="*/ 4220942 w 4992467"/>
              <a:gd name="connsiteY97" fmla="*/ 2038350 h 2143125"/>
              <a:gd name="connsiteX98" fmla="*/ 4154267 w 4992467"/>
              <a:gd name="connsiteY98" fmla="*/ 2114550 h 2143125"/>
              <a:gd name="connsiteX99" fmla="*/ 4106642 w 4992467"/>
              <a:gd name="connsiteY99" fmla="*/ 2124075 h 2143125"/>
              <a:gd name="connsiteX100" fmla="*/ 3906617 w 4992467"/>
              <a:gd name="connsiteY100" fmla="*/ 2143125 h 2143125"/>
              <a:gd name="connsiteX101" fmla="*/ 3458942 w 4992467"/>
              <a:gd name="connsiteY101" fmla="*/ 2124075 h 2143125"/>
              <a:gd name="connsiteX102" fmla="*/ 3344642 w 4992467"/>
              <a:gd name="connsiteY102" fmla="*/ 2095500 h 2143125"/>
              <a:gd name="connsiteX103" fmla="*/ 3297017 w 4992467"/>
              <a:gd name="connsiteY103" fmla="*/ 2085975 h 2143125"/>
              <a:gd name="connsiteX104" fmla="*/ 3068417 w 4992467"/>
              <a:gd name="connsiteY104" fmla="*/ 2095500 h 2143125"/>
              <a:gd name="connsiteX105" fmla="*/ 3030317 w 4992467"/>
              <a:gd name="connsiteY105" fmla="*/ 2105025 h 2143125"/>
              <a:gd name="connsiteX106" fmla="*/ 2925542 w 4992467"/>
              <a:gd name="connsiteY106" fmla="*/ 2114550 h 2143125"/>
              <a:gd name="connsiteX107" fmla="*/ 2858867 w 4992467"/>
              <a:gd name="connsiteY107" fmla="*/ 2124075 h 2143125"/>
              <a:gd name="connsiteX108" fmla="*/ 2011142 w 4992467"/>
              <a:gd name="connsiteY108" fmla="*/ 2114550 h 2143125"/>
              <a:gd name="connsiteX109" fmla="*/ 1887317 w 4992467"/>
              <a:gd name="connsiteY109" fmla="*/ 2095500 h 2143125"/>
              <a:gd name="connsiteX110" fmla="*/ 1639667 w 4992467"/>
              <a:gd name="connsiteY110" fmla="*/ 2085975 h 2143125"/>
              <a:gd name="connsiteX111" fmla="*/ 1553942 w 4992467"/>
              <a:gd name="connsiteY111" fmla="*/ 2076450 h 2143125"/>
              <a:gd name="connsiteX112" fmla="*/ 1525367 w 4992467"/>
              <a:gd name="connsiteY112" fmla="*/ 2066925 h 2143125"/>
              <a:gd name="connsiteX113" fmla="*/ 687167 w 4992467"/>
              <a:gd name="connsiteY113" fmla="*/ 2085975 h 2143125"/>
              <a:gd name="connsiteX114" fmla="*/ 620492 w 4992467"/>
              <a:gd name="connsiteY114" fmla="*/ 2076450 h 2143125"/>
              <a:gd name="connsiteX115" fmla="*/ 572867 w 4992467"/>
              <a:gd name="connsiteY11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210917 w 4992467"/>
              <a:gd name="connsiteY13" fmla="*/ 1333500 h 2143125"/>
              <a:gd name="connsiteX14" fmla="*/ 1367 w 4992467"/>
              <a:gd name="connsiteY14" fmla="*/ 809625 h 2143125"/>
              <a:gd name="connsiteX15" fmla="*/ 68042 w 4992467"/>
              <a:gd name="connsiteY15" fmla="*/ 733425 h 2143125"/>
              <a:gd name="connsiteX16" fmla="*/ 96617 w 4992467"/>
              <a:gd name="connsiteY16" fmla="*/ 714375 h 2143125"/>
              <a:gd name="connsiteX17" fmla="*/ 125192 w 4992467"/>
              <a:gd name="connsiteY17" fmla="*/ 695325 h 2143125"/>
              <a:gd name="connsiteX18" fmla="*/ 172817 w 4992467"/>
              <a:gd name="connsiteY18" fmla="*/ 647700 h 2143125"/>
              <a:gd name="connsiteX19" fmla="*/ 201392 w 4992467"/>
              <a:gd name="connsiteY19" fmla="*/ 638175 h 2143125"/>
              <a:gd name="connsiteX20" fmla="*/ 258542 w 4992467"/>
              <a:gd name="connsiteY20" fmla="*/ 600075 h 2143125"/>
              <a:gd name="connsiteX21" fmla="*/ 315692 w 4992467"/>
              <a:gd name="connsiteY21" fmla="*/ 571500 h 2143125"/>
              <a:gd name="connsiteX22" fmla="*/ 344267 w 4992467"/>
              <a:gd name="connsiteY22" fmla="*/ 561975 h 2143125"/>
              <a:gd name="connsiteX23" fmla="*/ 401417 w 4992467"/>
              <a:gd name="connsiteY23" fmla="*/ 523875 h 2143125"/>
              <a:gd name="connsiteX24" fmla="*/ 429992 w 4992467"/>
              <a:gd name="connsiteY24" fmla="*/ 504825 h 2143125"/>
              <a:gd name="connsiteX25" fmla="*/ 458567 w 4992467"/>
              <a:gd name="connsiteY25" fmla="*/ 495300 h 2143125"/>
              <a:gd name="connsiteX26" fmla="*/ 487142 w 4992467"/>
              <a:gd name="connsiteY26" fmla="*/ 476250 h 2143125"/>
              <a:gd name="connsiteX27" fmla="*/ 544292 w 4992467"/>
              <a:gd name="connsiteY27" fmla="*/ 457200 h 2143125"/>
              <a:gd name="connsiteX28" fmla="*/ 649067 w 4992467"/>
              <a:gd name="connsiteY28" fmla="*/ 428625 h 2143125"/>
              <a:gd name="connsiteX29" fmla="*/ 830042 w 4992467"/>
              <a:gd name="connsiteY29" fmla="*/ 409575 h 2143125"/>
              <a:gd name="connsiteX30" fmla="*/ 925292 w 4992467"/>
              <a:gd name="connsiteY30" fmla="*/ 381000 h 2143125"/>
              <a:gd name="connsiteX31" fmla="*/ 953867 w 4992467"/>
              <a:gd name="connsiteY31" fmla="*/ 361950 h 2143125"/>
              <a:gd name="connsiteX32" fmla="*/ 1011017 w 4992467"/>
              <a:gd name="connsiteY32" fmla="*/ 342900 h 2143125"/>
              <a:gd name="connsiteX33" fmla="*/ 1096742 w 4992467"/>
              <a:gd name="connsiteY33" fmla="*/ 304800 h 2143125"/>
              <a:gd name="connsiteX34" fmla="*/ 1182467 w 4992467"/>
              <a:gd name="connsiteY34" fmla="*/ 285750 h 2143125"/>
              <a:gd name="connsiteX35" fmla="*/ 1220567 w 4992467"/>
              <a:gd name="connsiteY35" fmla="*/ 276225 h 2143125"/>
              <a:gd name="connsiteX36" fmla="*/ 1411067 w 4992467"/>
              <a:gd name="connsiteY36" fmla="*/ 266700 h 2143125"/>
              <a:gd name="connsiteX37" fmla="*/ 1458692 w 4992467"/>
              <a:gd name="connsiteY37" fmla="*/ 257175 h 2143125"/>
              <a:gd name="connsiteX38" fmla="*/ 1487267 w 4992467"/>
              <a:gd name="connsiteY38" fmla="*/ 247650 h 2143125"/>
              <a:gd name="connsiteX39" fmla="*/ 1544417 w 4992467"/>
              <a:gd name="connsiteY39" fmla="*/ 238125 h 2143125"/>
              <a:gd name="connsiteX40" fmla="*/ 1658717 w 4992467"/>
              <a:gd name="connsiteY40" fmla="*/ 247650 h 2143125"/>
              <a:gd name="connsiteX41" fmla="*/ 1868267 w 4992467"/>
              <a:gd name="connsiteY41" fmla="*/ 228600 h 2143125"/>
              <a:gd name="connsiteX42" fmla="*/ 1953992 w 4992467"/>
              <a:gd name="connsiteY42" fmla="*/ 200025 h 2143125"/>
              <a:gd name="connsiteX43" fmla="*/ 1982567 w 4992467"/>
              <a:gd name="connsiteY43" fmla="*/ 190500 h 2143125"/>
              <a:gd name="connsiteX44" fmla="*/ 2011142 w 4992467"/>
              <a:gd name="connsiteY44" fmla="*/ 171450 h 2143125"/>
              <a:gd name="connsiteX45" fmla="*/ 2068292 w 4992467"/>
              <a:gd name="connsiteY45" fmla="*/ 152400 h 2143125"/>
              <a:gd name="connsiteX46" fmla="*/ 2154017 w 4992467"/>
              <a:gd name="connsiteY46" fmla="*/ 114300 h 2143125"/>
              <a:gd name="connsiteX47" fmla="*/ 2496917 w 4992467"/>
              <a:gd name="connsiteY47" fmla="*/ 95250 h 2143125"/>
              <a:gd name="connsiteX48" fmla="*/ 2582642 w 4992467"/>
              <a:gd name="connsiteY48" fmla="*/ 66675 h 2143125"/>
              <a:gd name="connsiteX49" fmla="*/ 2611217 w 4992467"/>
              <a:gd name="connsiteY49" fmla="*/ 57150 h 2143125"/>
              <a:gd name="connsiteX50" fmla="*/ 2639792 w 4992467"/>
              <a:gd name="connsiteY50" fmla="*/ 38100 h 2143125"/>
              <a:gd name="connsiteX51" fmla="*/ 2696942 w 4992467"/>
              <a:gd name="connsiteY51" fmla="*/ 19050 h 2143125"/>
              <a:gd name="connsiteX52" fmla="*/ 2763617 w 4992467"/>
              <a:gd name="connsiteY52" fmla="*/ 0 h 2143125"/>
              <a:gd name="connsiteX53" fmla="*/ 2982692 w 4992467"/>
              <a:gd name="connsiteY53" fmla="*/ 9525 h 2143125"/>
              <a:gd name="connsiteX54" fmla="*/ 3039842 w 4992467"/>
              <a:gd name="connsiteY54" fmla="*/ 28575 h 2143125"/>
              <a:gd name="connsiteX55" fmla="*/ 3077942 w 4992467"/>
              <a:gd name="connsiteY55" fmla="*/ 38100 h 2143125"/>
              <a:gd name="connsiteX56" fmla="*/ 3135092 w 4992467"/>
              <a:gd name="connsiteY56" fmla="*/ 57150 h 2143125"/>
              <a:gd name="connsiteX57" fmla="*/ 3192242 w 4992467"/>
              <a:gd name="connsiteY57" fmla="*/ 76200 h 2143125"/>
              <a:gd name="connsiteX58" fmla="*/ 3220817 w 4992467"/>
              <a:gd name="connsiteY58" fmla="*/ 85725 h 2143125"/>
              <a:gd name="connsiteX59" fmla="*/ 3249392 w 4992467"/>
              <a:gd name="connsiteY59" fmla="*/ 95250 h 2143125"/>
              <a:gd name="connsiteX60" fmla="*/ 3363692 w 4992467"/>
              <a:gd name="connsiteY60" fmla="*/ 104775 h 2143125"/>
              <a:gd name="connsiteX61" fmla="*/ 3420842 w 4992467"/>
              <a:gd name="connsiteY61" fmla="*/ 133350 h 2143125"/>
              <a:gd name="connsiteX62" fmla="*/ 3449417 w 4992467"/>
              <a:gd name="connsiteY62" fmla="*/ 161925 h 2143125"/>
              <a:gd name="connsiteX63" fmla="*/ 3506567 w 4992467"/>
              <a:gd name="connsiteY63" fmla="*/ 200025 h 2143125"/>
              <a:gd name="connsiteX64" fmla="*/ 3535142 w 4992467"/>
              <a:gd name="connsiteY64" fmla="*/ 219075 h 2143125"/>
              <a:gd name="connsiteX65" fmla="*/ 3563717 w 4992467"/>
              <a:gd name="connsiteY65" fmla="*/ 247650 h 2143125"/>
              <a:gd name="connsiteX66" fmla="*/ 3620867 w 4992467"/>
              <a:gd name="connsiteY66" fmla="*/ 266700 h 2143125"/>
              <a:gd name="connsiteX67" fmla="*/ 3678017 w 4992467"/>
              <a:gd name="connsiteY67" fmla="*/ 295275 h 2143125"/>
              <a:gd name="connsiteX68" fmla="*/ 3706592 w 4992467"/>
              <a:gd name="connsiteY68" fmla="*/ 314325 h 2143125"/>
              <a:gd name="connsiteX69" fmla="*/ 3744692 w 4992467"/>
              <a:gd name="connsiteY69" fmla="*/ 323850 h 2143125"/>
              <a:gd name="connsiteX70" fmla="*/ 3887567 w 4992467"/>
              <a:gd name="connsiteY70" fmla="*/ 342900 h 2143125"/>
              <a:gd name="connsiteX71" fmla="*/ 3944717 w 4992467"/>
              <a:gd name="connsiteY71" fmla="*/ 361950 h 2143125"/>
              <a:gd name="connsiteX72" fmla="*/ 3973292 w 4992467"/>
              <a:gd name="connsiteY72" fmla="*/ 371475 h 2143125"/>
              <a:gd name="connsiteX73" fmla="*/ 4030442 w 4992467"/>
              <a:gd name="connsiteY73" fmla="*/ 419100 h 2143125"/>
              <a:gd name="connsiteX74" fmla="*/ 4087592 w 4992467"/>
              <a:gd name="connsiteY74" fmla="*/ 457200 h 2143125"/>
              <a:gd name="connsiteX75" fmla="*/ 4116167 w 4992467"/>
              <a:gd name="connsiteY75" fmla="*/ 476250 h 2143125"/>
              <a:gd name="connsiteX76" fmla="*/ 4173317 w 4992467"/>
              <a:gd name="connsiteY76" fmla="*/ 514350 h 2143125"/>
              <a:gd name="connsiteX77" fmla="*/ 4201892 w 4992467"/>
              <a:gd name="connsiteY77" fmla="*/ 533400 h 2143125"/>
              <a:gd name="connsiteX78" fmla="*/ 4230467 w 4992467"/>
              <a:gd name="connsiteY78" fmla="*/ 542925 h 2143125"/>
              <a:gd name="connsiteX79" fmla="*/ 4259042 w 4992467"/>
              <a:gd name="connsiteY79" fmla="*/ 571500 h 2143125"/>
              <a:gd name="connsiteX80" fmla="*/ 4316192 w 4992467"/>
              <a:gd name="connsiteY80" fmla="*/ 600075 h 2143125"/>
              <a:gd name="connsiteX81" fmla="*/ 4344767 w 4992467"/>
              <a:gd name="connsiteY81" fmla="*/ 628650 h 2143125"/>
              <a:gd name="connsiteX82" fmla="*/ 4373342 w 4992467"/>
              <a:gd name="connsiteY82" fmla="*/ 638175 h 2143125"/>
              <a:gd name="connsiteX83" fmla="*/ 4459067 w 4992467"/>
              <a:gd name="connsiteY83" fmla="*/ 695325 h 2143125"/>
              <a:gd name="connsiteX84" fmla="*/ 4487642 w 4992467"/>
              <a:gd name="connsiteY84" fmla="*/ 714375 h 2143125"/>
              <a:gd name="connsiteX85" fmla="*/ 4516217 w 4992467"/>
              <a:gd name="connsiteY85" fmla="*/ 733425 h 2143125"/>
              <a:gd name="connsiteX86" fmla="*/ 4601942 w 4992467"/>
              <a:gd name="connsiteY86" fmla="*/ 809625 h 2143125"/>
              <a:gd name="connsiteX87" fmla="*/ 4630517 w 4992467"/>
              <a:gd name="connsiteY87" fmla="*/ 819150 h 2143125"/>
              <a:gd name="connsiteX88" fmla="*/ 4687667 w 4992467"/>
              <a:gd name="connsiteY88" fmla="*/ 857250 h 2143125"/>
              <a:gd name="connsiteX89" fmla="*/ 4754342 w 4992467"/>
              <a:gd name="connsiteY89" fmla="*/ 876300 h 2143125"/>
              <a:gd name="connsiteX90" fmla="*/ 4782917 w 4992467"/>
              <a:gd name="connsiteY90" fmla="*/ 885825 h 2143125"/>
              <a:gd name="connsiteX91" fmla="*/ 4849592 w 4992467"/>
              <a:gd name="connsiteY91" fmla="*/ 904875 h 2143125"/>
              <a:gd name="connsiteX92" fmla="*/ 4878167 w 4992467"/>
              <a:gd name="connsiteY92" fmla="*/ 923925 h 2143125"/>
              <a:gd name="connsiteX93" fmla="*/ 4906742 w 4992467"/>
              <a:gd name="connsiteY93" fmla="*/ 933450 h 2143125"/>
              <a:gd name="connsiteX94" fmla="*/ 4963892 w 4992467"/>
              <a:gd name="connsiteY94" fmla="*/ 971550 h 2143125"/>
              <a:gd name="connsiteX95" fmla="*/ 4992467 w 4992467"/>
              <a:gd name="connsiteY95" fmla="*/ 1008111 h 2143125"/>
              <a:gd name="connsiteX96" fmla="*/ 4220942 w 4992467"/>
              <a:gd name="connsiteY96" fmla="*/ 2038350 h 2143125"/>
              <a:gd name="connsiteX97" fmla="*/ 4154267 w 4992467"/>
              <a:gd name="connsiteY97" fmla="*/ 2114550 h 2143125"/>
              <a:gd name="connsiteX98" fmla="*/ 4106642 w 4992467"/>
              <a:gd name="connsiteY98" fmla="*/ 2124075 h 2143125"/>
              <a:gd name="connsiteX99" fmla="*/ 3906617 w 4992467"/>
              <a:gd name="connsiteY99" fmla="*/ 2143125 h 2143125"/>
              <a:gd name="connsiteX100" fmla="*/ 3458942 w 4992467"/>
              <a:gd name="connsiteY100" fmla="*/ 2124075 h 2143125"/>
              <a:gd name="connsiteX101" fmla="*/ 3344642 w 4992467"/>
              <a:gd name="connsiteY101" fmla="*/ 2095500 h 2143125"/>
              <a:gd name="connsiteX102" fmla="*/ 3297017 w 4992467"/>
              <a:gd name="connsiteY102" fmla="*/ 2085975 h 2143125"/>
              <a:gd name="connsiteX103" fmla="*/ 3068417 w 4992467"/>
              <a:gd name="connsiteY103" fmla="*/ 2095500 h 2143125"/>
              <a:gd name="connsiteX104" fmla="*/ 3030317 w 4992467"/>
              <a:gd name="connsiteY104" fmla="*/ 2105025 h 2143125"/>
              <a:gd name="connsiteX105" fmla="*/ 2925542 w 4992467"/>
              <a:gd name="connsiteY105" fmla="*/ 2114550 h 2143125"/>
              <a:gd name="connsiteX106" fmla="*/ 2858867 w 4992467"/>
              <a:gd name="connsiteY106" fmla="*/ 2124075 h 2143125"/>
              <a:gd name="connsiteX107" fmla="*/ 2011142 w 4992467"/>
              <a:gd name="connsiteY107" fmla="*/ 2114550 h 2143125"/>
              <a:gd name="connsiteX108" fmla="*/ 1887317 w 4992467"/>
              <a:gd name="connsiteY108" fmla="*/ 2095500 h 2143125"/>
              <a:gd name="connsiteX109" fmla="*/ 1639667 w 4992467"/>
              <a:gd name="connsiteY109" fmla="*/ 2085975 h 2143125"/>
              <a:gd name="connsiteX110" fmla="*/ 1553942 w 4992467"/>
              <a:gd name="connsiteY110" fmla="*/ 2076450 h 2143125"/>
              <a:gd name="connsiteX111" fmla="*/ 1525367 w 4992467"/>
              <a:gd name="connsiteY111" fmla="*/ 2066925 h 2143125"/>
              <a:gd name="connsiteX112" fmla="*/ 687167 w 4992467"/>
              <a:gd name="connsiteY112" fmla="*/ 2085975 h 2143125"/>
              <a:gd name="connsiteX113" fmla="*/ 620492 w 4992467"/>
              <a:gd name="connsiteY113" fmla="*/ 2076450 h 2143125"/>
              <a:gd name="connsiteX114" fmla="*/ 572867 w 4992467"/>
              <a:gd name="connsiteY11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239492 w 4992467"/>
              <a:gd name="connsiteY12" fmla="*/ 1390650 h 2143125"/>
              <a:gd name="connsiteX13" fmla="*/ 1367 w 4992467"/>
              <a:gd name="connsiteY13" fmla="*/ 809625 h 2143125"/>
              <a:gd name="connsiteX14" fmla="*/ 68042 w 4992467"/>
              <a:gd name="connsiteY14" fmla="*/ 733425 h 2143125"/>
              <a:gd name="connsiteX15" fmla="*/ 96617 w 4992467"/>
              <a:gd name="connsiteY15" fmla="*/ 714375 h 2143125"/>
              <a:gd name="connsiteX16" fmla="*/ 125192 w 4992467"/>
              <a:gd name="connsiteY16" fmla="*/ 695325 h 2143125"/>
              <a:gd name="connsiteX17" fmla="*/ 172817 w 4992467"/>
              <a:gd name="connsiteY17" fmla="*/ 647700 h 2143125"/>
              <a:gd name="connsiteX18" fmla="*/ 201392 w 4992467"/>
              <a:gd name="connsiteY18" fmla="*/ 638175 h 2143125"/>
              <a:gd name="connsiteX19" fmla="*/ 258542 w 4992467"/>
              <a:gd name="connsiteY19" fmla="*/ 600075 h 2143125"/>
              <a:gd name="connsiteX20" fmla="*/ 315692 w 4992467"/>
              <a:gd name="connsiteY20" fmla="*/ 571500 h 2143125"/>
              <a:gd name="connsiteX21" fmla="*/ 344267 w 4992467"/>
              <a:gd name="connsiteY21" fmla="*/ 561975 h 2143125"/>
              <a:gd name="connsiteX22" fmla="*/ 401417 w 4992467"/>
              <a:gd name="connsiteY22" fmla="*/ 523875 h 2143125"/>
              <a:gd name="connsiteX23" fmla="*/ 429992 w 4992467"/>
              <a:gd name="connsiteY23" fmla="*/ 504825 h 2143125"/>
              <a:gd name="connsiteX24" fmla="*/ 458567 w 4992467"/>
              <a:gd name="connsiteY24" fmla="*/ 495300 h 2143125"/>
              <a:gd name="connsiteX25" fmla="*/ 487142 w 4992467"/>
              <a:gd name="connsiteY25" fmla="*/ 476250 h 2143125"/>
              <a:gd name="connsiteX26" fmla="*/ 544292 w 4992467"/>
              <a:gd name="connsiteY26" fmla="*/ 457200 h 2143125"/>
              <a:gd name="connsiteX27" fmla="*/ 649067 w 4992467"/>
              <a:gd name="connsiteY27" fmla="*/ 428625 h 2143125"/>
              <a:gd name="connsiteX28" fmla="*/ 830042 w 4992467"/>
              <a:gd name="connsiteY28" fmla="*/ 409575 h 2143125"/>
              <a:gd name="connsiteX29" fmla="*/ 925292 w 4992467"/>
              <a:gd name="connsiteY29" fmla="*/ 381000 h 2143125"/>
              <a:gd name="connsiteX30" fmla="*/ 953867 w 4992467"/>
              <a:gd name="connsiteY30" fmla="*/ 361950 h 2143125"/>
              <a:gd name="connsiteX31" fmla="*/ 1011017 w 4992467"/>
              <a:gd name="connsiteY31" fmla="*/ 342900 h 2143125"/>
              <a:gd name="connsiteX32" fmla="*/ 1096742 w 4992467"/>
              <a:gd name="connsiteY32" fmla="*/ 304800 h 2143125"/>
              <a:gd name="connsiteX33" fmla="*/ 1182467 w 4992467"/>
              <a:gd name="connsiteY33" fmla="*/ 285750 h 2143125"/>
              <a:gd name="connsiteX34" fmla="*/ 1220567 w 4992467"/>
              <a:gd name="connsiteY34" fmla="*/ 276225 h 2143125"/>
              <a:gd name="connsiteX35" fmla="*/ 1411067 w 4992467"/>
              <a:gd name="connsiteY35" fmla="*/ 266700 h 2143125"/>
              <a:gd name="connsiteX36" fmla="*/ 1458692 w 4992467"/>
              <a:gd name="connsiteY36" fmla="*/ 257175 h 2143125"/>
              <a:gd name="connsiteX37" fmla="*/ 1487267 w 4992467"/>
              <a:gd name="connsiteY37" fmla="*/ 247650 h 2143125"/>
              <a:gd name="connsiteX38" fmla="*/ 1544417 w 4992467"/>
              <a:gd name="connsiteY38" fmla="*/ 238125 h 2143125"/>
              <a:gd name="connsiteX39" fmla="*/ 1658717 w 4992467"/>
              <a:gd name="connsiteY39" fmla="*/ 247650 h 2143125"/>
              <a:gd name="connsiteX40" fmla="*/ 1868267 w 4992467"/>
              <a:gd name="connsiteY40" fmla="*/ 228600 h 2143125"/>
              <a:gd name="connsiteX41" fmla="*/ 1953992 w 4992467"/>
              <a:gd name="connsiteY41" fmla="*/ 200025 h 2143125"/>
              <a:gd name="connsiteX42" fmla="*/ 1982567 w 4992467"/>
              <a:gd name="connsiteY42" fmla="*/ 190500 h 2143125"/>
              <a:gd name="connsiteX43" fmla="*/ 2011142 w 4992467"/>
              <a:gd name="connsiteY43" fmla="*/ 171450 h 2143125"/>
              <a:gd name="connsiteX44" fmla="*/ 2068292 w 4992467"/>
              <a:gd name="connsiteY44" fmla="*/ 152400 h 2143125"/>
              <a:gd name="connsiteX45" fmla="*/ 2154017 w 4992467"/>
              <a:gd name="connsiteY45" fmla="*/ 114300 h 2143125"/>
              <a:gd name="connsiteX46" fmla="*/ 2496917 w 4992467"/>
              <a:gd name="connsiteY46" fmla="*/ 95250 h 2143125"/>
              <a:gd name="connsiteX47" fmla="*/ 2582642 w 4992467"/>
              <a:gd name="connsiteY47" fmla="*/ 66675 h 2143125"/>
              <a:gd name="connsiteX48" fmla="*/ 2611217 w 4992467"/>
              <a:gd name="connsiteY48" fmla="*/ 57150 h 2143125"/>
              <a:gd name="connsiteX49" fmla="*/ 2639792 w 4992467"/>
              <a:gd name="connsiteY49" fmla="*/ 38100 h 2143125"/>
              <a:gd name="connsiteX50" fmla="*/ 2696942 w 4992467"/>
              <a:gd name="connsiteY50" fmla="*/ 19050 h 2143125"/>
              <a:gd name="connsiteX51" fmla="*/ 2763617 w 4992467"/>
              <a:gd name="connsiteY51" fmla="*/ 0 h 2143125"/>
              <a:gd name="connsiteX52" fmla="*/ 2982692 w 4992467"/>
              <a:gd name="connsiteY52" fmla="*/ 9525 h 2143125"/>
              <a:gd name="connsiteX53" fmla="*/ 3039842 w 4992467"/>
              <a:gd name="connsiteY53" fmla="*/ 28575 h 2143125"/>
              <a:gd name="connsiteX54" fmla="*/ 3077942 w 4992467"/>
              <a:gd name="connsiteY54" fmla="*/ 38100 h 2143125"/>
              <a:gd name="connsiteX55" fmla="*/ 3135092 w 4992467"/>
              <a:gd name="connsiteY55" fmla="*/ 57150 h 2143125"/>
              <a:gd name="connsiteX56" fmla="*/ 3192242 w 4992467"/>
              <a:gd name="connsiteY56" fmla="*/ 76200 h 2143125"/>
              <a:gd name="connsiteX57" fmla="*/ 3220817 w 4992467"/>
              <a:gd name="connsiteY57" fmla="*/ 85725 h 2143125"/>
              <a:gd name="connsiteX58" fmla="*/ 3249392 w 4992467"/>
              <a:gd name="connsiteY58" fmla="*/ 95250 h 2143125"/>
              <a:gd name="connsiteX59" fmla="*/ 3363692 w 4992467"/>
              <a:gd name="connsiteY59" fmla="*/ 104775 h 2143125"/>
              <a:gd name="connsiteX60" fmla="*/ 3420842 w 4992467"/>
              <a:gd name="connsiteY60" fmla="*/ 133350 h 2143125"/>
              <a:gd name="connsiteX61" fmla="*/ 3449417 w 4992467"/>
              <a:gd name="connsiteY61" fmla="*/ 161925 h 2143125"/>
              <a:gd name="connsiteX62" fmla="*/ 3506567 w 4992467"/>
              <a:gd name="connsiteY62" fmla="*/ 200025 h 2143125"/>
              <a:gd name="connsiteX63" fmla="*/ 3535142 w 4992467"/>
              <a:gd name="connsiteY63" fmla="*/ 219075 h 2143125"/>
              <a:gd name="connsiteX64" fmla="*/ 3563717 w 4992467"/>
              <a:gd name="connsiteY64" fmla="*/ 247650 h 2143125"/>
              <a:gd name="connsiteX65" fmla="*/ 3620867 w 4992467"/>
              <a:gd name="connsiteY65" fmla="*/ 266700 h 2143125"/>
              <a:gd name="connsiteX66" fmla="*/ 3678017 w 4992467"/>
              <a:gd name="connsiteY66" fmla="*/ 295275 h 2143125"/>
              <a:gd name="connsiteX67" fmla="*/ 3706592 w 4992467"/>
              <a:gd name="connsiteY67" fmla="*/ 314325 h 2143125"/>
              <a:gd name="connsiteX68" fmla="*/ 3744692 w 4992467"/>
              <a:gd name="connsiteY68" fmla="*/ 323850 h 2143125"/>
              <a:gd name="connsiteX69" fmla="*/ 3887567 w 4992467"/>
              <a:gd name="connsiteY69" fmla="*/ 342900 h 2143125"/>
              <a:gd name="connsiteX70" fmla="*/ 3944717 w 4992467"/>
              <a:gd name="connsiteY70" fmla="*/ 361950 h 2143125"/>
              <a:gd name="connsiteX71" fmla="*/ 3973292 w 4992467"/>
              <a:gd name="connsiteY71" fmla="*/ 371475 h 2143125"/>
              <a:gd name="connsiteX72" fmla="*/ 4030442 w 4992467"/>
              <a:gd name="connsiteY72" fmla="*/ 419100 h 2143125"/>
              <a:gd name="connsiteX73" fmla="*/ 4087592 w 4992467"/>
              <a:gd name="connsiteY73" fmla="*/ 457200 h 2143125"/>
              <a:gd name="connsiteX74" fmla="*/ 4116167 w 4992467"/>
              <a:gd name="connsiteY74" fmla="*/ 476250 h 2143125"/>
              <a:gd name="connsiteX75" fmla="*/ 4173317 w 4992467"/>
              <a:gd name="connsiteY75" fmla="*/ 514350 h 2143125"/>
              <a:gd name="connsiteX76" fmla="*/ 4201892 w 4992467"/>
              <a:gd name="connsiteY76" fmla="*/ 533400 h 2143125"/>
              <a:gd name="connsiteX77" fmla="*/ 4230467 w 4992467"/>
              <a:gd name="connsiteY77" fmla="*/ 542925 h 2143125"/>
              <a:gd name="connsiteX78" fmla="*/ 4259042 w 4992467"/>
              <a:gd name="connsiteY78" fmla="*/ 571500 h 2143125"/>
              <a:gd name="connsiteX79" fmla="*/ 4316192 w 4992467"/>
              <a:gd name="connsiteY79" fmla="*/ 600075 h 2143125"/>
              <a:gd name="connsiteX80" fmla="*/ 4344767 w 4992467"/>
              <a:gd name="connsiteY80" fmla="*/ 628650 h 2143125"/>
              <a:gd name="connsiteX81" fmla="*/ 4373342 w 4992467"/>
              <a:gd name="connsiteY81" fmla="*/ 638175 h 2143125"/>
              <a:gd name="connsiteX82" fmla="*/ 4459067 w 4992467"/>
              <a:gd name="connsiteY82" fmla="*/ 695325 h 2143125"/>
              <a:gd name="connsiteX83" fmla="*/ 4487642 w 4992467"/>
              <a:gd name="connsiteY83" fmla="*/ 714375 h 2143125"/>
              <a:gd name="connsiteX84" fmla="*/ 4516217 w 4992467"/>
              <a:gd name="connsiteY84" fmla="*/ 733425 h 2143125"/>
              <a:gd name="connsiteX85" fmla="*/ 4601942 w 4992467"/>
              <a:gd name="connsiteY85" fmla="*/ 809625 h 2143125"/>
              <a:gd name="connsiteX86" fmla="*/ 4630517 w 4992467"/>
              <a:gd name="connsiteY86" fmla="*/ 819150 h 2143125"/>
              <a:gd name="connsiteX87" fmla="*/ 4687667 w 4992467"/>
              <a:gd name="connsiteY87" fmla="*/ 857250 h 2143125"/>
              <a:gd name="connsiteX88" fmla="*/ 4754342 w 4992467"/>
              <a:gd name="connsiteY88" fmla="*/ 876300 h 2143125"/>
              <a:gd name="connsiteX89" fmla="*/ 4782917 w 4992467"/>
              <a:gd name="connsiteY89" fmla="*/ 885825 h 2143125"/>
              <a:gd name="connsiteX90" fmla="*/ 4849592 w 4992467"/>
              <a:gd name="connsiteY90" fmla="*/ 904875 h 2143125"/>
              <a:gd name="connsiteX91" fmla="*/ 4878167 w 4992467"/>
              <a:gd name="connsiteY91" fmla="*/ 923925 h 2143125"/>
              <a:gd name="connsiteX92" fmla="*/ 4906742 w 4992467"/>
              <a:gd name="connsiteY92" fmla="*/ 933450 h 2143125"/>
              <a:gd name="connsiteX93" fmla="*/ 4963892 w 4992467"/>
              <a:gd name="connsiteY93" fmla="*/ 971550 h 2143125"/>
              <a:gd name="connsiteX94" fmla="*/ 4992467 w 4992467"/>
              <a:gd name="connsiteY94" fmla="*/ 1008111 h 2143125"/>
              <a:gd name="connsiteX95" fmla="*/ 4220942 w 4992467"/>
              <a:gd name="connsiteY95" fmla="*/ 2038350 h 2143125"/>
              <a:gd name="connsiteX96" fmla="*/ 4154267 w 4992467"/>
              <a:gd name="connsiteY96" fmla="*/ 2114550 h 2143125"/>
              <a:gd name="connsiteX97" fmla="*/ 4106642 w 4992467"/>
              <a:gd name="connsiteY97" fmla="*/ 2124075 h 2143125"/>
              <a:gd name="connsiteX98" fmla="*/ 3906617 w 4992467"/>
              <a:gd name="connsiteY98" fmla="*/ 2143125 h 2143125"/>
              <a:gd name="connsiteX99" fmla="*/ 3458942 w 4992467"/>
              <a:gd name="connsiteY99" fmla="*/ 2124075 h 2143125"/>
              <a:gd name="connsiteX100" fmla="*/ 3344642 w 4992467"/>
              <a:gd name="connsiteY100" fmla="*/ 2095500 h 2143125"/>
              <a:gd name="connsiteX101" fmla="*/ 3297017 w 4992467"/>
              <a:gd name="connsiteY101" fmla="*/ 2085975 h 2143125"/>
              <a:gd name="connsiteX102" fmla="*/ 3068417 w 4992467"/>
              <a:gd name="connsiteY102" fmla="*/ 2095500 h 2143125"/>
              <a:gd name="connsiteX103" fmla="*/ 3030317 w 4992467"/>
              <a:gd name="connsiteY103" fmla="*/ 2105025 h 2143125"/>
              <a:gd name="connsiteX104" fmla="*/ 2925542 w 4992467"/>
              <a:gd name="connsiteY104" fmla="*/ 2114550 h 2143125"/>
              <a:gd name="connsiteX105" fmla="*/ 2858867 w 4992467"/>
              <a:gd name="connsiteY105" fmla="*/ 2124075 h 2143125"/>
              <a:gd name="connsiteX106" fmla="*/ 2011142 w 4992467"/>
              <a:gd name="connsiteY106" fmla="*/ 2114550 h 2143125"/>
              <a:gd name="connsiteX107" fmla="*/ 1887317 w 4992467"/>
              <a:gd name="connsiteY107" fmla="*/ 2095500 h 2143125"/>
              <a:gd name="connsiteX108" fmla="*/ 1639667 w 4992467"/>
              <a:gd name="connsiteY108" fmla="*/ 2085975 h 2143125"/>
              <a:gd name="connsiteX109" fmla="*/ 1553942 w 4992467"/>
              <a:gd name="connsiteY109" fmla="*/ 2076450 h 2143125"/>
              <a:gd name="connsiteX110" fmla="*/ 1525367 w 4992467"/>
              <a:gd name="connsiteY110" fmla="*/ 2066925 h 2143125"/>
              <a:gd name="connsiteX111" fmla="*/ 687167 w 4992467"/>
              <a:gd name="connsiteY111" fmla="*/ 2085975 h 2143125"/>
              <a:gd name="connsiteX112" fmla="*/ 620492 w 4992467"/>
              <a:gd name="connsiteY112" fmla="*/ 2076450 h 2143125"/>
              <a:gd name="connsiteX113" fmla="*/ 572867 w 4992467"/>
              <a:gd name="connsiteY113"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25217 w 4992467"/>
              <a:gd name="connsiteY10" fmla="*/ 1533525 h 2143125"/>
              <a:gd name="connsiteX11" fmla="*/ 315692 w 4992467"/>
              <a:gd name="connsiteY11" fmla="*/ 1504950 h 2143125"/>
              <a:gd name="connsiteX12" fmla="*/ 1367 w 4992467"/>
              <a:gd name="connsiteY12" fmla="*/ 809625 h 2143125"/>
              <a:gd name="connsiteX13" fmla="*/ 68042 w 4992467"/>
              <a:gd name="connsiteY13" fmla="*/ 733425 h 2143125"/>
              <a:gd name="connsiteX14" fmla="*/ 96617 w 4992467"/>
              <a:gd name="connsiteY14" fmla="*/ 714375 h 2143125"/>
              <a:gd name="connsiteX15" fmla="*/ 125192 w 4992467"/>
              <a:gd name="connsiteY15" fmla="*/ 695325 h 2143125"/>
              <a:gd name="connsiteX16" fmla="*/ 172817 w 4992467"/>
              <a:gd name="connsiteY16" fmla="*/ 647700 h 2143125"/>
              <a:gd name="connsiteX17" fmla="*/ 201392 w 4992467"/>
              <a:gd name="connsiteY17" fmla="*/ 638175 h 2143125"/>
              <a:gd name="connsiteX18" fmla="*/ 258542 w 4992467"/>
              <a:gd name="connsiteY18" fmla="*/ 600075 h 2143125"/>
              <a:gd name="connsiteX19" fmla="*/ 315692 w 4992467"/>
              <a:gd name="connsiteY19" fmla="*/ 571500 h 2143125"/>
              <a:gd name="connsiteX20" fmla="*/ 344267 w 4992467"/>
              <a:gd name="connsiteY20" fmla="*/ 561975 h 2143125"/>
              <a:gd name="connsiteX21" fmla="*/ 401417 w 4992467"/>
              <a:gd name="connsiteY21" fmla="*/ 523875 h 2143125"/>
              <a:gd name="connsiteX22" fmla="*/ 429992 w 4992467"/>
              <a:gd name="connsiteY22" fmla="*/ 504825 h 2143125"/>
              <a:gd name="connsiteX23" fmla="*/ 458567 w 4992467"/>
              <a:gd name="connsiteY23" fmla="*/ 495300 h 2143125"/>
              <a:gd name="connsiteX24" fmla="*/ 487142 w 4992467"/>
              <a:gd name="connsiteY24" fmla="*/ 476250 h 2143125"/>
              <a:gd name="connsiteX25" fmla="*/ 544292 w 4992467"/>
              <a:gd name="connsiteY25" fmla="*/ 457200 h 2143125"/>
              <a:gd name="connsiteX26" fmla="*/ 649067 w 4992467"/>
              <a:gd name="connsiteY26" fmla="*/ 428625 h 2143125"/>
              <a:gd name="connsiteX27" fmla="*/ 830042 w 4992467"/>
              <a:gd name="connsiteY27" fmla="*/ 409575 h 2143125"/>
              <a:gd name="connsiteX28" fmla="*/ 925292 w 4992467"/>
              <a:gd name="connsiteY28" fmla="*/ 381000 h 2143125"/>
              <a:gd name="connsiteX29" fmla="*/ 953867 w 4992467"/>
              <a:gd name="connsiteY29" fmla="*/ 361950 h 2143125"/>
              <a:gd name="connsiteX30" fmla="*/ 1011017 w 4992467"/>
              <a:gd name="connsiteY30" fmla="*/ 342900 h 2143125"/>
              <a:gd name="connsiteX31" fmla="*/ 1096742 w 4992467"/>
              <a:gd name="connsiteY31" fmla="*/ 304800 h 2143125"/>
              <a:gd name="connsiteX32" fmla="*/ 1182467 w 4992467"/>
              <a:gd name="connsiteY32" fmla="*/ 285750 h 2143125"/>
              <a:gd name="connsiteX33" fmla="*/ 1220567 w 4992467"/>
              <a:gd name="connsiteY33" fmla="*/ 276225 h 2143125"/>
              <a:gd name="connsiteX34" fmla="*/ 1411067 w 4992467"/>
              <a:gd name="connsiteY34" fmla="*/ 266700 h 2143125"/>
              <a:gd name="connsiteX35" fmla="*/ 1458692 w 4992467"/>
              <a:gd name="connsiteY35" fmla="*/ 257175 h 2143125"/>
              <a:gd name="connsiteX36" fmla="*/ 1487267 w 4992467"/>
              <a:gd name="connsiteY36" fmla="*/ 247650 h 2143125"/>
              <a:gd name="connsiteX37" fmla="*/ 1544417 w 4992467"/>
              <a:gd name="connsiteY37" fmla="*/ 238125 h 2143125"/>
              <a:gd name="connsiteX38" fmla="*/ 1658717 w 4992467"/>
              <a:gd name="connsiteY38" fmla="*/ 247650 h 2143125"/>
              <a:gd name="connsiteX39" fmla="*/ 1868267 w 4992467"/>
              <a:gd name="connsiteY39" fmla="*/ 228600 h 2143125"/>
              <a:gd name="connsiteX40" fmla="*/ 1953992 w 4992467"/>
              <a:gd name="connsiteY40" fmla="*/ 200025 h 2143125"/>
              <a:gd name="connsiteX41" fmla="*/ 1982567 w 4992467"/>
              <a:gd name="connsiteY41" fmla="*/ 190500 h 2143125"/>
              <a:gd name="connsiteX42" fmla="*/ 2011142 w 4992467"/>
              <a:gd name="connsiteY42" fmla="*/ 171450 h 2143125"/>
              <a:gd name="connsiteX43" fmla="*/ 2068292 w 4992467"/>
              <a:gd name="connsiteY43" fmla="*/ 152400 h 2143125"/>
              <a:gd name="connsiteX44" fmla="*/ 2154017 w 4992467"/>
              <a:gd name="connsiteY44" fmla="*/ 114300 h 2143125"/>
              <a:gd name="connsiteX45" fmla="*/ 2496917 w 4992467"/>
              <a:gd name="connsiteY45" fmla="*/ 95250 h 2143125"/>
              <a:gd name="connsiteX46" fmla="*/ 2582642 w 4992467"/>
              <a:gd name="connsiteY46" fmla="*/ 66675 h 2143125"/>
              <a:gd name="connsiteX47" fmla="*/ 2611217 w 4992467"/>
              <a:gd name="connsiteY47" fmla="*/ 57150 h 2143125"/>
              <a:gd name="connsiteX48" fmla="*/ 2639792 w 4992467"/>
              <a:gd name="connsiteY48" fmla="*/ 38100 h 2143125"/>
              <a:gd name="connsiteX49" fmla="*/ 2696942 w 4992467"/>
              <a:gd name="connsiteY49" fmla="*/ 19050 h 2143125"/>
              <a:gd name="connsiteX50" fmla="*/ 2763617 w 4992467"/>
              <a:gd name="connsiteY50" fmla="*/ 0 h 2143125"/>
              <a:gd name="connsiteX51" fmla="*/ 2982692 w 4992467"/>
              <a:gd name="connsiteY51" fmla="*/ 9525 h 2143125"/>
              <a:gd name="connsiteX52" fmla="*/ 3039842 w 4992467"/>
              <a:gd name="connsiteY52" fmla="*/ 28575 h 2143125"/>
              <a:gd name="connsiteX53" fmla="*/ 3077942 w 4992467"/>
              <a:gd name="connsiteY53" fmla="*/ 38100 h 2143125"/>
              <a:gd name="connsiteX54" fmla="*/ 3135092 w 4992467"/>
              <a:gd name="connsiteY54" fmla="*/ 57150 h 2143125"/>
              <a:gd name="connsiteX55" fmla="*/ 3192242 w 4992467"/>
              <a:gd name="connsiteY55" fmla="*/ 76200 h 2143125"/>
              <a:gd name="connsiteX56" fmla="*/ 3220817 w 4992467"/>
              <a:gd name="connsiteY56" fmla="*/ 85725 h 2143125"/>
              <a:gd name="connsiteX57" fmla="*/ 3249392 w 4992467"/>
              <a:gd name="connsiteY57" fmla="*/ 95250 h 2143125"/>
              <a:gd name="connsiteX58" fmla="*/ 3363692 w 4992467"/>
              <a:gd name="connsiteY58" fmla="*/ 104775 h 2143125"/>
              <a:gd name="connsiteX59" fmla="*/ 3420842 w 4992467"/>
              <a:gd name="connsiteY59" fmla="*/ 133350 h 2143125"/>
              <a:gd name="connsiteX60" fmla="*/ 3449417 w 4992467"/>
              <a:gd name="connsiteY60" fmla="*/ 161925 h 2143125"/>
              <a:gd name="connsiteX61" fmla="*/ 3506567 w 4992467"/>
              <a:gd name="connsiteY61" fmla="*/ 200025 h 2143125"/>
              <a:gd name="connsiteX62" fmla="*/ 3535142 w 4992467"/>
              <a:gd name="connsiteY62" fmla="*/ 219075 h 2143125"/>
              <a:gd name="connsiteX63" fmla="*/ 3563717 w 4992467"/>
              <a:gd name="connsiteY63" fmla="*/ 247650 h 2143125"/>
              <a:gd name="connsiteX64" fmla="*/ 3620867 w 4992467"/>
              <a:gd name="connsiteY64" fmla="*/ 266700 h 2143125"/>
              <a:gd name="connsiteX65" fmla="*/ 3678017 w 4992467"/>
              <a:gd name="connsiteY65" fmla="*/ 295275 h 2143125"/>
              <a:gd name="connsiteX66" fmla="*/ 3706592 w 4992467"/>
              <a:gd name="connsiteY66" fmla="*/ 314325 h 2143125"/>
              <a:gd name="connsiteX67" fmla="*/ 3744692 w 4992467"/>
              <a:gd name="connsiteY67" fmla="*/ 323850 h 2143125"/>
              <a:gd name="connsiteX68" fmla="*/ 3887567 w 4992467"/>
              <a:gd name="connsiteY68" fmla="*/ 342900 h 2143125"/>
              <a:gd name="connsiteX69" fmla="*/ 3944717 w 4992467"/>
              <a:gd name="connsiteY69" fmla="*/ 361950 h 2143125"/>
              <a:gd name="connsiteX70" fmla="*/ 3973292 w 4992467"/>
              <a:gd name="connsiteY70" fmla="*/ 371475 h 2143125"/>
              <a:gd name="connsiteX71" fmla="*/ 4030442 w 4992467"/>
              <a:gd name="connsiteY71" fmla="*/ 419100 h 2143125"/>
              <a:gd name="connsiteX72" fmla="*/ 4087592 w 4992467"/>
              <a:gd name="connsiteY72" fmla="*/ 457200 h 2143125"/>
              <a:gd name="connsiteX73" fmla="*/ 4116167 w 4992467"/>
              <a:gd name="connsiteY73" fmla="*/ 476250 h 2143125"/>
              <a:gd name="connsiteX74" fmla="*/ 4173317 w 4992467"/>
              <a:gd name="connsiteY74" fmla="*/ 514350 h 2143125"/>
              <a:gd name="connsiteX75" fmla="*/ 4201892 w 4992467"/>
              <a:gd name="connsiteY75" fmla="*/ 533400 h 2143125"/>
              <a:gd name="connsiteX76" fmla="*/ 4230467 w 4992467"/>
              <a:gd name="connsiteY76" fmla="*/ 542925 h 2143125"/>
              <a:gd name="connsiteX77" fmla="*/ 4259042 w 4992467"/>
              <a:gd name="connsiteY77" fmla="*/ 571500 h 2143125"/>
              <a:gd name="connsiteX78" fmla="*/ 4316192 w 4992467"/>
              <a:gd name="connsiteY78" fmla="*/ 600075 h 2143125"/>
              <a:gd name="connsiteX79" fmla="*/ 4344767 w 4992467"/>
              <a:gd name="connsiteY79" fmla="*/ 628650 h 2143125"/>
              <a:gd name="connsiteX80" fmla="*/ 4373342 w 4992467"/>
              <a:gd name="connsiteY80" fmla="*/ 638175 h 2143125"/>
              <a:gd name="connsiteX81" fmla="*/ 4459067 w 4992467"/>
              <a:gd name="connsiteY81" fmla="*/ 695325 h 2143125"/>
              <a:gd name="connsiteX82" fmla="*/ 4487642 w 4992467"/>
              <a:gd name="connsiteY82" fmla="*/ 714375 h 2143125"/>
              <a:gd name="connsiteX83" fmla="*/ 4516217 w 4992467"/>
              <a:gd name="connsiteY83" fmla="*/ 733425 h 2143125"/>
              <a:gd name="connsiteX84" fmla="*/ 4601942 w 4992467"/>
              <a:gd name="connsiteY84" fmla="*/ 809625 h 2143125"/>
              <a:gd name="connsiteX85" fmla="*/ 4630517 w 4992467"/>
              <a:gd name="connsiteY85" fmla="*/ 819150 h 2143125"/>
              <a:gd name="connsiteX86" fmla="*/ 4687667 w 4992467"/>
              <a:gd name="connsiteY86" fmla="*/ 857250 h 2143125"/>
              <a:gd name="connsiteX87" fmla="*/ 4754342 w 4992467"/>
              <a:gd name="connsiteY87" fmla="*/ 876300 h 2143125"/>
              <a:gd name="connsiteX88" fmla="*/ 4782917 w 4992467"/>
              <a:gd name="connsiteY88" fmla="*/ 885825 h 2143125"/>
              <a:gd name="connsiteX89" fmla="*/ 4849592 w 4992467"/>
              <a:gd name="connsiteY89" fmla="*/ 904875 h 2143125"/>
              <a:gd name="connsiteX90" fmla="*/ 4878167 w 4992467"/>
              <a:gd name="connsiteY90" fmla="*/ 923925 h 2143125"/>
              <a:gd name="connsiteX91" fmla="*/ 4906742 w 4992467"/>
              <a:gd name="connsiteY91" fmla="*/ 933450 h 2143125"/>
              <a:gd name="connsiteX92" fmla="*/ 4963892 w 4992467"/>
              <a:gd name="connsiteY92" fmla="*/ 971550 h 2143125"/>
              <a:gd name="connsiteX93" fmla="*/ 4992467 w 4992467"/>
              <a:gd name="connsiteY93" fmla="*/ 1008111 h 2143125"/>
              <a:gd name="connsiteX94" fmla="*/ 4220942 w 4992467"/>
              <a:gd name="connsiteY94" fmla="*/ 2038350 h 2143125"/>
              <a:gd name="connsiteX95" fmla="*/ 4154267 w 4992467"/>
              <a:gd name="connsiteY95" fmla="*/ 2114550 h 2143125"/>
              <a:gd name="connsiteX96" fmla="*/ 4106642 w 4992467"/>
              <a:gd name="connsiteY96" fmla="*/ 2124075 h 2143125"/>
              <a:gd name="connsiteX97" fmla="*/ 3906617 w 4992467"/>
              <a:gd name="connsiteY97" fmla="*/ 2143125 h 2143125"/>
              <a:gd name="connsiteX98" fmla="*/ 3458942 w 4992467"/>
              <a:gd name="connsiteY98" fmla="*/ 2124075 h 2143125"/>
              <a:gd name="connsiteX99" fmla="*/ 3344642 w 4992467"/>
              <a:gd name="connsiteY99" fmla="*/ 2095500 h 2143125"/>
              <a:gd name="connsiteX100" fmla="*/ 3297017 w 4992467"/>
              <a:gd name="connsiteY100" fmla="*/ 2085975 h 2143125"/>
              <a:gd name="connsiteX101" fmla="*/ 3068417 w 4992467"/>
              <a:gd name="connsiteY101" fmla="*/ 2095500 h 2143125"/>
              <a:gd name="connsiteX102" fmla="*/ 3030317 w 4992467"/>
              <a:gd name="connsiteY102" fmla="*/ 2105025 h 2143125"/>
              <a:gd name="connsiteX103" fmla="*/ 2925542 w 4992467"/>
              <a:gd name="connsiteY103" fmla="*/ 2114550 h 2143125"/>
              <a:gd name="connsiteX104" fmla="*/ 2858867 w 4992467"/>
              <a:gd name="connsiteY104" fmla="*/ 2124075 h 2143125"/>
              <a:gd name="connsiteX105" fmla="*/ 2011142 w 4992467"/>
              <a:gd name="connsiteY105" fmla="*/ 2114550 h 2143125"/>
              <a:gd name="connsiteX106" fmla="*/ 1887317 w 4992467"/>
              <a:gd name="connsiteY106" fmla="*/ 2095500 h 2143125"/>
              <a:gd name="connsiteX107" fmla="*/ 1639667 w 4992467"/>
              <a:gd name="connsiteY107" fmla="*/ 2085975 h 2143125"/>
              <a:gd name="connsiteX108" fmla="*/ 1553942 w 4992467"/>
              <a:gd name="connsiteY108" fmla="*/ 2076450 h 2143125"/>
              <a:gd name="connsiteX109" fmla="*/ 1525367 w 4992467"/>
              <a:gd name="connsiteY109" fmla="*/ 2066925 h 2143125"/>
              <a:gd name="connsiteX110" fmla="*/ 687167 w 4992467"/>
              <a:gd name="connsiteY110" fmla="*/ 2085975 h 2143125"/>
              <a:gd name="connsiteX111" fmla="*/ 620492 w 4992467"/>
              <a:gd name="connsiteY111" fmla="*/ 2076450 h 2143125"/>
              <a:gd name="connsiteX112" fmla="*/ 572867 w 4992467"/>
              <a:gd name="connsiteY112"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315692 w 4992467"/>
              <a:gd name="connsiteY10" fmla="*/ 1504950 h 2143125"/>
              <a:gd name="connsiteX11" fmla="*/ 1367 w 4992467"/>
              <a:gd name="connsiteY11" fmla="*/ 809625 h 2143125"/>
              <a:gd name="connsiteX12" fmla="*/ 68042 w 4992467"/>
              <a:gd name="connsiteY12" fmla="*/ 733425 h 2143125"/>
              <a:gd name="connsiteX13" fmla="*/ 96617 w 4992467"/>
              <a:gd name="connsiteY13" fmla="*/ 714375 h 2143125"/>
              <a:gd name="connsiteX14" fmla="*/ 125192 w 4992467"/>
              <a:gd name="connsiteY14" fmla="*/ 695325 h 2143125"/>
              <a:gd name="connsiteX15" fmla="*/ 172817 w 4992467"/>
              <a:gd name="connsiteY15" fmla="*/ 647700 h 2143125"/>
              <a:gd name="connsiteX16" fmla="*/ 201392 w 4992467"/>
              <a:gd name="connsiteY16" fmla="*/ 638175 h 2143125"/>
              <a:gd name="connsiteX17" fmla="*/ 258542 w 4992467"/>
              <a:gd name="connsiteY17" fmla="*/ 600075 h 2143125"/>
              <a:gd name="connsiteX18" fmla="*/ 315692 w 4992467"/>
              <a:gd name="connsiteY18" fmla="*/ 571500 h 2143125"/>
              <a:gd name="connsiteX19" fmla="*/ 344267 w 4992467"/>
              <a:gd name="connsiteY19" fmla="*/ 561975 h 2143125"/>
              <a:gd name="connsiteX20" fmla="*/ 401417 w 4992467"/>
              <a:gd name="connsiteY20" fmla="*/ 523875 h 2143125"/>
              <a:gd name="connsiteX21" fmla="*/ 429992 w 4992467"/>
              <a:gd name="connsiteY21" fmla="*/ 504825 h 2143125"/>
              <a:gd name="connsiteX22" fmla="*/ 458567 w 4992467"/>
              <a:gd name="connsiteY22" fmla="*/ 495300 h 2143125"/>
              <a:gd name="connsiteX23" fmla="*/ 487142 w 4992467"/>
              <a:gd name="connsiteY23" fmla="*/ 476250 h 2143125"/>
              <a:gd name="connsiteX24" fmla="*/ 544292 w 4992467"/>
              <a:gd name="connsiteY24" fmla="*/ 457200 h 2143125"/>
              <a:gd name="connsiteX25" fmla="*/ 649067 w 4992467"/>
              <a:gd name="connsiteY25" fmla="*/ 428625 h 2143125"/>
              <a:gd name="connsiteX26" fmla="*/ 830042 w 4992467"/>
              <a:gd name="connsiteY26" fmla="*/ 409575 h 2143125"/>
              <a:gd name="connsiteX27" fmla="*/ 925292 w 4992467"/>
              <a:gd name="connsiteY27" fmla="*/ 381000 h 2143125"/>
              <a:gd name="connsiteX28" fmla="*/ 953867 w 4992467"/>
              <a:gd name="connsiteY28" fmla="*/ 361950 h 2143125"/>
              <a:gd name="connsiteX29" fmla="*/ 1011017 w 4992467"/>
              <a:gd name="connsiteY29" fmla="*/ 342900 h 2143125"/>
              <a:gd name="connsiteX30" fmla="*/ 1096742 w 4992467"/>
              <a:gd name="connsiteY30" fmla="*/ 304800 h 2143125"/>
              <a:gd name="connsiteX31" fmla="*/ 1182467 w 4992467"/>
              <a:gd name="connsiteY31" fmla="*/ 285750 h 2143125"/>
              <a:gd name="connsiteX32" fmla="*/ 1220567 w 4992467"/>
              <a:gd name="connsiteY32" fmla="*/ 276225 h 2143125"/>
              <a:gd name="connsiteX33" fmla="*/ 1411067 w 4992467"/>
              <a:gd name="connsiteY33" fmla="*/ 266700 h 2143125"/>
              <a:gd name="connsiteX34" fmla="*/ 1458692 w 4992467"/>
              <a:gd name="connsiteY34" fmla="*/ 257175 h 2143125"/>
              <a:gd name="connsiteX35" fmla="*/ 1487267 w 4992467"/>
              <a:gd name="connsiteY35" fmla="*/ 247650 h 2143125"/>
              <a:gd name="connsiteX36" fmla="*/ 1544417 w 4992467"/>
              <a:gd name="connsiteY36" fmla="*/ 238125 h 2143125"/>
              <a:gd name="connsiteX37" fmla="*/ 1658717 w 4992467"/>
              <a:gd name="connsiteY37" fmla="*/ 247650 h 2143125"/>
              <a:gd name="connsiteX38" fmla="*/ 1868267 w 4992467"/>
              <a:gd name="connsiteY38" fmla="*/ 228600 h 2143125"/>
              <a:gd name="connsiteX39" fmla="*/ 1953992 w 4992467"/>
              <a:gd name="connsiteY39" fmla="*/ 200025 h 2143125"/>
              <a:gd name="connsiteX40" fmla="*/ 1982567 w 4992467"/>
              <a:gd name="connsiteY40" fmla="*/ 190500 h 2143125"/>
              <a:gd name="connsiteX41" fmla="*/ 2011142 w 4992467"/>
              <a:gd name="connsiteY41" fmla="*/ 171450 h 2143125"/>
              <a:gd name="connsiteX42" fmla="*/ 2068292 w 4992467"/>
              <a:gd name="connsiteY42" fmla="*/ 152400 h 2143125"/>
              <a:gd name="connsiteX43" fmla="*/ 2154017 w 4992467"/>
              <a:gd name="connsiteY43" fmla="*/ 114300 h 2143125"/>
              <a:gd name="connsiteX44" fmla="*/ 2496917 w 4992467"/>
              <a:gd name="connsiteY44" fmla="*/ 95250 h 2143125"/>
              <a:gd name="connsiteX45" fmla="*/ 2582642 w 4992467"/>
              <a:gd name="connsiteY45" fmla="*/ 66675 h 2143125"/>
              <a:gd name="connsiteX46" fmla="*/ 2611217 w 4992467"/>
              <a:gd name="connsiteY46" fmla="*/ 57150 h 2143125"/>
              <a:gd name="connsiteX47" fmla="*/ 2639792 w 4992467"/>
              <a:gd name="connsiteY47" fmla="*/ 38100 h 2143125"/>
              <a:gd name="connsiteX48" fmla="*/ 2696942 w 4992467"/>
              <a:gd name="connsiteY48" fmla="*/ 19050 h 2143125"/>
              <a:gd name="connsiteX49" fmla="*/ 2763617 w 4992467"/>
              <a:gd name="connsiteY49" fmla="*/ 0 h 2143125"/>
              <a:gd name="connsiteX50" fmla="*/ 2982692 w 4992467"/>
              <a:gd name="connsiteY50" fmla="*/ 9525 h 2143125"/>
              <a:gd name="connsiteX51" fmla="*/ 3039842 w 4992467"/>
              <a:gd name="connsiteY51" fmla="*/ 28575 h 2143125"/>
              <a:gd name="connsiteX52" fmla="*/ 3077942 w 4992467"/>
              <a:gd name="connsiteY52" fmla="*/ 38100 h 2143125"/>
              <a:gd name="connsiteX53" fmla="*/ 3135092 w 4992467"/>
              <a:gd name="connsiteY53" fmla="*/ 57150 h 2143125"/>
              <a:gd name="connsiteX54" fmla="*/ 3192242 w 4992467"/>
              <a:gd name="connsiteY54" fmla="*/ 76200 h 2143125"/>
              <a:gd name="connsiteX55" fmla="*/ 3220817 w 4992467"/>
              <a:gd name="connsiteY55" fmla="*/ 85725 h 2143125"/>
              <a:gd name="connsiteX56" fmla="*/ 3249392 w 4992467"/>
              <a:gd name="connsiteY56" fmla="*/ 95250 h 2143125"/>
              <a:gd name="connsiteX57" fmla="*/ 3363692 w 4992467"/>
              <a:gd name="connsiteY57" fmla="*/ 104775 h 2143125"/>
              <a:gd name="connsiteX58" fmla="*/ 3420842 w 4992467"/>
              <a:gd name="connsiteY58" fmla="*/ 133350 h 2143125"/>
              <a:gd name="connsiteX59" fmla="*/ 3449417 w 4992467"/>
              <a:gd name="connsiteY59" fmla="*/ 161925 h 2143125"/>
              <a:gd name="connsiteX60" fmla="*/ 3506567 w 4992467"/>
              <a:gd name="connsiteY60" fmla="*/ 200025 h 2143125"/>
              <a:gd name="connsiteX61" fmla="*/ 3535142 w 4992467"/>
              <a:gd name="connsiteY61" fmla="*/ 219075 h 2143125"/>
              <a:gd name="connsiteX62" fmla="*/ 3563717 w 4992467"/>
              <a:gd name="connsiteY62" fmla="*/ 247650 h 2143125"/>
              <a:gd name="connsiteX63" fmla="*/ 3620867 w 4992467"/>
              <a:gd name="connsiteY63" fmla="*/ 266700 h 2143125"/>
              <a:gd name="connsiteX64" fmla="*/ 3678017 w 4992467"/>
              <a:gd name="connsiteY64" fmla="*/ 295275 h 2143125"/>
              <a:gd name="connsiteX65" fmla="*/ 3706592 w 4992467"/>
              <a:gd name="connsiteY65" fmla="*/ 314325 h 2143125"/>
              <a:gd name="connsiteX66" fmla="*/ 3744692 w 4992467"/>
              <a:gd name="connsiteY66" fmla="*/ 323850 h 2143125"/>
              <a:gd name="connsiteX67" fmla="*/ 3887567 w 4992467"/>
              <a:gd name="connsiteY67" fmla="*/ 342900 h 2143125"/>
              <a:gd name="connsiteX68" fmla="*/ 3944717 w 4992467"/>
              <a:gd name="connsiteY68" fmla="*/ 361950 h 2143125"/>
              <a:gd name="connsiteX69" fmla="*/ 3973292 w 4992467"/>
              <a:gd name="connsiteY69" fmla="*/ 371475 h 2143125"/>
              <a:gd name="connsiteX70" fmla="*/ 4030442 w 4992467"/>
              <a:gd name="connsiteY70" fmla="*/ 419100 h 2143125"/>
              <a:gd name="connsiteX71" fmla="*/ 4087592 w 4992467"/>
              <a:gd name="connsiteY71" fmla="*/ 457200 h 2143125"/>
              <a:gd name="connsiteX72" fmla="*/ 4116167 w 4992467"/>
              <a:gd name="connsiteY72" fmla="*/ 476250 h 2143125"/>
              <a:gd name="connsiteX73" fmla="*/ 4173317 w 4992467"/>
              <a:gd name="connsiteY73" fmla="*/ 514350 h 2143125"/>
              <a:gd name="connsiteX74" fmla="*/ 4201892 w 4992467"/>
              <a:gd name="connsiteY74" fmla="*/ 533400 h 2143125"/>
              <a:gd name="connsiteX75" fmla="*/ 4230467 w 4992467"/>
              <a:gd name="connsiteY75" fmla="*/ 542925 h 2143125"/>
              <a:gd name="connsiteX76" fmla="*/ 4259042 w 4992467"/>
              <a:gd name="connsiteY76" fmla="*/ 571500 h 2143125"/>
              <a:gd name="connsiteX77" fmla="*/ 4316192 w 4992467"/>
              <a:gd name="connsiteY77" fmla="*/ 600075 h 2143125"/>
              <a:gd name="connsiteX78" fmla="*/ 4344767 w 4992467"/>
              <a:gd name="connsiteY78" fmla="*/ 628650 h 2143125"/>
              <a:gd name="connsiteX79" fmla="*/ 4373342 w 4992467"/>
              <a:gd name="connsiteY79" fmla="*/ 638175 h 2143125"/>
              <a:gd name="connsiteX80" fmla="*/ 4459067 w 4992467"/>
              <a:gd name="connsiteY80" fmla="*/ 695325 h 2143125"/>
              <a:gd name="connsiteX81" fmla="*/ 4487642 w 4992467"/>
              <a:gd name="connsiteY81" fmla="*/ 714375 h 2143125"/>
              <a:gd name="connsiteX82" fmla="*/ 4516217 w 4992467"/>
              <a:gd name="connsiteY82" fmla="*/ 733425 h 2143125"/>
              <a:gd name="connsiteX83" fmla="*/ 4601942 w 4992467"/>
              <a:gd name="connsiteY83" fmla="*/ 809625 h 2143125"/>
              <a:gd name="connsiteX84" fmla="*/ 4630517 w 4992467"/>
              <a:gd name="connsiteY84" fmla="*/ 819150 h 2143125"/>
              <a:gd name="connsiteX85" fmla="*/ 4687667 w 4992467"/>
              <a:gd name="connsiteY85" fmla="*/ 857250 h 2143125"/>
              <a:gd name="connsiteX86" fmla="*/ 4754342 w 4992467"/>
              <a:gd name="connsiteY86" fmla="*/ 876300 h 2143125"/>
              <a:gd name="connsiteX87" fmla="*/ 4782917 w 4992467"/>
              <a:gd name="connsiteY87" fmla="*/ 885825 h 2143125"/>
              <a:gd name="connsiteX88" fmla="*/ 4849592 w 4992467"/>
              <a:gd name="connsiteY88" fmla="*/ 904875 h 2143125"/>
              <a:gd name="connsiteX89" fmla="*/ 4878167 w 4992467"/>
              <a:gd name="connsiteY89" fmla="*/ 923925 h 2143125"/>
              <a:gd name="connsiteX90" fmla="*/ 4906742 w 4992467"/>
              <a:gd name="connsiteY90" fmla="*/ 933450 h 2143125"/>
              <a:gd name="connsiteX91" fmla="*/ 4963892 w 4992467"/>
              <a:gd name="connsiteY91" fmla="*/ 971550 h 2143125"/>
              <a:gd name="connsiteX92" fmla="*/ 4992467 w 4992467"/>
              <a:gd name="connsiteY92" fmla="*/ 1008111 h 2143125"/>
              <a:gd name="connsiteX93" fmla="*/ 4220942 w 4992467"/>
              <a:gd name="connsiteY93" fmla="*/ 2038350 h 2143125"/>
              <a:gd name="connsiteX94" fmla="*/ 4154267 w 4992467"/>
              <a:gd name="connsiteY94" fmla="*/ 2114550 h 2143125"/>
              <a:gd name="connsiteX95" fmla="*/ 4106642 w 4992467"/>
              <a:gd name="connsiteY95" fmla="*/ 2124075 h 2143125"/>
              <a:gd name="connsiteX96" fmla="*/ 3906617 w 4992467"/>
              <a:gd name="connsiteY96" fmla="*/ 2143125 h 2143125"/>
              <a:gd name="connsiteX97" fmla="*/ 3458942 w 4992467"/>
              <a:gd name="connsiteY97" fmla="*/ 2124075 h 2143125"/>
              <a:gd name="connsiteX98" fmla="*/ 3344642 w 4992467"/>
              <a:gd name="connsiteY98" fmla="*/ 2095500 h 2143125"/>
              <a:gd name="connsiteX99" fmla="*/ 3297017 w 4992467"/>
              <a:gd name="connsiteY99" fmla="*/ 2085975 h 2143125"/>
              <a:gd name="connsiteX100" fmla="*/ 3068417 w 4992467"/>
              <a:gd name="connsiteY100" fmla="*/ 2095500 h 2143125"/>
              <a:gd name="connsiteX101" fmla="*/ 3030317 w 4992467"/>
              <a:gd name="connsiteY101" fmla="*/ 2105025 h 2143125"/>
              <a:gd name="connsiteX102" fmla="*/ 2925542 w 4992467"/>
              <a:gd name="connsiteY102" fmla="*/ 2114550 h 2143125"/>
              <a:gd name="connsiteX103" fmla="*/ 2858867 w 4992467"/>
              <a:gd name="connsiteY103" fmla="*/ 2124075 h 2143125"/>
              <a:gd name="connsiteX104" fmla="*/ 2011142 w 4992467"/>
              <a:gd name="connsiteY104" fmla="*/ 2114550 h 2143125"/>
              <a:gd name="connsiteX105" fmla="*/ 1887317 w 4992467"/>
              <a:gd name="connsiteY105" fmla="*/ 2095500 h 2143125"/>
              <a:gd name="connsiteX106" fmla="*/ 1639667 w 4992467"/>
              <a:gd name="connsiteY106" fmla="*/ 2085975 h 2143125"/>
              <a:gd name="connsiteX107" fmla="*/ 1553942 w 4992467"/>
              <a:gd name="connsiteY107" fmla="*/ 2076450 h 2143125"/>
              <a:gd name="connsiteX108" fmla="*/ 1525367 w 4992467"/>
              <a:gd name="connsiteY108" fmla="*/ 2066925 h 2143125"/>
              <a:gd name="connsiteX109" fmla="*/ 687167 w 4992467"/>
              <a:gd name="connsiteY109" fmla="*/ 2085975 h 2143125"/>
              <a:gd name="connsiteX110" fmla="*/ 620492 w 4992467"/>
              <a:gd name="connsiteY110" fmla="*/ 2076450 h 2143125"/>
              <a:gd name="connsiteX111" fmla="*/ 572867 w 4992467"/>
              <a:gd name="connsiteY111"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344267 w 4992467"/>
              <a:gd name="connsiteY9" fmla="*/ 1590675 h 2143125"/>
              <a:gd name="connsiteX10" fmla="*/ 1367 w 4992467"/>
              <a:gd name="connsiteY10" fmla="*/ 809625 h 2143125"/>
              <a:gd name="connsiteX11" fmla="*/ 68042 w 4992467"/>
              <a:gd name="connsiteY11" fmla="*/ 733425 h 2143125"/>
              <a:gd name="connsiteX12" fmla="*/ 96617 w 4992467"/>
              <a:gd name="connsiteY12" fmla="*/ 714375 h 2143125"/>
              <a:gd name="connsiteX13" fmla="*/ 125192 w 4992467"/>
              <a:gd name="connsiteY13" fmla="*/ 695325 h 2143125"/>
              <a:gd name="connsiteX14" fmla="*/ 172817 w 4992467"/>
              <a:gd name="connsiteY14" fmla="*/ 647700 h 2143125"/>
              <a:gd name="connsiteX15" fmla="*/ 201392 w 4992467"/>
              <a:gd name="connsiteY15" fmla="*/ 638175 h 2143125"/>
              <a:gd name="connsiteX16" fmla="*/ 258542 w 4992467"/>
              <a:gd name="connsiteY16" fmla="*/ 600075 h 2143125"/>
              <a:gd name="connsiteX17" fmla="*/ 315692 w 4992467"/>
              <a:gd name="connsiteY17" fmla="*/ 571500 h 2143125"/>
              <a:gd name="connsiteX18" fmla="*/ 344267 w 4992467"/>
              <a:gd name="connsiteY18" fmla="*/ 561975 h 2143125"/>
              <a:gd name="connsiteX19" fmla="*/ 401417 w 4992467"/>
              <a:gd name="connsiteY19" fmla="*/ 523875 h 2143125"/>
              <a:gd name="connsiteX20" fmla="*/ 429992 w 4992467"/>
              <a:gd name="connsiteY20" fmla="*/ 504825 h 2143125"/>
              <a:gd name="connsiteX21" fmla="*/ 458567 w 4992467"/>
              <a:gd name="connsiteY21" fmla="*/ 495300 h 2143125"/>
              <a:gd name="connsiteX22" fmla="*/ 487142 w 4992467"/>
              <a:gd name="connsiteY22" fmla="*/ 476250 h 2143125"/>
              <a:gd name="connsiteX23" fmla="*/ 544292 w 4992467"/>
              <a:gd name="connsiteY23" fmla="*/ 457200 h 2143125"/>
              <a:gd name="connsiteX24" fmla="*/ 649067 w 4992467"/>
              <a:gd name="connsiteY24" fmla="*/ 428625 h 2143125"/>
              <a:gd name="connsiteX25" fmla="*/ 830042 w 4992467"/>
              <a:gd name="connsiteY25" fmla="*/ 409575 h 2143125"/>
              <a:gd name="connsiteX26" fmla="*/ 925292 w 4992467"/>
              <a:gd name="connsiteY26" fmla="*/ 381000 h 2143125"/>
              <a:gd name="connsiteX27" fmla="*/ 953867 w 4992467"/>
              <a:gd name="connsiteY27" fmla="*/ 361950 h 2143125"/>
              <a:gd name="connsiteX28" fmla="*/ 1011017 w 4992467"/>
              <a:gd name="connsiteY28" fmla="*/ 342900 h 2143125"/>
              <a:gd name="connsiteX29" fmla="*/ 1096742 w 4992467"/>
              <a:gd name="connsiteY29" fmla="*/ 304800 h 2143125"/>
              <a:gd name="connsiteX30" fmla="*/ 1182467 w 4992467"/>
              <a:gd name="connsiteY30" fmla="*/ 285750 h 2143125"/>
              <a:gd name="connsiteX31" fmla="*/ 1220567 w 4992467"/>
              <a:gd name="connsiteY31" fmla="*/ 276225 h 2143125"/>
              <a:gd name="connsiteX32" fmla="*/ 1411067 w 4992467"/>
              <a:gd name="connsiteY32" fmla="*/ 266700 h 2143125"/>
              <a:gd name="connsiteX33" fmla="*/ 1458692 w 4992467"/>
              <a:gd name="connsiteY33" fmla="*/ 257175 h 2143125"/>
              <a:gd name="connsiteX34" fmla="*/ 1487267 w 4992467"/>
              <a:gd name="connsiteY34" fmla="*/ 247650 h 2143125"/>
              <a:gd name="connsiteX35" fmla="*/ 1544417 w 4992467"/>
              <a:gd name="connsiteY35" fmla="*/ 238125 h 2143125"/>
              <a:gd name="connsiteX36" fmla="*/ 1658717 w 4992467"/>
              <a:gd name="connsiteY36" fmla="*/ 247650 h 2143125"/>
              <a:gd name="connsiteX37" fmla="*/ 1868267 w 4992467"/>
              <a:gd name="connsiteY37" fmla="*/ 228600 h 2143125"/>
              <a:gd name="connsiteX38" fmla="*/ 1953992 w 4992467"/>
              <a:gd name="connsiteY38" fmla="*/ 200025 h 2143125"/>
              <a:gd name="connsiteX39" fmla="*/ 1982567 w 4992467"/>
              <a:gd name="connsiteY39" fmla="*/ 190500 h 2143125"/>
              <a:gd name="connsiteX40" fmla="*/ 2011142 w 4992467"/>
              <a:gd name="connsiteY40" fmla="*/ 171450 h 2143125"/>
              <a:gd name="connsiteX41" fmla="*/ 2068292 w 4992467"/>
              <a:gd name="connsiteY41" fmla="*/ 152400 h 2143125"/>
              <a:gd name="connsiteX42" fmla="*/ 2154017 w 4992467"/>
              <a:gd name="connsiteY42" fmla="*/ 114300 h 2143125"/>
              <a:gd name="connsiteX43" fmla="*/ 2496917 w 4992467"/>
              <a:gd name="connsiteY43" fmla="*/ 95250 h 2143125"/>
              <a:gd name="connsiteX44" fmla="*/ 2582642 w 4992467"/>
              <a:gd name="connsiteY44" fmla="*/ 66675 h 2143125"/>
              <a:gd name="connsiteX45" fmla="*/ 2611217 w 4992467"/>
              <a:gd name="connsiteY45" fmla="*/ 57150 h 2143125"/>
              <a:gd name="connsiteX46" fmla="*/ 2639792 w 4992467"/>
              <a:gd name="connsiteY46" fmla="*/ 38100 h 2143125"/>
              <a:gd name="connsiteX47" fmla="*/ 2696942 w 4992467"/>
              <a:gd name="connsiteY47" fmla="*/ 19050 h 2143125"/>
              <a:gd name="connsiteX48" fmla="*/ 2763617 w 4992467"/>
              <a:gd name="connsiteY48" fmla="*/ 0 h 2143125"/>
              <a:gd name="connsiteX49" fmla="*/ 2982692 w 4992467"/>
              <a:gd name="connsiteY49" fmla="*/ 9525 h 2143125"/>
              <a:gd name="connsiteX50" fmla="*/ 3039842 w 4992467"/>
              <a:gd name="connsiteY50" fmla="*/ 28575 h 2143125"/>
              <a:gd name="connsiteX51" fmla="*/ 3077942 w 4992467"/>
              <a:gd name="connsiteY51" fmla="*/ 38100 h 2143125"/>
              <a:gd name="connsiteX52" fmla="*/ 3135092 w 4992467"/>
              <a:gd name="connsiteY52" fmla="*/ 57150 h 2143125"/>
              <a:gd name="connsiteX53" fmla="*/ 3192242 w 4992467"/>
              <a:gd name="connsiteY53" fmla="*/ 76200 h 2143125"/>
              <a:gd name="connsiteX54" fmla="*/ 3220817 w 4992467"/>
              <a:gd name="connsiteY54" fmla="*/ 85725 h 2143125"/>
              <a:gd name="connsiteX55" fmla="*/ 3249392 w 4992467"/>
              <a:gd name="connsiteY55" fmla="*/ 95250 h 2143125"/>
              <a:gd name="connsiteX56" fmla="*/ 3363692 w 4992467"/>
              <a:gd name="connsiteY56" fmla="*/ 104775 h 2143125"/>
              <a:gd name="connsiteX57" fmla="*/ 3420842 w 4992467"/>
              <a:gd name="connsiteY57" fmla="*/ 133350 h 2143125"/>
              <a:gd name="connsiteX58" fmla="*/ 3449417 w 4992467"/>
              <a:gd name="connsiteY58" fmla="*/ 161925 h 2143125"/>
              <a:gd name="connsiteX59" fmla="*/ 3506567 w 4992467"/>
              <a:gd name="connsiteY59" fmla="*/ 200025 h 2143125"/>
              <a:gd name="connsiteX60" fmla="*/ 3535142 w 4992467"/>
              <a:gd name="connsiteY60" fmla="*/ 219075 h 2143125"/>
              <a:gd name="connsiteX61" fmla="*/ 3563717 w 4992467"/>
              <a:gd name="connsiteY61" fmla="*/ 247650 h 2143125"/>
              <a:gd name="connsiteX62" fmla="*/ 3620867 w 4992467"/>
              <a:gd name="connsiteY62" fmla="*/ 266700 h 2143125"/>
              <a:gd name="connsiteX63" fmla="*/ 3678017 w 4992467"/>
              <a:gd name="connsiteY63" fmla="*/ 295275 h 2143125"/>
              <a:gd name="connsiteX64" fmla="*/ 3706592 w 4992467"/>
              <a:gd name="connsiteY64" fmla="*/ 314325 h 2143125"/>
              <a:gd name="connsiteX65" fmla="*/ 3744692 w 4992467"/>
              <a:gd name="connsiteY65" fmla="*/ 323850 h 2143125"/>
              <a:gd name="connsiteX66" fmla="*/ 3887567 w 4992467"/>
              <a:gd name="connsiteY66" fmla="*/ 342900 h 2143125"/>
              <a:gd name="connsiteX67" fmla="*/ 3944717 w 4992467"/>
              <a:gd name="connsiteY67" fmla="*/ 361950 h 2143125"/>
              <a:gd name="connsiteX68" fmla="*/ 3973292 w 4992467"/>
              <a:gd name="connsiteY68" fmla="*/ 371475 h 2143125"/>
              <a:gd name="connsiteX69" fmla="*/ 4030442 w 4992467"/>
              <a:gd name="connsiteY69" fmla="*/ 419100 h 2143125"/>
              <a:gd name="connsiteX70" fmla="*/ 4087592 w 4992467"/>
              <a:gd name="connsiteY70" fmla="*/ 457200 h 2143125"/>
              <a:gd name="connsiteX71" fmla="*/ 4116167 w 4992467"/>
              <a:gd name="connsiteY71" fmla="*/ 476250 h 2143125"/>
              <a:gd name="connsiteX72" fmla="*/ 4173317 w 4992467"/>
              <a:gd name="connsiteY72" fmla="*/ 514350 h 2143125"/>
              <a:gd name="connsiteX73" fmla="*/ 4201892 w 4992467"/>
              <a:gd name="connsiteY73" fmla="*/ 533400 h 2143125"/>
              <a:gd name="connsiteX74" fmla="*/ 4230467 w 4992467"/>
              <a:gd name="connsiteY74" fmla="*/ 542925 h 2143125"/>
              <a:gd name="connsiteX75" fmla="*/ 4259042 w 4992467"/>
              <a:gd name="connsiteY75" fmla="*/ 571500 h 2143125"/>
              <a:gd name="connsiteX76" fmla="*/ 4316192 w 4992467"/>
              <a:gd name="connsiteY76" fmla="*/ 600075 h 2143125"/>
              <a:gd name="connsiteX77" fmla="*/ 4344767 w 4992467"/>
              <a:gd name="connsiteY77" fmla="*/ 628650 h 2143125"/>
              <a:gd name="connsiteX78" fmla="*/ 4373342 w 4992467"/>
              <a:gd name="connsiteY78" fmla="*/ 638175 h 2143125"/>
              <a:gd name="connsiteX79" fmla="*/ 4459067 w 4992467"/>
              <a:gd name="connsiteY79" fmla="*/ 695325 h 2143125"/>
              <a:gd name="connsiteX80" fmla="*/ 4487642 w 4992467"/>
              <a:gd name="connsiteY80" fmla="*/ 714375 h 2143125"/>
              <a:gd name="connsiteX81" fmla="*/ 4516217 w 4992467"/>
              <a:gd name="connsiteY81" fmla="*/ 733425 h 2143125"/>
              <a:gd name="connsiteX82" fmla="*/ 4601942 w 4992467"/>
              <a:gd name="connsiteY82" fmla="*/ 809625 h 2143125"/>
              <a:gd name="connsiteX83" fmla="*/ 4630517 w 4992467"/>
              <a:gd name="connsiteY83" fmla="*/ 819150 h 2143125"/>
              <a:gd name="connsiteX84" fmla="*/ 4687667 w 4992467"/>
              <a:gd name="connsiteY84" fmla="*/ 857250 h 2143125"/>
              <a:gd name="connsiteX85" fmla="*/ 4754342 w 4992467"/>
              <a:gd name="connsiteY85" fmla="*/ 876300 h 2143125"/>
              <a:gd name="connsiteX86" fmla="*/ 4782917 w 4992467"/>
              <a:gd name="connsiteY86" fmla="*/ 885825 h 2143125"/>
              <a:gd name="connsiteX87" fmla="*/ 4849592 w 4992467"/>
              <a:gd name="connsiteY87" fmla="*/ 904875 h 2143125"/>
              <a:gd name="connsiteX88" fmla="*/ 4878167 w 4992467"/>
              <a:gd name="connsiteY88" fmla="*/ 923925 h 2143125"/>
              <a:gd name="connsiteX89" fmla="*/ 4906742 w 4992467"/>
              <a:gd name="connsiteY89" fmla="*/ 933450 h 2143125"/>
              <a:gd name="connsiteX90" fmla="*/ 4963892 w 4992467"/>
              <a:gd name="connsiteY90" fmla="*/ 971550 h 2143125"/>
              <a:gd name="connsiteX91" fmla="*/ 4992467 w 4992467"/>
              <a:gd name="connsiteY91" fmla="*/ 1008111 h 2143125"/>
              <a:gd name="connsiteX92" fmla="*/ 4220942 w 4992467"/>
              <a:gd name="connsiteY92" fmla="*/ 2038350 h 2143125"/>
              <a:gd name="connsiteX93" fmla="*/ 4154267 w 4992467"/>
              <a:gd name="connsiteY93" fmla="*/ 2114550 h 2143125"/>
              <a:gd name="connsiteX94" fmla="*/ 4106642 w 4992467"/>
              <a:gd name="connsiteY94" fmla="*/ 2124075 h 2143125"/>
              <a:gd name="connsiteX95" fmla="*/ 3906617 w 4992467"/>
              <a:gd name="connsiteY95" fmla="*/ 2143125 h 2143125"/>
              <a:gd name="connsiteX96" fmla="*/ 3458942 w 4992467"/>
              <a:gd name="connsiteY96" fmla="*/ 2124075 h 2143125"/>
              <a:gd name="connsiteX97" fmla="*/ 3344642 w 4992467"/>
              <a:gd name="connsiteY97" fmla="*/ 2095500 h 2143125"/>
              <a:gd name="connsiteX98" fmla="*/ 3297017 w 4992467"/>
              <a:gd name="connsiteY98" fmla="*/ 2085975 h 2143125"/>
              <a:gd name="connsiteX99" fmla="*/ 3068417 w 4992467"/>
              <a:gd name="connsiteY99" fmla="*/ 2095500 h 2143125"/>
              <a:gd name="connsiteX100" fmla="*/ 3030317 w 4992467"/>
              <a:gd name="connsiteY100" fmla="*/ 2105025 h 2143125"/>
              <a:gd name="connsiteX101" fmla="*/ 2925542 w 4992467"/>
              <a:gd name="connsiteY101" fmla="*/ 2114550 h 2143125"/>
              <a:gd name="connsiteX102" fmla="*/ 2858867 w 4992467"/>
              <a:gd name="connsiteY102" fmla="*/ 2124075 h 2143125"/>
              <a:gd name="connsiteX103" fmla="*/ 2011142 w 4992467"/>
              <a:gd name="connsiteY103" fmla="*/ 2114550 h 2143125"/>
              <a:gd name="connsiteX104" fmla="*/ 1887317 w 4992467"/>
              <a:gd name="connsiteY104" fmla="*/ 2095500 h 2143125"/>
              <a:gd name="connsiteX105" fmla="*/ 1639667 w 4992467"/>
              <a:gd name="connsiteY105" fmla="*/ 2085975 h 2143125"/>
              <a:gd name="connsiteX106" fmla="*/ 1553942 w 4992467"/>
              <a:gd name="connsiteY106" fmla="*/ 2076450 h 2143125"/>
              <a:gd name="connsiteX107" fmla="*/ 1525367 w 4992467"/>
              <a:gd name="connsiteY107" fmla="*/ 2066925 h 2143125"/>
              <a:gd name="connsiteX108" fmla="*/ 687167 w 4992467"/>
              <a:gd name="connsiteY108" fmla="*/ 2085975 h 2143125"/>
              <a:gd name="connsiteX109" fmla="*/ 620492 w 4992467"/>
              <a:gd name="connsiteY109" fmla="*/ 2076450 h 2143125"/>
              <a:gd name="connsiteX110" fmla="*/ 572867 w 4992467"/>
              <a:gd name="connsiteY110"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91892 w 4992467"/>
              <a:gd name="connsiteY7" fmla="*/ 1676400 h 2143125"/>
              <a:gd name="connsiteX8" fmla="*/ 382367 w 4992467"/>
              <a:gd name="connsiteY8" fmla="*/ 1647825 h 2143125"/>
              <a:gd name="connsiteX9" fmla="*/ 1367 w 4992467"/>
              <a:gd name="connsiteY9" fmla="*/ 809625 h 2143125"/>
              <a:gd name="connsiteX10" fmla="*/ 68042 w 4992467"/>
              <a:gd name="connsiteY10" fmla="*/ 733425 h 2143125"/>
              <a:gd name="connsiteX11" fmla="*/ 96617 w 4992467"/>
              <a:gd name="connsiteY11" fmla="*/ 714375 h 2143125"/>
              <a:gd name="connsiteX12" fmla="*/ 125192 w 4992467"/>
              <a:gd name="connsiteY12" fmla="*/ 695325 h 2143125"/>
              <a:gd name="connsiteX13" fmla="*/ 172817 w 4992467"/>
              <a:gd name="connsiteY13" fmla="*/ 647700 h 2143125"/>
              <a:gd name="connsiteX14" fmla="*/ 201392 w 4992467"/>
              <a:gd name="connsiteY14" fmla="*/ 638175 h 2143125"/>
              <a:gd name="connsiteX15" fmla="*/ 258542 w 4992467"/>
              <a:gd name="connsiteY15" fmla="*/ 600075 h 2143125"/>
              <a:gd name="connsiteX16" fmla="*/ 315692 w 4992467"/>
              <a:gd name="connsiteY16" fmla="*/ 571500 h 2143125"/>
              <a:gd name="connsiteX17" fmla="*/ 344267 w 4992467"/>
              <a:gd name="connsiteY17" fmla="*/ 561975 h 2143125"/>
              <a:gd name="connsiteX18" fmla="*/ 401417 w 4992467"/>
              <a:gd name="connsiteY18" fmla="*/ 523875 h 2143125"/>
              <a:gd name="connsiteX19" fmla="*/ 429992 w 4992467"/>
              <a:gd name="connsiteY19" fmla="*/ 504825 h 2143125"/>
              <a:gd name="connsiteX20" fmla="*/ 458567 w 4992467"/>
              <a:gd name="connsiteY20" fmla="*/ 495300 h 2143125"/>
              <a:gd name="connsiteX21" fmla="*/ 487142 w 4992467"/>
              <a:gd name="connsiteY21" fmla="*/ 476250 h 2143125"/>
              <a:gd name="connsiteX22" fmla="*/ 544292 w 4992467"/>
              <a:gd name="connsiteY22" fmla="*/ 457200 h 2143125"/>
              <a:gd name="connsiteX23" fmla="*/ 649067 w 4992467"/>
              <a:gd name="connsiteY23" fmla="*/ 428625 h 2143125"/>
              <a:gd name="connsiteX24" fmla="*/ 830042 w 4992467"/>
              <a:gd name="connsiteY24" fmla="*/ 409575 h 2143125"/>
              <a:gd name="connsiteX25" fmla="*/ 925292 w 4992467"/>
              <a:gd name="connsiteY25" fmla="*/ 381000 h 2143125"/>
              <a:gd name="connsiteX26" fmla="*/ 953867 w 4992467"/>
              <a:gd name="connsiteY26" fmla="*/ 361950 h 2143125"/>
              <a:gd name="connsiteX27" fmla="*/ 1011017 w 4992467"/>
              <a:gd name="connsiteY27" fmla="*/ 342900 h 2143125"/>
              <a:gd name="connsiteX28" fmla="*/ 1096742 w 4992467"/>
              <a:gd name="connsiteY28" fmla="*/ 304800 h 2143125"/>
              <a:gd name="connsiteX29" fmla="*/ 1182467 w 4992467"/>
              <a:gd name="connsiteY29" fmla="*/ 285750 h 2143125"/>
              <a:gd name="connsiteX30" fmla="*/ 1220567 w 4992467"/>
              <a:gd name="connsiteY30" fmla="*/ 276225 h 2143125"/>
              <a:gd name="connsiteX31" fmla="*/ 1411067 w 4992467"/>
              <a:gd name="connsiteY31" fmla="*/ 266700 h 2143125"/>
              <a:gd name="connsiteX32" fmla="*/ 1458692 w 4992467"/>
              <a:gd name="connsiteY32" fmla="*/ 257175 h 2143125"/>
              <a:gd name="connsiteX33" fmla="*/ 1487267 w 4992467"/>
              <a:gd name="connsiteY33" fmla="*/ 247650 h 2143125"/>
              <a:gd name="connsiteX34" fmla="*/ 1544417 w 4992467"/>
              <a:gd name="connsiteY34" fmla="*/ 238125 h 2143125"/>
              <a:gd name="connsiteX35" fmla="*/ 1658717 w 4992467"/>
              <a:gd name="connsiteY35" fmla="*/ 247650 h 2143125"/>
              <a:gd name="connsiteX36" fmla="*/ 1868267 w 4992467"/>
              <a:gd name="connsiteY36" fmla="*/ 228600 h 2143125"/>
              <a:gd name="connsiteX37" fmla="*/ 1953992 w 4992467"/>
              <a:gd name="connsiteY37" fmla="*/ 200025 h 2143125"/>
              <a:gd name="connsiteX38" fmla="*/ 1982567 w 4992467"/>
              <a:gd name="connsiteY38" fmla="*/ 190500 h 2143125"/>
              <a:gd name="connsiteX39" fmla="*/ 2011142 w 4992467"/>
              <a:gd name="connsiteY39" fmla="*/ 171450 h 2143125"/>
              <a:gd name="connsiteX40" fmla="*/ 2068292 w 4992467"/>
              <a:gd name="connsiteY40" fmla="*/ 152400 h 2143125"/>
              <a:gd name="connsiteX41" fmla="*/ 2154017 w 4992467"/>
              <a:gd name="connsiteY41" fmla="*/ 114300 h 2143125"/>
              <a:gd name="connsiteX42" fmla="*/ 2496917 w 4992467"/>
              <a:gd name="connsiteY42" fmla="*/ 95250 h 2143125"/>
              <a:gd name="connsiteX43" fmla="*/ 2582642 w 4992467"/>
              <a:gd name="connsiteY43" fmla="*/ 66675 h 2143125"/>
              <a:gd name="connsiteX44" fmla="*/ 2611217 w 4992467"/>
              <a:gd name="connsiteY44" fmla="*/ 57150 h 2143125"/>
              <a:gd name="connsiteX45" fmla="*/ 2639792 w 4992467"/>
              <a:gd name="connsiteY45" fmla="*/ 38100 h 2143125"/>
              <a:gd name="connsiteX46" fmla="*/ 2696942 w 4992467"/>
              <a:gd name="connsiteY46" fmla="*/ 19050 h 2143125"/>
              <a:gd name="connsiteX47" fmla="*/ 2763617 w 4992467"/>
              <a:gd name="connsiteY47" fmla="*/ 0 h 2143125"/>
              <a:gd name="connsiteX48" fmla="*/ 2982692 w 4992467"/>
              <a:gd name="connsiteY48" fmla="*/ 9525 h 2143125"/>
              <a:gd name="connsiteX49" fmla="*/ 3039842 w 4992467"/>
              <a:gd name="connsiteY49" fmla="*/ 28575 h 2143125"/>
              <a:gd name="connsiteX50" fmla="*/ 3077942 w 4992467"/>
              <a:gd name="connsiteY50" fmla="*/ 38100 h 2143125"/>
              <a:gd name="connsiteX51" fmla="*/ 3135092 w 4992467"/>
              <a:gd name="connsiteY51" fmla="*/ 57150 h 2143125"/>
              <a:gd name="connsiteX52" fmla="*/ 3192242 w 4992467"/>
              <a:gd name="connsiteY52" fmla="*/ 76200 h 2143125"/>
              <a:gd name="connsiteX53" fmla="*/ 3220817 w 4992467"/>
              <a:gd name="connsiteY53" fmla="*/ 85725 h 2143125"/>
              <a:gd name="connsiteX54" fmla="*/ 3249392 w 4992467"/>
              <a:gd name="connsiteY54" fmla="*/ 95250 h 2143125"/>
              <a:gd name="connsiteX55" fmla="*/ 3363692 w 4992467"/>
              <a:gd name="connsiteY55" fmla="*/ 104775 h 2143125"/>
              <a:gd name="connsiteX56" fmla="*/ 3420842 w 4992467"/>
              <a:gd name="connsiteY56" fmla="*/ 133350 h 2143125"/>
              <a:gd name="connsiteX57" fmla="*/ 3449417 w 4992467"/>
              <a:gd name="connsiteY57" fmla="*/ 161925 h 2143125"/>
              <a:gd name="connsiteX58" fmla="*/ 3506567 w 4992467"/>
              <a:gd name="connsiteY58" fmla="*/ 200025 h 2143125"/>
              <a:gd name="connsiteX59" fmla="*/ 3535142 w 4992467"/>
              <a:gd name="connsiteY59" fmla="*/ 219075 h 2143125"/>
              <a:gd name="connsiteX60" fmla="*/ 3563717 w 4992467"/>
              <a:gd name="connsiteY60" fmla="*/ 247650 h 2143125"/>
              <a:gd name="connsiteX61" fmla="*/ 3620867 w 4992467"/>
              <a:gd name="connsiteY61" fmla="*/ 266700 h 2143125"/>
              <a:gd name="connsiteX62" fmla="*/ 3678017 w 4992467"/>
              <a:gd name="connsiteY62" fmla="*/ 295275 h 2143125"/>
              <a:gd name="connsiteX63" fmla="*/ 3706592 w 4992467"/>
              <a:gd name="connsiteY63" fmla="*/ 314325 h 2143125"/>
              <a:gd name="connsiteX64" fmla="*/ 3744692 w 4992467"/>
              <a:gd name="connsiteY64" fmla="*/ 323850 h 2143125"/>
              <a:gd name="connsiteX65" fmla="*/ 3887567 w 4992467"/>
              <a:gd name="connsiteY65" fmla="*/ 342900 h 2143125"/>
              <a:gd name="connsiteX66" fmla="*/ 3944717 w 4992467"/>
              <a:gd name="connsiteY66" fmla="*/ 361950 h 2143125"/>
              <a:gd name="connsiteX67" fmla="*/ 3973292 w 4992467"/>
              <a:gd name="connsiteY67" fmla="*/ 371475 h 2143125"/>
              <a:gd name="connsiteX68" fmla="*/ 4030442 w 4992467"/>
              <a:gd name="connsiteY68" fmla="*/ 419100 h 2143125"/>
              <a:gd name="connsiteX69" fmla="*/ 4087592 w 4992467"/>
              <a:gd name="connsiteY69" fmla="*/ 457200 h 2143125"/>
              <a:gd name="connsiteX70" fmla="*/ 4116167 w 4992467"/>
              <a:gd name="connsiteY70" fmla="*/ 476250 h 2143125"/>
              <a:gd name="connsiteX71" fmla="*/ 4173317 w 4992467"/>
              <a:gd name="connsiteY71" fmla="*/ 514350 h 2143125"/>
              <a:gd name="connsiteX72" fmla="*/ 4201892 w 4992467"/>
              <a:gd name="connsiteY72" fmla="*/ 533400 h 2143125"/>
              <a:gd name="connsiteX73" fmla="*/ 4230467 w 4992467"/>
              <a:gd name="connsiteY73" fmla="*/ 542925 h 2143125"/>
              <a:gd name="connsiteX74" fmla="*/ 4259042 w 4992467"/>
              <a:gd name="connsiteY74" fmla="*/ 571500 h 2143125"/>
              <a:gd name="connsiteX75" fmla="*/ 4316192 w 4992467"/>
              <a:gd name="connsiteY75" fmla="*/ 600075 h 2143125"/>
              <a:gd name="connsiteX76" fmla="*/ 4344767 w 4992467"/>
              <a:gd name="connsiteY76" fmla="*/ 628650 h 2143125"/>
              <a:gd name="connsiteX77" fmla="*/ 4373342 w 4992467"/>
              <a:gd name="connsiteY77" fmla="*/ 638175 h 2143125"/>
              <a:gd name="connsiteX78" fmla="*/ 4459067 w 4992467"/>
              <a:gd name="connsiteY78" fmla="*/ 695325 h 2143125"/>
              <a:gd name="connsiteX79" fmla="*/ 4487642 w 4992467"/>
              <a:gd name="connsiteY79" fmla="*/ 714375 h 2143125"/>
              <a:gd name="connsiteX80" fmla="*/ 4516217 w 4992467"/>
              <a:gd name="connsiteY80" fmla="*/ 733425 h 2143125"/>
              <a:gd name="connsiteX81" fmla="*/ 4601942 w 4992467"/>
              <a:gd name="connsiteY81" fmla="*/ 809625 h 2143125"/>
              <a:gd name="connsiteX82" fmla="*/ 4630517 w 4992467"/>
              <a:gd name="connsiteY82" fmla="*/ 819150 h 2143125"/>
              <a:gd name="connsiteX83" fmla="*/ 4687667 w 4992467"/>
              <a:gd name="connsiteY83" fmla="*/ 857250 h 2143125"/>
              <a:gd name="connsiteX84" fmla="*/ 4754342 w 4992467"/>
              <a:gd name="connsiteY84" fmla="*/ 876300 h 2143125"/>
              <a:gd name="connsiteX85" fmla="*/ 4782917 w 4992467"/>
              <a:gd name="connsiteY85" fmla="*/ 885825 h 2143125"/>
              <a:gd name="connsiteX86" fmla="*/ 4849592 w 4992467"/>
              <a:gd name="connsiteY86" fmla="*/ 904875 h 2143125"/>
              <a:gd name="connsiteX87" fmla="*/ 4878167 w 4992467"/>
              <a:gd name="connsiteY87" fmla="*/ 923925 h 2143125"/>
              <a:gd name="connsiteX88" fmla="*/ 4906742 w 4992467"/>
              <a:gd name="connsiteY88" fmla="*/ 933450 h 2143125"/>
              <a:gd name="connsiteX89" fmla="*/ 4963892 w 4992467"/>
              <a:gd name="connsiteY89" fmla="*/ 971550 h 2143125"/>
              <a:gd name="connsiteX90" fmla="*/ 4992467 w 4992467"/>
              <a:gd name="connsiteY90" fmla="*/ 1008111 h 2143125"/>
              <a:gd name="connsiteX91" fmla="*/ 4220942 w 4992467"/>
              <a:gd name="connsiteY91" fmla="*/ 2038350 h 2143125"/>
              <a:gd name="connsiteX92" fmla="*/ 4154267 w 4992467"/>
              <a:gd name="connsiteY92" fmla="*/ 2114550 h 2143125"/>
              <a:gd name="connsiteX93" fmla="*/ 4106642 w 4992467"/>
              <a:gd name="connsiteY93" fmla="*/ 2124075 h 2143125"/>
              <a:gd name="connsiteX94" fmla="*/ 3906617 w 4992467"/>
              <a:gd name="connsiteY94" fmla="*/ 2143125 h 2143125"/>
              <a:gd name="connsiteX95" fmla="*/ 3458942 w 4992467"/>
              <a:gd name="connsiteY95" fmla="*/ 2124075 h 2143125"/>
              <a:gd name="connsiteX96" fmla="*/ 3344642 w 4992467"/>
              <a:gd name="connsiteY96" fmla="*/ 2095500 h 2143125"/>
              <a:gd name="connsiteX97" fmla="*/ 3297017 w 4992467"/>
              <a:gd name="connsiteY97" fmla="*/ 2085975 h 2143125"/>
              <a:gd name="connsiteX98" fmla="*/ 3068417 w 4992467"/>
              <a:gd name="connsiteY98" fmla="*/ 2095500 h 2143125"/>
              <a:gd name="connsiteX99" fmla="*/ 3030317 w 4992467"/>
              <a:gd name="connsiteY99" fmla="*/ 2105025 h 2143125"/>
              <a:gd name="connsiteX100" fmla="*/ 2925542 w 4992467"/>
              <a:gd name="connsiteY100" fmla="*/ 2114550 h 2143125"/>
              <a:gd name="connsiteX101" fmla="*/ 2858867 w 4992467"/>
              <a:gd name="connsiteY101" fmla="*/ 2124075 h 2143125"/>
              <a:gd name="connsiteX102" fmla="*/ 2011142 w 4992467"/>
              <a:gd name="connsiteY102" fmla="*/ 2114550 h 2143125"/>
              <a:gd name="connsiteX103" fmla="*/ 1887317 w 4992467"/>
              <a:gd name="connsiteY103" fmla="*/ 2095500 h 2143125"/>
              <a:gd name="connsiteX104" fmla="*/ 1639667 w 4992467"/>
              <a:gd name="connsiteY104" fmla="*/ 2085975 h 2143125"/>
              <a:gd name="connsiteX105" fmla="*/ 1553942 w 4992467"/>
              <a:gd name="connsiteY105" fmla="*/ 2076450 h 2143125"/>
              <a:gd name="connsiteX106" fmla="*/ 1525367 w 4992467"/>
              <a:gd name="connsiteY106" fmla="*/ 2066925 h 2143125"/>
              <a:gd name="connsiteX107" fmla="*/ 687167 w 4992467"/>
              <a:gd name="connsiteY107" fmla="*/ 2085975 h 2143125"/>
              <a:gd name="connsiteX108" fmla="*/ 620492 w 4992467"/>
              <a:gd name="connsiteY108" fmla="*/ 2076450 h 2143125"/>
              <a:gd name="connsiteX109" fmla="*/ 572867 w 4992467"/>
              <a:gd name="connsiteY109"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382367 w 4992467"/>
              <a:gd name="connsiteY7" fmla="*/ 1647825 h 2143125"/>
              <a:gd name="connsiteX8" fmla="*/ 1367 w 4992467"/>
              <a:gd name="connsiteY8" fmla="*/ 809625 h 2143125"/>
              <a:gd name="connsiteX9" fmla="*/ 68042 w 4992467"/>
              <a:gd name="connsiteY9" fmla="*/ 733425 h 2143125"/>
              <a:gd name="connsiteX10" fmla="*/ 96617 w 4992467"/>
              <a:gd name="connsiteY10" fmla="*/ 714375 h 2143125"/>
              <a:gd name="connsiteX11" fmla="*/ 125192 w 4992467"/>
              <a:gd name="connsiteY11" fmla="*/ 695325 h 2143125"/>
              <a:gd name="connsiteX12" fmla="*/ 172817 w 4992467"/>
              <a:gd name="connsiteY12" fmla="*/ 647700 h 2143125"/>
              <a:gd name="connsiteX13" fmla="*/ 201392 w 4992467"/>
              <a:gd name="connsiteY13" fmla="*/ 638175 h 2143125"/>
              <a:gd name="connsiteX14" fmla="*/ 258542 w 4992467"/>
              <a:gd name="connsiteY14" fmla="*/ 600075 h 2143125"/>
              <a:gd name="connsiteX15" fmla="*/ 315692 w 4992467"/>
              <a:gd name="connsiteY15" fmla="*/ 571500 h 2143125"/>
              <a:gd name="connsiteX16" fmla="*/ 344267 w 4992467"/>
              <a:gd name="connsiteY16" fmla="*/ 561975 h 2143125"/>
              <a:gd name="connsiteX17" fmla="*/ 401417 w 4992467"/>
              <a:gd name="connsiteY17" fmla="*/ 523875 h 2143125"/>
              <a:gd name="connsiteX18" fmla="*/ 429992 w 4992467"/>
              <a:gd name="connsiteY18" fmla="*/ 504825 h 2143125"/>
              <a:gd name="connsiteX19" fmla="*/ 458567 w 4992467"/>
              <a:gd name="connsiteY19" fmla="*/ 495300 h 2143125"/>
              <a:gd name="connsiteX20" fmla="*/ 487142 w 4992467"/>
              <a:gd name="connsiteY20" fmla="*/ 476250 h 2143125"/>
              <a:gd name="connsiteX21" fmla="*/ 544292 w 4992467"/>
              <a:gd name="connsiteY21" fmla="*/ 457200 h 2143125"/>
              <a:gd name="connsiteX22" fmla="*/ 649067 w 4992467"/>
              <a:gd name="connsiteY22" fmla="*/ 428625 h 2143125"/>
              <a:gd name="connsiteX23" fmla="*/ 830042 w 4992467"/>
              <a:gd name="connsiteY23" fmla="*/ 409575 h 2143125"/>
              <a:gd name="connsiteX24" fmla="*/ 925292 w 4992467"/>
              <a:gd name="connsiteY24" fmla="*/ 381000 h 2143125"/>
              <a:gd name="connsiteX25" fmla="*/ 953867 w 4992467"/>
              <a:gd name="connsiteY25" fmla="*/ 361950 h 2143125"/>
              <a:gd name="connsiteX26" fmla="*/ 1011017 w 4992467"/>
              <a:gd name="connsiteY26" fmla="*/ 342900 h 2143125"/>
              <a:gd name="connsiteX27" fmla="*/ 1096742 w 4992467"/>
              <a:gd name="connsiteY27" fmla="*/ 304800 h 2143125"/>
              <a:gd name="connsiteX28" fmla="*/ 1182467 w 4992467"/>
              <a:gd name="connsiteY28" fmla="*/ 285750 h 2143125"/>
              <a:gd name="connsiteX29" fmla="*/ 1220567 w 4992467"/>
              <a:gd name="connsiteY29" fmla="*/ 276225 h 2143125"/>
              <a:gd name="connsiteX30" fmla="*/ 1411067 w 4992467"/>
              <a:gd name="connsiteY30" fmla="*/ 266700 h 2143125"/>
              <a:gd name="connsiteX31" fmla="*/ 1458692 w 4992467"/>
              <a:gd name="connsiteY31" fmla="*/ 257175 h 2143125"/>
              <a:gd name="connsiteX32" fmla="*/ 1487267 w 4992467"/>
              <a:gd name="connsiteY32" fmla="*/ 247650 h 2143125"/>
              <a:gd name="connsiteX33" fmla="*/ 1544417 w 4992467"/>
              <a:gd name="connsiteY33" fmla="*/ 238125 h 2143125"/>
              <a:gd name="connsiteX34" fmla="*/ 1658717 w 4992467"/>
              <a:gd name="connsiteY34" fmla="*/ 247650 h 2143125"/>
              <a:gd name="connsiteX35" fmla="*/ 1868267 w 4992467"/>
              <a:gd name="connsiteY35" fmla="*/ 228600 h 2143125"/>
              <a:gd name="connsiteX36" fmla="*/ 1953992 w 4992467"/>
              <a:gd name="connsiteY36" fmla="*/ 200025 h 2143125"/>
              <a:gd name="connsiteX37" fmla="*/ 1982567 w 4992467"/>
              <a:gd name="connsiteY37" fmla="*/ 190500 h 2143125"/>
              <a:gd name="connsiteX38" fmla="*/ 2011142 w 4992467"/>
              <a:gd name="connsiteY38" fmla="*/ 171450 h 2143125"/>
              <a:gd name="connsiteX39" fmla="*/ 2068292 w 4992467"/>
              <a:gd name="connsiteY39" fmla="*/ 152400 h 2143125"/>
              <a:gd name="connsiteX40" fmla="*/ 2154017 w 4992467"/>
              <a:gd name="connsiteY40" fmla="*/ 114300 h 2143125"/>
              <a:gd name="connsiteX41" fmla="*/ 2496917 w 4992467"/>
              <a:gd name="connsiteY41" fmla="*/ 95250 h 2143125"/>
              <a:gd name="connsiteX42" fmla="*/ 2582642 w 4992467"/>
              <a:gd name="connsiteY42" fmla="*/ 66675 h 2143125"/>
              <a:gd name="connsiteX43" fmla="*/ 2611217 w 4992467"/>
              <a:gd name="connsiteY43" fmla="*/ 57150 h 2143125"/>
              <a:gd name="connsiteX44" fmla="*/ 2639792 w 4992467"/>
              <a:gd name="connsiteY44" fmla="*/ 38100 h 2143125"/>
              <a:gd name="connsiteX45" fmla="*/ 2696942 w 4992467"/>
              <a:gd name="connsiteY45" fmla="*/ 19050 h 2143125"/>
              <a:gd name="connsiteX46" fmla="*/ 2763617 w 4992467"/>
              <a:gd name="connsiteY46" fmla="*/ 0 h 2143125"/>
              <a:gd name="connsiteX47" fmla="*/ 2982692 w 4992467"/>
              <a:gd name="connsiteY47" fmla="*/ 9525 h 2143125"/>
              <a:gd name="connsiteX48" fmla="*/ 3039842 w 4992467"/>
              <a:gd name="connsiteY48" fmla="*/ 28575 h 2143125"/>
              <a:gd name="connsiteX49" fmla="*/ 3077942 w 4992467"/>
              <a:gd name="connsiteY49" fmla="*/ 38100 h 2143125"/>
              <a:gd name="connsiteX50" fmla="*/ 3135092 w 4992467"/>
              <a:gd name="connsiteY50" fmla="*/ 57150 h 2143125"/>
              <a:gd name="connsiteX51" fmla="*/ 3192242 w 4992467"/>
              <a:gd name="connsiteY51" fmla="*/ 76200 h 2143125"/>
              <a:gd name="connsiteX52" fmla="*/ 3220817 w 4992467"/>
              <a:gd name="connsiteY52" fmla="*/ 85725 h 2143125"/>
              <a:gd name="connsiteX53" fmla="*/ 3249392 w 4992467"/>
              <a:gd name="connsiteY53" fmla="*/ 95250 h 2143125"/>
              <a:gd name="connsiteX54" fmla="*/ 3363692 w 4992467"/>
              <a:gd name="connsiteY54" fmla="*/ 104775 h 2143125"/>
              <a:gd name="connsiteX55" fmla="*/ 3420842 w 4992467"/>
              <a:gd name="connsiteY55" fmla="*/ 133350 h 2143125"/>
              <a:gd name="connsiteX56" fmla="*/ 3449417 w 4992467"/>
              <a:gd name="connsiteY56" fmla="*/ 161925 h 2143125"/>
              <a:gd name="connsiteX57" fmla="*/ 3506567 w 4992467"/>
              <a:gd name="connsiteY57" fmla="*/ 200025 h 2143125"/>
              <a:gd name="connsiteX58" fmla="*/ 3535142 w 4992467"/>
              <a:gd name="connsiteY58" fmla="*/ 219075 h 2143125"/>
              <a:gd name="connsiteX59" fmla="*/ 3563717 w 4992467"/>
              <a:gd name="connsiteY59" fmla="*/ 247650 h 2143125"/>
              <a:gd name="connsiteX60" fmla="*/ 3620867 w 4992467"/>
              <a:gd name="connsiteY60" fmla="*/ 266700 h 2143125"/>
              <a:gd name="connsiteX61" fmla="*/ 3678017 w 4992467"/>
              <a:gd name="connsiteY61" fmla="*/ 295275 h 2143125"/>
              <a:gd name="connsiteX62" fmla="*/ 3706592 w 4992467"/>
              <a:gd name="connsiteY62" fmla="*/ 314325 h 2143125"/>
              <a:gd name="connsiteX63" fmla="*/ 3744692 w 4992467"/>
              <a:gd name="connsiteY63" fmla="*/ 323850 h 2143125"/>
              <a:gd name="connsiteX64" fmla="*/ 3887567 w 4992467"/>
              <a:gd name="connsiteY64" fmla="*/ 342900 h 2143125"/>
              <a:gd name="connsiteX65" fmla="*/ 3944717 w 4992467"/>
              <a:gd name="connsiteY65" fmla="*/ 361950 h 2143125"/>
              <a:gd name="connsiteX66" fmla="*/ 3973292 w 4992467"/>
              <a:gd name="connsiteY66" fmla="*/ 371475 h 2143125"/>
              <a:gd name="connsiteX67" fmla="*/ 4030442 w 4992467"/>
              <a:gd name="connsiteY67" fmla="*/ 419100 h 2143125"/>
              <a:gd name="connsiteX68" fmla="*/ 4087592 w 4992467"/>
              <a:gd name="connsiteY68" fmla="*/ 457200 h 2143125"/>
              <a:gd name="connsiteX69" fmla="*/ 4116167 w 4992467"/>
              <a:gd name="connsiteY69" fmla="*/ 476250 h 2143125"/>
              <a:gd name="connsiteX70" fmla="*/ 4173317 w 4992467"/>
              <a:gd name="connsiteY70" fmla="*/ 514350 h 2143125"/>
              <a:gd name="connsiteX71" fmla="*/ 4201892 w 4992467"/>
              <a:gd name="connsiteY71" fmla="*/ 533400 h 2143125"/>
              <a:gd name="connsiteX72" fmla="*/ 4230467 w 4992467"/>
              <a:gd name="connsiteY72" fmla="*/ 542925 h 2143125"/>
              <a:gd name="connsiteX73" fmla="*/ 4259042 w 4992467"/>
              <a:gd name="connsiteY73" fmla="*/ 571500 h 2143125"/>
              <a:gd name="connsiteX74" fmla="*/ 4316192 w 4992467"/>
              <a:gd name="connsiteY74" fmla="*/ 600075 h 2143125"/>
              <a:gd name="connsiteX75" fmla="*/ 4344767 w 4992467"/>
              <a:gd name="connsiteY75" fmla="*/ 628650 h 2143125"/>
              <a:gd name="connsiteX76" fmla="*/ 4373342 w 4992467"/>
              <a:gd name="connsiteY76" fmla="*/ 638175 h 2143125"/>
              <a:gd name="connsiteX77" fmla="*/ 4459067 w 4992467"/>
              <a:gd name="connsiteY77" fmla="*/ 695325 h 2143125"/>
              <a:gd name="connsiteX78" fmla="*/ 4487642 w 4992467"/>
              <a:gd name="connsiteY78" fmla="*/ 714375 h 2143125"/>
              <a:gd name="connsiteX79" fmla="*/ 4516217 w 4992467"/>
              <a:gd name="connsiteY79" fmla="*/ 733425 h 2143125"/>
              <a:gd name="connsiteX80" fmla="*/ 4601942 w 4992467"/>
              <a:gd name="connsiteY80" fmla="*/ 809625 h 2143125"/>
              <a:gd name="connsiteX81" fmla="*/ 4630517 w 4992467"/>
              <a:gd name="connsiteY81" fmla="*/ 819150 h 2143125"/>
              <a:gd name="connsiteX82" fmla="*/ 4687667 w 4992467"/>
              <a:gd name="connsiteY82" fmla="*/ 857250 h 2143125"/>
              <a:gd name="connsiteX83" fmla="*/ 4754342 w 4992467"/>
              <a:gd name="connsiteY83" fmla="*/ 876300 h 2143125"/>
              <a:gd name="connsiteX84" fmla="*/ 4782917 w 4992467"/>
              <a:gd name="connsiteY84" fmla="*/ 885825 h 2143125"/>
              <a:gd name="connsiteX85" fmla="*/ 4849592 w 4992467"/>
              <a:gd name="connsiteY85" fmla="*/ 904875 h 2143125"/>
              <a:gd name="connsiteX86" fmla="*/ 4878167 w 4992467"/>
              <a:gd name="connsiteY86" fmla="*/ 923925 h 2143125"/>
              <a:gd name="connsiteX87" fmla="*/ 4906742 w 4992467"/>
              <a:gd name="connsiteY87" fmla="*/ 933450 h 2143125"/>
              <a:gd name="connsiteX88" fmla="*/ 4963892 w 4992467"/>
              <a:gd name="connsiteY88" fmla="*/ 971550 h 2143125"/>
              <a:gd name="connsiteX89" fmla="*/ 4992467 w 4992467"/>
              <a:gd name="connsiteY89" fmla="*/ 1008111 h 2143125"/>
              <a:gd name="connsiteX90" fmla="*/ 4220942 w 4992467"/>
              <a:gd name="connsiteY90" fmla="*/ 2038350 h 2143125"/>
              <a:gd name="connsiteX91" fmla="*/ 4154267 w 4992467"/>
              <a:gd name="connsiteY91" fmla="*/ 2114550 h 2143125"/>
              <a:gd name="connsiteX92" fmla="*/ 4106642 w 4992467"/>
              <a:gd name="connsiteY92" fmla="*/ 2124075 h 2143125"/>
              <a:gd name="connsiteX93" fmla="*/ 3906617 w 4992467"/>
              <a:gd name="connsiteY93" fmla="*/ 2143125 h 2143125"/>
              <a:gd name="connsiteX94" fmla="*/ 3458942 w 4992467"/>
              <a:gd name="connsiteY94" fmla="*/ 2124075 h 2143125"/>
              <a:gd name="connsiteX95" fmla="*/ 3344642 w 4992467"/>
              <a:gd name="connsiteY95" fmla="*/ 2095500 h 2143125"/>
              <a:gd name="connsiteX96" fmla="*/ 3297017 w 4992467"/>
              <a:gd name="connsiteY96" fmla="*/ 2085975 h 2143125"/>
              <a:gd name="connsiteX97" fmla="*/ 3068417 w 4992467"/>
              <a:gd name="connsiteY97" fmla="*/ 2095500 h 2143125"/>
              <a:gd name="connsiteX98" fmla="*/ 3030317 w 4992467"/>
              <a:gd name="connsiteY98" fmla="*/ 2105025 h 2143125"/>
              <a:gd name="connsiteX99" fmla="*/ 2925542 w 4992467"/>
              <a:gd name="connsiteY99" fmla="*/ 2114550 h 2143125"/>
              <a:gd name="connsiteX100" fmla="*/ 2858867 w 4992467"/>
              <a:gd name="connsiteY100" fmla="*/ 2124075 h 2143125"/>
              <a:gd name="connsiteX101" fmla="*/ 2011142 w 4992467"/>
              <a:gd name="connsiteY101" fmla="*/ 2114550 h 2143125"/>
              <a:gd name="connsiteX102" fmla="*/ 1887317 w 4992467"/>
              <a:gd name="connsiteY102" fmla="*/ 2095500 h 2143125"/>
              <a:gd name="connsiteX103" fmla="*/ 1639667 w 4992467"/>
              <a:gd name="connsiteY103" fmla="*/ 2085975 h 2143125"/>
              <a:gd name="connsiteX104" fmla="*/ 1553942 w 4992467"/>
              <a:gd name="connsiteY104" fmla="*/ 2076450 h 2143125"/>
              <a:gd name="connsiteX105" fmla="*/ 1525367 w 4992467"/>
              <a:gd name="connsiteY105" fmla="*/ 2066925 h 2143125"/>
              <a:gd name="connsiteX106" fmla="*/ 687167 w 4992467"/>
              <a:gd name="connsiteY106" fmla="*/ 2085975 h 2143125"/>
              <a:gd name="connsiteX107" fmla="*/ 620492 w 4992467"/>
              <a:gd name="connsiteY107" fmla="*/ 2076450 h 2143125"/>
              <a:gd name="connsiteX108" fmla="*/ 572867 w 4992467"/>
              <a:gd name="connsiteY108"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429992 w 4992467"/>
              <a:gd name="connsiteY6" fmla="*/ 1790700 h 2143125"/>
              <a:gd name="connsiteX7" fmla="*/ 1367 w 4992467"/>
              <a:gd name="connsiteY7" fmla="*/ 809625 h 2143125"/>
              <a:gd name="connsiteX8" fmla="*/ 68042 w 4992467"/>
              <a:gd name="connsiteY8" fmla="*/ 733425 h 2143125"/>
              <a:gd name="connsiteX9" fmla="*/ 96617 w 4992467"/>
              <a:gd name="connsiteY9" fmla="*/ 714375 h 2143125"/>
              <a:gd name="connsiteX10" fmla="*/ 125192 w 4992467"/>
              <a:gd name="connsiteY10" fmla="*/ 695325 h 2143125"/>
              <a:gd name="connsiteX11" fmla="*/ 172817 w 4992467"/>
              <a:gd name="connsiteY11" fmla="*/ 647700 h 2143125"/>
              <a:gd name="connsiteX12" fmla="*/ 201392 w 4992467"/>
              <a:gd name="connsiteY12" fmla="*/ 638175 h 2143125"/>
              <a:gd name="connsiteX13" fmla="*/ 258542 w 4992467"/>
              <a:gd name="connsiteY13" fmla="*/ 600075 h 2143125"/>
              <a:gd name="connsiteX14" fmla="*/ 315692 w 4992467"/>
              <a:gd name="connsiteY14" fmla="*/ 571500 h 2143125"/>
              <a:gd name="connsiteX15" fmla="*/ 344267 w 4992467"/>
              <a:gd name="connsiteY15" fmla="*/ 561975 h 2143125"/>
              <a:gd name="connsiteX16" fmla="*/ 401417 w 4992467"/>
              <a:gd name="connsiteY16" fmla="*/ 523875 h 2143125"/>
              <a:gd name="connsiteX17" fmla="*/ 429992 w 4992467"/>
              <a:gd name="connsiteY17" fmla="*/ 504825 h 2143125"/>
              <a:gd name="connsiteX18" fmla="*/ 458567 w 4992467"/>
              <a:gd name="connsiteY18" fmla="*/ 495300 h 2143125"/>
              <a:gd name="connsiteX19" fmla="*/ 487142 w 4992467"/>
              <a:gd name="connsiteY19" fmla="*/ 476250 h 2143125"/>
              <a:gd name="connsiteX20" fmla="*/ 544292 w 4992467"/>
              <a:gd name="connsiteY20" fmla="*/ 457200 h 2143125"/>
              <a:gd name="connsiteX21" fmla="*/ 649067 w 4992467"/>
              <a:gd name="connsiteY21" fmla="*/ 428625 h 2143125"/>
              <a:gd name="connsiteX22" fmla="*/ 830042 w 4992467"/>
              <a:gd name="connsiteY22" fmla="*/ 409575 h 2143125"/>
              <a:gd name="connsiteX23" fmla="*/ 925292 w 4992467"/>
              <a:gd name="connsiteY23" fmla="*/ 381000 h 2143125"/>
              <a:gd name="connsiteX24" fmla="*/ 953867 w 4992467"/>
              <a:gd name="connsiteY24" fmla="*/ 361950 h 2143125"/>
              <a:gd name="connsiteX25" fmla="*/ 1011017 w 4992467"/>
              <a:gd name="connsiteY25" fmla="*/ 342900 h 2143125"/>
              <a:gd name="connsiteX26" fmla="*/ 1096742 w 4992467"/>
              <a:gd name="connsiteY26" fmla="*/ 304800 h 2143125"/>
              <a:gd name="connsiteX27" fmla="*/ 1182467 w 4992467"/>
              <a:gd name="connsiteY27" fmla="*/ 285750 h 2143125"/>
              <a:gd name="connsiteX28" fmla="*/ 1220567 w 4992467"/>
              <a:gd name="connsiteY28" fmla="*/ 276225 h 2143125"/>
              <a:gd name="connsiteX29" fmla="*/ 1411067 w 4992467"/>
              <a:gd name="connsiteY29" fmla="*/ 266700 h 2143125"/>
              <a:gd name="connsiteX30" fmla="*/ 1458692 w 4992467"/>
              <a:gd name="connsiteY30" fmla="*/ 257175 h 2143125"/>
              <a:gd name="connsiteX31" fmla="*/ 1487267 w 4992467"/>
              <a:gd name="connsiteY31" fmla="*/ 247650 h 2143125"/>
              <a:gd name="connsiteX32" fmla="*/ 1544417 w 4992467"/>
              <a:gd name="connsiteY32" fmla="*/ 238125 h 2143125"/>
              <a:gd name="connsiteX33" fmla="*/ 1658717 w 4992467"/>
              <a:gd name="connsiteY33" fmla="*/ 247650 h 2143125"/>
              <a:gd name="connsiteX34" fmla="*/ 1868267 w 4992467"/>
              <a:gd name="connsiteY34" fmla="*/ 228600 h 2143125"/>
              <a:gd name="connsiteX35" fmla="*/ 1953992 w 4992467"/>
              <a:gd name="connsiteY35" fmla="*/ 200025 h 2143125"/>
              <a:gd name="connsiteX36" fmla="*/ 1982567 w 4992467"/>
              <a:gd name="connsiteY36" fmla="*/ 190500 h 2143125"/>
              <a:gd name="connsiteX37" fmla="*/ 2011142 w 4992467"/>
              <a:gd name="connsiteY37" fmla="*/ 171450 h 2143125"/>
              <a:gd name="connsiteX38" fmla="*/ 2068292 w 4992467"/>
              <a:gd name="connsiteY38" fmla="*/ 152400 h 2143125"/>
              <a:gd name="connsiteX39" fmla="*/ 2154017 w 4992467"/>
              <a:gd name="connsiteY39" fmla="*/ 114300 h 2143125"/>
              <a:gd name="connsiteX40" fmla="*/ 2496917 w 4992467"/>
              <a:gd name="connsiteY40" fmla="*/ 95250 h 2143125"/>
              <a:gd name="connsiteX41" fmla="*/ 2582642 w 4992467"/>
              <a:gd name="connsiteY41" fmla="*/ 66675 h 2143125"/>
              <a:gd name="connsiteX42" fmla="*/ 2611217 w 4992467"/>
              <a:gd name="connsiteY42" fmla="*/ 57150 h 2143125"/>
              <a:gd name="connsiteX43" fmla="*/ 2639792 w 4992467"/>
              <a:gd name="connsiteY43" fmla="*/ 38100 h 2143125"/>
              <a:gd name="connsiteX44" fmla="*/ 2696942 w 4992467"/>
              <a:gd name="connsiteY44" fmla="*/ 19050 h 2143125"/>
              <a:gd name="connsiteX45" fmla="*/ 2763617 w 4992467"/>
              <a:gd name="connsiteY45" fmla="*/ 0 h 2143125"/>
              <a:gd name="connsiteX46" fmla="*/ 2982692 w 4992467"/>
              <a:gd name="connsiteY46" fmla="*/ 9525 h 2143125"/>
              <a:gd name="connsiteX47" fmla="*/ 3039842 w 4992467"/>
              <a:gd name="connsiteY47" fmla="*/ 28575 h 2143125"/>
              <a:gd name="connsiteX48" fmla="*/ 3077942 w 4992467"/>
              <a:gd name="connsiteY48" fmla="*/ 38100 h 2143125"/>
              <a:gd name="connsiteX49" fmla="*/ 3135092 w 4992467"/>
              <a:gd name="connsiteY49" fmla="*/ 57150 h 2143125"/>
              <a:gd name="connsiteX50" fmla="*/ 3192242 w 4992467"/>
              <a:gd name="connsiteY50" fmla="*/ 76200 h 2143125"/>
              <a:gd name="connsiteX51" fmla="*/ 3220817 w 4992467"/>
              <a:gd name="connsiteY51" fmla="*/ 85725 h 2143125"/>
              <a:gd name="connsiteX52" fmla="*/ 3249392 w 4992467"/>
              <a:gd name="connsiteY52" fmla="*/ 95250 h 2143125"/>
              <a:gd name="connsiteX53" fmla="*/ 3363692 w 4992467"/>
              <a:gd name="connsiteY53" fmla="*/ 104775 h 2143125"/>
              <a:gd name="connsiteX54" fmla="*/ 3420842 w 4992467"/>
              <a:gd name="connsiteY54" fmla="*/ 133350 h 2143125"/>
              <a:gd name="connsiteX55" fmla="*/ 3449417 w 4992467"/>
              <a:gd name="connsiteY55" fmla="*/ 161925 h 2143125"/>
              <a:gd name="connsiteX56" fmla="*/ 3506567 w 4992467"/>
              <a:gd name="connsiteY56" fmla="*/ 200025 h 2143125"/>
              <a:gd name="connsiteX57" fmla="*/ 3535142 w 4992467"/>
              <a:gd name="connsiteY57" fmla="*/ 219075 h 2143125"/>
              <a:gd name="connsiteX58" fmla="*/ 3563717 w 4992467"/>
              <a:gd name="connsiteY58" fmla="*/ 247650 h 2143125"/>
              <a:gd name="connsiteX59" fmla="*/ 3620867 w 4992467"/>
              <a:gd name="connsiteY59" fmla="*/ 266700 h 2143125"/>
              <a:gd name="connsiteX60" fmla="*/ 3678017 w 4992467"/>
              <a:gd name="connsiteY60" fmla="*/ 295275 h 2143125"/>
              <a:gd name="connsiteX61" fmla="*/ 3706592 w 4992467"/>
              <a:gd name="connsiteY61" fmla="*/ 314325 h 2143125"/>
              <a:gd name="connsiteX62" fmla="*/ 3744692 w 4992467"/>
              <a:gd name="connsiteY62" fmla="*/ 323850 h 2143125"/>
              <a:gd name="connsiteX63" fmla="*/ 3887567 w 4992467"/>
              <a:gd name="connsiteY63" fmla="*/ 342900 h 2143125"/>
              <a:gd name="connsiteX64" fmla="*/ 3944717 w 4992467"/>
              <a:gd name="connsiteY64" fmla="*/ 361950 h 2143125"/>
              <a:gd name="connsiteX65" fmla="*/ 3973292 w 4992467"/>
              <a:gd name="connsiteY65" fmla="*/ 371475 h 2143125"/>
              <a:gd name="connsiteX66" fmla="*/ 4030442 w 4992467"/>
              <a:gd name="connsiteY66" fmla="*/ 419100 h 2143125"/>
              <a:gd name="connsiteX67" fmla="*/ 4087592 w 4992467"/>
              <a:gd name="connsiteY67" fmla="*/ 457200 h 2143125"/>
              <a:gd name="connsiteX68" fmla="*/ 4116167 w 4992467"/>
              <a:gd name="connsiteY68" fmla="*/ 476250 h 2143125"/>
              <a:gd name="connsiteX69" fmla="*/ 4173317 w 4992467"/>
              <a:gd name="connsiteY69" fmla="*/ 514350 h 2143125"/>
              <a:gd name="connsiteX70" fmla="*/ 4201892 w 4992467"/>
              <a:gd name="connsiteY70" fmla="*/ 533400 h 2143125"/>
              <a:gd name="connsiteX71" fmla="*/ 4230467 w 4992467"/>
              <a:gd name="connsiteY71" fmla="*/ 542925 h 2143125"/>
              <a:gd name="connsiteX72" fmla="*/ 4259042 w 4992467"/>
              <a:gd name="connsiteY72" fmla="*/ 571500 h 2143125"/>
              <a:gd name="connsiteX73" fmla="*/ 4316192 w 4992467"/>
              <a:gd name="connsiteY73" fmla="*/ 600075 h 2143125"/>
              <a:gd name="connsiteX74" fmla="*/ 4344767 w 4992467"/>
              <a:gd name="connsiteY74" fmla="*/ 628650 h 2143125"/>
              <a:gd name="connsiteX75" fmla="*/ 4373342 w 4992467"/>
              <a:gd name="connsiteY75" fmla="*/ 638175 h 2143125"/>
              <a:gd name="connsiteX76" fmla="*/ 4459067 w 4992467"/>
              <a:gd name="connsiteY76" fmla="*/ 695325 h 2143125"/>
              <a:gd name="connsiteX77" fmla="*/ 4487642 w 4992467"/>
              <a:gd name="connsiteY77" fmla="*/ 714375 h 2143125"/>
              <a:gd name="connsiteX78" fmla="*/ 4516217 w 4992467"/>
              <a:gd name="connsiteY78" fmla="*/ 733425 h 2143125"/>
              <a:gd name="connsiteX79" fmla="*/ 4601942 w 4992467"/>
              <a:gd name="connsiteY79" fmla="*/ 809625 h 2143125"/>
              <a:gd name="connsiteX80" fmla="*/ 4630517 w 4992467"/>
              <a:gd name="connsiteY80" fmla="*/ 819150 h 2143125"/>
              <a:gd name="connsiteX81" fmla="*/ 4687667 w 4992467"/>
              <a:gd name="connsiteY81" fmla="*/ 857250 h 2143125"/>
              <a:gd name="connsiteX82" fmla="*/ 4754342 w 4992467"/>
              <a:gd name="connsiteY82" fmla="*/ 876300 h 2143125"/>
              <a:gd name="connsiteX83" fmla="*/ 4782917 w 4992467"/>
              <a:gd name="connsiteY83" fmla="*/ 885825 h 2143125"/>
              <a:gd name="connsiteX84" fmla="*/ 4849592 w 4992467"/>
              <a:gd name="connsiteY84" fmla="*/ 904875 h 2143125"/>
              <a:gd name="connsiteX85" fmla="*/ 4878167 w 4992467"/>
              <a:gd name="connsiteY85" fmla="*/ 923925 h 2143125"/>
              <a:gd name="connsiteX86" fmla="*/ 4906742 w 4992467"/>
              <a:gd name="connsiteY86" fmla="*/ 933450 h 2143125"/>
              <a:gd name="connsiteX87" fmla="*/ 4963892 w 4992467"/>
              <a:gd name="connsiteY87" fmla="*/ 971550 h 2143125"/>
              <a:gd name="connsiteX88" fmla="*/ 4992467 w 4992467"/>
              <a:gd name="connsiteY88" fmla="*/ 1008111 h 2143125"/>
              <a:gd name="connsiteX89" fmla="*/ 4220942 w 4992467"/>
              <a:gd name="connsiteY89" fmla="*/ 2038350 h 2143125"/>
              <a:gd name="connsiteX90" fmla="*/ 4154267 w 4992467"/>
              <a:gd name="connsiteY90" fmla="*/ 2114550 h 2143125"/>
              <a:gd name="connsiteX91" fmla="*/ 4106642 w 4992467"/>
              <a:gd name="connsiteY91" fmla="*/ 2124075 h 2143125"/>
              <a:gd name="connsiteX92" fmla="*/ 3906617 w 4992467"/>
              <a:gd name="connsiteY92" fmla="*/ 2143125 h 2143125"/>
              <a:gd name="connsiteX93" fmla="*/ 3458942 w 4992467"/>
              <a:gd name="connsiteY93" fmla="*/ 2124075 h 2143125"/>
              <a:gd name="connsiteX94" fmla="*/ 3344642 w 4992467"/>
              <a:gd name="connsiteY94" fmla="*/ 2095500 h 2143125"/>
              <a:gd name="connsiteX95" fmla="*/ 3297017 w 4992467"/>
              <a:gd name="connsiteY95" fmla="*/ 2085975 h 2143125"/>
              <a:gd name="connsiteX96" fmla="*/ 3068417 w 4992467"/>
              <a:gd name="connsiteY96" fmla="*/ 2095500 h 2143125"/>
              <a:gd name="connsiteX97" fmla="*/ 3030317 w 4992467"/>
              <a:gd name="connsiteY97" fmla="*/ 2105025 h 2143125"/>
              <a:gd name="connsiteX98" fmla="*/ 2925542 w 4992467"/>
              <a:gd name="connsiteY98" fmla="*/ 2114550 h 2143125"/>
              <a:gd name="connsiteX99" fmla="*/ 2858867 w 4992467"/>
              <a:gd name="connsiteY99" fmla="*/ 2124075 h 2143125"/>
              <a:gd name="connsiteX100" fmla="*/ 2011142 w 4992467"/>
              <a:gd name="connsiteY100" fmla="*/ 2114550 h 2143125"/>
              <a:gd name="connsiteX101" fmla="*/ 1887317 w 4992467"/>
              <a:gd name="connsiteY101" fmla="*/ 2095500 h 2143125"/>
              <a:gd name="connsiteX102" fmla="*/ 1639667 w 4992467"/>
              <a:gd name="connsiteY102" fmla="*/ 2085975 h 2143125"/>
              <a:gd name="connsiteX103" fmla="*/ 1553942 w 4992467"/>
              <a:gd name="connsiteY103" fmla="*/ 2076450 h 2143125"/>
              <a:gd name="connsiteX104" fmla="*/ 1525367 w 4992467"/>
              <a:gd name="connsiteY104" fmla="*/ 2066925 h 2143125"/>
              <a:gd name="connsiteX105" fmla="*/ 687167 w 4992467"/>
              <a:gd name="connsiteY105" fmla="*/ 2085975 h 2143125"/>
              <a:gd name="connsiteX106" fmla="*/ 620492 w 4992467"/>
              <a:gd name="connsiteY106" fmla="*/ 2076450 h 2143125"/>
              <a:gd name="connsiteX107" fmla="*/ 572867 w 4992467"/>
              <a:gd name="connsiteY107"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496667 w 4992467"/>
              <a:gd name="connsiteY5" fmla="*/ 1876425 h 2143125"/>
              <a:gd name="connsiteX6" fmla="*/ 1367 w 4992467"/>
              <a:gd name="connsiteY6" fmla="*/ 809625 h 2143125"/>
              <a:gd name="connsiteX7" fmla="*/ 68042 w 4992467"/>
              <a:gd name="connsiteY7" fmla="*/ 733425 h 2143125"/>
              <a:gd name="connsiteX8" fmla="*/ 96617 w 4992467"/>
              <a:gd name="connsiteY8" fmla="*/ 714375 h 2143125"/>
              <a:gd name="connsiteX9" fmla="*/ 125192 w 4992467"/>
              <a:gd name="connsiteY9" fmla="*/ 695325 h 2143125"/>
              <a:gd name="connsiteX10" fmla="*/ 172817 w 4992467"/>
              <a:gd name="connsiteY10" fmla="*/ 647700 h 2143125"/>
              <a:gd name="connsiteX11" fmla="*/ 201392 w 4992467"/>
              <a:gd name="connsiteY11" fmla="*/ 638175 h 2143125"/>
              <a:gd name="connsiteX12" fmla="*/ 258542 w 4992467"/>
              <a:gd name="connsiteY12" fmla="*/ 600075 h 2143125"/>
              <a:gd name="connsiteX13" fmla="*/ 315692 w 4992467"/>
              <a:gd name="connsiteY13" fmla="*/ 571500 h 2143125"/>
              <a:gd name="connsiteX14" fmla="*/ 344267 w 4992467"/>
              <a:gd name="connsiteY14" fmla="*/ 561975 h 2143125"/>
              <a:gd name="connsiteX15" fmla="*/ 401417 w 4992467"/>
              <a:gd name="connsiteY15" fmla="*/ 523875 h 2143125"/>
              <a:gd name="connsiteX16" fmla="*/ 429992 w 4992467"/>
              <a:gd name="connsiteY16" fmla="*/ 504825 h 2143125"/>
              <a:gd name="connsiteX17" fmla="*/ 458567 w 4992467"/>
              <a:gd name="connsiteY17" fmla="*/ 495300 h 2143125"/>
              <a:gd name="connsiteX18" fmla="*/ 487142 w 4992467"/>
              <a:gd name="connsiteY18" fmla="*/ 476250 h 2143125"/>
              <a:gd name="connsiteX19" fmla="*/ 544292 w 4992467"/>
              <a:gd name="connsiteY19" fmla="*/ 457200 h 2143125"/>
              <a:gd name="connsiteX20" fmla="*/ 649067 w 4992467"/>
              <a:gd name="connsiteY20" fmla="*/ 428625 h 2143125"/>
              <a:gd name="connsiteX21" fmla="*/ 830042 w 4992467"/>
              <a:gd name="connsiteY21" fmla="*/ 409575 h 2143125"/>
              <a:gd name="connsiteX22" fmla="*/ 925292 w 4992467"/>
              <a:gd name="connsiteY22" fmla="*/ 381000 h 2143125"/>
              <a:gd name="connsiteX23" fmla="*/ 953867 w 4992467"/>
              <a:gd name="connsiteY23" fmla="*/ 361950 h 2143125"/>
              <a:gd name="connsiteX24" fmla="*/ 1011017 w 4992467"/>
              <a:gd name="connsiteY24" fmla="*/ 342900 h 2143125"/>
              <a:gd name="connsiteX25" fmla="*/ 1096742 w 4992467"/>
              <a:gd name="connsiteY25" fmla="*/ 304800 h 2143125"/>
              <a:gd name="connsiteX26" fmla="*/ 1182467 w 4992467"/>
              <a:gd name="connsiteY26" fmla="*/ 285750 h 2143125"/>
              <a:gd name="connsiteX27" fmla="*/ 1220567 w 4992467"/>
              <a:gd name="connsiteY27" fmla="*/ 276225 h 2143125"/>
              <a:gd name="connsiteX28" fmla="*/ 1411067 w 4992467"/>
              <a:gd name="connsiteY28" fmla="*/ 266700 h 2143125"/>
              <a:gd name="connsiteX29" fmla="*/ 1458692 w 4992467"/>
              <a:gd name="connsiteY29" fmla="*/ 257175 h 2143125"/>
              <a:gd name="connsiteX30" fmla="*/ 1487267 w 4992467"/>
              <a:gd name="connsiteY30" fmla="*/ 247650 h 2143125"/>
              <a:gd name="connsiteX31" fmla="*/ 1544417 w 4992467"/>
              <a:gd name="connsiteY31" fmla="*/ 238125 h 2143125"/>
              <a:gd name="connsiteX32" fmla="*/ 1658717 w 4992467"/>
              <a:gd name="connsiteY32" fmla="*/ 247650 h 2143125"/>
              <a:gd name="connsiteX33" fmla="*/ 1868267 w 4992467"/>
              <a:gd name="connsiteY33" fmla="*/ 228600 h 2143125"/>
              <a:gd name="connsiteX34" fmla="*/ 1953992 w 4992467"/>
              <a:gd name="connsiteY34" fmla="*/ 200025 h 2143125"/>
              <a:gd name="connsiteX35" fmla="*/ 1982567 w 4992467"/>
              <a:gd name="connsiteY35" fmla="*/ 190500 h 2143125"/>
              <a:gd name="connsiteX36" fmla="*/ 2011142 w 4992467"/>
              <a:gd name="connsiteY36" fmla="*/ 171450 h 2143125"/>
              <a:gd name="connsiteX37" fmla="*/ 2068292 w 4992467"/>
              <a:gd name="connsiteY37" fmla="*/ 152400 h 2143125"/>
              <a:gd name="connsiteX38" fmla="*/ 2154017 w 4992467"/>
              <a:gd name="connsiteY38" fmla="*/ 114300 h 2143125"/>
              <a:gd name="connsiteX39" fmla="*/ 2496917 w 4992467"/>
              <a:gd name="connsiteY39" fmla="*/ 95250 h 2143125"/>
              <a:gd name="connsiteX40" fmla="*/ 2582642 w 4992467"/>
              <a:gd name="connsiteY40" fmla="*/ 66675 h 2143125"/>
              <a:gd name="connsiteX41" fmla="*/ 2611217 w 4992467"/>
              <a:gd name="connsiteY41" fmla="*/ 57150 h 2143125"/>
              <a:gd name="connsiteX42" fmla="*/ 2639792 w 4992467"/>
              <a:gd name="connsiteY42" fmla="*/ 38100 h 2143125"/>
              <a:gd name="connsiteX43" fmla="*/ 2696942 w 4992467"/>
              <a:gd name="connsiteY43" fmla="*/ 19050 h 2143125"/>
              <a:gd name="connsiteX44" fmla="*/ 2763617 w 4992467"/>
              <a:gd name="connsiteY44" fmla="*/ 0 h 2143125"/>
              <a:gd name="connsiteX45" fmla="*/ 2982692 w 4992467"/>
              <a:gd name="connsiteY45" fmla="*/ 9525 h 2143125"/>
              <a:gd name="connsiteX46" fmla="*/ 3039842 w 4992467"/>
              <a:gd name="connsiteY46" fmla="*/ 28575 h 2143125"/>
              <a:gd name="connsiteX47" fmla="*/ 3077942 w 4992467"/>
              <a:gd name="connsiteY47" fmla="*/ 38100 h 2143125"/>
              <a:gd name="connsiteX48" fmla="*/ 3135092 w 4992467"/>
              <a:gd name="connsiteY48" fmla="*/ 57150 h 2143125"/>
              <a:gd name="connsiteX49" fmla="*/ 3192242 w 4992467"/>
              <a:gd name="connsiteY49" fmla="*/ 76200 h 2143125"/>
              <a:gd name="connsiteX50" fmla="*/ 3220817 w 4992467"/>
              <a:gd name="connsiteY50" fmla="*/ 85725 h 2143125"/>
              <a:gd name="connsiteX51" fmla="*/ 3249392 w 4992467"/>
              <a:gd name="connsiteY51" fmla="*/ 95250 h 2143125"/>
              <a:gd name="connsiteX52" fmla="*/ 3363692 w 4992467"/>
              <a:gd name="connsiteY52" fmla="*/ 104775 h 2143125"/>
              <a:gd name="connsiteX53" fmla="*/ 3420842 w 4992467"/>
              <a:gd name="connsiteY53" fmla="*/ 133350 h 2143125"/>
              <a:gd name="connsiteX54" fmla="*/ 3449417 w 4992467"/>
              <a:gd name="connsiteY54" fmla="*/ 161925 h 2143125"/>
              <a:gd name="connsiteX55" fmla="*/ 3506567 w 4992467"/>
              <a:gd name="connsiteY55" fmla="*/ 200025 h 2143125"/>
              <a:gd name="connsiteX56" fmla="*/ 3535142 w 4992467"/>
              <a:gd name="connsiteY56" fmla="*/ 219075 h 2143125"/>
              <a:gd name="connsiteX57" fmla="*/ 3563717 w 4992467"/>
              <a:gd name="connsiteY57" fmla="*/ 247650 h 2143125"/>
              <a:gd name="connsiteX58" fmla="*/ 3620867 w 4992467"/>
              <a:gd name="connsiteY58" fmla="*/ 266700 h 2143125"/>
              <a:gd name="connsiteX59" fmla="*/ 3678017 w 4992467"/>
              <a:gd name="connsiteY59" fmla="*/ 295275 h 2143125"/>
              <a:gd name="connsiteX60" fmla="*/ 3706592 w 4992467"/>
              <a:gd name="connsiteY60" fmla="*/ 314325 h 2143125"/>
              <a:gd name="connsiteX61" fmla="*/ 3744692 w 4992467"/>
              <a:gd name="connsiteY61" fmla="*/ 323850 h 2143125"/>
              <a:gd name="connsiteX62" fmla="*/ 3887567 w 4992467"/>
              <a:gd name="connsiteY62" fmla="*/ 342900 h 2143125"/>
              <a:gd name="connsiteX63" fmla="*/ 3944717 w 4992467"/>
              <a:gd name="connsiteY63" fmla="*/ 361950 h 2143125"/>
              <a:gd name="connsiteX64" fmla="*/ 3973292 w 4992467"/>
              <a:gd name="connsiteY64" fmla="*/ 371475 h 2143125"/>
              <a:gd name="connsiteX65" fmla="*/ 4030442 w 4992467"/>
              <a:gd name="connsiteY65" fmla="*/ 419100 h 2143125"/>
              <a:gd name="connsiteX66" fmla="*/ 4087592 w 4992467"/>
              <a:gd name="connsiteY66" fmla="*/ 457200 h 2143125"/>
              <a:gd name="connsiteX67" fmla="*/ 4116167 w 4992467"/>
              <a:gd name="connsiteY67" fmla="*/ 476250 h 2143125"/>
              <a:gd name="connsiteX68" fmla="*/ 4173317 w 4992467"/>
              <a:gd name="connsiteY68" fmla="*/ 514350 h 2143125"/>
              <a:gd name="connsiteX69" fmla="*/ 4201892 w 4992467"/>
              <a:gd name="connsiteY69" fmla="*/ 533400 h 2143125"/>
              <a:gd name="connsiteX70" fmla="*/ 4230467 w 4992467"/>
              <a:gd name="connsiteY70" fmla="*/ 542925 h 2143125"/>
              <a:gd name="connsiteX71" fmla="*/ 4259042 w 4992467"/>
              <a:gd name="connsiteY71" fmla="*/ 571500 h 2143125"/>
              <a:gd name="connsiteX72" fmla="*/ 4316192 w 4992467"/>
              <a:gd name="connsiteY72" fmla="*/ 600075 h 2143125"/>
              <a:gd name="connsiteX73" fmla="*/ 4344767 w 4992467"/>
              <a:gd name="connsiteY73" fmla="*/ 628650 h 2143125"/>
              <a:gd name="connsiteX74" fmla="*/ 4373342 w 4992467"/>
              <a:gd name="connsiteY74" fmla="*/ 638175 h 2143125"/>
              <a:gd name="connsiteX75" fmla="*/ 4459067 w 4992467"/>
              <a:gd name="connsiteY75" fmla="*/ 695325 h 2143125"/>
              <a:gd name="connsiteX76" fmla="*/ 4487642 w 4992467"/>
              <a:gd name="connsiteY76" fmla="*/ 714375 h 2143125"/>
              <a:gd name="connsiteX77" fmla="*/ 4516217 w 4992467"/>
              <a:gd name="connsiteY77" fmla="*/ 733425 h 2143125"/>
              <a:gd name="connsiteX78" fmla="*/ 4601942 w 4992467"/>
              <a:gd name="connsiteY78" fmla="*/ 809625 h 2143125"/>
              <a:gd name="connsiteX79" fmla="*/ 4630517 w 4992467"/>
              <a:gd name="connsiteY79" fmla="*/ 819150 h 2143125"/>
              <a:gd name="connsiteX80" fmla="*/ 4687667 w 4992467"/>
              <a:gd name="connsiteY80" fmla="*/ 857250 h 2143125"/>
              <a:gd name="connsiteX81" fmla="*/ 4754342 w 4992467"/>
              <a:gd name="connsiteY81" fmla="*/ 876300 h 2143125"/>
              <a:gd name="connsiteX82" fmla="*/ 4782917 w 4992467"/>
              <a:gd name="connsiteY82" fmla="*/ 885825 h 2143125"/>
              <a:gd name="connsiteX83" fmla="*/ 4849592 w 4992467"/>
              <a:gd name="connsiteY83" fmla="*/ 904875 h 2143125"/>
              <a:gd name="connsiteX84" fmla="*/ 4878167 w 4992467"/>
              <a:gd name="connsiteY84" fmla="*/ 923925 h 2143125"/>
              <a:gd name="connsiteX85" fmla="*/ 4906742 w 4992467"/>
              <a:gd name="connsiteY85" fmla="*/ 933450 h 2143125"/>
              <a:gd name="connsiteX86" fmla="*/ 4963892 w 4992467"/>
              <a:gd name="connsiteY86" fmla="*/ 971550 h 2143125"/>
              <a:gd name="connsiteX87" fmla="*/ 4992467 w 4992467"/>
              <a:gd name="connsiteY87" fmla="*/ 1008111 h 2143125"/>
              <a:gd name="connsiteX88" fmla="*/ 4220942 w 4992467"/>
              <a:gd name="connsiteY88" fmla="*/ 2038350 h 2143125"/>
              <a:gd name="connsiteX89" fmla="*/ 4154267 w 4992467"/>
              <a:gd name="connsiteY89" fmla="*/ 2114550 h 2143125"/>
              <a:gd name="connsiteX90" fmla="*/ 4106642 w 4992467"/>
              <a:gd name="connsiteY90" fmla="*/ 2124075 h 2143125"/>
              <a:gd name="connsiteX91" fmla="*/ 3906617 w 4992467"/>
              <a:gd name="connsiteY91" fmla="*/ 2143125 h 2143125"/>
              <a:gd name="connsiteX92" fmla="*/ 3458942 w 4992467"/>
              <a:gd name="connsiteY92" fmla="*/ 2124075 h 2143125"/>
              <a:gd name="connsiteX93" fmla="*/ 3344642 w 4992467"/>
              <a:gd name="connsiteY93" fmla="*/ 2095500 h 2143125"/>
              <a:gd name="connsiteX94" fmla="*/ 3297017 w 4992467"/>
              <a:gd name="connsiteY94" fmla="*/ 2085975 h 2143125"/>
              <a:gd name="connsiteX95" fmla="*/ 3068417 w 4992467"/>
              <a:gd name="connsiteY95" fmla="*/ 2095500 h 2143125"/>
              <a:gd name="connsiteX96" fmla="*/ 3030317 w 4992467"/>
              <a:gd name="connsiteY96" fmla="*/ 2105025 h 2143125"/>
              <a:gd name="connsiteX97" fmla="*/ 2925542 w 4992467"/>
              <a:gd name="connsiteY97" fmla="*/ 2114550 h 2143125"/>
              <a:gd name="connsiteX98" fmla="*/ 2858867 w 4992467"/>
              <a:gd name="connsiteY98" fmla="*/ 2124075 h 2143125"/>
              <a:gd name="connsiteX99" fmla="*/ 2011142 w 4992467"/>
              <a:gd name="connsiteY99" fmla="*/ 2114550 h 2143125"/>
              <a:gd name="connsiteX100" fmla="*/ 1887317 w 4992467"/>
              <a:gd name="connsiteY100" fmla="*/ 2095500 h 2143125"/>
              <a:gd name="connsiteX101" fmla="*/ 1639667 w 4992467"/>
              <a:gd name="connsiteY101" fmla="*/ 2085975 h 2143125"/>
              <a:gd name="connsiteX102" fmla="*/ 1553942 w 4992467"/>
              <a:gd name="connsiteY102" fmla="*/ 2076450 h 2143125"/>
              <a:gd name="connsiteX103" fmla="*/ 1525367 w 4992467"/>
              <a:gd name="connsiteY103" fmla="*/ 2066925 h 2143125"/>
              <a:gd name="connsiteX104" fmla="*/ 687167 w 4992467"/>
              <a:gd name="connsiteY104" fmla="*/ 2085975 h 2143125"/>
              <a:gd name="connsiteX105" fmla="*/ 620492 w 4992467"/>
              <a:gd name="connsiteY105" fmla="*/ 2076450 h 2143125"/>
              <a:gd name="connsiteX106" fmla="*/ 572867 w 4992467"/>
              <a:gd name="connsiteY106"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506192 w 4992467"/>
              <a:gd name="connsiteY4" fmla="*/ 1905000 h 2143125"/>
              <a:gd name="connsiteX5" fmla="*/ 1367 w 4992467"/>
              <a:gd name="connsiteY5" fmla="*/ 809625 h 2143125"/>
              <a:gd name="connsiteX6" fmla="*/ 68042 w 4992467"/>
              <a:gd name="connsiteY6" fmla="*/ 733425 h 2143125"/>
              <a:gd name="connsiteX7" fmla="*/ 96617 w 4992467"/>
              <a:gd name="connsiteY7" fmla="*/ 714375 h 2143125"/>
              <a:gd name="connsiteX8" fmla="*/ 125192 w 4992467"/>
              <a:gd name="connsiteY8" fmla="*/ 695325 h 2143125"/>
              <a:gd name="connsiteX9" fmla="*/ 172817 w 4992467"/>
              <a:gd name="connsiteY9" fmla="*/ 647700 h 2143125"/>
              <a:gd name="connsiteX10" fmla="*/ 201392 w 4992467"/>
              <a:gd name="connsiteY10" fmla="*/ 638175 h 2143125"/>
              <a:gd name="connsiteX11" fmla="*/ 258542 w 4992467"/>
              <a:gd name="connsiteY11" fmla="*/ 600075 h 2143125"/>
              <a:gd name="connsiteX12" fmla="*/ 315692 w 4992467"/>
              <a:gd name="connsiteY12" fmla="*/ 571500 h 2143125"/>
              <a:gd name="connsiteX13" fmla="*/ 344267 w 4992467"/>
              <a:gd name="connsiteY13" fmla="*/ 561975 h 2143125"/>
              <a:gd name="connsiteX14" fmla="*/ 401417 w 4992467"/>
              <a:gd name="connsiteY14" fmla="*/ 523875 h 2143125"/>
              <a:gd name="connsiteX15" fmla="*/ 429992 w 4992467"/>
              <a:gd name="connsiteY15" fmla="*/ 504825 h 2143125"/>
              <a:gd name="connsiteX16" fmla="*/ 458567 w 4992467"/>
              <a:gd name="connsiteY16" fmla="*/ 495300 h 2143125"/>
              <a:gd name="connsiteX17" fmla="*/ 487142 w 4992467"/>
              <a:gd name="connsiteY17" fmla="*/ 476250 h 2143125"/>
              <a:gd name="connsiteX18" fmla="*/ 544292 w 4992467"/>
              <a:gd name="connsiteY18" fmla="*/ 457200 h 2143125"/>
              <a:gd name="connsiteX19" fmla="*/ 649067 w 4992467"/>
              <a:gd name="connsiteY19" fmla="*/ 428625 h 2143125"/>
              <a:gd name="connsiteX20" fmla="*/ 830042 w 4992467"/>
              <a:gd name="connsiteY20" fmla="*/ 409575 h 2143125"/>
              <a:gd name="connsiteX21" fmla="*/ 925292 w 4992467"/>
              <a:gd name="connsiteY21" fmla="*/ 381000 h 2143125"/>
              <a:gd name="connsiteX22" fmla="*/ 953867 w 4992467"/>
              <a:gd name="connsiteY22" fmla="*/ 361950 h 2143125"/>
              <a:gd name="connsiteX23" fmla="*/ 1011017 w 4992467"/>
              <a:gd name="connsiteY23" fmla="*/ 342900 h 2143125"/>
              <a:gd name="connsiteX24" fmla="*/ 1096742 w 4992467"/>
              <a:gd name="connsiteY24" fmla="*/ 304800 h 2143125"/>
              <a:gd name="connsiteX25" fmla="*/ 1182467 w 4992467"/>
              <a:gd name="connsiteY25" fmla="*/ 285750 h 2143125"/>
              <a:gd name="connsiteX26" fmla="*/ 1220567 w 4992467"/>
              <a:gd name="connsiteY26" fmla="*/ 276225 h 2143125"/>
              <a:gd name="connsiteX27" fmla="*/ 1411067 w 4992467"/>
              <a:gd name="connsiteY27" fmla="*/ 266700 h 2143125"/>
              <a:gd name="connsiteX28" fmla="*/ 1458692 w 4992467"/>
              <a:gd name="connsiteY28" fmla="*/ 257175 h 2143125"/>
              <a:gd name="connsiteX29" fmla="*/ 1487267 w 4992467"/>
              <a:gd name="connsiteY29" fmla="*/ 247650 h 2143125"/>
              <a:gd name="connsiteX30" fmla="*/ 1544417 w 4992467"/>
              <a:gd name="connsiteY30" fmla="*/ 238125 h 2143125"/>
              <a:gd name="connsiteX31" fmla="*/ 1658717 w 4992467"/>
              <a:gd name="connsiteY31" fmla="*/ 247650 h 2143125"/>
              <a:gd name="connsiteX32" fmla="*/ 1868267 w 4992467"/>
              <a:gd name="connsiteY32" fmla="*/ 228600 h 2143125"/>
              <a:gd name="connsiteX33" fmla="*/ 1953992 w 4992467"/>
              <a:gd name="connsiteY33" fmla="*/ 200025 h 2143125"/>
              <a:gd name="connsiteX34" fmla="*/ 1982567 w 4992467"/>
              <a:gd name="connsiteY34" fmla="*/ 190500 h 2143125"/>
              <a:gd name="connsiteX35" fmla="*/ 2011142 w 4992467"/>
              <a:gd name="connsiteY35" fmla="*/ 171450 h 2143125"/>
              <a:gd name="connsiteX36" fmla="*/ 2068292 w 4992467"/>
              <a:gd name="connsiteY36" fmla="*/ 152400 h 2143125"/>
              <a:gd name="connsiteX37" fmla="*/ 2154017 w 4992467"/>
              <a:gd name="connsiteY37" fmla="*/ 114300 h 2143125"/>
              <a:gd name="connsiteX38" fmla="*/ 2496917 w 4992467"/>
              <a:gd name="connsiteY38" fmla="*/ 95250 h 2143125"/>
              <a:gd name="connsiteX39" fmla="*/ 2582642 w 4992467"/>
              <a:gd name="connsiteY39" fmla="*/ 66675 h 2143125"/>
              <a:gd name="connsiteX40" fmla="*/ 2611217 w 4992467"/>
              <a:gd name="connsiteY40" fmla="*/ 57150 h 2143125"/>
              <a:gd name="connsiteX41" fmla="*/ 2639792 w 4992467"/>
              <a:gd name="connsiteY41" fmla="*/ 38100 h 2143125"/>
              <a:gd name="connsiteX42" fmla="*/ 2696942 w 4992467"/>
              <a:gd name="connsiteY42" fmla="*/ 19050 h 2143125"/>
              <a:gd name="connsiteX43" fmla="*/ 2763617 w 4992467"/>
              <a:gd name="connsiteY43" fmla="*/ 0 h 2143125"/>
              <a:gd name="connsiteX44" fmla="*/ 2982692 w 4992467"/>
              <a:gd name="connsiteY44" fmla="*/ 9525 h 2143125"/>
              <a:gd name="connsiteX45" fmla="*/ 3039842 w 4992467"/>
              <a:gd name="connsiteY45" fmla="*/ 28575 h 2143125"/>
              <a:gd name="connsiteX46" fmla="*/ 3077942 w 4992467"/>
              <a:gd name="connsiteY46" fmla="*/ 38100 h 2143125"/>
              <a:gd name="connsiteX47" fmla="*/ 3135092 w 4992467"/>
              <a:gd name="connsiteY47" fmla="*/ 57150 h 2143125"/>
              <a:gd name="connsiteX48" fmla="*/ 3192242 w 4992467"/>
              <a:gd name="connsiteY48" fmla="*/ 76200 h 2143125"/>
              <a:gd name="connsiteX49" fmla="*/ 3220817 w 4992467"/>
              <a:gd name="connsiteY49" fmla="*/ 85725 h 2143125"/>
              <a:gd name="connsiteX50" fmla="*/ 3249392 w 4992467"/>
              <a:gd name="connsiteY50" fmla="*/ 95250 h 2143125"/>
              <a:gd name="connsiteX51" fmla="*/ 3363692 w 4992467"/>
              <a:gd name="connsiteY51" fmla="*/ 104775 h 2143125"/>
              <a:gd name="connsiteX52" fmla="*/ 3420842 w 4992467"/>
              <a:gd name="connsiteY52" fmla="*/ 133350 h 2143125"/>
              <a:gd name="connsiteX53" fmla="*/ 3449417 w 4992467"/>
              <a:gd name="connsiteY53" fmla="*/ 161925 h 2143125"/>
              <a:gd name="connsiteX54" fmla="*/ 3506567 w 4992467"/>
              <a:gd name="connsiteY54" fmla="*/ 200025 h 2143125"/>
              <a:gd name="connsiteX55" fmla="*/ 3535142 w 4992467"/>
              <a:gd name="connsiteY55" fmla="*/ 219075 h 2143125"/>
              <a:gd name="connsiteX56" fmla="*/ 3563717 w 4992467"/>
              <a:gd name="connsiteY56" fmla="*/ 247650 h 2143125"/>
              <a:gd name="connsiteX57" fmla="*/ 3620867 w 4992467"/>
              <a:gd name="connsiteY57" fmla="*/ 266700 h 2143125"/>
              <a:gd name="connsiteX58" fmla="*/ 3678017 w 4992467"/>
              <a:gd name="connsiteY58" fmla="*/ 295275 h 2143125"/>
              <a:gd name="connsiteX59" fmla="*/ 3706592 w 4992467"/>
              <a:gd name="connsiteY59" fmla="*/ 314325 h 2143125"/>
              <a:gd name="connsiteX60" fmla="*/ 3744692 w 4992467"/>
              <a:gd name="connsiteY60" fmla="*/ 323850 h 2143125"/>
              <a:gd name="connsiteX61" fmla="*/ 3887567 w 4992467"/>
              <a:gd name="connsiteY61" fmla="*/ 342900 h 2143125"/>
              <a:gd name="connsiteX62" fmla="*/ 3944717 w 4992467"/>
              <a:gd name="connsiteY62" fmla="*/ 361950 h 2143125"/>
              <a:gd name="connsiteX63" fmla="*/ 3973292 w 4992467"/>
              <a:gd name="connsiteY63" fmla="*/ 371475 h 2143125"/>
              <a:gd name="connsiteX64" fmla="*/ 4030442 w 4992467"/>
              <a:gd name="connsiteY64" fmla="*/ 419100 h 2143125"/>
              <a:gd name="connsiteX65" fmla="*/ 4087592 w 4992467"/>
              <a:gd name="connsiteY65" fmla="*/ 457200 h 2143125"/>
              <a:gd name="connsiteX66" fmla="*/ 4116167 w 4992467"/>
              <a:gd name="connsiteY66" fmla="*/ 476250 h 2143125"/>
              <a:gd name="connsiteX67" fmla="*/ 4173317 w 4992467"/>
              <a:gd name="connsiteY67" fmla="*/ 514350 h 2143125"/>
              <a:gd name="connsiteX68" fmla="*/ 4201892 w 4992467"/>
              <a:gd name="connsiteY68" fmla="*/ 533400 h 2143125"/>
              <a:gd name="connsiteX69" fmla="*/ 4230467 w 4992467"/>
              <a:gd name="connsiteY69" fmla="*/ 542925 h 2143125"/>
              <a:gd name="connsiteX70" fmla="*/ 4259042 w 4992467"/>
              <a:gd name="connsiteY70" fmla="*/ 571500 h 2143125"/>
              <a:gd name="connsiteX71" fmla="*/ 4316192 w 4992467"/>
              <a:gd name="connsiteY71" fmla="*/ 600075 h 2143125"/>
              <a:gd name="connsiteX72" fmla="*/ 4344767 w 4992467"/>
              <a:gd name="connsiteY72" fmla="*/ 628650 h 2143125"/>
              <a:gd name="connsiteX73" fmla="*/ 4373342 w 4992467"/>
              <a:gd name="connsiteY73" fmla="*/ 638175 h 2143125"/>
              <a:gd name="connsiteX74" fmla="*/ 4459067 w 4992467"/>
              <a:gd name="connsiteY74" fmla="*/ 695325 h 2143125"/>
              <a:gd name="connsiteX75" fmla="*/ 4487642 w 4992467"/>
              <a:gd name="connsiteY75" fmla="*/ 714375 h 2143125"/>
              <a:gd name="connsiteX76" fmla="*/ 4516217 w 4992467"/>
              <a:gd name="connsiteY76" fmla="*/ 733425 h 2143125"/>
              <a:gd name="connsiteX77" fmla="*/ 4601942 w 4992467"/>
              <a:gd name="connsiteY77" fmla="*/ 809625 h 2143125"/>
              <a:gd name="connsiteX78" fmla="*/ 4630517 w 4992467"/>
              <a:gd name="connsiteY78" fmla="*/ 819150 h 2143125"/>
              <a:gd name="connsiteX79" fmla="*/ 4687667 w 4992467"/>
              <a:gd name="connsiteY79" fmla="*/ 857250 h 2143125"/>
              <a:gd name="connsiteX80" fmla="*/ 4754342 w 4992467"/>
              <a:gd name="connsiteY80" fmla="*/ 876300 h 2143125"/>
              <a:gd name="connsiteX81" fmla="*/ 4782917 w 4992467"/>
              <a:gd name="connsiteY81" fmla="*/ 885825 h 2143125"/>
              <a:gd name="connsiteX82" fmla="*/ 4849592 w 4992467"/>
              <a:gd name="connsiteY82" fmla="*/ 904875 h 2143125"/>
              <a:gd name="connsiteX83" fmla="*/ 4878167 w 4992467"/>
              <a:gd name="connsiteY83" fmla="*/ 923925 h 2143125"/>
              <a:gd name="connsiteX84" fmla="*/ 4906742 w 4992467"/>
              <a:gd name="connsiteY84" fmla="*/ 933450 h 2143125"/>
              <a:gd name="connsiteX85" fmla="*/ 4963892 w 4992467"/>
              <a:gd name="connsiteY85" fmla="*/ 971550 h 2143125"/>
              <a:gd name="connsiteX86" fmla="*/ 4992467 w 4992467"/>
              <a:gd name="connsiteY86" fmla="*/ 1008111 h 2143125"/>
              <a:gd name="connsiteX87" fmla="*/ 4220942 w 4992467"/>
              <a:gd name="connsiteY87" fmla="*/ 2038350 h 2143125"/>
              <a:gd name="connsiteX88" fmla="*/ 4154267 w 4992467"/>
              <a:gd name="connsiteY88" fmla="*/ 2114550 h 2143125"/>
              <a:gd name="connsiteX89" fmla="*/ 4106642 w 4992467"/>
              <a:gd name="connsiteY89" fmla="*/ 2124075 h 2143125"/>
              <a:gd name="connsiteX90" fmla="*/ 3906617 w 4992467"/>
              <a:gd name="connsiteY90" fmla="*/ 2143125 h 2143125"/>
              <a:gd name="connsiteX91" fmla="*/ 3458942 w 4992467"/>
              <a:gd name="connsiteY91" fmla="*/ 2124075 h 2143125"/>
              <a:gd name="connsiteX92" fmla="*/ 3344642 w 4992467"/>
              <a:gd name="connsiteY92" fmla="*/ 2095500 h 2143125"/>
              <a:gd name="connsiteX93" fmla="*/ 3297017 w 4992467"/>
              <a:gd name="connsiteY93" fmla="*/ 2085975 h 2143125"/>
              <a:gd name="connsiteX94" fmla="*/ 3068417 w 4992467"/>
              <a:gd name="connsiteY94" fmla="*/ 2095500 h 2143125"/>
              <a:gd name="connsiteX95" fmla="*/ 3030317 w 4992467"/>
              <a:gd name="connsiteY95" fmla="*/ 2105025 h 2143125"/>
              <a:gd name="connsiteX96" fmla="*/ 2925542 w 4992467"/>
              <a:gd name="connsiteY96" fmla="*/ 2114550 h 2143125"/>
              <a:gd name="connsiteX97" fmla="*/ 2858867 w 4992467"/>
              <a:gd name="connsiteY97" fmla="*/ 2124075 h 2143125"/>
              <a:gd name="connsiteX98" fmla="*/ 2011142 w 4992467"/>
              <a:gd name="connsiteY98" fmla="*/ 2114550 h 2143125"/>
              <a:gd name="connsiteX99" fmla="*/ 1887317 w 4992467"/>
              <a:gd name="connsiteY99" fmla="*/ 2095500 h 2143125"/>
              <a:gd name="connsiteX100" fmla="*/ 1639667 w 4992467"/>
              <a:gd name="connsiteY100" fmla="*/ 2085975 h 2143125"/>
              <a:gd name="connsiteX101" fmla="*/ 1553942 w 4992467"/>
              <a:gd name="connsiteY101" fmla="*/ 2076450 h 2143125"/>
              <a:gd name="connsiteX102" fmla="*/ 1525367 w 4992467"/>
              <a:gd name="connsiteY102" fmla="*/ 2066925 h 2143125"/>
              <a:gd name="connsiteX103" fmla="*/ 687167 w 4992467"/>
              <a:gd name="connsiteY103" fmla="*/ 2085975 h 2143125"/>
              <a:gd name="connsiteX104" fmla="*/ 620492 w 4992467"/>
              <a:gd name="connsiteY104" fmla="*/ 2076450 h 2143125"/>
              <a:gd name="connsiteX105" fmla="*/ 572867 w 4992467"/>
              <a:gd name="connsiteY105"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515717 w 4992467"/>
              <a:gd name="connsiteY3" fmla="*/ 1933575 h 2143125"/>
              <a:gd name="connsiteX4" fmla="*/ 1367 w 4992467"/>
              <a:gd name="connsiteY4" fmla="*/ 809625 h 2143125"/>
              <a:gd name="connsiteX5" fmla="*/ 68042 w 4992467"/>
              <a:gd name="connsiteY5" fmla="*/ 733425 h 2143125"/>
              <a:gd name="connsiteX6" fmla="*/ 96617 w 4992467"/>
              <a:gd name="connsiteY6" fmla="*/ 714375 h 2143125"/>
              <a:gd name="connsiteX7" fmla="*/ 125192 w 4992467"/>
              <a:gd name="connsiteY7" fmla="*/ 695325 h 2143125"/>
              <a:gd name="connsiteX8" fmla="*/ 172817 w 4992467"/>
              <a:gd name="connsiteY8" fmla="*/ 647700 h 2143125"/>
              <a:gd name="connsiteX9" fmla="*/ 201392 w 4992467"/>
              <a:gd name="connsiteY9" fmla="*/ 638175 h 2143125"/>
              <a:gd name="connsiteX10" fmla="*/ 258542 w 4992467"/>
              <a:gd name="connsiteY10" fmla="*/ 600075 h 2143125"/>
              <a:gd name="connsiteX11" fmla="*/ 315692 w 4992467"/>
              <a:gd name="connsiteY11" fmla="*/ 571500 h 2143125"/>
              <a:gd name="connsiteX12" fmla="*/ 344267 w 4992467"/>
              <a:gd name="connsiteY12" fmla="*/ 561975 h 2143125"/>
              <a:gd name="connsiteX13" fmla="*/ 401417 w 4992467"/>
              <a:gd name="connsiteY13" fmla="*/ 523875 h 2143125"/>
              <a:gd name="connsiteX14" fmla="*/ 429992 w 4992467"/>
              <a:gd name="connsiteY14" fmla="*/ 504825 h 2143125"/>
              <a:gd name="connsiteX15" fmla="*/ 458567 w 4992467"/>
              <a:gd name="connsiteY15" fmla="*/ 495300 h 2143125"/>
              <a:gd name="connsiteX16" fmla="*/ 487142 w 4992467"/>
              <a:gd name="connsiteY16" fmla="*/ 476250 h 2143125"/>
              <a:gd name="connsiteX17" fmla="*/ 544292 w 4992467"/>
              <a:gd name="connsiteY17" fmla="*/ 457200 h 2143125"/>
              <a:gd name="connsiteX18" fmla="*/ 649067 w 4992467"/>
              <a:gd name="connsiteY18" fmla="*/ 428625 h 2143125"/>
              <a:gd name="connsiteX19" fmla="*/ 830042 w 4992467"/>
              <a:gd name="connsiteY19" fmla="*/ 409575 h 2143125"/>
              <a:gd name="connsiteX20" fmla="*/ 925292 w 4992467"/>
              <a:gd name="connsiteY20" fmla="*/ 381000 h 2143125"/>
              <a:gd name="connsiteX21" fmla="*/ 953867 w 4992467"/>
              <a:gd name="connsiteY21" fmla="*/ 361950 h 2143125"/>
              <a:gd name="connsiteX22" fmla="*/ 1011017 w 4992467"/>
              <a:gd name="connsiteY22" fmla="*/ 342900 h 2143125"/>
              <a:gd name="connsiteX23" fmla="*/ 1096742 w 4992467"/>
              <a:gd name="connsiteY23" fmla="*/ 304800 h 2143125"/>
              <a:gd name="connsiteX24" fmla="*/ 1182467 w 4992467"/>
              <a:gd name="connsiteY24" fmla="*/ 285750 h 2143125"/>
              <a:gd name="connsiteX25" fmla="*/ 1220567 w 4992467"/>
              <a:gd name="connsiteY25" fmla="*/ 276225 h 2143125"/>
              <a:gd name="connsiteX26" fmla="*/ 1411067 w 4992467"/>
              <a:gd name="connsiteY26" fmla="*/ 266700 h 2143125"/>
              <a:gd name="connsiteX27" fmla="*/ 1458692 w 4992467"/>
              <a:gd name="connsiteY27" fmla="*/ 257175 h 2143125"/>
              <a:gd name="connsiteX28" fmla="*/ 1487267 w 4992467"/>
              <a:gd name="connsiteY28" fmla="*/ 247650 h 2143125"/>
              <a:gd name="connsiteX29" fmla="*/ 1544417 w 4992467"/>
              <a:gd name="connsiteY29" fmla="*/ 238125 h 2143125"/>
              <a:gd name="connsiteX30" fmla="*/ 1658717 w 4992467"/>
              <a:gd name="connsiteY30" fmla="*/ 247650 h 2143125"/>
              <a:gd name="connsiteX31" fmla="*/ 1868267 w 4992467"/>
              <a:gd name="connsiteY31" fmla="*/ 228600 h 2143125"/>
              <a:gd name="connsiteX32" fmla="*/ 1953992 w 4992467"/>
              <a:gd name="connsiteY32" fmla="*/ 200025 h 2143125"/>
              <a:gd name="connsiteX33" fmla="*/ 1982567 w 4992467"/>
              <a:gd name="connsiteY33" fmla="*/ 190500 h 2143125"/>
              <a:gd name="connsiteX34" fmla="*/ 2011142 w 4992467"/>
              <a:gd name="connsiteY34" fmla="*/ 171450 h 2143125"/>
              <a:gd name="connsiteX35" fmla="*/ 2068292 w 4992467"/>
              <a:gd name="connsiteY35" fmla="*/ 152400 h 2143125"/>
              <a:gd name="connsiteX36" fmla="*/ 2154017 w 4992467"/>
              <a:gd name="connsiteY36" fmla="*/ 114300 h 2143125"/>
              <a:gd name="connsiteX37" fmla="*/ 2496917 w 4992467"/>
              <a:gd name="connsiteY37" fmla="*/ 95250 h 2143125"/>
              <a:gd name="connsiteX38" fmla="*/ 2582642 w 4992467"/>
              <a:gd name="connsiteY38" fmla="*/ 66675 h 2143125"/>
              <a:gd name="connsiteX39" fmla="*/ 2611217 w 4992467"/>
              <a:gd name="connsiteY39" fmla="*/ 57150 h 2143125"/>
              <a:gd name="connsiteX40" fmla="*/ 2639792 w 4992467"/>
              <a:gd name="connsiteY40" fmla="*/ 38100 h 2143125"/>
              <a:gd name="connsiteX41" fmla="*/ 2696942 w 4992467"/>
              <a:gd name="connsiteY41" fmla="*/ 19050 h 2143125"/>
              <a:gd name="connsiteX42" fmla="*/ 2763617 w 4992467"/>
              <a:gd name="connsiteY42" fmla="*/ 0 h 2143125"/>
              <a:gd name="connsiteX43" fmla="*/ 2982692 w 4992467"/>
              <a:gd name="connsiteY43" fmla="*/ 9525 h 2143125"/>
              <a:gd name="connsiteX44" fmla="*/ 3039842 w 4992467"/>
              <a:gd name="connsiteY44" fmla="*/ 28575 h 2143125"/>
              <a:gd name="connsiteX45" fmla="*/ 3077942 w 4992467"/>
              <a:gd name="connsiteY45" fmla="*/ 38100 h 2143125"/>
              <a:gd name="connsiteX46" fmla="*/ 3135092 w 4992467"/>
              <a:gd name="connsiteY46" fmla="*/ 57150 h 2143125"/>
              <a:gd name="connsiteX47" fmla="*/ 3192242 w 4992467"/>
              <a:gd name="connsiteY47" fmla="*/ 76200 h 2143125"/>
              <a:gd name="connsiteX48" fmla="*/ 3220817 w 4992467"/>
              <a:gd name="connsiteY48" fmla="*/ 85725 h 2143125"/>
              <a:gd name="connsiteX49" fmla="*/ 3249392 w 4992467"/>
              <a:gd name="connsiteY49" fmla="*/ 95250 h 2143125"/>
              <a:gd name="connsiteX50" fmla="*/ 3363692 w 4992467"/>
              <a:gd name="connsiteY50" fmla="*/ 104775 h 2143125"/>
              <a:gd name="connsiteX51" fmla="*/ 3420842 w 4992467"/>
              <a:gd name="connsiteY51" fmla="*/ 133350 h 2143125"/>
              <a:gd name="connsiteX52" fmla="*/ 3449417 w 4992467"/>
              <a:gd name="connsiteY52" fmla="*/ 161925 h 2143125"/>
              <a:gd name="connsiteX53" fmla="*/ 3506567 w 4992467"/>
              <a:gd name="connsiteY53" fmla="*/ 200025 h 2143125"/>
              <a:gd name="connsiteX54" fmla="*/ 3535142 w 4992467"/>
              <a:gd name="connsiteY54" fmla="*/ 219075 h 2143125"/>
              <a:gd name="connsiteX55" fmla="*/ 3563717 w 4992467"/>
              <a:gd name="connsiteY55" fmla="*/ 247650 h 2143125"/>
              <a:gd name="connsiteX56" fmla="*/ 3620867 w 4992467"/>
              <a:gd name="connsiteY56" fmla="*/ 266700 h 2143125"/>
              <a:gd name="connsiteX57" fmla="*/ 3678017 w 4992467"/>
              <a:gd name="connsiteY57" fmla="*/ 295275 h 2143125"/>
              <a:gd name="connsiteX58" fmla="*/ 3706592 w 4992467"/>
              <a:gd name="connsiteY58" fmla="*/ 314325 h 2143125"/>
              <a:gd name="connsiteX59" fmla="*/ 3744692 w 4992467"/>
              <a:gd name="connsiteY59" fmla="*/ 323850 h 2143125"/>
              <a:gd name="connsiteX60" fmla="*/ 3887567 w 4992467"/>
              <a:gd name="connsiteY60" fmla="*/ 342900 h 2143125"/>
              <a:gd name="connsiteX61" fmla="*/ 3944717 w 4992467"/>
              <a:gd name="connsiteY61" fmla="*/ 361950 h 2143125"/>
              <a:gd name="connsiteX62" fmla="*/ 3973292 w 4992467"/>
              <a:gd name="connsiteY62" fmla="*/ 371475 h 2143125"/>
              <a:gd name="connsiteX63" fmla="*/ 4030442 w 4992467"/>
              <a:gd name="connsiteY63" fmla="*/ 419100 h 2143125"/>
              <a:gd name="connsiteX64" fmla="*/ 4087592 w 4992467"/>
              <a:gd name="connsiteY64" fmla="*/ 457200 h 2143125"/>
              <a:gd name="connsiteX65" fmla="*/ 4116167 w 4992467"/>
              <a:gd name="connsiteY65" fmla="*/ 476250 h 2143125"/>
              <a:gd name="connsiteX66" fmla="*/ 4173317 w 4992467"/>
              <a:gd name="connsiteY66" fmla="*/ 514350 h 2143125"/>
              <a:gd name="connsiteX67" fmla="*/ 4201892 w 4992467"/>
              <a:gd name="connsiteY67" fmla="*/ 533400 h 2143125"/>
              <a:gd name="connsiteX68" fmla="*/ 4230467 w 4992467"/>
              <a:gd name="connsiteY68" fmla="*/ 542925 h 2143125"/>
              <a:gd name="connsiteX69" fmla="*/ 4259042 w 4992467"/>
              <a:gd name="connsiteY69" fmla="*/ 571500 h 2143125"/>
              <a:gd name="connsiteX70" fmla="*/ 4316192 w 4992467"/>
              <a:gd name="connsiteY70" fmla="*/ 600075 h 2143125"/>
              <a:gd name="connsiteX71" fmla="*/ 4344767 w 4992467"/>
              <a:gd name="connsiteY71" fmla="*/ 628650 h 2143125"/>
              <a:gd name="connsiteX72" fmla="*/ 4373342 w 4992467"/>
              <a:gd name="connsiteY72" fmla="*/ 638175 h 2143125"/>
              <a:gd name="connsiteX73" fmla="*/ 4459067 w 4992467"/>
              <a:gd name="connsiteY73" fmla="*/ 695325 h 2143125"/>
              <a:gd name="connsiteX74" fmla="*/ 4487642 w 4992467"/>
              <a:gd name="connsiteY74" fmla="*/ 714375 h 2143125"/>
              <a:gd name="connsiteX75" fmla="*/ 4516217 w 4992467"/>
              <a:gd name="connsiteY75" fmla="*/ 733425 h 2143125"/>
              <a:gd name="connsiteX76" fmla="*/ 4601942 w 4992467"/>
              <a:gd name="connsiteY76" fmla="*/ 809625 h 2143125"/>
              <a:gd name="connsiteX77" fmla="*/ 4630517 w 4992467"/>
              <a:gd name="connsiteY77" fmla="*/ 819150 h 2143125"/>
              <a:gd name="connsiteX78" fmla="*/ 4687667 w 4992467"/>
              <a:gd name="connsiteY78" fmla="*/ 857250 h 2143125"/>
              <a:gd name="connsiteX79" fmla="*/ 4754342 w 4992467"/>
              <a:gd name="connsiteY79" fmla="*/ 876300 h 2143125"/>
              <a:gd name="connsiteX80" fmla="*/ 4782917 w 4992467"/>
              <a:gd name="connsiteY80" fmla="*/ 885825 h 2143125"/>
              <a:gd name="connsiteX81" fmla="*/ 4849592 w 4992467"/>
              <a:gd name="connsiteY81" fmla="*/ 904875 h 2143125"/>
              <a:gd name="connsiteX82" fmla="*/ 4878167 w 4992467"/>
              <a:gd name="connsiteY82" fmla="*/ 923925 h 2143125"/>
              <a:gd name="connsiteX83" fmla="*/ 4906742 w 4992467"/>
              <a:gd name="connsiteY83" fmla="*/ 933450 h 2143125"/>
              <a:gd name="connsiteX84" fmla="*/ 4963892 w 4992467"/>
              <a:gd name="connsiteY84" fmla="*/ 971550 h 2143125"/>
              <a:gd name="connsiteX85" fmla="*/ 4992467 w 4992467"/>
              <a:gd name="connsiteY85" fmla="*/ 1008111 h 2143125"/>
              <a:gd name="connsiteX86" fmla="*/ 4220942 w 4992467"/>
              <a:gd name="connsiteY86" fmla="*/ 2038350 h 2143125"/>
              <a:gd name="connsiteX87" fmla="*/ 4154267 w 4992467"/>
              <a:gd name="connsiteY87" fmla="*/ 2114550 h 2143125"/>
              <a:gd name="connsiteX88" fmla="*/ 4106642 w 4992467"/>
              <a:gd name="connsiteY88" fmla="*/ 2124075 h 2143125"/>
              <a:gd name="connsiteX89" fmla="*/ 3906617 w 4992467"/>
              <a:gd name="connsiteY89" fmla="*/ 2143125 h 2143125"/>
              <a:gd name="connsiteX90" fmla="*/ 3458942 w 4992467"/>
              <a:gd name="connsiteY90" fmla="*/ 2124075 h 2143125"/>
              <a:gd name="connsiteX91" fmla="*/ 3344642 w 4992467"/>
              <a:gd name="connsiteY91" fmla="*/ 2095500 h 2143125"/>
              <a:gd name="connsiteX92" fmla="*/ 3297017 w 4992467"/>
              <a:gd name="connsiteY92" fmla="*/ 2085975 h 2143125"/>
              <a:gd name="connsiteX93" fmla="*/ 3068417 w 4992467"/>
              <a:gd name="connsiteY93" fmla="*/ 2095500 h 2143125"/>
              <a:gd name="connsiteX94" fmla="*/ 3030317 w 4992467"/>
              <a:gd name="connsiteY94" fmla="*/ 2105025 h 2143125"/>
              <a:gd name="connsiteX95" fmla="*/ 2925542 w 4992467"/>
              <a:gd name="connsiteY95" fmla="*/ 2114550 h 2143125"/>
              <a:gd name="connsiteX96" fmla="*/ 2858867 w 4992467"/>
              <a:gd name="connsiteY96" fmla="*/ 2124075 h 2143125"/>
              <a:gd name="connsiteX97" fmla="*/ 2011142 w 4992467"/>
              <a:gd name="connsiteY97" fmla="*/ 2114550 h 2143125"/>
              <a:gd name="connsiteX98" fmla="*/ 1887317 w 4992467"/>
              <a:gd name="connsiteY98" fmla="*/ 2095500 h 2143125"/>
              <a:gd name="connsiteX99" fmla="*/ 1639667 w 4992467"/>
              <a:gd name="connsiteY99" fmla="*/ 2085975 h 2143125"/>
              <a:gd name="connsiteX100" fmla="*/ 1553942 w 4992467"/>
              <a:gd name="connsiteY100" fmla="*/ 2076450 h 2143125"/>
              <a:gd name="connsiteX101" fmla="*/ 1525367 w 4992467"/>
              <a:gd name="connsiteY101" fmla="*/ 2066925 h 2143125"/>
              <a:gd name="connsiteX102" fmla="*/ 687167 w 4992467"/>
              <a:gd name="connsiteY102" fmla="*/ 2085975 h 2143125"/>
              <a:gd name="connsiteX103" fmla="*/ 620492 w 4992467"/>
              <a:gd name="connsiteY103" fmla="*/ 2076450 h 2143125"/>
              <a:gd name="connsiteX104" fmla="*/ 572867 w 4992467"/>
              <a:gd name="connsiteY104" fmla="*/ 2095500 h 2143125"/>
              <a:gd name="connsiteX0" fmla="*/ 572867 w 4992467"/>
              <a:gd name="connsiteY0" fmla="*/ 2095500 h 2143125"/>
              <a:gd name="connsiteX1" fmla="*/ 572867 w 4992467"/>
              <a:gd name="connsiteY1" fmla="*/ 2095500 h 2143125"/>
              <a:gd name="connsiteX2" fmla="*/ 544292 w 4992467"/>
              <a:gd name="connsiteY2" fmla="*/ 2019300 h 2143125"/>
              <a:gd name="connsiteX3" fmla="*/ 1367 w 4992467"/>
              <a:gd name="connsiteY3" fmla="*/ 809625 h 2143125"/>
              <a:gd name="connsiteX4" fmla="*/ 68042 w 4992467"/>
              <a:gd name="connsiteY4" fmla="*/ 733425 h 2143125"/>
              <a:gd name="connsiteX5" fmla="*/ 96617 w 4992467"/>
              <a:gd name="connsiteY5" fmla="*/ 714375 h 2143125"/>
              <a:gd name="connsiteX6" fmla="*/ 125192 w 4992467"/>
              <a:gd name="connsiteY6" fmla="*/ 695325 h 2143125"/>
              <a:gd name="connsiteX7" fmla="*/ 172817 w 4992467"/>
              <a:gd name="connsiteY7" fmla="*/ 647700 h 2143125"/>
              <a:gd name="connsiteX8" fmla="*/ 201392 w 4992467"/>
              <a:gd name="connsiteY8" fmla="*/ 638175 h 2143125"/>
              <a:gd name="connsiteX9" fmla="*/ 258542 w 4992467"/>
              <a:gd name="connsiteY9" fmla="*/ 600075 h 2143125"/>
              <a:gd name="connsiteX10" fmla="*/ 315692 w 4992467"/>
              <a:gd name="connsiteY10" fmla="*/ 571500 h 2143125"/>
              <a:gd name="connsiteX11" fmla="*/ 344267 w 4992467"/>
              <a:gd name="connsiteY11" fmla="*/ 561975 h 2143125"/>
              <a:gd name="connsiteX12" fmla="*/ 401417 w 4992467"/>
              <a:gd name="connsiteY12" fmla="*/ 523875 h 2143125"/>
              <a:gd name="connsiteX13" fmla="*/ 429992 w 4992467"/>
              <a:gd name="connsiteY13" fmla="*/ 504825 h 2143125"/>
              <a:gd name="connsiteX14" fmla="*/ 458567 w 4992467"/>
              <a:gd name="connsiteY14" fmla="*/ 495300 h 2143125"/>
              <a:gd name="connsiteX15" fmla="*/ 487142 w 4992467"/>
              <a:gd name="connsiteY15" fmla="*/ 476250 h 2143125"/>
              <a:gd name="connsiteX16" fmla="*/ 544292 w 4992467"/>
              <a:gd name="connsiteY16" fmla="*/ 457200 h 2143125"/>
              <a:gd name="connsiteX17" fmla="*/ 649067 w 4992467"/>
              <a:gd name="connsiteY17" fmla="*/ 428625 h 2143125"/>
              <a:gd name="connsiteX18" fmla="*/ 830042 w 4992467"/>
              <a:gd name="connsiteY18" fmla="*/ 409575 h 2143125"/>
              <a:gd name="connsiteX19" fmla="*/ 925292 w 4992467"/>
              <a:gd name="connsiteY19" fmla="*/ 381000 h 2143125"/>
              <a:gd name="connsiteX20" fmla="*/ 953867 w 4992467"/>
              <a:gd name="connsiteY20" fmla="*/ 361950 h 2143125"/>
              <a:gd name="connsiteX21" fmla="*/ 1011017 w 4992467"/>
              <a:gd name="connsiteY21" fmla="*/ 342900 h 2143125"/>
              <a:gd name="connsiteX22" fmla="*/ 1096742 w 4992467"/>
              <a:gd name="connsiteY22" fmla="*/ 304800 h 2143125"/>
              <a:gd name="connsiteX23" fmla="*/ 1182467 w 4992467"/>
              <a:gd name="connsiteY23" fmla="*/ 285750 h 2143125"/>
              <a:gd name="connsiteX24" fmla="*/ 1220567 w 4992467"/>
              <a:gd name="connsiteY24" fmla="*/ 276225 h 2143125"/>
              <a:gd name="connsiteX25" fmla="*/ 1411067 w 4992467"/>
              <a:gd name="connsiteY25" fmla="*/ 266700 h 2143125"/>
              <a:gd name="connsiteX26" fmla="*/ 1458692 w 4992467"/>
              <a:gd name="connsiteY26" fmla="*/ 257175 h 2143125"/>
              <a:gd name="connsiteX27" fmla="*/ 1487267 w 4992467"/>
              <a:gd name="connsiteY27" fmla="*/ 247650 h 2143125"/>
              <a:gd name="connsiteX28" fmla="*/ 1544417 w 4992467"/>
              <a:gd name="connsiteY28" fmla="*/ 238125 h 2143125"/>
              <a:gd name="connsiteX29" fmla="*/ 1658717 w 4992467"/>
              <a:gd name="connsiteY29" fmla="*/ 247650 h 2143125"/>
              <a:gd name="connsiteX30" fmla="*/ 1868267 w 4992467"/>
              <a:gd name="connsiteY30" fmla="*/ 228600 h 2143125"/>
              <a:gd name="connsiteX31" fmla="*/ 1953992 w 4992467"/>
              <a:gd name="connsiteY31" fmla="*/ 200025 h 2143125"/>
              <a:gd name="connsiteX32" fmla="*/ 1982567 w 4992467"/>
              <a:gd name="connsiteY32" fmla="*/ 190500 h 2143125"/>
              <a:gd name="connsiteX33" fmla="*/ 2011142 w 4992467"/>
              <a:gd name="connsiteY33" fmla="*/ 171450 h 2143125"/>
              <a:gd name="connsiteX34" fmla="*/ 2068292 w 4992467"/>
              <a:gd name="connsiteY34" fmla="*/ 152400 h 2143125"/>
              <a:gd name="connsiteX35" fmla="*/ 2154017 w 4992467"/>
              <a:gd name="connsiteY35" fmla="*/ 114300 h 2143125"/>
              <a:gd name="connsiteX36" fmla="*/ 2496917 w 4992467"/>
              <a:gd name="connsiteY36" fmla="*/ 95250 h 2143125"/>
              <a:gd name="connsiteX37" fmla="*/ 2582642 w 4992467"/>
              <a:gd name="connsiteY37" fmla="*/ 66675 h 2143125"/>
              <a:gd name="connsiteX38" fmla="*/ 2611217 w 4992467"/>
              <a:gd name="connsiteY38" fmla="*/ 57150 h 2143125"/>
              <a:gd name="connsiteX39" fmla="*/ 2639792 w 4992467"/>
              <a:gd name="connsiteY39" fmla="*/ 38100 h 2143125"/>
              <a:gd name="connsiteX40" fmla="*/ 2696942 w 4992467"/>
              <a:gd name="connsiteY40" fmla="*/ 19050 h 2143125"/>
              <a:gd name="connsiteX41" fmla="*/ 2763617 w 4992467"/>
              <a:gd name="connsiteY41" fmla="*/ 0 h 2143125"/>
              <a:gd name="connsiteX42" fmla="*/ 2982692 w 4992467"/>
              <a:gd name="connsiteY42" fmla="*/ 9525 h 2143125"/>
              <a:gd name="connsiteX43" fmla="*/ 3039842 w 4992467"/>
              <a:gd name="connsiteY43" fmla="*/ 28575 h 2143125"/>
              <a:gd name="connsiteX44" fmla="*/ 3077942 w 4992467"/>
              <a:gd name="connsiteY44" fmla="*/ 38100 h 2143125"/>
              <a:gd name="connsiteX45" fmla="*/ 3135092 w 4992467"/>
              <a:gd name="connsiteY45" fmla="*/ 57150 h 2143125"/>
              <a:gd name="connsiteX46" fmla="*/ 3192242 w 4992467"/>
              <a:gd name="connsiteY46" fmla="*/ 76200 h 2143125"/>
              <a:gd name="connsiteX47" fmla="*/ 3220817 w 4992467"/>
              <a:gd name="connsiteY47" fmla="*/ 85725 h 2143125"/>
              <a:gd name="connsiteX48" fmla="*/ 3249392 w 4992467"/>
              <a:gd name="connsiteY48" fmla="*/ 95250 h 2143125"/>
              <a:gd name="connsiteX49" fmla="*/ 3363692 w 4992467"/>
              <a:gd name="connsiteY49" fmla="*/ 104775 h 2143125"/>
              <a:gd name="connsiteX50" fmla="*/ 3420842 w 4992467"/>
              <a:gd name="connsiteY50" fmla="*/ 133350 h 2143125"/>
              <a:gd name="connsiteX51" fmla="*/ 3449417 w 4992467"/>
              <a:gd name="connsiteY51" fmla="*/ 161925 h 2143125"/>
              <a:gd name="connsiteX52" fmla="*/ 3506567 w 4992467"/>
              <a:gd name="connsiteY52" fmla="*/ 200025 h 2143125"/>
              <a:gd name="connsiteX53" fmla="*/ 3535142 w 4992467"/>
              <a:gd name="connsiteY53" fmla="*/ 219075 h 2143125"/>
              <a:gd name="connsiteX54" fmla="*/ 3563717 w 4992467"/>
              <a:gd name="connsiteY54" fmla="*/ 247650 h 2143125"/>
              <a:gd name="connsiteX55" fmla="*/ 3620867 w 4992467"/>
              <a:gd name="connsiteY55" fmla="*/ 266700 h 2143125"/>
              <a:gd name="connsiteX56" fmla="*/ 3678017 w 4992467"/>
              <a:gd name="connsiteY56" fmla="*/ 295275 h 2143125"/>
              <a:gd name="connsiteX57" fmla="*/ 3706592 w 4992467"/>
              <a:gd name="connsiteY57" fmla="*/ 314325 h 2143125"/>
              <a:gd name="connsiteX58" fmla="*/ 3744692 w 4992467"/>
              <a:gd name="connsiteY58" fmla="*/ 323850 h 2143125"/>
              <a:gd name="connsiteX59" fmla="*/ 3887567 w 4992467"/>
              <a:gd name="connsiteY59" fmla="*/ 342900 h 2143125"/>
              <a:gd name="connsiteX60" fmla="*/ 3944717 w 4992467"/>
              <a:gd name="connsiteY60" fmla="*/ 361950 h 2143125"/>
              <a:gd name="connsiteX61" fmla="*/ 3973292 w 4992467"/>
              <a:gd name="connsiteY61" fmla="*/ 371475 h 2143125"/>
              <a:gd name="connsiteX62" fmla="*/ 4030442 w 4992467"/>
              <a:gd name="connsiteY62" fmla="*/ 419100 h 2143125"/>
              <a:gd name="connsiteX63" fmla="*/ 4087592 w 4992467"/>
              <a:gd name="connsiteY63" fmla="*/ 457200 h 2143125"/>
              <a:gd name="connsiteX64" fmla="*/ 4116167 w 4992467"/>
              <a:gd name="connsiteY64" fmla="*/ 476250 h 2143125"/>
              <a:gd name="connsiteX65" fmla="*/ 4173317 w 4992467"/>
              <a:gd name="connsiteY65" fmla="*/ 514350 h 2143125"/>
              <a:gd name="connsiteX66" fmla="*/ 4201892 w 4992467"/>
              <a:gd name="connsiteY66" fmla="*/ 533400 h 2143125"/>
              <a:gd name="connsiteX67" fmla="*/ 4230467 w 4992467"/>
              <a:gd name="connsiteY67" fmla="*/ 542925 h 2143125"/>
              <a:gd name="connsiteX68" fmla="*/ 4259042 w 4992467"/>
              <a:gd name="connsiteY68" fmla="*/ 571500 h 2143125"/>
              <a:gd name="connsiteX69" fmla="*/ 4316192 w 4992467"/>
              <a:gd name="connsiteY69" fmla="*/ 600075 h 2143125"/>
              <a:gd name="connsiteX70" fmla="*/ 4344767 w 4992467"/>
              <a:gd name="connsiteY70" fmla="*/ 628650 h 2143125"/>
              <a:gd name="connsiteX71" fmla="*/ 4373342 w 4992467"/>
              <a:gd name="connsiteY71" fmla="*/ 638175 h 2143125"/>
              <a:gd name="connsiteX72" fmla="*/ 4459067 w 4992467"/>
              <a:gd name="connsiteY72" fmla="*/ 695325 h 2143125"/>
              <a:gd name="connsiteX73" fmla="*/ 4487642 w 4992467"/>
              <a:gd name="connsiteY73" fmla="*/ 714375 h 2143125"/>
              <a:gd name="connsiteX74" fmla="*/ 4516217 w 4992467"/>
              <a:gd name="connsiteY74" fmla="*/ 733425 h 2143125"/>
              <a:gd name="connsiteX75" fmla="*/ 4601942 w 4992467"/>
              <a:gd name="connsiteY75" fmla="*/ 809625 h 2143125"/>
              <a:gd name="connsiteX76" fmla="*/ 4630517 w 4992467"/>
              <a:gd name="connsiteY76" fmla="*/ 819150 h 2143125"/>
              <a:gd name="connsiteX77" fmla="*/ 4687667 w 4992467"/>
              <a:gd name="connsiteY77" fmla="*/ 857250 h 2143125"/>
              <a:gd name="connsiteX78" fmla="*/ 4754342 w 4992467"/>
              <a:gd name="connsiteY78" fmla="*/ 876300 h 2143125"/>
              <a:gd name="connsiteX79" fmla="*/ 4782917 w 4992467"/>
              <a:gd name="connsiteY79" fmla="*/ 885825 h 2143125"/>
              <a:gd name="connsiteX80" fmla="*/ 4849592 w 4992467"/>
              <a:gd name="connsiteY80" fmla="*/ 904875 h 2143125"/>
              <a:gd name="connsiteX81" fmla="*/ 4878167 w 4992467"/>
              <a:gd name="connsiteY81" fmla="*/ 923925 h 2143125"/>
              <a:gd name="connsiteX82" fmla="*/ 4906742 w 4992467"/>
              <a:gd name="connsiteY82" fmla="*/ 933450 h 2143125"/>
              <a:gd name="connsiteX83" fmla="*/ 4963892 w 4992467"/>
              <a:gd name="connsiteY83" fmla="*/ 971550 h 2143125"/>
              <a:gd name="connsiteX84" fmla="*/ 4992467 w 4992467"/>
              <a:gd name="connsiteY84" fmla="*/ 1008111 h 2143125"/>
              <a:gd name="connsiteX85" fmla="*/ 4220942 w 4992467"/>
              <a:gd name="connsiteY85" fmla="*/ 2038350 h 2143125"/>
              <a:gd name="connsiteX86" fmla="*/ 4154267 w 4992467"/>
              <a:gd name="connsiteY86" fmla="*/ 2114550 h 2143125"/>
              <a:gd name="connsiteX87" fmla="*/ 4106642 w 4992467"/>
              <a:gd name="connsiteY87" fmla="*/ 2124075 h 2143125"/>
              <a:gd name="connsiteX88" fmla="*/ 3906617 w 4992467"/>
              <a:gd name="connsiteY88" fmla="*/ 2143125 h 2143125"/>
              <a:gd name="connsiteX89" fmla="*/ 3458942 w 4992467"/>
              <a:gd name="connsiteY89" fmla="*/ 2124075 h 2143125"/>
              <a:gd name="connsiteX90" fmla="*/ 3344642 w 4992467"/>
              <a:gd name="connsiteY90" fmla="*/ 2095500 h 2143125"/>
              <a:gd name="connsiteX91" fmla="*/ 3297017 w 4992467"/>
              <a:gd name="connsiteY91" fmla="*/ 2085975 h 2143125"/>
              <a:gd name="connsiteX92" fmla="*/ 3068417 w 4992467"/>
              <a:gd name="connsiteY92" fmla="*/ 2095500 h 2143125"/>
              <a:gd name="connsiteX93" fmla="*/ 3030317 w 4992467"/>
              <a:gd name="connsiteY93" fmla="*/ 2105025 h 2143125"/>
              <a:gd name="connsiteX94" fmla="*/ 2925542 w 4992467"/>
              <a:gd name="connsiteY94" fmla="*/ 2114550 h 2143125"/>
              <a:gd name="connsiteX95" fmla="*/ 2858867 w 4992467"/>
              <a:gd name="connsiteY95" fmla="*/ 2124075 h 2143125"/>
              <a:gd name="connsiteX96" fmla="*/ 2011142 w 4992467"/>
              <a:gd name="connsiteY96" fmla="*/ 2114550 h 2143125"/>
              <a:gd name="connsiteX97" fmla="*/ 1887317 w 4992467"/>
              <a:gd name="connsiteY97" fmla="*/ 2095500 h 2143125"/>
              <a:gd name="connsiteX98" fmla="*/ 1639667 w 4992467"/>
              <a:gd name="connsiteY98" fmla="*/ 2085975 h 2143125"/>
              <a:gd name="connsiteX99" fmla="*/ 1553942 w 4992467"/>
              <a:gd name="connsiteY99" fmla="*/ 2076450 h 2143125"/>
              <a:gd name="connsiteX100" fmla="*/ 1525367 w 4992467"/>
              <a:gd name="connsiteY100" fmla="*/ 2066925 h 2143125"/>
              <a:gd name="connsiteX101" fmla="*/ 687167 w 4992467"/>
              <a:gd name="connsiteY101" fmla="*/ 2085975 h 2143125"/>
              <a:gd name="connsiteX102" fmla="*/ 620492 w 4992467"/>
              <a:gd name="connsiteY102" fmla="*/ 2076450 h 2143125"/>
              <a:gd name="connsiteX103" fmla="*/ 572867 w 4992467"/>
              <a:gd name="connsiteY10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620492 w 4992467"/>
              <a:gd name="connsiteY101" fmla="*/ 2076450 h 2143125"/>
              <a:gd name="connsiteX102" fmla="*/ 572867 w 4992467"/>
              <a:gd name="connsiteY10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687167 w 4992467"/>
              <a:gd name="connsiteY100" fmla="*/ 2085975 h 2143125"/>
              <a:gd name="connsiteX101" fmla="*/ 572867 w 4992467"/>
              <a:gd name="connsiteY10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1525367 w 4992467"/>
              <a:gd name="connsiteY99" fmla="*/ 2066925 h 2143125"/>
              <a:gd name="connsiteX100" fmla="*/ 572867 w 4992467"/>
              <a:gd name="connsiteY10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1553942 w 4992467"/>
              <a:gd name="connsiteY98" fmla="*/ 2076450 h 2143125"/>
              <a:gd name="connsiteX99" fmla="*/ 572867 w 4992467"/>
              <a:gd name="connsiteY9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1639667 w 4992467"/>
              <a:gd name="connsiteY97" fmla="*/ 2085975 h 2143125"/>
              <a:gd name="connsiteX98" fmla="*/ 572867 w 4992467"/>
              <a:gd name="connsiteY98"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1887317 w 4992467"/>
              <a:gd name="connsiteY96" fmla="*/ 2095500 h 2143125"/>
              <a:gd name="connsiteX97" fmla="*/ 572867 w 4992467"/>
              <a:gd name="connsiteY97"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2011142 w 4992467"/>
              <a:gd name="connsiteY95" fmla="*/ 2114550 h 2143125"/>
              <a:gd name="connsiteX96" fmla="*/ 572867 w 4992467"/>
              <a:gd name="connsiteY96"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2858867 w 4992467"/>
              <a:gd name="connsiteY94" fmla="*/ 2124075 h 2143125"/>
              <a:gd name="connsiteX95" fmla="*/ 572867 w 4992467"/>
              <a:gd name="connsiteY95"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2925542 w 4992467"/>
              <a:gd name="connsiteY93" fmla="*/ 2114550 h 2143125"/>
              <a:gd name="connsiteX94" fmla="*/ 572867 w 4992467"/>
              <a:gd name="connsiteY94"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0317 w 4992467"/>
              <a:gd name="connsiteY92" fmla="*/ 21050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3032629 w 4992467"/>
              <a:gd name="connsiteY92" fmla="*/ 2143125 h 2143125"/>
              <a:gd name="connsiteX93" fmla="*/ 572867 w 4992467"/>
              <a:gd name="connsiteY93"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3068417 w 4992467"/>
              <a:gd name="connsiteY91" fmla="*/ 2095500 h 2143125"/>
              <a:gd name="connsiteX92" fmla="*/ 572867 w 4992467"/>
              <a:gd name="connsiteY92"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3297017 w 4992467"/>
              <a:gd name="connsiteY90" fmla="*/ 2085975 h 2143125"/>
              <a:gd name="connsiteX91" fmla="*/ 572867 w 4992467"/>
              <a:gd name="connsiteY91"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3344642 w 4992467"/>
              <a:gd name="connsiteY89" fmla="*/ 2095500 h 2143125"/>
              <a:gd name="connsiteX90" fmla="*/ 572867 w 4992467"/>
              <a:gd name="connsiteY90"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3458942 w 4992467"/>
              <a:gd name="connsiteY88" fmla="*/ 2124075 h 2143125"/>
              <a:gd name="connsiteX89" fmla="*/ 572867 w 4992467"/>
              <a:gd name="connsiteY89" fmla="*/ 2095500 h 2143125"/>
              <a:gd name="connsiteX0" fmla="*/ 572867 w 4992467"/>
              <a:gd name="connsiteY0" fmla="*/ 2095500 h 2143125"/>
              <a:gd name="connsiteX1" fmla="*/ 572867 w 4992467"/>
              <a:gd name="connsiteY1" fmla="*/ 2095500 h 2143125"/>
              <a:gd name="connsiteX2" fmla="*/ 1367 w 4992467"/>
              <a:gd name="connsiteY2" fmla="*/ 809625 h 2143125"/>
              <a:gd name="connsiteX3" fmla="*/ 68042 w 4992467"/>
              <a:gd name="connsiteY3" fmla="*/ 733425 h 2143125"/>
              <a:gd name="connsiteX4" fmla="*/ 96617 w 4992467"/>
              <a:gd name="connsiteY4" fmla="*/ 714375 h 2143125"/>
              <a:gd name="connsiteX5" fmla="*/ 125192 w 4992467"/>
              <a:gd name="connsiteY5" fmla="*/ 695325 h 2143125"/>
              <a:gd name="connsiteX6" fmla="*/ 172817 w 4992467"/>
              <a:gd name="connsiteY6" fmla="*/ 647700 h 2143125"/>
              <a:gd name="connsiteX7" fmla="*/ 201392 w 4992467"/>
              <a:gd name="connsiteY7" fmla="*/ 638175 h 2143125"/>
              <a:gd name="connsiteX8" fmla="*/ 258542 w 4992467"/>
              <a:gd name="connsiteY8" fmla="*/ 600075 h 2143125"/>
              <a:gd name="connsiteX9" fmla="*/ 315692 w 4992467"/>
              <a:gd name="connsiteY9" fmla="*/ 571500 h 2143125"/>
              <a:gd name="connsiteX10" fmla="*/ 344267 w 4992467"/>
              <a:gd name="connsiteY10" fmla="*/ 561975 h 2143125"/>
              <a:gd name="connsiteX11" fmla="*/ 401417 w 4992467"/>
              <a:gd name="connsiteY11" fmla="*/ 523875 h 2143125"/>
              <a:gd name="connsiteX12" fmla="*/ 429992 w 4992467"/>
              <a:gd name="connsiteY12" fmla="*/ 504825 h 2143125"/>
              <a:gd name="connsiteX13" fmla="*/ 458567 w 4992467"/>
              <a:gd name="connsiteY13" fmla="*/ 495300 h 2143125"/>
              <a:gd name="connsiteX14" fmla="*/ 487142 w 4992467"/>
              <a:gd name="connsiteY14" fmla="*/ 476250 h 2143125"/>
              <a:gd name="connsiteX15" fmla="*/ 544292 w 4992467"/>
              <a:gd name="connsiteY15" fmla="*/ 457200 h 2143125"/>
              <a:gd name="connsiteX16" fmla="*/ 649067 w 4992467"/>
              <a:gd name="connsiteY16" fmla="*/ 428625 h 2143125"/>
              <a:gd name="connsiteX17" fmla="*/ 830042 w 4992467"/>
              <a:gd name="connsiteY17" fmla="*/ 409575 h 2143125"/>
              <a:gd name="connsiteX18" fmla="*/ 925292 w 4992467"/>
              <a:gd name="connsiteY18" fmla="*/ 381000 h 2143125"/>
              <a:gd name="connsiteX19" fmla="*/ 953867 w 4992467"/>
              <a:gd name="connsiteY19" fmla="*/ 361950 h 2143125"/>
              <a:gd name="connsiteX20" fmla="*/ 1011017 w 4992467"/>
              <a:gd name="connsiteY20" fmla="*/ 342900 h 2143125"/>
              <a:gd name="connsiteX21" fmla="*/ 1096742 w 4992467"/>
              <a:gd name="connsiteY21" fmla="*/ 304800 h 2143125"/>
              <a:gd name="connsiteX22" fmla="*/ 1182467 w 4992467"/>
              <a:gd name="connsiteY22" fmla="*/ 285750 h 2143125"/>
              <a:gd name="connsiteX23" fmla="*/ 1220567 w 4992467"/>
              <a:gd name="connsiteY23" fmla="*/ 276225 h 2143125"/>
              <a:gd name="connsiteX24" fmla="*/ 1411067 w 4992467"/>
              <a:gd name="connsiteY24" fmla="*/ 266700 h 2143125"/>
              <a:gd name="connsiteX25" fmla="*/ 1458692 w 4992467"/>
              <a:gd name="connsiteY25" fmla="*/ 257175 h 2143125"/>
              <a:gd name="connsiteX26" fmla="*/ 1487267 w 4992467"/>
              <a:gd name="connsiteY26" fmla="*/ 247650 h 2143125"/>
              <a:gd name="connsiteX27" fmla="*/ 1544417 w 4992467"/>
              <a:gd name="connsiteY27" fmla="*/ 238125 h 2143125"/>
              <a:gd name="connsiteX28" fmla="*/ 1658717 w 4992467"/>
              <a:gd name="connsiteY28" fmla="*/ 247650 h 2143125"/>
              <a:gd name="connsiteX29" fmla="*/ 1868267 w 4992467"/>
              <a:gd name="connsiteY29" fmla="*/ 228600 h 2143125"/>
              <a:gd name="connsiteX30" fmla="*/ 1953992 w 4992467"/>
              <a:gd name="connsiteY30" fmla="*/ 200025 h 2143125"/>
              <a:gd name="connsiteX31" fmla="*/ 1982567 w 4992467"/>
              <a:gd name="connsiteY31" fmla="*/ 190500 h 2143125"/>
              <a:gd name="connsiteX32" fmla="*/ 2011142 w 4992467"/>
              <a:gd name="connsiteY32" fmla="*/ 171450 h 2143125"/>
              <a:gd name="connsiteX33" fmla="*/ 2068292 w 4992467"/>
              <a:gd name="connsiteY33" fmla="*/ 152400 h 2143125"/>
              <a:gd name="connsiteX34" fmla="*/ 2154017 w 4992467"/>
              <a:gd name="connsiteY34" fmla="*/ 114300 h 2143125"/>
              <a:gd name="connsiteX35" fmla="*/ 2496917 w 4992467"/>
              <a:gd name="connsiteY35" fmla="*/ 95250 h 2143125"/>
              <a:gd name="connsiteX36" fmla="*/ 2582642 w 4992467"/>
              <a:gd name="connsiteY36" fmla="*/ 66675 h 2143125"/>
              <a:gd name="connsiteX37" fmla="*/ 2611217 w 4992467"/>
              <a:gd name="connsiteY37" fmla="*/ 57150 h 2143125"/>
              <a:gd name="connsiteX38" fmla="*/ 2639792 w 4992467"/>
              <a:gd name="connsiteY38" fmla="*/ 38100 h 2143125"/>
              <a:gd name="connsiteX39" fmla="*/ 2696942 w 4992467"/>
              <a:gd name="connsiteY39" fmla="*/ 19050 h 2143125"/>
              <a:gd name="connsiteX40" fmla="*/ 2763617 w 4992467"/>
              <a:gd name="connsiteY40" fmla="*/ 0 h 2143125"/>
              <a:gd name="connsiteX41" fmla="*/ 2982692 w 4992467"/>
              <a:gd name="connsiteY41" fmla="*/ 9525 h 2143125"/>
              <a:gd name="connsiteX42" fmla="*/ 3039842 w 4992467"/>
              <a:gd name="connsiteY42" fmla="*/ 28575 h 2143125"/>
              <a:gd name="connsiteX43" fmla="*/ 3077942 w 4992467"/>
              <a:gd name="connsiteY43" fmla="*/ 38100 h 2143125"/>
              <a:gd name="connsiteX44" fmla="*/ 3135092 w 4992467"/>
              <a:gd name="connsiteY44" fmla="*/ 57150 h 2143125"/>
              <a:gd name="connsiteX45" fmla="*/ 3192242 w 4992467"/>
              <a:gd name="connsiteY45" fmla="*/ 76200 h 2143125"/>
              <a:gd name="connsiteX46" fmla="*/ 3220817 w 4992467"/>
              <a:gd name="connsiteY46" fmla="*/ 85725 h 2143125"/>
              <a:gd name="connsiteX47" fmla="*/ 3249392 w 4992467"/>
              <a:gd name="connsiteY47" fmla="*/ 95250 h 2143125"/>
              <a:gd name="connsiteX48" fmla="*/ 3363692 w 4992467"/>
              <a:gd name="connsiteY48" fmla="*/ 104775 h 2143125"/>
              <a:gd name="connsiteX49" fmla="*/ 3420842 w 4992467"/>
              <a:gd name="connsiteY49" fmla="*/ 133350 h 2143125"/>
              <a:gd name="connsiteX50" fmla="*/ 3449417 w 4992467"/>
              <a:gd name="connsiteY50" fmla="*/ 161925 h 2143125"/>
              <a:gd name="connsiteX51" fmla="*/ 3506567 w 4992467"/>
              <a:gd name="connsiteY51" fmla="*/ 200025 h 2143125"/>
              <a:gd name="connsiteX52" fmla="*/ 3535142 w 4992467"/>
              <a:gd name="connsiteY52" fmla="*/ 219075 h 2143125"/>
              <a:gd name="connsiteX53" fmla="*/ 3563717 w 4992467"/>
              <a:gd name="connsiteY53" fmla="*/ 247650 h 2143125"/>
              <a:gd name="connsiteX54" fmla="*/ 3620867 w 4992467"/>
              <a:gd name="connsiteY54" fmla="*/ 266700 h 2143125"/>
              <a:gd name="connsiteX55" fmla="*/ 3678017 w 4992467"/>
              <a:gd name="connsiteY55" fmla="*/ 295275 h 2143125"/>
              <a:gd name="connsiteX56" fmla="*/ 3706592 w 4992467"/>
              <a:gd name="connsiteY56" fmla="*/ 314325 h 2143125"/>
              <a:gd name="connsiteX57" fmla="*/ 3744692 w 4992467"/>
              <a:gd name="connsiteY57" fmla="*/ 323850 h 2143125"/>
              <a:gd name="connsiteX58" fmla="*/ 3887567 w 4992467"/>
              <a:gd name="connsiteY58" fmla="*/ 342900 h 2143125"/>
              <a:gd name="connsiteX59" fmla="*/ 3944717 w 4992467"/>
              <a:gd name="connsiteY59" fmla="*/ 361950 h 2143125"/>
              <a:gd name="connsiteX60" fmla="*/ 3973292 w 4992467"/>
              <a:gd name="connsiteY60" fmla="*/ 371475 h 2143125"/>
              <a:gd name="connsiteX61" fmla="*/ 4030442 w 4992467"/>
              <a:gd name="connsiteY61" fmla="*/ 419100 h 2143125"/>
              <a:gd name="connsiteX62" fmla="*/ 4087592 w 4992467"/>
              <a:gd name="connsiteY62" fmla="*/ 457200 h 2143125"/>
              <a:gd name="connsiteX63" fmla="*/ 4116167 w 4992467"/>
              <a:gd name="connsiteY63" fmla="*/ 476250 h 2143125"/>
              <a:gd name="connsiteX64" fmla="*/ 4173317 w 4992467"/>
              <a:gd name="connsiteY64" fmla="*/ 514350 h 2143125"/>
              <a:gd name="connsiteX65" fmla="*/ 4201892 w 4992467"/>
              <a:gd name="connsiteY65" fmla="*/ 533400 h 2143125"/>
              <a:gd name="connsiteX66" fmla="*/ 4230467 w 4992467"/>
              <a:gd name="connsiteY66" fmla="*/ 542925 h 2143125"/>
              <a:gd name="connsiteX67" fmla="*/ 4259042 w 4992467"/>
              <a:gd name="connsiteY67" fmla="*/ 571500 h 2143125"/>
              <a:gd name="connsiteX68" fmla="*/ 4316192 w 4992467"/>
              <a:gd name="connsiteY68" fmla="*/ 600075 h 2143125"/>
              <a:gd name="connsiteX69" fmla="*/ 4344767 w 4992467"/>
              <a:gd name="connsiteY69" fmla="*/ 628650 h 2143125"/>
              <a:gd name="connsiteX70" fmla="*/ 4373342 w 4992467"/>
              <a:gd name="connsiteY70" fmla="*/ 638175 h 2143125"/>
              <a:gd name="connsiteX71" fmla="*/ 4459067 w 4992467"/>
              <a:gd name="connsiteY71" fmla="*/ 695325 h 2143125"/>
              <a:gd name="connsiteX72" fmla="*/ 4487642 w 4992467"/>
              <a:gd name="connsiteY72" fmla="*/ 714375 h 2143125"/>
              <a:gd name="connsiteX73" fmla="*/ 4516217 w 4992467"/>
              <a:gd name="connsiteY73" fmla="*/ 733425 h 2143125"/>
              <a:gd name="connsiteX74" fmla="*/ 4601942 w 4992467"/>
              <a:gd name="connsiteY74" fmla="*/ 809625 h 2143125"/>
              <a:gd name="connsiteX75" fmla="*/ 4630517 w 4992467"/>
              <a:gd name="connsiteY75" fmla="*/ 819150 h 2143125"/>
              <a:gd name="connsiteX76" fmla="*/ 4687667 w 4992467"/>
              <a:gd name="connsiteY76" fmla="*/ 857250 h 2143125"/>
              <a:gd name="connsiteX77" fmla="*/ 4754342 w 4992467"/>
              <a:gd name="connsiteY77" fmla="*/ 876300 h 2143125"/>
              <a:gd name="connsiteX78" fmla="*/ 4782917 w 4992467"/>
              <a:gd name="connsiteY78" fmla="*/ 885825 h 2143125"/>
              <a:gd name="connsiteX79" fmla="*/ 4849592 w 4992467"/>
              <a:gd name="connsiteY79" fmla="*/ 904875 h 2143125"/>
              <a:gd name="connsiteX80" fmla="*/ 4878167 w 4992467"/>
              <a:gd name="connsiteY80" fmla="*/ 923925 h 2143125"/>
              <a:gd name="connsiteX81" fmla="*/ 4906742 w 4992467"/>
              <a:gd name="connsiteY81" fmla="*/ 933450 h 2143125"/>
              <a:gd name="connsiteX82" fmla="*/ 4963892 w 4992467"/>
              <a:gd name="connsiteY82" fmla="*/ 971550 h 2143125"/>
              <a:gd name="connsiteX83" fmla="*/ 4992467 w 4992467"/>
              <a:gd name="connsiteY83" fmla="*/ 1008111 h 2143125"/>
              <a:gd name="connsiteX84" fmla="*/ 4220942 w 4992467"/>
              <a:gd name="connsiteY84" fmla="*/ 2038350 h 2143125"/>
              <a:gd name="connsiteX85" fmla="*/ 4154267 w 4992467"/>
              <a:gd name="connsiteY85" fmla="*/ 2114550 h 2143125"/>
              <a:gd name="connsiteX86" fmla="*/ 4106642 w 4992467"/>
              <a:gd name="connsiteY86" fmla="*/ 2124075 h 2143125"/>
              <a:gd name="connsiteX87" fmla="*/ 3906617 w 4992467"/>
              <a:gd name="connsiteY87" fmla="*/ 2143125 h 2143125"/>
              <a:gd name="connsiteX88" fmla="*/ 572867 w 4992467"/>
              <a:gd name="connsiteY88" fmla="*/ 2095500 h 214312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4106642 w 4992467"/>
              <a:gd name="connsiteY86" fmla="*/ 2124075 h 2124075"/>
              <a:gd name="connsiteX87" fmla="*/ 572867 w 4992467"/>
              <a:gd name="connsiteY87"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220942 w 4992467"/>
              <a:gd name="connsiteY84" fmla="*/ 2038350 h 2124075"/>
              <a:gd name="connsiteX85" fmla="*/ 4154267 w 4992467"/>
              <a:gd name="connsiteY85" fmla="*/ 2114550 h 2124075"/>
              <a:gd name="connsiteX86" fmla="*/ 572867 w 4992467"/>
              <a:gd name="connsiteY86"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259042 w 4992467"/>
              <a:gd name="connsiteY67" fmla="*/ 571500 h 2124075"/>
              <a:gd name="connsiteX68" fmla="*/ 4316192 w 4992467"/>
              <a:gd name="connsiteY68" fmla="*/ 600075 h 2124075"/>
              <a:gd name="connsiteX69" fmla="*/ 4344767 w 4992467"/>
              <a:gd name="connsiteY69" fmla="*/ 628650 h 2124075"/>
              <a:gd name="connsiteX70" fmla="*/ 4373342 w 4992467"/>
              <a:gd name="connsiteY70" fmla="*/ 638175 h 2124075"/>
              <a:gd name="connsiteX71" fmla="*/ 4459067 w 4992467"/>
              <a:gd name="connsiteY71" fmla="*/ 695325 h 2124075"/>
              <a:gd name="connsiteX72" fmla="*/ 4487642 w 4992467"/>
              <a:gd name="connsiteY72" fmla="*/ 714375 h 2124075"/>
              <a:gd name="connsiteX73" fmla="*/ 4516217 w 4992467"/>
              <a:gd name="connsiteY73" fmla="*/ 733425 h 2124075"/>
              <a:gd name="connsiteX74" fmla="*/ 4601942 w 4992467"/>
              <a:gd name="connsiteY74" fmla="*/ 809625 h 2124075"/>
              <a:gd name="connsiteX75" fmla="*/ 4630517 w 4992467"/>
              <a:gd name="connsiteY75" fmla="*/ 819150 h 2124075"/>
              <a:gd name="connsiteX76" fmla="*/ 4687667 w 4992467"/>
              <a:gd name="connsiteY76" fmla="*/ 857250 h 2124075"/>
              <a:gd name="connsiteX77" fmla="*/ 4754342 w 4992467"/>
              <a:gd name="connsiteY77" fmla="*/ 876300 h 2124075"/>
              <a:gd name="connsiteX78" fmla="*/ 4782917 w 4992467"/>
              <a:gd name="connsiteY78" fmla="*/ 885825 h 2124075"/>
              <a:gd name="connsiteX79" fmla="*/ 4849592 w 4992467"/>
              <a:gd name="connsiteY79" fmla="*/ 904875 h 2124075"/>
              <a:gd name="connsiteX80" fmla="*/ 4878167 w 4992467"/>
              <a:gd name="connsiteY80" fmla="*/ 923925 h 2124075"/>
              <a:gd name="connsiteX81" fmla="*/ 4906742 w 4992467"/>
              <a:gd name="connsiteY81" fmla="*/ 933450 h 2124075"/>
              <a:gd name="connsiteX82" fmla="*/ 4963892 w 4992467"/>
              <a:gd name="connsiteY82" fmla="*/ 971550 h 2124075"/>
              <a:gd name="connsiteX83" fmla="*/ 4992467 w 4992467"/>
              <a:gd name="connsiteY83" fmla="*/ 1008111 h 2124075"/>
              <a:gd name="connsiteX84" fmla="*/ 4154267 w 4992467"/>
              <a:gd name="connsiteY84" fmla="*/ 2114550 h 2124075"/>
              <a:gd name="connsiteX85" fmla="*/ 572867 w 4992467"/>
              <a:gd name="connsiteY85" fmla="*/ 2095500 h 2124075"/>
              <a:gd name="connsiteX0" fmla="*/ 572867 w 4992467"/>
              <a:gd name="connsiteY0" fmla="*/ 2095500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572867 w 4992467"/>
              <a:gd name="connsiteY84" fmla="*/ 2095500 h 2124075"/>
              <a:gd name="connsiteX0" fmla="*/ 756071 w 4992467"/>
              <a:gd name="connsiteY0" fmla="*/ 1764196 h 2124075"/>
              <a:gd name="connsiteX1" fmla="*/ 572867 w 4992467"/>
              <a:gd name="connsiteY1" fmla="*/ 2095500 h 2124075"/>
              <a:gd name="connsiteX2" fmla="*/ 1367 w 4992467"/>
              <a:gd name="connsiteY2" fmla="*/ 809625 h 2124075"/>
              <a:gd name="connsiteX3" fmla="*/ 68042 w 4992467"/>
              <a:gd name="connsiteY3" fmla="*/ 733425 h 2124075"/>
              <a:gd name="connsiteX4" fmla="*/ 96617 w 4992467"/>
              <a:gd name="connsiteY4" fmla="*/ 714375 h 2124075"/>
              <a:gd name="connsiteX5" fmla="*/ 125192 w 4992467"/>
              <a:gd name="connsiteY5" fmla="*/ 695325 h 2124075"/>
              <a:gd name="connsiteX6" fmla="*/ 172817 w 4992467"/>
              <a:gd name="connsiteY6" fmla="*/ 647700 h 2124075"/>
              <a:gd name="connsiteX7" fmla="*/ 201392 w 4992467"/>
              <a:gd name="connsiteY7" fmla="*/ 638175 h 2124075"/>
              <a:gd name="connsiteX8" fmla="*/ 258542 w 4992467"/>
              <a:gd name="connsiteY8" fmla="*/ 600075 h 2124075"/>
              <a:gd name="connsiteX9" fmla="*/ 315692 w 4992467"/>
              <a:gd name="connsiteY9" fmla="*/ 571500 h 2124075"/>
              <a:gd name="connsiteX10" fmla="*/ 344267 w 4992467"/>
              <a:gd name="connsiteY10" fmla="*/ 561975 h 2124075"/>
              <a:gd name="connsiteX11" fmla="*/ 401417 w 4992467"/>
              <a:gd name="connsiteY11" fmla="*/ 523875 h 2124075"/>
              <a:gd name="connsiteX12" fmla="*/ 429992 w 4992467"/>
              <a:gd name="connsiteY12" fmla="*/ 504825 h 2124075"/>
              <a:gd name="connsiteX13" fmla="*/ 458567 w 4992467"/>
              <a:gd name="connsiteY13" fmla="*/ 495300 h 2124075"/>
              <a:gd name="connsiteX14" fmla="*/ 487142 w 4992467"/>
              <a:gd name="connsiteY14" fmla="*/ 476250 h 2124075"/>
              <a:gd name="connsiteX15" fmla="*/ 544292 w 4992467"/>
              <a:gd name="connsiteY15" fmla="*/ 457200 h 2124075"/>
              <a:gd name="connsiteX16" fmla="*/ 649067 w 4992467"/>
              <a:gd name="connsiteY16" fmla="*/ 428625 h 2124075"/>
              <a:gd name="connsiteX17" fmla="*/ 830042 w 4992467"/>
              <a:gd name="connsiteY17" fmla="*/ 409575 h 2124075"/>
              <a:gd name="connsiteX18" fmla="*/ 925292 w 4992467"/>
              <a:gd name="connsiteY18" fmla="*/ 381000 h 2124075"/>
              <a:gd name="connsiteX19" fmla="*/ 953867 w 4992467"/>
              <a:gd name="connsiteY19" fmla="*/ 361950 h 2124075"/>
              <a:gd name="connsiteX20" fmla="*/ 1011017 w 4992467"/>
              <a:gd name="connsiteY20" fmla="*/ 342900 h 2124075"/>
              <a:gd name="connsiteX21" fmla="*/ 1096742 w 4992467"/>
              <a:gd name="connsiteY21" fmla="*/ 304800 h 2124075"/>
              <a:gd name="connsiteX22" fmla="*/ 1182467 w 4992467"/>
              <a:gd name="connsiteY22" fmla="*/ 285750 h 2124075"/>
              <a:gd name="connsiteX23" fmla="*/ 1220567 w 4992467"/>
              <a:gd name="connsiteY23" fmla="*/ 276225 h 2124075"/>
              <a:gd name="connsiteX24" fmla="*/ 1411067 w 4992467"/>
              <a:gd name="connsiteY24" fmla="*/ 266700 h 2124075"/>
              <a:gd name="connsiteX25" fmla="*/ 1458692 w 4992467"/>
              <a:gd name="connsiteY25" fmla="*/ 257175 h 2124075"/>
              <a:gd name="connsiteX26" fmla="*/ 1487267 w 4992467"/>
              <a:gd name="connsiteY26" fmla="*/ 247650 h 2124075"/>
              <a:gd name="connsiteX27" fmla="*/ 1544417 w 4992467"/>
              <a:gd name="connsiteY27" fmla="*/ 238125 h 2124075"/>
              <a:gd name="connsiteX28" fmla="*/ 1658717 w 4992467"/>
              <a:gd name="connsiteY28" fmla="*/ 247650 h 2124075"/>
              <a:gd name="connsiteX29" fmla="*/ 1868267 w 4992467"/>
              <a:gd name="connsiteY29" fmla="*/ 228600 h 2124075"/>
              <a:gd name="connsiteX30" fmla="*/ 1953992 w 4992467"/>
              <a:gd name="connsiteY30" fmla="*/ 200025 h 2124075"/>
              <a:gd name="connsiteX31" fmla="*/ 1982567 w 4992467"/>
              <a:gd name="connsiteY31" fmla="*/ 190500 h 2124075"/>
              <a:gd name="connsiteX32" fmla="*/ 2011142 w 4992467"/>
              <a:gd name="connsiteY32" fmla="*/ 171450 h 2124075"/>
              <a:gd name="connsiteX33" fmla="*/ 2068292 w 4992467"/>
              <a:gd name="connsiteY33" fmla="*/ 152400 h 2124075"/>
              <a:gd name="connsiteX34" fmla="*/ 2154017 w 4992467"/>
              <a:gd name="connsiteY34" fmla="*/ 114300 h 2124075"/>
              <a:gd name="connsiteX35" fmla="*/ 2496917 w 4992467"/>
              <a:gd name="connsiteY35" fmla="*/ 95250 h 2124075"/>
              <a:gd name="connsiteX36" fmla="*/ 2582642 w 4992467"/>
              <a:gd name="connsiteY36" fmla="*/ 66675 h 2124075"/>
              <a:gd name="connsiteX37" fmla="*/ 2611217 w 4992467"/>
              <a:gd name="connsiteY37" fmla="*/ 57150 h 2124075"/>
              <a:gd name="connsiteX38" fmla="*/ 2639792 w 4992467"/>
              <a:gd name="connsiteY38" fmla="*/ 38100 h 2124075"/>
              <a:gd name="connsiteX39" fmla="*/ 2696942 w 4992467"/>
              <a:gd name="connsiteY39" fmla="*/ 19050 h 2124075"/>
              <a:gd name="connsiteX40" fmla="*/ 2763617 w 4992467"/>
              <a:gd name="connsiteY40" fmla="*/ 0 h 2124075"/>
              <a:gd name="connsiteX41" fmla="*/ 2982692 w 4992467"/>
              <a:gd name="connsiteY41" fmla="*/ 9525 h 2124075"/>
              <a:gd name="connsiteX42" fmla="*/ 3039842 w 4992467"/>
              <a:gd name="connsiteY42" fmla="*/ 28575 h 2124075"/>
              <a:gd name="connsiteX43" fmla="*/ 3077942 w 4992467"/>
              <a:gd name="connsiteY43" fmla="*/ 38100 h 2124075"/>
              <a:gd name="connsiteX44" fmla="*/ 3135092 w 4992467"/>
              <a:gd name="connsiteY44" fmla="*/ 57150 h 2124075"/>
              <a:gd name="connsiteX45" fmla="*/ 3192242 w 4992467"/>
              <a:gd name="connsiteY45" fmla="*/ 76200 h 2124075"/>
              <a:gd name="connsiteX46" fmla="*/ 3220817 w 4992467"/>
              <a:gd name="connsiteY46" fmla="*/ 85725 h 2124075"/>
              <a:gd name="connsiteX47" fmla="*/ 3249392 w 4992467"/>
              <a:gd name="connsiteY47" fmla="*/ 95250 h 2124075"/>
              <a:gd name="connsiteX48" fmla="*/ 3363692 w 4992467"/>
              <a:gd name="connsiteY48" fmla="*/ 104775 h 2124075"/>
              <a:gd name="connsiteX49" fmla="*/ 3420842 w 4992467"/>
              <a:gd name="connsiteY49" fmla="*/ 133350 h 2124075"/>
              <a:gd name="connsiteX50" fmla="*/ 3449417 w 4992467"/>
              <a:gd name="connsiteY50" fmla="*/ 161925 h 2124075"/>
              <a:gd name="connsiteX51" fmla="*/ 3506567 w 4992467"/>
              <a:gd name="connsiteY51" fmla="*/ 200025 h 2124075"/>
              <a:gd name="connsiteX52" fmla="*/ 3535142 w 4992467"/>
              <a:gd name="connsiteY52" fmla="*/ 219075 h 2124075"/>
              <a:gd name="connsiteX53" fmla="*/ 3563717 w 4992467"/>
              <a:gd name="connsiteY53" fmla="*/ 247650 h 2124075"/>
              <a:gd name="connsiteX54" fmla="*/ 3620867 w 4992467"/>
              <a:gd name="connsiteY54" fmla="*/ 266700 h 2124075"/>
              <a:gd name="connsiteX55" fmla="*/ 3678017 w 4992467"/>
              <a:gd name="connsiteY55" fmla="*/ 295275 h 2124075"/>
              <a:gd name="connsiteX56" fmla="*/ 3706592 w 4992467"/>
              <a:gd name="connsiteY56" fmla="*/ 314325 h 2124075"/>
              <a:gd name="connsiteX57" fmla="*/ 3744692 w 4992467"/>
              <a:gd name="connsiteY57" fmla="*/ 323850 h 2124075"/>
              <a:gd name="connsiteX58" fmla="*/ 3887567 w 4992467"/>
              <a:gd name="connsiteY58" fmla="*/ 342900 h 2124075"/>
              <a:gd name="connsiteX59" fmla="*/ 3944717 w 4992467"/>
              <a:gd name="connsiteY59" fmla="*/ 361950 h 2124075"/>
              <a:gd name="connsiteX60" fmla="*/ 3973292 w 4992467"/>
              <a:gd name="connsiteY60" fmla="*/ 371475 h 2124075"/>
              <a:gd name="connsiteX61" fmla="*/ 4030442 w 4992467"/>
              <a:gd name="connsiteY61" fmla="*/ 419100 h 2124075"/>
              <a:gd name="connsiteX62" fmla="*/ 4087592 w 4992467"/>
              <a:gd name="connsiteY62" fmla="*/ 457200 h 2124075"/>
              <a:gd name="connsiteX63" fmla="*/ 4116167 w 4992467"/>
              <a:gd name="connsiteY63" fmla="*/ 476250 h 2124075"/>
              <a:gd name="connsiteX64" fmla="*/ 4173317 w 4992467"/>
              <a:gd name="connsiteY64" fmla="*/ 514350 h 2124075"/>
              <a:gd name="connsiteX65" fmla="*/ 4201892 w 4992467"/>
              <a:gd name="connsiteY65" fmla="*/ 533400 h 2124075"/>
              <a:gd name="connsiteX66" fmla="*/ 4230467 w 4992467"/>
              <a:gd name="connsiteY66" fmla="*/ 542925 h 2124075"/>
              <a:gd name="connsiteX67" fmla="*/ 4316192 w 4992467"/>
              <a:gd name="connsiteY67" fmla="*/ 600075 h 2124075"/>
              <a:gd name="connsiteX68" fmla="*/ 4344767 w 4992467"/>
              <a:gd name="connsiteY68" fmla="*/ 628650 h 2124075"/>
              <a:gd name="connsiteX69" fmla="*/ 4373342 w 4992467"/>
              <a:gd name="connsiteY69" fmla="*/ 638175 h 2124075"/>
              <a:gd name="connsiteX70" fmla="*/ 4459067 w 4992467"/>
              <a:gd name="connsiteY70" fmla="*/ 695325 h 2124075"/>
              <a:gd name="connsiteX71" fmla="*/ 4487642 w 4992467"/>
              <a:gd name="connsiteY71" fmla="*/ 714375 h 2124075"/>
              <a:gd name="connsiteX72" fmla="*/ 4516217 w 4992467"/>
              <a:gd name="connsiteY72" fmla="*/ 733425 h 2124075"/>
              <a:gd name="connsiteX73" fmla="*/ 4601942 w 4992467"/>
              <a:gd name="connsiteY73" fmla="*/ 809625 h 2124075"/>
              <a:gd name="connsiteX74" fmla="*/ 4630517 w 4992467"/>
              <a:gd name="connsiteY74" fmla="*/ 819150 h 2124075"/>
              <a:gd name="connsiteX75" fmla="*/ 4687667 w 4992467"/>
              <a:gd name="connsiteY75" fmla="*/ 857250 h 2124075"/>
              <a:gd name="connsiteX76" fmla="*/ 4754342 w 4992467"/>
              <a:gd name="connsiteY76" fmla="*/ 876300 h 2124075"/>
              <a:gd name="connsiteX77" fmla="*/ 4782917 w 4992467"/>
              <a:gd name="connsiteY77" fmla="*/ 885825 h 2124075"/>
              <a:gd name="connsiteX78" fmla="*/ 4849592 w 4992467"/>
              <a:gd name="connsiteY78" fmla="*/ 904875 h 2124075"/>
              <a:gd name="connsiteX79" fmla="*/ 4878167 w 4992467"/>
              <a:gd name="connsiteY79" fmla="*/ 923925 h 2124075"/>
              <a:gd name="connsiteX80" fmla="*/ 4906742 w 4992467"/>
              <a:gd name="connsiteY80" fmla="*/ 933450 h 2124075"/>
              <a:gd name="connsiteX81" fmla="*/ 4963892 w 4992467"/>
              <a:gd name="connsiteY81" fmla="*/ 971550 h 2124075"/>
              <a:gd name="connsiteX82" fmla="*/ 4992467 w 4992467"/>
              <a:gd name="connsiteY82" fmla="*/ 1008111 h 2124075"/>
              <a:gd name="connsiteX83" fmla="*/ 4154267 w 4992467"/>
              <a:gd name="connsiteY83" fmla="*/ 2114550 h 2124075"/>
              <a:gd name="connsiteX84" fmla="*/ 756071 w 4992467"/>
              <a:gd name="connsiteY84" fmla="*/ 1764196 h 2124075"/>
              <a:gd name="connsiteX0" fmla="*/ 756071 w 4992467"/>
              <a:gd name="connsiteY0" fmla="*/ 1764196 h 2095500"/>
              <a:gd name="connsiteX1" fmla="*/ 572867 w 4992467"/>
              <a:gd name="connsiteY1" fmla="*/ 2095500 h 2095500"/>
              <a:gd name="connsiteX2" fmla="*/ 1367 w 4992467"/>
              <a:gd name="connsiteY2" fmla="*/ 809625 h 2095500"/>
              <a:gd name="connsiteX3" fmla="*/ 68042 w 4992467"/>
              <a:gd name="connsiteY3" fmla="*/ 733425 h 2095500"/>
              <a:gd name="connsiteX4" fmla="*/ 96617 w 4992467"/>
              <a:gd name="connsiteY4" fmla="*/ 714375 h 2095500"/>
              <a:gd name="connsiteX5" fmla="*/ 125192 w 4992467"/>
              <a:gd name="connsiteY5" fmla="*/ 695325 h 2095500"/>
              <a:gd name="connsiteX6" fmla="*/ 172817 w 4992467"/>
              <a:gd name="connsiteY6" fmla="*/ 647700 h 2095500"/>
              <a:gd name="connsiteX7" fmla="*/ 201392 w 4992467"/>
              <a:gd name="connsiteY7" fmla="*/ 638175 h 2095500"/>
              <a:gd name="connsiteX8" fmla="*/ 258542 w 4992467"/>
              <a:gd name="connsiteY8" fmla="*/ 600075 h 2095500"/>
              <a:gd name="connsiteX9" fmla="*/ 315692 w 4992467"/>
              <a:gd name="connsiteY9" fmla="*/ 571500 h 2095500"/>
              <a:gd name="connsiteX10" fmla="*/ 344267 w 4992467"/>
              <a:gd name="connsiteY10" fmla="*/ 561975 h 2095500"/>
              <a:gd name="connsiteX11" fmla="*/ 401417 w 4992467"/>
              <a:gd name="connsiteY11" fmla="*/ 523875 h 2095500"/>
              <a:gd name="connsiteX12" fmla="*/ 429992 w 4992467"/>
              <a:gd name="connsiteY12" fmla="*/ 504825 h 2095500"/>
              <a:gd name="connsiteX13" fmla="*/ 458567 w 4992467"/>
              <a:gd name="connsiteY13" fmla="*/ 495300 h 2095500"/>
              <a:gd name="connsiteX14" fmla="*/ 487142 w 4992467"/>
              <a:gd name="connsiteY14" fmla="*/ 476250 h 2095500"/>
              <a:gd name="connsiteX15" fmla="*/ 544292 w 4992467"/>
              <a:gd name="connsiteY15" fmla="*/ 457200 h 2095500"/>
              <a:gd name="connsiteX16" fmla="*/ 649067 w 4992467"/>
              <a:gd name="connsiteY16" fmla="*/ 428625 h 2095500"/>
              <a:gd name="connsiteX17" fmla="*/ 830042 w 4992467"/>
              <a:gd name="connsiteY17" fmla="*/ 409575 h 2095500"/>
              <a:gd name="connsiteX18" fmla="*/ 925292 w 4992467"/>
              <a:gd name="connsiteY18" fmla="*/ 381000 h 2095500"/>
              <a:gd name="connsiteX19" fmla="*/ 953867 w 4992467"/>
              <a:gd name="connsiteY19" fmla="*/ 361950 h 2095500"/>
              <a:gd name="connsiteX20" fmla="*/ 1011017 w 4992467"/>
              <a:gd name="connsiteY20" fmla="*/ 342900 h 2095500"/>
              <a:gd name="connsiteX21" fmla="*/ 1096742 w 4992467"/>
              <a:gd name="connsiteY21" fmla="*/ 304800 h 2095500"/>
              <a:gd name="connsiteX22" fmla="*/ 1182467 w 4992467"/>
              <a:gd name="connsiteY22" fmla="*/ 285750 h 2095500"/>
              <a:gd name="connsiteX23" fmla="*/ 1220567 w 4992467"/>
              <a:gd name="connsiteY23" fmla="*/ 276225 h 2095500"/>
              <a:gd name="connsiteX24" fmla="*/ 1411067 w 4992467"/>
              <a:gd name="connsiteY24" fmla="*/ 266700 h 2095500"/>
              <a:gd name="connsiteX25" fmla="*/ 1458692 w 4992467"/>
              <a:gd name="connsiteY25" fmla="*/ 257175 h 2095500"/>
              <a:gd name="connsiteX26" fmla="*/ 1487267 w 4992467"/>
              <a:gd name="connsiteY26" fmla="*/ 247650 h 2095500"/>
              <a:gd name="connsiteX27" fmla="*/ 1544417 w 4992467"/>
              <a:gd name="connsiteY27" fmla="*/ 238125 h 2095500"/>
              <a:gd name="connsiteX28" fmla="*/ 1658717 w 4992467"/>
              <a:gd name="connsiteY28" fmla="*/ 247650 h 2095500"/>
              <a:gd name="connsiteX29" fmla="*/ 1868267 w 4992467"/>
              <a:gd name="connsiteY29" fmla="*/ 228600 h 2095500"/>
              <a:gd name="connsiteX30" fmla="*/ 1953992 w 4992467"/>
              <a:gd name="connsiteY30" fmla="*/ 200025 h 2095500"/>
              <a:gd name="connsiteX31" fmla="*/ 1982567 w 4992467"/>
              <a:gd name="connsiteY31" fmla="*/ 190500 h 2095500"/>
              <a:gd name="connsiteX32" fmla="*/ 2011142 w 4992467"/>
              <a:gd name="connsiteY32" fmla="*/ 171450 h 2095500"/>
              <a:gd name="connsiteX33" fmla="*/ 2068292 w 4992467"/>
              <a:gd name="connsiteY33" fmla="*/ 152400 h 2095500"/>
              <a:gd name="connsiteX34" fmla="*/ 2154017 w 4992467"/>
              <a:gd name="connsiteY34" fmla="*/ 114300 h 2095500"/>
              <a:gd name="connsiteX35" fmla="*/ 2496917 w 4992467"/>
              <a:gd name="connsiteY35" fmla="*/ 95250 h 2095500"/>
              <a:gd name="connsiteX36" fmla="*/ 2582642 w 4992467"/>
              <a:gd name="connsiteY36" fmla="*/ 66675 h 2095500"/>
              <a:gd name="connsiteX37" fmla="*/ 2611217 w 4992467"/>
              <a:gd name="connsiteY37" fmla="*/ 57150 h 2095500"/>
              <a:gd name="connsiteX38" fmla="*/ 2639792 w 4992467"/>
              <a:gd name="connsiteY38" fmla="*/ 38100 h 2095500"/>
              <a:gd name="connsiteX39" fmla="*/ 2696942 w 4992467"/>
              <a:gd name="connsiteY39" fmla="*/ 19050 h 2095500"/>
              <a:gd name="connsiteX40" fmla="*/ 2763617 w 4992467"/>
              <a:gd name="connsiteY40" fmla="*/ 0 h 2095500"/>
              <a:gd name="connsiteX41" fmla="*/ 2982692 w 4992467"/>
              <a:gd name="connsiteY41" fmla="*/ 9525 h 2095500"/>
              <a:gd name="connsiteX42" fmla="*/ 3039842 w 4992467"/>
              <a:gd name="connsiteY42" fmla="*/ 28575 h 2095500"/>
              <a:gd name="connsiteX43" fmla="*/ 3077942 w 4992467"/>
              <a:gd name="connsiteY43" fmla="*/ 38100 h 2095500"/>
              <a:gd name="connsiteX44" fmla="*/ 3135092 w 4992467"/>
              <a:gd name="connsiteY44" fmla="*/ 57150 h 2095500"/>
              <a:gd name="connsiteX45" fmla="*/ 3192242 w 4992467"/>
              <a:gd name="connsiteY45" fmla="*/ 76200 h 2095500"/>
              <a:gd name="connsiteX46" fmla="*/ 3220817 w 4992467"/>
              <a:gd name="connsiteY46" fmla="*/ 85725 h 2095500"/>
              <a:gd name="connsiteX47" fmla="*/ 3249392 w 4992467"/>
              <a:gd name="connsiteY47" fmla="*/ 95250 h 2095500"/>
              <a:gd name="connsiteX48" fmla="*/ 3363692 w 4992467"/>
              <a:gd name="connsiteY48" fmla="*/ 104775 h 2095500"/>
              <a:gd name="connsiteX49" fmla="*/ 3420842 w 4992467"/>
              <a:gd name="connsiteY49" fmla="*/ 133350 h 2095500"/>
              <a:gd name="connsiteX50" fmla="*/ 3449417 w 4992467"/>
              <a:gd name="connsiteY50" fmla="*/ 161925 h 2095500"/>
              <a:gd name="connsiteX51" fmla="*/ 3506567 w 4992467"/>
              <a:gd name="connsiteY51" fmla="*/ 200025 h 2095500"/>
              <a:gd name="connsiteX52" fmla="*/ 3535142 w 4992467"/>
              <a:gd name="connsiteY52" fmla="*/ 219075 h 2095500"/>
              <a:gd name="connsiteX53" fmla="*/ 3563717 w 4992467"/>
              <a:gd name="connsiteY53" fmla="*/ 247650 h 2095500"/>
              <a:gd name="connsiteX54" fmla="*/ 3620867 w 4992467"/>
              <a:gd name="connsiteY54" fmla="*/ 266700 h 2095500"/>
              <a:gd name="connsiteX55" fmla="*/ 3678017 w 4992467"/>
              <a:gd name="connsiteY55" fmla="*/ 295275 h 2095500"/>
              <a:gd name="connsiteX56" fmla="*/ 3706592 w 4992467"/>
              <a:gd name="connsiteY56" fmla="*/ 314325 h 2095500"/>
              <a:gd name="connsiteX57" fmla="*/ 3744692 w 4992467"/>
              <a:gd name="connsiteY57" fmla="*/ 323850 h 2095500"/>
              <a:gd name="connsiteX58" fmla="*/ 3887567 w 4992467"/>
              <a:gd name="connsiteY58" fmla="*/ 342900 h 2095500"/>
              <a:gd name="connsiteX59" fmla="*/ 3944717 w 4992467"/>
              <a:gd name="connsiteY59" fmla="*/ 361950 h 2095500"/>
              <a:gd name="connsiteX60" fmla="*/ 3973292 w 4992467"/>
              <a:gd name="connsiteY60" fmla="*/ 371475 h 2095500"/>
              <a:gd name="connsiteX61" fmla="*/ 4030442 w 4992467"/>
              <a:gd name="connsiteY61" fmla="*/ 419100 h 2095500"/>
              <a:gd name="connsiteX62" fmla="*/ 4087592 w 4992467"/>
              <a:gd name="connsiteY62" fmla="*/ 457200 h 2095500"/>
              <a:gd name="connsiteX63" fmla="*/ 4116167 w 4992467"/>
              <a:gd name="connsiteY63" fmla="*/ 476250 h 2095500"/>
              <a:gd name="connsiteX64" fmla="*/ 4173317 w 4992467"/>
              <a:gd name="connsiteY64" fmla="*/ 514350 h 2095500"/>
              <a:gd name="connsiteX65" fmla="*/ 4201892 w 4992467"/>
              <a:gd name="connsiteY65" fmla="*/ 533400 h 2095500"/>
              <a:gd name="connsiteX66" fmla="*/ 4230467 w 4992467"/>
              <a:gd name="connsiteY66" fmla="*/ 542925 h 2095500"/>
              <a:gd name="connsiteX67" fmla="*/ 4316192 w 4992467"/>
              <a:gd name="connsiteY67" fmla="*/ 600075 h 2095500"/>
              <a:gd name="connsiteX68" fmla="*/ 4344767 w 4992467"/>
              <a:gd name="connsiteY68" fmla="*/ 628650 h 2095500"/>
              <a:gd name="connsiteX69" fmla="*/ 4373342 w 4992467"/>
              <a:gd name="connsiteY69" fmla="*/ 638175 h 2095500"/>
              <a:gd name="connsiteX70" fmla="*/ 4459067 w 4992467"/>
              <a:gd name="connsiteY70" fmla="*/ 695325 h 2095500"/>
              <a:gd name="connsiteX71" fmla="*/ 4487642 w 4992467"/>
              <a:gd name="connsiteY71" fmla="*/ 714375 h 2095500"/>
              <a:gd name="connsiteX72" fmla="*/ 4516217 w 4992467"/>
              <a:gd name="connsiteY72" fmla="*/ 733425 h 2095500"/>
              <a:gd name="connsiteX73" fmla="*/ 4601942 w 4992467"/>
              <a:gd name="connsiteY73" fmla="*/ 809625 h 2095500"/>
              <a:gd name="connsiteX74" fmla="*/ 4630517 w 4992467"/>
              <a:gd name="connsiteY74" fmla="*/ 819150 h 2095500"/>
              <a:gd name="connsiteX75" fmla="*/ 4687667 w 4992467"/>
              <a:gd name="connsiteY75" fmla="*/ 857250 h 2095500"/>
              <a:gd name="connsiteX76" fmla="*/ 4754342 w 4992467"/>
              <a:gd name="connsiteY76" fmla="*/ 876300 h 2095500"/>
              <a:gd name="connsiteX77" fmla="*/ 4782917 w 4992467"/>
              <a:gd name="connsiteY77" fmla="*/ 885825 h 2095500"/>
              <a:gd name="connsiteX78" fmla="*/ 4849592 w 4992467"/>
              <a:gd name="connsiteY78" fmla="*/ 904875 h 2095500"/>
              <a:gd name="connsiteX79" fmla="*/ 4878167 w 4992467"/>
              <a:gd name="connsiteY79" fmla="*/ 923925 h 2095500"/>
              <a:gd name="connsiteX80" fmla="*/ 4906742 w 4992467"/>
              <a:gd name="connsiteY80" fmla="*/ 933450 h 2095500"/>
              <a:gd name="connsiteX81" fmla="*/ 4963892 w 4992467"/>
              <a:gd name="connsiteY81" fmla="*/ 971550 h 2095500"/>
              <a:gd name="connsiteX82" fmla="*/ 4992467 w 4992467"/>
              <a:gd name="connsiteY82" fmla="*/ 1008111 h 2095500"/>
              <a:gd name="connsiteX83" fmla="*/ 4344929 w 4992467"/>
              <a:gd name="connsiteY83" fmla="*/ 1980218 h 2095500"/>
              <a:gd name="connsiteX84" fmla="*/ 756071 w 4992467"/>
              <a:gd name="connsiteY84" fmla="*/ 1764196 h 2095500"/>
              <a:gd name="connsiteX0" fmla="*/ 756071 w 4992467"/>
              <a:gd name="connsiteY0" fmla="*/ 1764196 h 1989743"/>
              <a:gd name="connsiteX1" fmla="*/ 1367 w 4992467"/>
              <a:gd name="connsiteY1" fmla="*/ 809625 h 1989743"/>
              <a:gd name="connsiteX2" fmla="*/ 68042 w 4992467"/>
              <a:gd name="connsiteY2" fmla="*/ 733425 h 1989743"/>
              <a:gd name="connsiteX3" fmla="*/ 96617 w 4992467"/>
              <a:gd name="connsiteY3" fmla="*/ 714375 h 1989743"/>
              <a:gd name="connsiteX4" fmla="*/ 125192 w 4992467"/>
              <a:gd name="connsiteY4" fmla="*/ 695325 h 1989743"/>
              <a:gd name="connsiteX5" fmla="*/ 172817 w 4992467"/>
              <a:gd name="connsiteY5" fmla="*/ 647700 h 1989743"/>
              <a:gd name="connsiteX6" fmla="*/ 201392 w 4992467"/>
              <a:gd name="connsiteY6" fmla="*/ 638175 h 1989743"/>
              <a:gd name="connsiteX7" fmla="*/ 258542 w 4992467"/>
              <a:gd name="connsiteY7" fmla="*/ 600075 h 1989743"/>
              <a:gd name="connsiteX8" fmla="*/ 315692 w 4992467"/>
              <a:gd name="connsiteY8" fmla="*/ 571500 h 1989743"/>
              <a:gd name="connsiteX9" fmla="*/ 344267 w 4992467"/>
              <a:gd name="connsiteY9" fmla="*/ 561975 h 1989743"/>
              <a:gd name="connsiteX10" fmla="*/ 401417 w 4992467"/>
              <a:gd name="connsiteY10" fmla="*/ 523875 h 1989743"/>
              <a:gd name="connsiteX11" fmla="*/ 429992 w 4992467"/>
              <a:gd name="connsiteY11" fmla="*/ 504825 h 1989743"/>
              <a:gd name="connsiteX12" fmla="*/ 458567 w 4992467"/>
              <a:gd name="connsiteY12" fmla="*/ 495300 h 1989743"/>
              <a:gd name="connsiteX13" fmla="*/ 487142 w 4992467"/>
              <a:gd name="connsiteY13" fmla="*/ 476250 h 1989743"/>
              <a:gd name="connsiteX14" fmla="*/ 544292 w 4992467"/>
              <a:gd name="connsiteY14" fmla="*/ 457200 h 1989743"/>
              <a:gd name="connsiteX15" fmla="*/ 649067 w 4992467"/>
              <a:gd name="connsiteY15" fmla="*/ 428625 h 1989743"/>
              <a:gd name="connsiteX16" fmla="*/ 830042 w 4992467"/>
              <a:gd name="connsiteY16" fmla="*/ 409575 h 1989743"/>
              <a:gd name="connsiteX17" fmla="*/ 925292 w 4992467"/>
              <a:gd name="connsiteY17" fmla="*/ 381000 h 1989743"/>
              <a:gd name="connsiteX18" fmla="*/ 953867 w 4992467"/>
              <a:gd name="connsiteY18" fmla="*/ 361950 h 1989743"/>
              <a:gd name="connsiteX19" fmla="*/ 1011017 w 4992467"/>
              <a:gd name="connsiteY19" fmla="*/ 342900 h 1989743"/>
              <a:gd name="connsiteX20" fmla="*/ 1096742 w 4992467"/>
              <a:gd name="connsiteY20" fmla="*/ 304800 h 1989743"/>
              <a:gd name="connsiteX21" fmla="*/ 1182467 w 4992467"/>
              <a:gd name="connsiteY21" fmla="*/ 285750 h 1989743"/>
              <a:gd name="connsiteX22" fmla="*/ 1220567 w 4992467"/>
              <a:gd name="connsiteY22" fmla="*/ 276225 h 1989743"/>
              <a:gd name="connsiteX23" fmla="*/ 1411067 w 4992467"/>
              <a:gd name="connsiteY23" fmla="*/ 266700 h 1989743"/>
              <a:gd name="connsiteX24" fmla="*/ 1458692 w 4992467"/>
              <a:gd name="connsiteY24" fmla="*/ 257175 h 1989743"/>
              <a:gd name="connsiteX25" fmla="*/ 1487267 w 4992467"/>
              <a:gd name="connsiteY25" fmla="*/ 247650 h 1989743"/>
              <a:gd name="connsiteX26" fmla="*/ 1544417 w 4992467"/>
              <a:gd name="connsiteY26" fmla="*/ 238125 h 1989743"/>
              <a:gd name="connsiteX27" fmla="*/ 1658717 w 4992467"/>
              <a:gd name="connsiteY27" fmla="*/ 247650 h 1989743"/>
              <a:gd name="connsiteX28" fmla="*/ 1868267 w 4992467"/>
              <a:gd name="connsiteY28" fmla="*/ 228600 h 1989743"/>
              <a:gd name="connsiteX29" fmla="*/ 1953992 w 4992467"/>
              <a:gd name="connsiteY29" fmla="*/ 200025 h 1989743"/>
              <a:gd name="connsiteX30" fmla="*/ 1982567 w 4992467"/>
              <a:gd name="connsiteY30" fmla="*/ 190500 h 1989743"/>
              <a:gd name="connsiteX31" fmla="*/ 2011142 w 4992467"/>
              <a:gd name="connsiteY31" fmla="*/ 171450 h 1989743"/>
              <a:gd name="connsiteX32" fmla="*/ 2068292 w 4992467"/>
              <a:gd name="connsiteY32" fmla="*/ 152400 h 1989743"/>
              <a:gd name="connsiteX33" fmla="*/ 2154017 w 4992467"/>
              <a:gd name="connsiteY33" fmla="*/ 114300 h 1989743"/>
              <a:gd name="connsiteX34" fmla="*/ 2496917 w 4992467"/>
              <a:gd name="connsiteY34" fmla="*/ 95250 h 1989743"/>
              <a:gd name="connsiteX35" fmla="*/ 2582642 w 4992467"/>
              <a:gd name="connsiteY35" fmla="*/ 66675 h 1989743"/>
              <a:gd name="connsiteX36" fmla="*/ 2611217 w 4992467"/>
              <a:gd name="connsiteY36" fmla="*/ 57150 h 1989743"/>
              <a:gd name="connsiteX37" fmla="*/ 2639792 w 4992467"/>
              <a:gd name="connsiteY37" fmla="*/ 38100 h 1989743"/>
              <a:gd name="connsiteX38" fmla="*/ 2696942 w 4992467"/>
              <a:gd name="connsiteY38" fmla="*/ 19050 h 1989743"/>
              <a:gd name="connsiteX39" fmla="*/ 2763617 w 4992467"/>
              <a:gd name="connsiteY39" fmla="*/ 0 h 1989743"/>
              <a:gd name="connsiteX40" fmla="*/ 2982692 w 4992467"/>
              <a:gd name="connsiteY40" fmla="*/ 9525 h 1989743"/>
              <a:gd name="connsiteX41" fmla="*/ 3039842 w 4992467"/>
              <a:gd name="connsiteY41" fmla="*/ 28575 h 1989743"/>
              <a:gd name="connsiteX42" fmla="*/ 3077942 w 4992467"/>
              <a:gd name="connsiteY42" fmla="*/ 38100 h 1989743"/>
              <a:gd name="connsiteX43" fmla="*/ 3135092 w 4992467"/>
              <a:gd name="connsiteY43" fmla="*/ 57150 h 1989743"/>
              <a:gd name="connsiteX44" fmla="*/ 3192242 w 4992467"/>
              <a:gd name="connsiteY44" fmla="*/ 76200 h 1989743"/>
              <a:gd name="connsiteX45" fmla="*/ 3220817 w 4992467"/>
              <a:gd name="connsiteY45" fmla="*/ 85725 h 1989743"/>
              <a:gd name="connsiteX46" fmla="*/ 3249392 w 4992467"/>
              <a:gd name="connsiteY46" fmla="*/ 95250 h 1989743"/>
              <a:gd name="connsiteX47" fmla="*/ 3363692 w 4992467"/>
              <a:gd name="connsiteY47" fmla="*/ 104775 h 1989743"/>
              <a:gd name="connsiteX48" fmla="*/ 3420842 w 4992467"/>
              <a:gd name="connsiteY48" fmla="*/ 133350 h 1989743"/>
              <a:gd name="connsiteX49" fmla="*/ 3449417 w 4992467"/>
              <a:gd name="connsiteY49" fmla="*/ 161925 h 1989743"/>
              <a:gd name="connsiteX50" fmla="*/ 3506567 w 4992467"/>
              <a:gd name="connsiteY50" fmla="*/ 200025 h 1989743"/>
              <a:gd name="connsiteX51" fmla="*/ 3535142 w 4992467"/>
              <a:gd name="connsiteY51" fmla="*/ 219075 h 1989743"/>
              <a:gd name="connsiteX52" fmla="*/ 3563717 w 4992467"/>
              <a:gd name="connsiteY52" fmla="*/ 247650 h 1989743"/>
              <a:gd name="connsiteX53" fmla="*/ 3620867 w 4992467"/>
              <a:gd name="connsiteY53" fmla="*/ 266700 h 1989743"/>
              <a:gd name="connsiteX54" fmla="*/ 3678017 w 4992467"/>
              <a:gd name="connsiteY54" fmla="*/ 295275 h 1989743"/>
              <a:gd name="connsiteX55" fmla="*/ 3706592 w 4992467"/>
              <a:gd name="connsiteY55" fmla="*/ 314325 h 1989743"/>
              <a:gd name="connsiteX56" fmla="*/ 3744692 w 4992467"/>
              <a:gd name="connsiteY56" fmla="*/ 323850 h 1989743"/>
              <a:gd name="connsiteX57" fmla="*/ 3887567 w 4992467"/>
              <a:gd name="connsiteY57" fmla="*/ 342900 h 1989743"/>
              <a:gd name="connsiteX58" fmla="*/ 3944717 w 4992467"/>
              <a:gd name="connsiteY58" fmla="*/ 361950 h 1989743"/>
              <a:gd name="connsiteX59" fmla="*/ 3973292 w 4992467"/>
              <a:gd name="connsiteY59" fmla="*/ 371475 h 1989743"/>
              <a:gd name="connsiteX60" fmla="*/ 4030442 w 4992467"/>
              <a:gd name="connsiteY60" fmla="*/ 419100 h 1989743"/>
              <a:gd name="connsiteX61" fmla="*/ 4087592 w 4992467"/>
              <a:gd name="connsiteY61" fmla="*/ 457200 h 1989743"/>
              <a:gd name="connsiteX62" fmla="*/ 4116167 w 4992467"/>
              <a:gd name="connsiteY62" fmla="*/ 476250 h 1989743"/>
              <a:gd name="connsiteX63" fmla="*/ 4173317 w 4992467"/>
              <a:gd name="connsiteY63" fmla="*/ 514350 h 1989743"/>
              <a:gd name="connsiteX64" fmla="*/ 4201892 w 4992467"/>
              <a:gd name="connsiteY64" fmla="*/ 533400 h 1989743"/>
              <a:gd name="connsiteX65" fmla="*/ 4230467 w 4992467"/>
              <a:gd name="connsiteY65" fmla="*/ 542925 h 1989743"/>
              <a:gd name="connsiteX66" fmla="*/ 4316192 w 4992467"/>
              <a:gd name="connsiteY66" fmla="*/ 600075 h 1989743"/>
              <a:gd name="connsiteX67" fmla="*/ 4344767 w 4992467"/>
              <a:gd name="connsiteY67" fmla="*/ 628650 h 1989743"/>
              <a:gd name="connsiteX68" fmla="*/ 4373342 w 4992467"/>
              <a:gd name="connsiteY68" fmla="*/ 638175 h 1989743"/>
              <a:gd name="connsiteX69" fmla="*/ 4459067 w 4992467"/>
              <a:gd name="connsiteY69" fmla="*/ 695325 h 1989743"/>
              <a:gd name="connsiteX70" fmla="*/ 4487642 w 4992467"/>
              <a:gd name="connsiteY70" fmla="*/ 714375 h 1989743"/>
              <a:gd name="connsiteX71" fmla="*/ 4516217 w 4992467"/>
              <a:gd name="connsiteY71" fmla="*/ 733425 h 1989743"/>
              <a:gd name="connsiteX72" fmla="*/ 4601942 w 4992467"/>
              <a:gd name="connsiteY72" fmla="*/ 809625 h 1989743"/>
              <a:gd name="connsiteX73" fmla="*/ 4630517 w 4992467"/>
              <a:gd name="connsiteY73" fmla="*/ 819150 h 1989743"/>
              <a:gd name="connsiteX74" fmla="*/ 4687667 w 4992467"/>
              <a:gd name="connsiteY74" fmla="*/ 857250 h 1989743"/>
              <a:gd name="connsiteX75" fmla="*/ 4754342 w 4992467"/>
              <a:gd name="connsiteY75" fmla="*/ 876300 h 1989743"/>
              <a:gd name="connsiteX76" fmla="*/ 4782917 w 4992467"/>
              <a:gd name="connsiteY76" fmla="*/ 885825 h 1989743"/>
              <a:gd name="connsiteX77" fmla="*/ 4849592 w 4992467"/>
              <a:gd name="connsiteY77" fmla="*/ 904875 h 1989743"/>
              <a:gd name="connsiteX78" fmla="*/ 4878167 w 4992467"/>
              <a:gd name="connsiteY78" fmla="*/ 923925 h 1989743"/>
              <a:gd name="connsiteX79" fmla="*/ 4906742 w 4992467"/>
              <a:gd name="connsiteY79" fmla="*/ 933450 h 1989743"/>
              <a:gd name="connsiteX80" fmla="*/ 4963892 w 4992467"/>
              <a:gd name="connsiteY80" fmla="*/ 971550 h 1989743"/>
              <a:gd name="connsiteX81" fmla="*/ 4992467 w 4992467"/>
              <a:gd name="connsiteY81" fmla="*/ 1008111 h 1989743"/>
              <a:gd name="connsiteX82" fmla="*/ 4344929 w 4992467"/>
              <a:gd name="connsiteY82" fmla="*/ 1980218 h 1989743"/>
              <a:gd name="connsiteX83" fmla="*/ 756071 w 4992467"/>
              <a:gd name="connsiteY83" fmla="*/ 1764196 h 1989743"/>
              <a:gd name="connsiteX0" fmla="*/ 756071 w 4992467"/>
              <a:gd name="connsiteY0" fmla="*/ 1764196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756071 w 4992467"/>
              <a:gd name="connsiteY83" fmla="*/ 1764196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344929 w 4992467"/>
              <a:gd name="connsiteY82" fmla="*/ 1836205 h 1836205"/>
              <a:gd name="connsiteX83" fmla="*/ 600513 w 4992467"/>
              <a:gd name="connsiteY83" fmla="*/ 1836205 h 1836205"/>
              <a:gd name="connsiteX0" fmla="*/ 600513 w 4992467"/>
              <a:gd name="connsiteY0" fmla="*/ 1836205 h 1836205"/>
              <a:gd name="connsiteX1" fmla="*/ 1367 w 4992467"/>
              <a:gd name="connsiteY1" fmla="*/ 809625 h 1836205"/>
              <a:gd name="connsiteX2" fmla="*/ 68042 w 4992467"/>
              <a:gd name="connsiteY2" fmla="*/ 733425 h 1836205"/>
              <a:gd name="connsiteX3" fmla="*/ 96617 w 4992467"/>
              <a:gd name="connsiteY3" fmla="*/ 714375 h 1836205"/>
              <a:gd name="connsiteX4" fmla="*/ 125192 w 4992467"/>
              <a:gd name="connsiteY4" fmla="*/ 695325 h 1836205"/>
              <a:gd name="connsiteX5" fmla="*/ 172817 w 4992467"/>
              <a:gd name="connsiteY5" fmla="*/ 647700 h 1836205"/>
              <a:gd name="connsiteX6" fmla="*/ 201392 w 4992467"/>
              <a:gd name="connsiteY6" fmla="*/ 638175 h 1836205"/>
              <a:gd name="connsiteX7" fmla="*/ 258542 w 4992467"/>
              <a:gd name="connsiteY7" fmla="*/ 600075 h 1836205"/>
              <a:gd name="connsiteX8" fmla="*/ 315692 w 4992467"/>
              <a:gd name="connsiteY8" fmla="*/ 571500 h 1836205"/>
              <a:gd name="connsiteX9" fmla="*/ 344267 w 4992467"/>
              <a:gd name="connsiteY9" fmla="*/ 561975 h 1836205"/>
              <a:gd name="connsiteX10" fmla="*/ 401417 w 4992467"/>
              <a:gd name="connsiteY10" fmla="*/ 523875 h 1836205"/>
              <a:gd name="connsiteX11" fmla="*/ 429992 w 4992467"/>
              <a:gd name="connsiteY11" fmla="*/ 504825 h 1836205"/>
              <a:gd name="connsiteX12" fmla="*/ 458567 w 4992467"/>
              <a:gd name="connsiteY12" fmla="*/ 495300 h 1836205"/>
              <a:gd name="connsiteX13" fmla="*/ 487142 w 4992467"/>
              <a:gd name="connsiteY13" fmla="*/ 476250 h 1836205"/>
              <a:gd name="connsiteX14" fmla="*/ 544292 w 4992467"/>
              <a:gd name="connsiteY14" fmla="*/ 457200 h 1836205"/>
              <a:gd name="connsiteX15" fmla="*/ 649067 w 4992467"/>
              <a:gd name="connsiteY15" fmla="*/ 428625 h 1836205"/>
              <a:gd name="connsiteX16" fmla="*/ 830042 w 4992467"/>
              <a:gd name="connsiteY16" fmla="*/ 409575 h 1836205"/>
              <a:gd name="connsiteX17" fmla="*/ 925292 w 4992467"/>
              <a:gd name="connsiteY17" fmla="*/ 381000 h 1836205"/>
              <a:gd name="connsiteX18" fmla="*/ 953867 w 4992467"/>
              <a:gd name="connsiteY18" fmla="*/ 361950 h 1836205"/>
              <a:gd name="connsiteX19" fmla="*/ 1011017 w 4992467"/>
              <a:gd name="connsiteY19" fmla="*/ 342900 h 1836205"/>
              <a:gd name="connsiteX20" fmla="*/ 1096742 w 4992467"/>
              <a:gd name="connsiteY20" fmla="*/ 304800 h 1836205"/>
              <a:gd name="connsiteX21" fmla="*/ 1182467 w 4992467"/>
              <a:gd name="connsiteY21" fmla="*/ 285750 h 1836205"/>
              <a:gd name="connsiteX22" fmla="*/ 1220567 w 4992467"/>
              <a:gd name="connsiteY22" fmla="*/ 276225 h 1836205"/>
              <a:gd name="connsiteX23" fmla="*/ 1411067 w 4992467"/>
              <a:gd name="connsiteY23" fmla="*/ 266700 h 1836205"/>
              <a:gd name="connsiteX24" fmla="*/ 1458692 w 4992467"/>
              <a:gd name="connsiteY24" fmla="*/ 257175 h 1836205"/>
              <a:gd name="connsiteX25" fmla="*/ 1487267 w 4992467"/>
              <a:gd name="connsiteY25" fmla="*/ 247650 h 1836205"/>
              <a:gd name="connsiteX26" fmla="*/ 1544417 w 4992467"/>
              <a:gd name="connsiteY26" fmla="*/ 238125 h 1836205"/>
              <a:gd name="connsiteX27" fmla="*/ 1658717 w 4992467"/>
              <a:gd name="connsiteY27" fmla="*/ 247650 h 1836205"/>
              <a:gd name="connsiteX28" fmla="*/ 1868267 w 4992467"/>
              <a:gd name="connsiteY28" fmla="*/ 228600 h 1836205"/>
              <a:gd name="connsiteX29" fmla="*/ 1953992 w 4992467"/>
              <a:gd name="connsiteY29" fmla="*/ 200025 h 1836205"/>
              <a:gd name="connsiteX30" fmla="*/ 1982567 w 4992467"/>
              <a:gd name="connsiteY30" fmla="*/ 190500 h 1836205"/>
              <a:gd name="connsiteX31" fmla="*/ 2011142 w 4992467"/>
              <a:gd name="connsiteY31" fmla="*/ 171450 h 1836205"/>
              <a:gd name="connsiteX32" fmla="*/ 2068292 w 4992467"/>
              <a:gd name="connsiteY32" fmla="*/ 152400 h 1836205"/>
              <a:gd name="connsiteX33" fmla="*/ 2154017 w 4992467"/>
              <a:gd name="connsiteY33" fmla="*/ 114300 h 1836205"/>
              <a:gd name="connsiteX34" fmla="*/ 2496917 w 4992467"/>
              <a:gd name="connsiteY34" fmla="*/ 95250 h 1836205"/>
              <a:gd name="connsiteX35" fmla="*/ 2582642 w 4992467"/>
              <a:gd name="connsiteY35" fmla="*/ 66675 h 1836205"/>
              <a:gd name="connsiteX36" fmla="*/ 2611217 w 4992467"/>
              <a:gd name="connsiteY36" fmla="*/ 57150 h 1836205"/>
              <a:gd name="connsiteX37" fmla="*/ 2639792 w 4992467"/>
              <a:gd name="connsiteY37" fmla="*/ 38100 h 1836205"/>
              <a:gd name="connsiteX38" fmla="*/ 2696942 w 4992467"/>
              <a:gd name="connsiteY38" fmla="*/ 19050 h 1836205"/>
              <a:gd name="connsiteX39" fmla="*/ 2763617 w 4992467"/>
              <a:gd name="connsiteY39" fmla="*/ 0 h 1836205"/>
              <a:gd name="connsiteX40" fmla="*/ 2982692 w 4992467"/>
              <a:gd name="connsiteY40" fmla="*/ 9525 h 1836205"/>
              <a:gd name="connsiteX41" fmla="*/ 3039842 w 4992467"/>
              <a:gd name="connsiteY41" fmla="*/ 28575 h 1836205"/>
              <a:gd name="connsiteX42" fmla="*/ 3077942 w 4992467"/>
              <a:gd name="connsiteY42" fmla="*/ 38100 h 1836205"/>
              <a:gd name="connsiteX43" fmla="*/ 3135092 w 4992467"/>
              <a:gd name="connsiteY43" fmla="*/ 57150 h 1836205"/>
              <a:gd name="connsiteX44" fmla="*/ 3192242 w 4992467"/>
              <a:gd name="connsiteY44" fmla="*/ 76200 h 1836205"/>
              <a:gd name="connsiteX45" fmla="*/ 3220817 w 4992467"/>
              <a:gd name="connsiteY45" fmla="*/ 85725 h 1836205"/>
              <a:gd name="connsiteX46" fmla="*/ 3249392 w 4992467"/>
              <a:gd name="connsiteY46" fmla="*/ 95250 h 1836205"/>
              <a:gd name="connsiteX47" fmla="*/ 3363692 w 4992467"/>
              <a:gd name="connsiteY47" fmla="*/ 104775 h 1836205"/>
              <a:gd name="connsiteX48" fmla="*/ 3420842 w 4992467"/>
              <a:gd name="connsiteY48" fmla="*/ 133350 h 1836205"/>
              <a:gd name="connsiteX49" fmla="*/ 3449417 w 4992467"/>
              <a:gd name="connsiteY49" fmla="*/ 161925 h 1836205"/>
              <a:gd name="connsiteX50" fmla="*/ 3506567 w 4992467"/>
              <a:gd name="connsiteY50" fmla="*/ 200025 h 1836205"/>
              <a:gd name="connsiteX51" fmla="*/ 3535142 w 4992467"/>
              <a:gd name="connsiteY51" fmla="*/ 219075 h 1836205"/>
              <a:gd name="connsiteX52" fmla="*/ 3563717 w 4992467"/>
              <a:gd name="connsiteY52" fmla="*/ 247650 h 1836205"/>
              <a:gd name="connsiteX53" fmla="*/ 3620867 w 4992467"/>
              <a:gd name="connsiteY53" fmla="*/ 266700 h 1836205"/>
              <a:gd name="connsiteX54" fmla="*/ 3678017 w 4992467"/>
              <a:gd name="connsiteY54" fmla="*/ 295275 h 1836205"/>
              <a:gd name="connsiteX55" fmla="*/ 3706592 w 4992467"/>
              <a:gd name="connsiteY55" fmla="*/ 314325 h 1836205"/>
              <a:gd name="connsiteX56" fmla="*/ 3744692 w 4992467"/>
              <a:gd name="connsiteY56" fmla="*/ 323850 h 1836205"/>
              <a:gd name="connsiteX57" fmla="*/ 3887567 w 4992467"/>
              <a:gd name="connsiteY57" fmla="*/ 342900 h 1836205"/>
              <a:gd name="connsiteX58" fmla="*/ 3944717 w 4992467"/>
              <a:gd name="connsiteY58" fmla="*/ 361950 h 1836205"/>
              <a:gd name="connsiteX59" fmla="*/ 3973292 w 4992467"/>
              <a:gd name="connsiteY59" fmla="*/ 371475 h 1836205"/>
              <a:gd name="connsiteX60" fmla="*/ 4030442 w 4992467"/>
              <a:gd name="connsiteY60" fmla="*/ 419100 h 1836205"/>
              <a:gd name="connsiteX61" fmla="*/ 4087592 w 4992467"/>
              <a:gd name="connsiteY61" fmla="*/ 457200 h 1836205"/>
              <a:gd name="connsiteX62" fmla="*/ 4116167 w 4992467"/>
              <a:gd name="connsiteY62" fmla="*/ 476250 h 1836205"/>
              <a:gd name="connsiteX63" fmla="*/ 4173317 w 4992467"/>
              <a:gd name="connsiteY63" fmla="*/ 514350 h 1836205"/>
              <a:gd name="connsiteX64" fmla="*/ 4201892 w 4992467"/>
              <a:gd name="connsiteY64" fmla="*/ 533400 h 1836205"/>
              <a:gd name="connsiteX65" fmla="*/ 4230467 w 4992467"/>
              <a:gd name="connsiteY65" fmla="*/ 542925 h 1836205"/>
              <a:gd name="connsiteX66" fmla="*/ 4316192 w 4992467"/>
              <a:gd name="connsiteY66" fmla="*/ 600075 h 1836205"/>
              <a:gd name="connsiteX67" fmla="*/ 4344767 w 4992467"/>
              <a:gd name="connsiteY67" fmla="*/ 628650 h 1836205"/>
              <a:gd name="connsiteX68" fmla="*/ 4373342 w 4992467"/>
              <a:gd name="connsiteY68" fmla="*/ 638175 h 1836205"/>
              <a:gd name="connsiteX69" fmla="*/ 4459067 w 4992467"/>
              <a:gd name="connsiteY69" fmla="*/ 695325 h 1836205"/>
              <a:gd name="connsiteX70" fmla="*/ 4487642 w 4992467"/>
              <a:gd name="connsiteY70" fmla="*/ 714375 h 1836205"/>
              <a:gd name="connsiteX71" fmla="*/ 4516217 w 4992467"/>
              <a:gd name="connsiteY71" fmla="*/ 733425 h 1836205"/>
              <a:gd name="connsiteX72" fmla="*/ 4601942 w 4992467"/>
              <a:gd name="connsiteY72" fmla="*/ 809625 h 1836205"/>
              <a:gd name="connsiteX73" fmla="*/ 4630517 w 4992467"/>
              <a:gd name="connsiteY73" fmla="*/ 819150 h 1836205"/>
              <a:gd name="connsiteX74" fmla="*/ 4687667 w 4992467"/>
              <a:gd name="connsiteY74" fmla="*/ 857250 h 1836205"/>
              <a:gd name="connsiteX75" fmla="*/ 4754342 w 4992467"/>
              <a:gd name="connsiteY75" fmla="*/ 876300 h 1836205"/>
              <a:gd name="connsiteX76" fmla="*/ 4782917 w 4992467"/>
              <a:gd name="connsiteY76" fmla="*/ 885825 h 1836205"/>
              <a:gd name="connsiteX77" fmla="*/ 4849592 w 4992467"/>
              <a:gd name="connsiteY77" fmla="*/ 904875 h 1836205"/>
              <a:gd name="connsiteX78" fmla="*/ 4878167 w 4992467"/>
              <a:gd name="connsiteY78" fmla="*/ 923925 h 1836205"/>
              <a:gd name="connsiteX79" fmla="*/ 4906742 w 4992467"/>
              <a:gd name="connsiteY79" fmla="*/ 933450 h 1836205"/>
              <a:gd name="connsiteX80" fmla="*/ 4963892 w 4992467"/>
              <a:gd name="connsiteY80" fmla="*/ 971550 h 1836205"/>
              <a:gd name="connsiteX81" fmla="*/ 4992467 w 4992467"/>
              <a:gd name="connsiteY81" fmla="*/ 1008111 h 1836205"/>
              <a:gd name="connsiteX82" fmla="*/ 4452941 w 4992467"/>
              <a:gd name="connsiteY82" fmla="*/ 1728193 h 1836205"/>
              <a:gd name="connsiteX83" fmla="*/ 600513 w 4992467"/>
              <a:gd name="connsiteY83" fmla="*/ 1836205 h 1836205"/>
              <a:gd name="connsiteX0" fmla="*/ 564509 w 4992467"/>
              <a:gd name="connsiteY0" fmla="*/ 1728193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564509 w 4992467"/>
              <a:gd name="connsiteY83" fmla="*/ 1728193 h 1728193"/>
              <a:gd name="connsiteX0" fmla="*/ 492501 w 4992467"/>
              <a:gd name="connsiteY0" fmla="*/ 1584177 h 1728193"/>
              <a:gd name="connsiteX1" fmla="*/ 1367 w 4992467"/>
              <a:gd name="connsiteY1" fmla="*/ 809625 h 1728193"/>
              <a:gd name="connsiteX2" fmla="*/ 68042 w 4992467"/>
              <a:gd name="connsiteY2" fmla="*/ 733425 h 1728193"/>
              <a:gd name="connsiteX3" fmla="*/ 96617 w 4992467"/>
              <a:gd name="connsiteY3" fmla="*/ 714375 h 1728193"/>
              <a:gd name="connsiteX4" fmla="*/ 125192 w 4992467"/>
              <a:gd name="connsiteY4" fmla="*/ 695325 h 1728193"/>
              <a:gd name="connsiteX5" fmla="*/ 172817 w 4992467"/>
              <a:gd name="connsiteY5" fmla="*/ 647700 h 1728193"/>
              <a:gd name="connsiteX6" fmla="*/ 201392 w 4992467"/>
              <a:gd name="connsiteY6" fmla="*/ 638175 h 1728193"/>
              <a:gd name="connsiteX7" fmla="*/ 258542 w 4992467"/>
              <a:gd name="connsiteY7" fmla="*/ 600075 h 1728193"/>
              <a:gd name="connsiteX8" fmla="*/ 315692 w 4992467"/>
              <a:gd name="connsiteY8" fmla="*/ 571500 h 1728193"/>
              <a:gd name="connsiteX9" fmla="*/ 344267 w 4992467"/>
              <a:gd name="connsiteY9" fmla="*/ 561975 h 1728193"/>
              <a:gd name="connsiteX10" fmla="*/ 401417 w 4992467"/>
              <a:gd name="connsiteY10" fmla="*/ 523875 h 1728193"/>
              <a:gd name="connsiteX11" fmla="*/ 429992 w 4992467"/>
              <a:gd name="connsiteY11" fmla="*/ 504825 h 1728193"/>
              <a:gd name="connsiteX12" fmla="*/ 458567 w 4992467"/>
              <a:gd name="connsiteY12" fmla="*/ 495300 h 1728193"/>
              <a:gd name="connsiteX13" fmla="*/ 487142 w 4992467"/>
              <a:gd name="connsiteY13" fmla="*/ 476250 h 1728193"/>
              <a:gd name="connsiteX14" fmla="*/ 544292 w 4992467"/>
              <a:gd name="connsiteY14" fmla="*/ 457200 h 1728193"/>
              <a:gd name="connsiteX15" fmla="*/ 649067 w 4992467"/>
              <a:gd name="connsiteY15" fmla="*/ 428625 h 1728193"/>
              <a:gd name="connsiteX16" fmla="*/ 830042 w 4992467"/>
              <a:gd name="connsiteY16" fmla="*/ 409575 h 1728193"/>
              <a:gd name="connsiteX17" fmla="*/ 925292 w 4992467"/>
              <a:gd name="connsiteY17" fmla="*/ 381000 h 1728193"/>
              <a:gd name="connsiteX18" fmla="*/ 953867 w 4992467"/>
              <a:gd name="connsiteY18" fmla="*/ 361950 h 1728193"/>
              <a:gd name="connsiteX19" fmla="*/ 1011017 w 4992467"/>
              <a:gd name="connsiteY19" fmla="*/ 342900 h 1728193"/>
              <a:gd name="connsiteX20" fmla="*/ 1096742 w 4992467"/>
              <a:gd name="connsiteY20" fmla="*/ 304800 h 1728193"/>
              <a:gd name="connsiteX21" fmla="*/ 1182467 w 4992467"/>
              <a:gd name="connsiteY21" fmla="*/ 285750 h 1728193"/>
              <a:gd name="connsiteX22" fmla="*/ 1220567 w 4992467"/>
              <a:gd name="connsiteY22" fmla="*/ 276225 h 1728193"/>
              <a:gd name="connsiteX23" fmla="*/ 1411067 w 4992467"/>
              <a:gd name="connsiteY23" fmla="*/ 266700 h 1728193"/>
              <a:gd name="connsiteX24" fmla="*/ 1458692 w 4992467"/>
              <a:gd name="connsiteY24" fmla="*/ 257175 h 1728193"/>
              <a:gd name="connsiteX25" fmla="*/ 1487267 w 4992467"/>
              <a:gd name="connsiteY25" fmla="*/ 247650 h 1728193"/>
              <a:gd name="connsiteX26" fmla="*/ 1544417 w 4992467"/>
              <a:gd name="connsiteY26" fmla="*/ 238125 h 1728193"/>
              <a:gd name="connsiteX27" fmla="*/ 1658717 w 4992467"/>
              <a:gd name="connsiteY27" fmla="*/ 247650 h 1728193"/>
              <a:gd name="connsiteX28" fmla="*/ 1868267 w 4992467"/>
              <a:gd name="connsiteY28" fmla="*/ 228600 h 1728193"/>
              <a:gd name="connsiteX29" fmla="*/ 1953992 w 4992467"/>
              <a:gd name="connsiteY29" fmla="*/ 200025 h 1728193"/>
              <a:gd name="connsiteX30" fmla="*/ 1982567 w 4992467"/>
              <a:gd name="connsiteY30" fmla="*/ 190500 h 1728193"/>
              <a:gd name="connsiteX31" fmla="*/ 2011142 w 4992467"/>
              <a:gd name="connsiteY31" fmla="*/ 171450 h 1728193"/>
              <a:gd name="connsiteX32" fmla="*/ 2068292 w 4992467"/>
              <a:gd name="connsiteY32" fmla="*/ 152400 h 1728193"/>
              <a:gd name="connsiteX33" fmla="*/ 2154017 w 4992467"/>
              <a:gd name="connsiteY33" fmla="*/ 114300 h 1728193"/>
              <a:gd name="connsiteX34" fmla="*/ 2496917 w 4992467"/>
              <a:gd name="connsiteY34" fmla="*/ 95250 h 1728193"/>
              <a:gd name="connsiteX35" fmla="*/ 2582642 w 4992467"/>
              <a:gd name="connsiteY35" fmla="*/ 66675 h 1728193"/>
              <a:gd name="connsiteX36" fmla="*/ 2611217 w 4992467"/>
              <a:gd name="connsiteY36" fmla="*/ 57150 h 1728193"/>
              <a:gd name="connsiteX37" fmla="*/ 2639792 w 4992467"/>
              <a:gd name="connsiteY37" fmla="*/ 38100 h 1728193"/>
              <a:gd name="connsiteX38" fmla="*/ 2696942 w 4992467"/>
              <a:gd name="connsiteY38" fmla="*/ 19050 h 1728193"/>
              <a:gd name="connsiteX39" fmla="*/ 2763617 w 4992467"/>
              <a:gd name="connsiteY39" fmla="*/ 0 h 1728193"/>
              <a:gd name="connsiteX40" fmla="*/ 2982692 w 4992467"/>
              <a:gd name="connsiteY40" fmla="*/ 9525 h 1728193"/>
              <a:gd name="connsiteX41" fmla="*/ 3039842 w 4992467"/>
              <a:gd name="connsiteY41" fmla="*/ 28575 h 1728193"/>
              <a:gd name="connsiteX42" fmla="*/ 3077942 w 4992467"/>
              <a:gd name="connsiteY42" fmla="*/ 38100 h 1728193"/>
              <a:gd name="connsiteX43" fmla="*/ 3135092 w 4992467"/>
              <a:gd name="connsiteY43" fmla="*/ 57150 h 1728193"/>
              <a:gd name="connsiteX44" fmla="*/ 3192242 w 4992467"/>
              <a:gd name="connsiteY44" fmla="*/ 76200 h 1728193"/>
              <a:gd name="connsiteX45" fmla="*/ 3220817 w 4992467"/>
              <a:gd name="connsiteY45" fmla="*/ 85725 h 1728193"/>
              <a:gd name="connsiteX46" fmla="*/ 3249392 w 4992467"/>
              <a:gd name="connsiteY46" fmla="*/ 95250 h 1728193"/>
              <a:gd name="connsiteX47" fmla="*/ 3363692 w 4992467"/>
              <a:gd name="connsiteY47" fmla="*/ 104775 h 1728193"/>
              <a:gd name="connsiteX48" fmla="*/ 3420842 w 4992467"/>
              <a:gd name="connsiteY48" fmla="*/ 133350 h 1728193"/>
              <a:gd name="connsiteX49" fmla="*/ 3449417 w 4992467"/>
              <a:gd name="connsiteY49" fmla="*/ 161925 h 1728193"/>
              <a:gd name="connsiteX50" fmla="*/ 3506567 w 4992467"/>
              <a:gd name="connsiteY50" fmla="*/ 200025 h 1728193"/>
              <a:gd name="connsiteX51" fmla="*/ 3535142 w 4992467"/>
              <a:gd name="connsiteY51" fmla="*/ 219075 h 1728193"/>
              <a:gd name="connsiteX52" fmla="*/ 3563717 w 4992467"/>
              <a:gd name="connsiteY52" fmla="*/ 247650 h 1728193"/>
              <a:gd name="connsiteX53" fmla="*/ 3620867 w 4992467"/>
              <a:gd name="connsiteY53" fmla="*/ 266700 h 1728193"/>
              <a:gd name="connsiteX54" fmla="*/ 3678017 w 4992467"/>
              <a:gd name="connsiteY54" fmla="*/ 295275 h 1728193"/>
              <a:gd name="connsiteX55" fmla="*/ 3706592 w 4992467"/>
              <a:gd name="connsiteY55" fmla="*/ 314325 h 1728193"/>
              <a:gd name="connsiteX56" fmla="*/ 3744692 w 4992467"/>
              <a:gd name="connsiteY56" fmla="*/ 323850 h 1728193"/>
              <a:gd name="connsiteX57" fmla="*/ 3887567 w 4992467"/>
              <a:gd name="connsiteY57" fmla="*/ 342900 h 1728193"/>
              <a:gd name="connsiteX58" fmla="*/ 3944717 w 4992467"/>
              <a:gd name="connsiteY58" fmla="*/ 361950 h 1728193"/>
              <a:gd name="connsiteX59" fmla="*/ 3973292 w 4992467"/>
              <a:gd name="connsiteY59" fmla="*/ 371475 h 1728193"/>
              <a:gd name="connsiteX60" fmla="*/ 4030442 w 4992467"/>
              <a:gd name="connsiteY60" fmla="*/ 419100 h 1728193"/>
              <a:gd name="connsiteX61" fmla="*/ 4087592 w 4992467"/>
              <a:gd name="connsiteY61" fmla="*/ 457200 h 1728193"/>
              <a:gd name="connsiteX62" fmla="*/ 4116167 w 4992467"/>
              <a:gd name="connsiteY62" fmla="*/ 476250 h 1728193"/>
              <a:gd name="connsiteX63" fmla="*/ 4173317 w 4992467"/>
              <a:gd name="connsiteY63" fmla="*/ 514350 h 1728193"/>
              <a:gd name="connsiteX64" fmla="*/ 4201892 w 4992467"/>
              <a:gd name="connsiteY64" fmla="*/ 533400 h 1728193"/>
              <a:gd name="connsiteX65" fmla="*/ 4230467 w 4992467"/>
              <a:gd name="connsiteY65" fmla="*/ 542925 h 1728193"/>
              <a:gd name="connsiteX66" fmla="*/ 4316192 w 4992467"/>
              <a:gd name="connsiteY66" fmla="*/ 600075 h 1728193"/>
              <a:gd name="connsiteX67" fmla="*/ 4344767 w 4992467"/>
              <a:gd name="connsiteY67" fmla="*/ 628650 h 1728193"/>
              <a:gd name="connsiteX68" fmla="*/ 4373342 w 4992467"/>
              <a:gd name="connsiteY68" fmla="*/ 638175 h 1728193"/>
              <a:gd name="connsiteX69" fmla="*/ 4459067 w 4992467"/>
              <a:gd name="connsiteY69" fmla="*/ 695325 h 1728193"/>
              <a:gd name="connsiteX70" fmla="*/ 4487642 w 4992467"/>
              <a:gd name="connsiteY70" fmla="*/ 714375 h 1728193"/>
              <a:gd name="connsiteX71" fmla="*/ 4516217 w 4992467"/>
              <a:gd name="connsiteY71" fmla="*/ 733425 h 1728193"/>
              <a:gd name="connsiteX72" fmla="*/ 4601942 w 4992467"/>
              <a:gd name="connsiteY72" fmla="*/ 809625 h 1728193"/>
              <a:gd name="connsiteX73" fmla="*/ 4630517 w 4992467"/>
              <a:gd name="connsiteY73" fmla="*/ 819150 h 1728193"/>
              <a:gd name="connsiteX74" fmla="*/ 4687667 w 4992467"/>
              <a:gd name="connsiteY74" fmla="*/ 857250 h 1728193"/>
              <a:gd name="connsiteX75" fmla="*/ 4754342 w 4992467"/>
              <a:gd name="connsiteY75" fmla="*/ 876300 h 1728193"/>
              <a:gd name="connsiteX76" fmla="*/ 4782917 w 4992467"/>
              <a:gd name="connsiteY76" fmla="*/ 885825 h 1728193"/>
              <a:gd name="connsiteX77" fmla="*/ 4849592 w 4992467"/>
              <a:gd name="connsiteY77" fmla="*/ 904875 h 1728193"/>
              <a:gd name="connsiteX78" fmla="*/ 4878167 w 4992467"/>
              <a:gd name="connsiteY78" fmla="*/ 923925 h 1728193"/>
              <a:gd name="connsiteX79" fmla="*/ 4906742 w 4992467"/>
              <a:gd name="connsiteY79" fmla="*/ 933450 h 1728193"/>
              <a:gd name="connsiteX80" fmla="*/ 4963892 w 4992467"/>
              <a:gd name="connsiteY80" fmla="*/ 971550 h 1728193"/>
              <a:gd name="connsiteX81" fmla="*/ 4992467 w 4992467"/>
              <a:gd name="connsiteY81" fmla="*/ 1008111 h 1728193"/>
              <a:gd name="connsiteX82" fmla="*/ 4452941 w 4992467"/>
              <a:gd name="connsiteY82" fmla="*/ 1728193 h 1728193"/>
              <a:gd name="connsiteX83" fmla="*/ 492501 w 4992467"/>
              <a:gd name="connsiteY83" fmla="*/ 1584177 h 1728193"/>
              <a:gd name="connsiteX0" fmla="*/ 492501 w 4992467"/>
              <a:gd name="connsiteY0" fmla="*/ 1584177 h 1584177"/>
              <a:gd name="connsiteX1" fmla="*/ 1367 w 4992467"/>
              <a:gd name="connsiteY1" fmla="*/ 809625 h 1584177"/>
              <a:gd name="connsiteX2" fmla="*/ 68042 w 4992467"/>
              <a:gd name="connsiteY2" fmla="*/ 733425 h 1584177"/>
              <a:gd name="connsiteX3" fmla="*/ 96617 w 4992467"/>
              <a:gd name="connsiteY3" fmla="*/ 714375 h 1584177"/>
              <a:gd name="connsiteX4" fmla="*/ 125192 w 4992467"/>
              <a:gd name="connsiteY4" fmla="*/ 695325 h 1584177"/>
              <a:gd name="connsiteX5" fmla="*/ 172817 w 4992467"/>
              <a:gd name="connsiteY5" fmla="*/ 647700 h 1584177"/>
              <a:gd name="connsiteX6" fmla="*/ 201392 w 4992467"/>
              <a:gd name="connsiteY6" fmla="*/ 638175 h 1584177"/>
              <a:gd name="connsiteX7" fmla="*/ 258542 w 4992467"/>
              <a:gd name="connsiteY7" fmla="*/ 600075 h 1584177"/>
              <a:gd name="connsiteX8" fmla="*/ 315692 w 4992467"/>
              <a:gd name="connsiteY8" fmla="*/ 571500 h 1584177"/>
              <a:gd name="connsiteX9" fmla="*/ 344267 w 4992467"/>
              <a:gd name="connsiteY9" fmla="*/ 561975 h 1584177"/>
              <a:gd name="connsiteX10" fmla="*/ 401417 w 4992467"/>
              <a:gd name="connsiteY10" fmla="*/ 523875 h 1584177"/>
              <a:gd name="connsiteX11" fmla="*/ 429992 w 4992467"/>
              <a:gd name="connsiteY11" fmla="*/ 504825 h 1584177"/>
              <a:gd name="connsiteX12" fmla="*/ 458567 w 4992467"/>
              <a:gd name="connsiteY12" fmla="*/ 495300 h 1584177"/>
              <a:gd name="connsiteX13" fmla="*/ 487142 w 4992467"/>
              <a:gd name="connsiteY13" fmla="*/ 476250 h 1584177"/>
              <a:gd name="connsiteX14" fmla="*/ 544292 w 4992467"/>
              <a:gd name="connsiteY14" fmla="*/ 457200 h 1584177"/>
              <a:gd name="connsiteX15" fmla="*/ 649067 w 4992467"/>
              <a:gd name="connsiteY15" fmla="*/ 428625 h 1584177"/>
              <a:gd name="connsiteX16" fmla="*/ 830042 w 4992467"/>
              <a:gd name="connsiteY16" fmla="*/ 409575 h 1584177"/>
              <a:gd name="connsiteX17" fmla="*/ 925292 w 4992467"/>
              <a:gd name="connsiteY17" fmla="*/ 381000 h 1584177"/>
              <a:gd name="connsiteX18" fmla="*/ 953867 w 4992467"/>
              <a:gd name="connsiteY18" fmla="*/ 361950 h 1584177"/>
              <a:gd name="connsiteX19" fmla="*/ 1011017 w 4992467"/>
              <a:gd name="connsiteY19" fmla="*/ 342900 h 1584177"/>
              <a:gd name="connsiteX20" fmla="*/ 1096742 w 4992467"/>
              <a:gd name="connsiteY20" fmla="*/ 304800 h 1584177"/>
              <a:gd name="connsiteX21" fmla="*/ 1182467 w 4992467"/>
              <a:gd name="connsiteY21" fmla="*/ 285750 h 1584177"/>
              <a:gd name="connsiteX22" fmla="*/ 1220567 w 4992467"/>
              <a:gd name="connsiteY22" fmla="*/ 276225 h 1584177"/>
              <a:gd name="connsiteX23" fmla="*/ 1411067 w 4992467"/>
              <a:gd name="connsiteY23" fmla="*/ 266700 h 1584177"/>
              <a:gd name="connsiteX24" fmla="*/ 1458692 w 4992467"/>
              <a:gd name="connsiteY24" fmla="*/ 257175 h 1584177"/>
              <a:gd name="connsiteX25" fmla="*/ 1487267 w 4992467"/>
              <a:gd name="connsiteY25" fmla="*/ 247650 h 1584177"/>
              <a:gd name="connsiteX26" fmla="*/ 1544417 w 4992467"/>
              <a:gd name="connsiteY26" fmla="*/ 238125 h 1584177"/>
              <a:gd name="connsiteX27" fmla="*/ 1658717 w 4992467"/>
              <a:gd name="connsiteY27" fmla="*/ 247650 h 1584177"/>
              <a:gd name="connsiteX28" fmla="*/ 1868267 w 4992467"/>
              <a:gd name="connsiteY28" fmla="*/ 228600 h 1584177"/>
              <a:gd name="connsiteX29" fmla="*/ 1953992 w 4992467"/>
              <a:gd name="connsiteY29" fmla="*/ 200025 h 1584177"/>
              <a:gd name="connsiteX30" fmla="*/ 1982567 w 4992467"/>
              <a:gd name="connsiteY30" fmla="*/ 190500 h 1584177"/>
              <a:gd name="connsiteX31" fmla="*/ 2011142 w 4992467"/>
              <a:gd name="connsiteY31" fmla="*/ 171450 h 1584177"/>
              <a:gd name="connsiteX32" fmla="*/ 2068292 w 4992467"/>
              <a:gd name="connsiteY32" fmla="*/ 152400 h 1584177"/>
              <a:gd name="connsiteX33" fmla="*/ 2154017 w 4992467"/>
              <a:gd name="connsiteY33" fmla="*/ 114300 h 1584177"/>
              <a:gd name="connsiteX34" fmla="*/ 2496917 w 4992467"/>
              <a:gd name="connsiteY34" fmla="*/ 95250 h 1584177"/>
              <a:gd name="connsiteX35" fmla="*/ 2582642 w 4992467"/>
              <a:gd name="connsiteY35" fmla="*/ 66675 h 1584177"/>
              <a:gd name="connsiteX36" fmla="*/ 2611217 w 4992467"/>
              <a:gd name="connsiteY36" fmla="*/ 57150 h 1584177"/>
              <a:gd name="connsiteX37" fmla="*/ 2639792 w 4992467"/>
              <a:gd name="connsiteY37" fmla="*/ 38100 h 1584177"/>
              <a:gd name="connsiteX38" fmla="*/ 2696942 w 4992467"/>
              <a:gd name="connsiteY38" fmla="*/ 19050 h 1584177"/>
              <a:gd name="connsiteX39" fmla="*/ 2763617 w 4992467"/>
              <a:gd name="connsiteY39" fmla="*/ 0 h 1584177"/>
              <a:gd name="connsiteX40" fmla="*/ 2982692 w 4992467"/>
              <a:gd name="connsiteY40" fmla="*/ 9525 h 1584177"/>
              <a:gd name="connsiteX41" fmla="*/ 3039842 w 4992467"/>
              <a:gd name="connsiteY41" fmla="*/ 28575 h 1584177"/>
              <a:gd name="connsiteX42" fmla="*/ 3077942 w 4992467"/>
              <a:gd name="connsiteY42" fmla="*/ 38100 h 1584177"/>
              <a:gd name="connsiteX43" fmla="*/ 3135092 w 4992467"/>
              <a:gd name="connsiteY43" fmla="*/ 57150 h 1584177"/>
              <a:gd name="connsiteX44" fmla="*/ 3192242 w 4992467"/>
              <a:gd name="connsiteY44" fmla="*/ 76200 h 1584177"/>
              <a:gd name="connsiteX45" fmla="*/ 3220817 w 4992467"/>
              <a:gd name="connsiteY45" fmla="*/ 85725 h 1584177"/>
              <a:gd name="connsiteX46" fmla="*/ 3249392 w 4992467"/>
              <a:gd name="connsiteY46" fmla="*/ 95250 h 1584177"/>
              <a:gd name="connsiteX47" fmla="*/ 3363692 w 4992467"/>
              <a:gd name="connsiteY47" fmla="*/ 104775 h 1584177"/>
              <a:gd name="connsiteX48" fmla="*/ 3420842 w 4992467"/>
              <a:gd name="connsiteY48" fmla="*/ 133350 h 1584177"/>
              <a:gd name="connsiteX49" fmla="*/ 3449417 w 4992467"/>
              <a:gd name="connsiteY49" fmla="*/ 161925 h 1584177"/>
              <a:gd name="connsiteX50" fmla="*/ 3506567 w 4992467"/>
              <a:gd name="connsiteY50" fmla="*/ 200025 h 1584177"/>
              <a:gd name="connsiteX51" fmla="*/ 3535142 w 4992467"/>
              <a:gd name="connsiteY51" fmla="*/ 219075 h 1584177"/>
              <a:gd name="connsiteX52" fmla="*/ 3563717 w 4992467"/>
              <a:gd name="connsiteY52" fmla="*/ 247650 h 1584177"/>
              <a:gd name="connsiteX53" fmla="*/ 3620867 w 4992467"/>
              <a:gd name="connsiteY53" fmla="*/ 266700 h 1584177"/>
              <a:gd name="connsiteX54" fmla="*/ 3678017 w 4992467"/>
              <a:gd name="connsiteY54" fmla="*/ 295275 h 1584177"/>
              <a:gd name="connsiteX55" fmla="*/ 3706592 w 4992467"/>
              <a:gd name="connsiteY55" fmla="*/ 314325 h 1584177"/>
              <a:gd name="connsiteX56" fmla="*/ 3744692 w 4992467"/>
              <a:gd name="connsiteY56" fmla="*/ 323850 h 1584177"/>
              <a:gd name="connsiteX57" fmla="*/ 3887567 w 4992467"/>
              <a:gd name="connsiteY57" fmla="*/ 342900 h 1584177"/>
              <a:gd name="connsiteX58" fmla="*/ 3944717 w 4992467"/>
              <a:gd name="connsiteY58" fmla="*/ 361950 h 1584177"/>
              <a:gd name="connsiteX59" fmla="*/ 3973292 w 4992467"/>
              <a:gd name="connsiteY59" fmla="*/ 371475 h 1584177"/>
              <a:gd name="connsiteX60" fmla="*/ 4030442 w 4992467"/>
              <a:gd name="connsiteY60" fmla="*/ 419100 h 1584177"/>
              <a:gd name="connsiteX61" fmla="*/ 4087592 w 4992467"/>
              <a:gd name="connsiteY61" fmla="*/ 457200 h 1584177"/>
              <a:gd name="connsiteX62" fmla="*/ 4116167 w 4992467"/>
              <a:gd name="connsiteY62" fmla="*/ 476250 h 1584177"/>
              <a:gd name="connsiteX63" fmla="*/ 4173317 w 4992467"/>
              <a:gd name="connsiteY63" fmla="*/ 514350 h 1584177"/>
              <a:gd name="connsiteX64" fmla="*/ 4201892 w 4992467"/>
              <a:gd name="connsiteY64" fmla="*/ 533400 h 1584177"/>
              <a:gd name="connsiteX65" fmla="*/ 4230467 w 4992467"/>
              <a:gd name="connsiteY65" fmla="*/ 542925 h 1584177"/>
              <a:gd name="connsiteX66" fmla="*/ 4316192 w 4992467"/>
              <a:gd name="connsiteY66" fmla="*/ 600075 h 1584177"/>
              <a:gd name="connsiteX67" fmla="*/ 4344767 w 4992467"/>
              <a:gd name="connsiteY67" fmla="*/ 628650 h 1584177"/>
              <a:gd name="connsiteX68" fmla="*/ 4373342 w 4992467"/>
              <a:gd name="connsiteY68" fmla="*/ 638175 h 1584177"/>
              <a:gd name="connsiteX69" fmla="*/ 4459067 w 4992467"/>
              <a:gd name="connsiteY69" fmla="*/ 695325 h 1584177"/>
              <a:gd name="connsiteX70" fmla="*/ 4487642 w 4992467"/>
              <a:gd name="connsiteY70" fmla="*/ 714375 h 1584177"/>
              <a:gd name="connsiteX71" fmla="*/ 4516217 w 4992467"/>
              <a:gd name="connsiteY71" fmla="*/ 733425 h 1584177"/>
              <a:gd name="connsiteX72" fmla="*/ 4601942 w 4992467"/>
              <a:gd name="connsiteY72" fmla="*/ 809625 h 1584177"/>
              <a:gd name="connsiteX73" fmla="*/ 4630517 w 4992467"/>
              <a:gd name="connsiteY73" fmla="*/ 819150 h 1584177"/>
              <a:gd name="connsiteX74" fmla="*/ 4687667 w 4992467"/>
              <a:gd name="connsiteY74" fmla="*/ 857250 h 1584177"/>
              <a:gd name="connsiteX75" fmla="*/ 4754342 w 4992467"/>
              <a:gd name="connsiteY75" fmla="*/ 876300 h 1584177"/>
              <a:gd name="connsiteX76" fmla="*/ 4782917 w 4992467"/>
              <a:gd name="connsiteY76" fmla="*/ 885825 h 1584177"/>
              <a:gd name="connsiteX77" fmla="*/ 4849592 w 4992467"/>
              <a:gd name="connsiteY77" fmla="*/ 904875 h 1584177"/>
              <a:gd name="connsiteX78" fmla="*/ 4878167 w 4992467"/>
              <a:gd name="connsiteY78" fmla="*/ 923925 h 1584177"/>
              <a:gd name="connsiteX79" fmla="*/ 4906742 w 4992467"/>
              <a:gd name="connsiteY79" fmla="*/ 933450 h 1584177"/>
              <a:gd name="connsiteX80" fmla="*/ 4963892 w 4992467"/>
              <a:gd name="connsiteY80" fmla="*/ 971550 h 1584177"/>
              <a:gd name="connsiteX81" fmla="*/ 4992467 w 4992467"/>
              <a:gd name="connsiteY81" fmla="*/ 1008111 h 1584177"/>
              <a:gd name="connsiteX82" fmla="*/ 4632961 w 4992467"/>
              <a:gd name="connsiteY82" fmla="*/ 1478781 h 1584177"/>
              <a:gd name="connsiteX83" fmla="*/ 492501 w 4992467"/>
              <a:gd name="connsiteY83" fmla="*/ 1584177 h 1584177"/>
              <a:gd name="connsiteX0" fmla="*/ 384489 w 4992467"/>
              <a:gd name="connsiteY0" fmla="*/ 1478781 h 1478781"/>
              <a:gd name="connsiteX1" fmla="*/ 1367 w 4992467"/>
              <a:gd name="connsiteY1" fmla="*/ 809625 h 1478781"/>
              <a:gd name="connsiteX2" fmla="*/ 68042 w 4992467"/>
              <a:gd name="connsiteY2" fmla="*/ 733425 h 1478781"/>
              <a:gd name="connsiteX3" fmla="*/ 96617 w 4992467"/>
              <a:gd name="connsiteY3" fmla="*/ 714375 h 1478781"/>
              <a:gd name="connsiteX4" fmla="*/ 125192 w 4992467"/>
              <a:gd name="connsiteY4" fmla="*/ 695325 h 1478781"/>
              <a:gd name="connsiteX5" fmla="*/ 172817 w 4992467"/>
              <a:gd name="connsiteY5" fmla="*/ 647700 h 1478781"/>
              <a:gd name="connsiteX6" fmla="*/ 201392 w 4992467"/>
              <a:gd name="connsiteY6" fmla="*/ 638175 h 1478781"/>
              <a:gd name="connsiteX7" fmla="*/ 258542 w 4992467"/>
              <a:gd name="connsiteY7" fmla="*/ 600075 h 1478781"/>
              <a:gd name="connsiteX8" fmla="*/ 315692 w 4992467"/>
              <a:gd name="connsiteY8" fmla="*/ 571500 h 1478781"/>
              <a:gd name="connsiteX9" fmla="*/ 344267 w 4992467"/>
              <a:gd name="connsiteY9" fmla="*/ 561975 h 1478781"/>
              <a:gd name="connsiteX10" fmla="*/ 401417 w 4992467"/>
              <a:gd name="connsiteY10" fmla="*/ 523875 h 1478781"/>
              <a:gd name="connsiteX11" fmla="*/ 429992 w 4992467"/>
              <a:gd name="connsiteY11" fmla="*/ 504825 h 1478781"/>
              <a:gd name="connsiteX12" fmla="*/ 458567 w 4992467"/>
              <a:gd name="connsiteY12" fmla="*/ 495300 h 1478781"/>
              <a:gd name="connsiteX13" fmla="*/ 487142 w 4992467"/>
              <a:gd name="connsiteY13" fmla="*/ 476250 h 1478781"/>
              <a:gd name="connsiteX14" fmla="*/ 544292 w 4992467"/>
              <a:gd name="connsiteY14" fmla="*/ 457200 h 1478781"/>
              <a:gd name="connsiteX15" fmla="*/ 649067 w 4992467"/>
              <a:gd name="connsiteY15" fmla="*/ 428625 h 1478781"/>
              <a:gd name="connsiteX16" fmla="*/ 830042 w 4992467"/>
              <a:gd name="connsiteY16" fmla="*/ 409575 h 1478781"/>
              <a:gd name="connsiteX17" fmla="*/ 925292 w 4992467"/>
              <a:gd name="connsiteY17" fmla="*/ 381000 h 1478781"/>
              <a:gd name="connsiteX18" fmla="*/ 953867 w 4992467"/>
              <a:gd name="connsiteY18" fmla="*/ 361950 h 1478781"/>
              <a:gd name="connsiteX19" fmla="*/ 1011017 w 4992467"/>
              <a:gd name="connsiteY19" fmla="*/ 342900 h 1478781"/>
              <a:gd name="connsiteX20" fmla="*/ 1096742 w 4992467"/>
              <a:gd name="connsiteY20" fmla="*/ 304800 h 1478781"/>
              <a:gd name="connsiteX21" fmla="*/ 1182467 w 4992467"/>
              <a:gd name="connsiteY21" fmla="*/ 285750 h 1478781"/>
              <a:gd name="connsiteX22" fmla="*/ 1220567 w 4992467"/>
              <a:gd name="connsiteY22" fmla="*/ 276225 h 1478781"/>
              <a:gd name="connsiteX23" fmla="*/ 1411067 w 4992467"/>
              <a:gd name="connsiteY23" fmla="*/ 266700 h 1478781"/>
              <a:gd name="connsiteX24" fmla="*/ 1458692 w 4992467"/>
              <a:gd name="connsiteY24" fmla="*/ 257175 h 1478781"/>
              <a:gd name="connsiteX25" fmla="*/ 1487267 w 4992467"/>
              <a:gd name="connsiteY25" fmla="*/ 247650 h 1478781"/>
              <a:gd name="connsiteX26" fmla="*/ 1544417 w 4992467"/>
              <a:gd name="connsiteY26" fmla="*/ 238125 h 1478781"/>
              <a:gd name="connsiteX27" fmla="*/ 1658717 w 4992467"/>
              <a:gd name="connsiteY27" fmla="*/ 247650 h 1478781"/>
              <a:gd name="connsiteX28" fmla="*/ 1868267 w 4992467"/>
              <a:gd name="connsiteY28" fmla="*/ 228600 h 1478781"/>
              <a:gd name="connsiteX29" fmla="*/ 1953992 w 4992467"/>
              <a:gd name="connsiteY29" fmla="*/ 200025 h 1478781"/>
              <a:gd name="connsiteX30" fmla="*/ 1982567 w 4992467"/>
              <a:gd name="connsiteY30" fmla="*/ 190500 h 1478781"/>
              <a:gd name="connsiteX31" fmla="*/ 2011142 w 4992467"/>
              <a:gd name="connsiteY31" fmla="*/ 171450 h 1478781"/>
              <a:gd name="connsiteX32" fmla="*/ 2068292 w 4992467"/>
              <a:gd name="connsiteY32" fmla="*/ 152400 h 1478781"/>
              <a:gd name="connsiteX33" fmla="*/ 2154017 w 4992467"/>
              <a:gd name="connsiteY33" fmla="*/ 114300 h 1478781"/>
              <a:gd name="connsiteX34" fmla="*/ 2496917 w 4992467"/>
              <a:gd name="connsiteY34" fmla="*/ 95250 h 1478781"/>
              <a:gd name="connsiteX35" fmla="*/ 2582642 w 4992467"/>
              <a:gd name="connsiteY35" fmla="*/ 66675 h 1478781"/>
              <a:gd name="connsiteX36" fmla="*/ 2611217 w 4992467"/>
              <a:gd name="connsiteY36" fmla="*/ 57150 h 1478781"/>
              <a:gd name="connsiteX37" fmla="*/ 2639792 w 4992467"/>
              <a:gd name="connsiteY37" fmla="*/ 38100 h 1478781"/>
              <a:gd name="connsiteX38" fmla="*/ 2696942 w 4992467"/>
              <a:gd name="connsiteY38" fmla="*/ 19050 h 1478781"/>
              <a:gd name="connsiteX39" fmla="*/ 2763617 w 4992467"/>
              <a:gd name="connsiteY39" fmla="*/ 0 h 1478781"/>
              <a:gd name="connsiteX40" fmla="*/ 2982692 w 4992467"/>
              <a:gd name="connsiteY40" fmla="*/ 9525 h 1478781"/>
              <a:gd name="connsiteX41" fmla="*/ 3039842 w 4992467"/>
              <a:gd name="connsiteY41" fmla="*/ 28575 h 1478781"/>
              <a:gd name="connsiteX42" fmla="*/ 3077942 w 4992467"/>
              <a:gd name="connsiteY42" fmla="*/ 38100 h 1478781"/>
              <a:gd name="connsiteX43" fmla="*/ 3135092 w 4992467"/>
              <a:gd name="connsiteY43" fmla="*/ 57150 h 1478781"/>
              <a:gd name="connsiteX44" fmla="*/ 3192242 w 4992467"/>
              <a:gd name="connsiteY44" fmla="*/ 76200 h 1478781"/>
              <a:gd name="connsiteX45" fmla="*/ 3220817 w 4992467"/>
              <a:gd name="connsiteY45" fmla="*/ 85725 h 1478781"/>
              <a:gd name="connsiteX46" fmla="*/ 3249392 w 4992467"/>
              <a:gd name="connsiteY46" fmla="*/ 95250 h 1478781"/>
              <a:gd name="connsiteX47" fmla="*/ 3363692 w 4992467"/>
              <a:gd name="connsiteY47" fmla="*/ 104775 h 1478781"/>
              <a:gd name="connsiteX48" fmla="*/ 3420842 w 4992467"/>
              <a:gd name="connsiteY48" fmla="*/ 133350 h 1478781"/>
              <a:gd name="connsiteX49" fmla="*/ 3449417 w 4992467"/>
              <a:gd name="connsiteY49" fmla="*/ 161925 h 1478781"/>
              <a:gd name="connsiteX50" fmla="*/ 3506567 w 4992467"/>
              <a:gd name="connsiteY50" fmla="*/ 200025 h 1478781"/>
              <a:gd name="connsiteX51" fmla="*/ 3535142 w 4992467"/>
              <a:gd name="connsiteY51" fmla="*/ 219075 h 1478781"/>
              <a:gd name="connsiteX52" fmla="*/ 3563717 w 4992467"/>
              <a:gd name="connsiteY52" fmla="*/ 247650 h 1478781"/>
              <a:gd name="connsiteX53" fmla="*/ 3620867 w 4992467"/>
              <a:gd name="connsiteY53" fmla="*/ 266700 h 1478781"/>
              <a:gd name="connsiteX54" fmla="*/ 3678017 w 4992467"/>
              <a:gd name="connsiteY54" fmla="*/ 295275 h 1478781"/>
              <a:gd name="connsiteX55" fmla="*/ 3706592 w 4992467"/>
              <a:gd name="connsiteY55" fmla="*/ 314325 h 1478781"/>
              <a:gd name="connsiteX56" fmla="*/ 3744692 w 4992467"/>
              <a:gd name="connsiteY56" fmla="*/ 323850 h 1478781"/>
              <a:gd name="connsiteX57" fmla="*/ 3887567 w 4992467"/>
              <a:gd name="connsiteY57" fmla="*/ 342900 h 1478781"/>
              <a:gd name="connsiteX58" fmla="*/ 3944717 w 4992467"/>
              <a:gd name="connsiteY58" fmla="*/ 361950 h 1478781"/>
              <a:gd name="connsiteX59" fmla="*/ 3973292 w 4992467"/>
              <a:gd name="connsiteY59" fmla="*/ 371475 h 1478781"/>
              <a:gd name="connsiteX60" fmla="*/ 4030442 w 4992467"/>
              <a:gd name="connsiteY60" fmla="*/ 419100 h 1478781"/>
              <a:gd name="connsiteX61" fmla="*/ 4087592 w 4992467"/>
              <a:gd name="connsiteY61" fmla="*/ 457200 h 1478781"/>
              <a:gd name="connsiteX62" fmla="*/ 4116167 w 4992467"/>
              <a:gd name="connsiteY62" fmla="*/ 476250 h 1478781"/>
              <a:gd name="connsiteX63" fmla="*/ 4173317 w 4992467"/>
              <a:gd name="connsiteY63" fmla="*/ 514350 h 1478781"/>
              <a:gd name="connsiteX64" fmla="*/ 4201892 w 4992467"/>
              <a:gd name="connsiteY64" fmla="*/ 533400 h 1478781"/>
              <a:gd name="connsiteX65" fmla="*/ 4230467 w 4992467"/>
              <a:gd name="connsiteY65" fmla="*/ 542925 h 1478781"/>
              <a:gd name="connsiteX66" fmla="*/ 4316192 w 4992467"/>
              <a:gd name="connsiteY66" fmla="*/ 600075 h 1478781"/>
              <a:gd name="connsiteX67" fmla="*/ 4344767 w 4992467"/>
              <a:gd name="connsiteY67" fmla="*/ 628650 h 1478781"/>
              <a:gd name="connsiteX68" fmla="*/ 4373342 w 4992467"/>
              <a:gd name="connsiteY68" fmla="*/ 638175 h 1478781"/>
              <a:gd name="connsiteX69" fmla="*/ 4459067 w 4992467"/>
              <a:gd name="connsiteY69" fmla="*/ 695325 h 1478781"/>
              <a:gd name="connsiteX70" fmla="*/ 4487642 w 4992467"/>
              <a:gd name="connsiteY70" fmla="*/ 714375 h 1478781"/>
              <a:gd name="connsiteX71" fmla="*/ 4516217 w 4992467"/>
              <a:gd name="connsiteY71" fmla="*/ 733425 h 1478781"/>
              <a:gd name="connsiteX72" fmla="*/ 4601942 w 4992467"/>
              <a:gd name="connsiteY72" fmla="*/ 809625 h 1478781"/>
              <a:gd name="connsiteX73" fmla="*/ 4630517 w 4992467"/>
              <a:gd name="connsiteY73" fmla="*/ 819150 h 1478781"/>
              <a:gd name="connsiteX74" fmla="*/ 4687667 w 4992467"/>
              <a:gd name="connsiteY74" fmla="*/ 857250 h 1478781"/>
              <a:gd name="connsiteX75" fmla="*/ 4754342 w 4992467"/>
              <a:gd name="connsiteY75" fmla="*/ 876300 h 1478781"/>
              <a:gd name="connsiteX76" fmla="*/ 4782917 w 4992467"/>
              <a:gd name="connsiteY76" fmla="*/ 885825 h 1478781"/>
              <a:gd name="connsiteX77" fmla="*/ 4849592 w 4992467"/>
              <a:gd name="connsiteY77" fmla="*/ 904875 h 1478781"/>
              <a:gd name="connsiteX78" fmla="*/ 4878167 w 4992467"/>
              <a:gd name="connsiteY78" fmla="*/ 923925 h 1478781"/>
              <a:gd name="connsiteX79" fmla="*/ 4906742 w 4992467"/>
              <a:gd name="connsiteY79" fmla="*/ 933450 h 1478781"/>
              <a:gd name="connsiteX80" fmla="*/ 4963892 w 4992467"/>
              <a:gd name="connsiteY80" fmla="*/ 971550 h 1478781"/>
              <a:gd name="connsiteX81" fmla="*/ 4992467 w 4992467"/>
              <a:gd name="connsiteY81" fmla="*/ 1008111 h 1478781"/>
              <a:gd name="connsiteX82" fmla="*/ 4632961 w 4992467"/>
              <a:gd name="connsiteY82" fmla="*/ 1478781 h 1478781"/>
              <a:gd name="connsiteX83" fmla="*/ 384489 w 4992467"/>
              <a:gd name="connsiteY83" fmla="*/ 1478781 h 1478781"/>
              <a:gd name="connsiteX0" fmla="*/ 445950 w 5053928"/>
              <a:gd name="connsiteY0" fmla="*/ 1478781 h 1478781"/>
              <a:gd name="connsiteX1" fmla="*/ 0 w 5053928"/>
              <a:gd name="connsiteY1" fmla="*/ 974725 h 1478781"/>
              <a:gd name="connsiteX2" fmla="*/ 129503 w 5053928"/>
              <a:gd name="connsiteY2" fmla="*/ 733425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8078 w 5053928"/>
              <a:gd name="connsiteY3" fmla="*/ 714375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053928"/>
              <a:gd name="connsiteY0" fmla="*/ 1478781 h 1478781"/>
              <a:gd name="connsiteX1" fmla="*/ 0 w 5053928"/>
              <a:gd name="connsiteY1" fmla="*/ 974725 h 1478781"/>
              <a:gd name="connsiteX2" fmla="*/ 85910 w 5053928"/>
              <a:gd name="connsiteY2" fmla="*/ 827134 h 1478781"/>
              <a:gd name="connsiteX3" fmla="*/ 157918 w 5053928"/>
              <a:gd name="connsiteY3" fmla="*/ 722697 h 1478781"/>
              <a:gd name="connsiteX4" fmla="*/ 186653 w 5053928"/>
              <a:gd name="connsiteY4" fmla="*/ 695325 h 1478781"/>
              <a:gd name="connsiteX5" fmla="*/ 234278 w 5053928"/>
              <a:gd name="connsiteY5" fmla="*/ 647700 h 1478781"/>
              <a:gd name="connsiteX6" fmla="*/ 262853 w 5053928"/>
              <a:gd name="connsiteY6" fmla="*/ 638175 h 1478781"/>
              <a:gd name="connsiteX7" fmla="*/ 320003 w 5053928"/>
              <a:gd name="connsiteY7" fmla="*/ 600075 h 1478781"/>
              <a:gd name="connsiteX8" fmla="*/ 377153 w 5053928"/>
              <a:gd name="connsiteY8" fmla="*/ 571500 h 1478781"/>
              <a:gd name="connsiteX9" fmla="*/ 405728 w 5053928"/>
              <a:gd name="connsiteY9" fmla="*/ 561975 h 1478781"/>
              <a:gd name="connsiteX10" fmla="*/ 462878 w 5053928"/>
              <a:gd name="connsiteY10" fmla="*/ 523875 h 1478781"/>
              <a:gd name="connsiteX11" fmla="*/ 491453 w 5053928"/>
              <a:gd name="connsiteY11" fmla="*/ 504825 h 1478781"/>
              <a:gd name="connsiteX12" fmla="*/ 520028 w 5053928"/>
              <a:gd name="connsiteY12" fmla="*/ 495300 h 1478781"/>
              <a:gd name="connsiteX13" fmla="*/ 548603 w 5053928"/>
              <a:gd name="connsiteY13" fmla="*/ 476250 h 1478781"/>
              <a:gd name="connsiteX14" fmla="*/ 605753 w 5053928"/>
              <a:gd name="connsiteY14" fmla="*/ 457200 h 1478781"/>
              <a:gd name="connsiteX15" fmla="*/ 710528 w 5053928"/>
              <a:gd name="connsiteY15" fmla="*/ 428625 h 1478781"/>
              <a:gd name="connsiteX16" fmla="*/ 891503 w 5053928"/>
              <a:gd name="connsiteY16" fmla="*/ 409575 h 1478781"/>
              <a:gd name="connsiteX17" fmla="*/ 986753 w 5053928"/>
              <a:gd name="connsiteY17" fmla="*/ 381000 h 1478781"/>
              <a:gd name="connsiteX18" fmla="*/ 1015328 w 5053928"/>
              <a:gd name="connsiteY18" fmla="*/ 361950 h 1478781"/>
              <a:gd name="connsiteX19" fmla="*/ 1072478 w 5053928"/>
              <a:gd name="connsiteY19" fmla="*/ 342900 h 1478781"/>
              <a:gd name="connsiteX20" fmla="*/ 1158203 w 5053928"/>
              <a:gd name="connsiteY20" fmla="*/ 304800 h 1478781"/>
              <a:gd name="connsiteX21" fmla="*/ 1243928 w 5053928"/>
              <a:gd name="connsiteY21" fmla="*/ 285750 h 1478781"/>
              <a:gd name="connsiteX22" fmla="*/ 1282028 w 5053928"/>
              <a:gd name="connsiteY22" fmla="*/ 276225 h 1478781"/>
              <a:gd name="connsiteX23" fmla="*/ 1472528 w 5053928"/>
              <a:gd name="connsiteY23" fmla="*/ 266700 h 1478781"/>
              <a:gd name="connsiteX24" fmla="*/ 1520153 w 5053928"/>
              <a:gd name="connsiteY24" fmla="*/ 257175 h 1478781"/>
              <a:gd name="connsiteX25" fmla="*/ 1548728 w 5053928"/>
              <a:gd name="connsiteY25" fmla="*/ 247650 h 1478781"/>
              <a:gd name="connsiteX26" fmla="*/ 1605878 w 5053928"/>
              <a:gd name="connsiteY26" fmla="*/ 238125 h 1478781"/>
              <a:gd name="connsiteX27" fmla="*/ 1720178 w 5053928"/>
              <a:gd name="connsiteY27" fmla="*/ 247650 h 1478781"/>
              <a:gd name="connsiteX28" fmla="*/ 1929728 w 5053928"/>
              <a:gd name="connsiteY28" fmla="*/ 228600 h 1478781"/>
              <a:gd name="connsiteX29" fmla="*/ 2015453 w 5053928"/>
              <a:gd name="connsiteY29" fmla="*/ 200025 h 1478781"/>
              <a:gd name="connsiteX30" fmla="*/ 2044028 w 5053928"/>
              <a:gd name="connsiteY30" fmla="*/ 190500 h 1478781"/>
              <a:gd name="connsiteX31" fmla="*/ 2072603 w 5053928"/>
              <a:gd name="connsiteY31" fmla="*/ 171450 h 1478781"/>
              <a:gd name="connsiteX32" fmla="*/ 2129753 w 5053928"/>
              <a:gd name="connsiteY32" fmla="*/ 152400 h 1478781"/>
              <a:gd name="connsiteX33" fmla="*/ 2215478 w 5053928"/>
              <a:gd name="connsiteY33" fmla="*/ 114300 h 1478781"/>
              <a:gd name="connsiteX34" fmla="*/ 2558378 w 5053928"/>
              <a:gd name="connsiteY34" fmla="*/ 95250 h 1478781"/>
              <a:gd name="connsiteX35" fmla="*/ 2644103 w 5053928"/>
              <a:gd name="connsiteY35" fmla="*/ 66675 h 1478781"/>
              <a:gd name="connsiteX36" fmla="*/ 2672678 w 5053928"/>
              <a:gd name="connsiteY36" fmla="*/ 57150 h 1478781"/>
              <a:gd name="connsiteX37" fmla="*/ 2701253 w 5053928"/>
              <a:gd name="connsiteY37" fmla="*/ 38100 h 1478781"/>
              <a:gd name="connsiteX38" fmla="*/ 2758403 w 5053928"/>
              <a:gd name="connsiteY38" fmla="*/ 19050 h 1478781"/>
              <a:gd name="connsiteX39" fmla="*/ 2825078 w 5053928"/>
              <a:gd name="connsiteY39" fmla="*/ 0 h 1478781"/>
              <a:gd name="connsiteX40" fmla="*/ 3044153 w 5053928"/>
              <a:gd name="connsiteY40" fmla="*/ 9525 h 1478781"/>
              <a:gd name="connsiteX41" fmla="*/ 3101303 w 5053928"/>
              <a:gd name="connsiteY41" fmla="*/ 28575 h 1478781"/>
              <a:gd name="connsiteX42" fmla="*/ 3139403 w 5053928"/>
              <a:gd name="connsiteY42" fmla="*/ 38100 h 1478781"/>
              <a:gd name="connsiteX43" fmla="*/ 3196553 w 5053928"/>
              <a:gd name="connsiteY43" fmla="*/ 57150 h 1478781"/>
              <a:gd name="connsiteX44" fmla="*/ 3253703 w 5053928"/>
              <a:gd name="connsiteY44" fmla="*/ 76200 h 1478781"/>
              <a:gd name="connsiteX45" fmla="*/ 3282278 w 5053928"/>
              <a:gd name="connsiteY45" fmla="*/ 85725 h 1478781"/>
              <a:gd name="connsiteX46" fmla="*/ 3310853 w 5053928"/>
              <a:gd name="connsiteY46" fmla="*/ 95250 h 1478781"/>
              <a:gd name="connsiteX47" fmla="*/ 3425153 w 5053928"/>
              <a:gd name="connsiteY47" fmla="*/ 104775 h 1478781"/>
              <a:gd name="connsiteX48" fmla="*/ 3482303 w 5053928"/>
              <a:gd name="connsiteY48" fmla="*/ 133350 h 1478781"/>
              <a:gd name="connsiteX49" fmla="*/ 3510878 w 5053928"/>
              <a:gd name="connsiteY49" fmla="*/ 161925 h 1478781"/>
              <a:gd name="connsiteX50" fmla="*/ 3568028 w 5053928"/>
              <a:gd name="connsiteY50" fmla="*/ 200025 h 1478781"/>
              <a:gd name="connsiteX51" fmla="*/ 3596603 w 5053928"/>
              <a:gd name="connsiteY51" fmla="*/ 219075 h 1478781"/>
              <a:gd name="connsiteX52" fmla="*/ 3625178 w 5053928"/>
              <a:gd name="connsiteY52" fmla="*/ 247650 h 1478781"/>
              <a:gd name="connsiteX53" fmla="*/ 3682328 w 5053928"/>
              <a:gd name="connsiteY53" fmla="*/ 266700 h 1478781"/>
              <a:gd name="connsiteX54" fmla="*/ 3739478 w 5053928"/>
              <a:gd name="connsiteY54" fmla="*/ 295275 h 1478781"/>
              <a:gd name="connsiteX55" fmla="*/ 3768053 w 5053928"/>
              <a:gd name="connsiteY55" fmla="*/ 314325 h 1478781"/>
              <a:gd name="connsiteX56" fmla="*/ 3806153 w 5053928"/>
              <a:gd name="connsiteY56" fmla="*/ 323850 h 1478781"/>
              <a:gd name="connsiteX57" fmla="*/ 3949028 w 5053928"/>
              <a:gd name="connsiteY57" fmla="*/ 342900 h 1478781"/>
              <a:gd name="connsiteX58" fmla="*/ 4006178 w 5053928"/>
              <a:gd name="connsiteY58" fmla="*/ 361950 h 1478781"/>
              <a:gd name="connsiteX59" fmla="*/ 4034753 w 5053928"/>
              <a:gd name="connsiteY59" fmla="*/ 371475 h 1478781"/>
              <a:gd name="connsiteX60" fmla="*/ 4091903 w 5053928"/>
              <a:gd name="connsiteY60" fmla="*/ 419100 h 1478781"/>
              <a:gd name="connsiteX61" fmla="*/ 4149053 w 5053928"/>
              <a:gd name="connsiteY61" fmla="*/ 457200 h 1478781"/>
              <a:gd name="connsiteX62" fmla="*/ 4177628 w 5053928"/>
              <a:gd name="connsiteY62" fmla="*/ 476250 h 1478781"/>
              <a:gd name="connsiteX63" fmla="*/ 4234778 w 5053928"/>
              <a:gd name="connsiteY63" fmla="*/ 514350 h 1478781"/>
              <a:gd name="connsiteX64" fmla="*/ 4263353 w 5053928"/>
              <a:gd name="connsiteY64" fmla="*/ 533400 h 1478781"/>
              <a:gd name="connsiteX65" fmla="*/ 4291928 w 5053928"/>
              <a:gd name="connsiteY65" fmla="*/ 542925 h 1478781"/>
              <a:gd name="connsiteX66" fmla="*/ 4377653 w 5053928"/>
              <a:gd name="connsiteY66" fmla="*/ 600075 h 1478781"/>
              <a:gd name="connsiteX67" fmla="*/ 4406228 w 5053928"/>
              <a:gd name="connsiteY67" fmla="*/ 628650 h 1478781"/>
              <a:gd name="connsiteX68" fmla="*/ 4434803 w 5053928"/>
              <a:gd name="connsiteY68" fmla="*/ 638175 h 1478781"/>
              <a:gd name="connsiteX69" fmla="*/ 4520528 w 5053928"/>
              <a:gd name="connsiteY69" fmla="*/ 695325 h 1478781"/>
              <a:gd name="connsiteX70" fmla="*/ 4549103 w 5053928"/>
              <a:gd name="connsiteY70" fmla="*/ 714375 h 1478781"/>
              <a:gd name="connsiteX71" fmla="*/ 4577678 w 5053928"/>
              <a:gd name="connsiteY71" fmla="*/ 733425 h 1478781"/>
              <a:gd name="connsiteX72" fmla="*/ 4663403 w 5053928"/>
              <a:gd name="connsiteY72" fmla="*/ 809625 h 1478781"/>
              <a:gd name="connsiteX73" fmla="*/ 4691978 w 5053928"/>
              <a:gd name="connsiteY73" fmla="*/ 819150 h 1478781"/>
              <a:gd name="connsiteX74" fmla="*/ 4749128 w 5053928"/>
              <a:gd name="connsiteY74" fmla="*/ 857250 h 1478781"/>
              <a:gd name="connsiteX75" fmla="*/ 4815803 w 5053928"/>
              <a:gd name="connsiteY75" fmla="*/ 876300 h 1478781"/>
              <a:gd name="connsiteX76" fmla="*/ 4844378 w 5053928"/>
              <a:gd name="connsiteY76" fmla="*/ 885825 h 1478781"/>
              <a:gd name="connsiteX77" fmla="*/ 4911053 w 5053928"/>
              <a:gd name="connsiteY77" fmla="*/ 904875 h 1478781"/>
              <a:gd name="connsiteX78" fmla="*/ 4939628 w 5053928"/>
              <a:gd name="connsiteY78" fmla="*/ 923925 h 1478781"/>
              <a:gd name="connsiteX79" fmla="*/ 4968203 w 5053928"/>
              <a:gd name="connsiteY79" fmla="*/ 933450 h 1478781"/>
              <a:gd name="connsiteX80" fmla="*/ 5025353 w 5053928"/>
              <a:gd name="connsiteY80" fmla="*/ 971550 h 1478781"/>
              <a:gd name="connsiteX81" fmla="*/ 5053928 w 5053928"/>
              <a:gd name="connsiteY81" fmla="*/ 1008111 h 1478781"/>
              <a:gd name="connsiteX82" fmla="*/ 4694422 w 5053928"/>
              <a:gd name="connsiteY82" fmla="*/ 1478781 h 1478781"/>
              <a:gd name="connsiteX83" fmla="*/ 445950 w 5053928"/>
              <a:gd name="connsiteY83" fmla="*/ 1478781 h 1478781"/>
              <a:gd name="connsiteX0" fmla="*/ 445950 w 5126470"/>
              <a:gd name="connsiteY0" fmla="*/ 1478781 h 1478781"/>
              <a:gd name="connsiteX1" fmla="*/ 0 w 5126470"/>
              <a:gd name="connsiteY1" fmla="*/ 974725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62412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0 w 5126470"/>
              <a:gd name="connsiteY2" fmla="*/ 827134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225959 w 5194511"/>
              <a:gd name="connsiteY3" fmla="*/ 722697 h 1478781"/>
              <a:gd name="connsiteX4" fmla="*/ 254694 w 5194511"/>
              <a:gd name="connsiteY4" fmla="*/ 695325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86653 w 5126470"/>
              <a:gd name="connsiteY4" fmla="*/ 695325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57918 w 5126470"/>
              <a:gd name="connsiteY3" fmla="*/ 722697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57918 w 5126470"/>
              <a:gd name="connsiteY4" fmla="*/ 827134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513991 w 5194511"/>
              <a:gd name="connsiteY0" fmla="*/ 1478781 h 1478781"/>
              <a:gd name="connsiteX1" fmla="*/ 68041 w 5194511"/>
              <a:gd name="connsiteY1" fmla="*/ 1082734 h 1478781"/>
              <a:gd name="connsiteX2" fmla="*/ 68042 w 5194511"/>
              <a:gd name="connsiteY2" fmla="*/ 1062412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513990 w 5194510"/>
              <a:gd name="connsiteY0" fmla="*/ 1478781 h 1478781"/>
              <a:gd name="connsiteX1" fmla="*/ 68040 w 5194510"/>
              <a:gd name="connsiteY1" fmla="*/ 1082734 h 1478781"/>
              <a:gd name="connsiteX2" fmla="*/ 68042 w 5194510"/>
              <a:gd name="connsiteY2" fmla="*/ 974725 h 1478781"/>
              <a:gd name="connsiteX3" fmla="*/ 189954 w 5194510"/>
              <a:gd name="connsiteY3" fmla="*/ 827135 h 1478781"/>
              <a:gd name="connsiteX4" fmla="*/ 261962 w 5194510"/>
              <a:gd name="connsiteY4" fmla="*/ 722697 h 1478781"/>
              <a:gd name="connsiteX5" fmla="*/ 302318 w 5194510"/>
              <a:gd name="connsiteY5" fmla="*/ 647700 h 1478781"/>
              <a:gd name="connsiteX6" fmla="*/ 330893 w 5194510"/>
              <a:gd name="connsiteY6" fmla="*/ 638175 h 1478781"/>
              <a:gd name="connsiteX7" fmla="*/ 388043 w 5194510"/>
              <a:gd name="connsiteY7" fmla="*/ 600075 h 1478781"/>
              <a:gd name="connsiteX8" fmla="*/ 445193 w 5194510"/>
              <a:gd name="connsiteY8" fmla="*/ 571500 h 1478781"/>
              <a:gd name="connsiteX9" fmla="*/ 473768 w 5194510"/>
              <a:gd name="connsiteY9" fmla="*/ 561975 h 1478781"/>
              <a:gd name="connsiteX10" fmla="*/ 530918 w 5194510"/>
              <a:gd name="connsiteY10" fmla="*/ 523875 h 1478781"/>
              <a:gd name="connsiteX11" fmla="*/ 559493 w 5194510"/>
              <a:gd name="connsiteY11" fmla="*/ 504825 h 1478781"/>
              <a:gd name="connsiteX12" fmla="*/ 588068 w 5194510"/>
              <a:gd name="connsiteY12" fmla="*/ 495300 h 1478781"/>
              <a:gd name="connsiteX13" fmla="*/ 616643 w 5194510"/>
              <a:gd name="connsiteY13" fmla="*/ 476250 h 1478781"/>
              <a:gd name="connsiteX14" fmla="*/ 673793 w 5194510"/>
              <a:gd name="connsiteY14" fmla="*/ 457200 h 1478781"/>
              <a:gd name="connsiteX15" fmla="*/ 778568 w 5194510"/>
              <a:gd name="connsiteY15" fmla="*/ 428625 h 1478781"/>
              <a:gd name="connsiteX16" fmla="*/ 959543 w 5194510"/>
              <a:gd name="connsiteY16" fmla="*/ 409575 h 1478781"/>
              <a:gd name="connsiteX17" fmla="*/ 1054793 w 5194510"/>
              <a:gd name="connsiteY17" fmla="*/ 381000 h 1478781"/>
              <a:gd name="connsiteX18" fmla="*/ 1083368 w 5194510"/>
              <a:gd name="connsiteY18" fmla="*/ 361950 h 1478781"/>
              <a:gd name="connsiteX19" fmla="*/ 1140518 w 5194510"/>
              <a:gd name="connsiteY19" fmla="*/ 342900 h 1478781"/>
              <a:gd name="connsiteX20" fmla="*/ 1226243 w 5194510"/>
              <a:gd name="connsiteY20" fmla="*/ 304800 h 1478781"/>
              <a:gd name="connsiteX21" fmla="*/ 1311968 w 5194510"/>
              <a:gd name="connsiteY21" fmla="*/ 285750 h 1478781"/>
              <a:gd name="connsiteX22" fmla="*/ 1350068 w 5194510"/>
              <a:gd name="connsiteY22" fmla="*/ 276225 h 1478781"/>
              <a:gd name="connsiteX23" fmla="*/ 1540568 w 5194510"/>
              <a:gd name="connsiteY23" fmla="*/ 266700 h 1478781"/>
              <a:gd name="connsiteX24" fmla="*/ 1588193 w 5194510"/>
              <a:gd name="connsiteY24" fmla="*/ 257175 h 1478781"/>
              <a:gd name="connsiteX25" fmla="*/ 1616768 w 5194510"/>
              <a:gd name="connsiteY25" fmla="*/ 247650 h 1478781"/>
              <a:gd name="connsiteX26" fmla="*/ 1673918 w 5194510"/>
              <a:gd name="connsiteY26" fmla="*/ 238125 h 1478781"/>
              <a:gd name="connsiteX27" fmla="*/ 1788218 w 5194510"/>
              <a:gd name="connsiteY27" fmla="*/ 247650 h 1478781"/>
              <a:gd name="connsiteX28" fmla="*/ 1997768 w 5194510"/>
              <a:gd name="connsiteY28" fmla="*/ 228600 h 1478781"/>
              <a:gd name="connsiteX29" fmla="*/ 2083493 w 5194510"/>
              <a:gd name="connsiteY29" fmla="*/ 200025 h 1478781"/>
              <a:gd name="connsiteX30" fmla="*/ 2112068 w 5194510"/>
              <a:gd name="connsiteY30" fmla="*/ 190500 h 1478781"/>
              <a:gd name="connsiteX31" fmla="*/ 2140643 w 5194510"/>
              <a:gd name="connsiteY31" fmla="*/ 171450 h 1478781"/>
              <a:gd name="connsiteX32" fmla="*/ 2197793 w 5194510"/>
              <a:gd name="connsiteY32" fmla="*/ 152400 h 1478781"/>
              <a:gd name="connsiteX33" fmla="*/ 2283518 w 5194510"/>
              <a:gd name="connsiteY33" fmla="*/ 114300 h 1478781"/>
              <a:gd name="connsiteX34" fmla="*/ 2626418 w 5194510"/>
              <a:gd name="connsiteY34" fmla="*/ 95250 h 1478781"/>
              <a:gd name="connsiteX35" fmla="*/ 2712143 w 5194510"/>
              <a:gd name="connsiteY35" fmla="*/ 66675 h 1478781"/>
              <a:gd name="connsiteX36" fmla="*/ 2740718 w 5194510"/>
              <a:gd name="connsiteY36" fmla="*/ 57150 h 1478781"/>
              <a:gd name="connsiteX37" fmla="*/ 2769293 w 5194510"/>
              <a:gd name="connsiteY37" fmla="*/ 38100 h 1478781"/>
              <a:gd name="connsiteX38" fmla="*/ 2826443 w 5194510"/>
              <a:gd name="connsiteY38" fmla="*/ 19050 h 1478781"/>
              <a:gd name="connsiteX39" fmla="*/ 2893118 w 5194510"/>
              <a:gd name="connsiteY39" fmla="*/ 0 h 1478781"/>
              <a:gd name="connsiteX40" fmla="*/ 3112193 w 5194510"/>
              <a:gd name="connsiteY40" fmla="*/ 9525 h 1478781"/>
              <a:gd name="connsiteX41" fmla="*/ 3169343 w 5194510"/>
              <a:gd name="connsiteY41" fmla="*/ 28575 h 1478781"/>
              <a:gd name="connsiteX42" fmla="*/ 3207443 w 5194510"/>
              <a:gd name="connsiteY42" fmla="*/ 38100 h 1478781"/>
              <a:gd name="connsiteX43" fmla="*/ 3264593 w 5194510"/>
              <a:gd name="connsiteY43" fmla="*/ 57150 h 1478781"/>
              <a:gd name="connsiteX44" fmla="*/ 3321743 w 5194510"/>
              <a:gd name="connsiteY44" fmla="*/ 76200 h 1478781"/>
              <a:gd name="connsiteX45" fmla="*/ 3350318 w 5194510"/>
              <a:gd name="connsiteY45" fmla="*/ 85725 h 1478781"/>
              <a:gd name="connsiteX46" fmla="*/ 3378893 w 5194510"/>
              <a:gd name="connsiteY46" fmla="*/ 95250 h 1478781"/>
              <a:gd name="connsiteX47" fmla="*/ 3493193 w 5194510"/>
              <a:gd name="connsiteY47" fmla="*/ 104775 h 1478781"/>
              <a:gd name="connsiteX48" fmla="*/ 3550343 w 5194510"/>
              <a:gd name="connsiteY48" fmla="*/ 133350 h 1478781"/>
              <a:gd name="connsiteX49" fmla="*/ 3578918 w 5194510"/>
              <a:gd name="connsiteY49" fmla="*/ 161925 h 1478781"/>
              <a:gd name="connsiteX50" fmla="*/ 3636068 w 5194510"/>
              <a:gd name="connsiteY50" fmla="*/ 200025 h 1478781"/>
              <a:gd name="connsiteX51" fmla="*/ 3664643 w 5194510"/>
              <a:gd name="connsiteY51" fmla="*/ 219075 h 1478781"/>
              <a:gd name="connsiteX52" fmla="*/ 3693218 w 5194510"/>
              <a:gd name="connsiteY52" fmla="*/ 247650 h 1478781"/>
              <a:gd name="connsiteX53" fmla="*/ 3750368 w 5194510"/>
              <a:gd name="connsiteY53" fmla="*/ 266700 h 1478781"/>
              <a:gd name="connsiteX54" fmla="*/ 3807518 w 5194510"/>
              <a:gd name="connsiteY54" fmla="*/ 295275 h 1478781"/>
              <a:gd name="connsiteX55" fmla="*/ 3836093 w 5194510"/>
              <a:gd name="connsiteY55" fmla="*/ 314325 h 1478781"/>
              <a:gd name="connsiteX56" fmla="*/ 3874193 w 5194510"/>
              <a:gd name="connsiteY56" fmla="*/ 323850 h 1478781"/>
              <a:gd name="connsiteX57" fmla="*/ 4017068 w 5194510"/>
              <a:gd name="connsiteY57" fmla="*/ 342900 h 1478781"/>
              <a:gd name="connsiteX58" fmla="*/ 4074218 w 5194510"/>
              <a:gd name="connsiteY58" fmla="*/ 361950 h 1478781"/>
              <a:gd name="connsiteX59" fmla="*/ 4102793 w 5194510"/>
              <a:gd name="connsiteY59" fmla="*/ 371475 h 1478781"/>
              <a:gd name="connsiteX60" fmla="*/ 4159943 w 5194510"/>
              <a:gd name="connsiteY60" fmla="*/ 419100 h 1478781"/>
              <a:gd name="connsiteX61" fmla="*/ 4217093 w 5194510"/>
              <a:gd name="connsiteY61" fmla="*/ 457200 h 1478781"/>
              <a:gd name="connsiteX62" fmla="*/ 4245668 w 5194510"/>
              <a:gd name="connsiteY62" fmla="*/ 476250 h 1478781"/>
              <a:gd name="connsiteX63" fmla="*/ 4302818 w 5194510"/>
              <a:gd name="connsiteY63" fmla="*/ 514350 h 1478781"/>
              <a:gd name="connsiteX64" fmla="*/ 4331393 w 5194510"/>
              <a:gd name="connsiteY64" fmla="*/ 533400 h 1478781"/>
              <a:gd name="connsiteX65" fmla="*/ 4359968 w 5194510"/>
              <a:gd name="connsiteY65" fmla="*/ 542925 h 1478781"/>
              <a:gd name="connsiteX66" fmla="*/ 4445693 w 5194510"/>
              <a:gd name="connsiteY66" fmla="*/ 600075 h 1478781"/>
              <a:gd name="connsiteX67" fmla="*/ 4474268 w 5194510"/>
              <a:gd name="connsiteY67" fmla="*/ 628650 h 1478781"/>
              <a:gd name="connsiteX68" fmla="*/ 4502843 w 5194510"/>
              <a:gd name="connsiteY68" fmla="*/ 638175 h 1478781"/>
              <a:gd name="connsiteX69" fmla="*/ 4588568 w 5194510"/>
              <a:gd name="connsiteY69" fmla="*/ 695325 h 1478781"/>
              <a:gd name="connsiteX70" fmla="*/ 4617143 w 5194510"/>
              <a:gd name="connsiteY70" fmla="*/ 714375 h 1478781"/>
              <a:gd name="connsiteX71" fmla="*/ 4645718 w 5194510"/>
              <a:gd name="connsiteY71" fmla="*/ 733425 h 1478781"/>
              <a:gd name="connsiteX72" fmla="*/ 4731443 w 5194510"/>
              <a:gd name="connsiteY72" fmla="*/ 809625 h 1478781"/>
              <a:gd name="connsiteX73" fmla="*/ 4760018 w 5194510"/>
              <a:gd name="connsiteY73" fmla="*/ 819150 h 1478781"/>
              <a:gd name="connsiteX74" fmla="*/ 4817168 w 5194510"/>
              <a:gd name="connsiteY74" fmla="*/ 857250 h 1478781"/>
              <a:gd name="connsiteX75" fmla="*/ 4883843 w 5194510"/>
              <a:gd name="connsiteY75" fmla="*/ 876300 h 1478781"/>
              <a:gd name="connsiteX76" fmla="*/ 4912418 w 5194510"/>
              <a:gd name="connsiteY76" fmla="*/ 885825 h 1478781"/>
              <a:gd name="connsiteX77" fmla="*/ 4979093 w 5194510"/>
              <a:gd name="connsiteY77" fmla="*/ 904875 h 1478781"/>
              <a:gd name="connsiteX78" fmla="*/ 5007668 w 5194510"/>
              <a:gd name="connsiteY78" fmla="*/ 923925 h 1478781"/>
              <a:gd name="connsiteX79" fmla="*/ 5036243 w 5194510"/>
              <a:gd name="connsiteY79" fmla="*/ 933450 h 1478781"/>
              <a:gd name="connsiteX80" fmla="*/ 5093393 w 5194510"/>
              <a:gd name="connsiteY80" fmla="*/ 971550 h 1478781"/>
              <a:gd name="connsiteX81" fmla="*/ 5194510 w 5194510"/>
              <a:gd name="connsiteY81" fmla="*/ 1082734 h 1478781"/>
              <a:gd name="connsiteX82" fmla="*/ 4762462 w 5194510"/>
              <a:gd name="connsiteY82" fmla="*/ 1478781 h 1478781"/>
              <a:gd name="connsiteX83" fmla="*/ 513990 w 5194510"/>
              <a:gd name="connsiteY83" fmla="*/ 1478781 h 1478781"/>
              <a:gd name="connsiteX0" fmla="*/ 513991 w 5194511"/>
              <a:gd name="connsiteY0" fmla="*/ 1478781 h 1478781"/>
              <a:gd name="connsiteX1" fmla="*/ 68041 w 5194511"/>
              <a:gd name="connsiteY1" fmla="*/ 1082734 h 1478781"/>
              <a:gd name="connsiteX2" fmla="*/ 68042 w 5194511"/>
              <a:gd name="connsiteY2" fmla="*/ 867457 h 1478781"/>
              <a:gd name="connsiteX3" fmla="*/ 189955 w 5194511"/>
              <a:gd name="connsiteY3" fmla="*/ 827135 h 1478781"/>
              <a:gd name="connsiteX4" fmla="*/ 261963 w 5194511"/>
              <a:gd name="connsiteY4" fmla="*/ 722697 h 1478781"/>
              <a:gd name="connsiteX5" fmla="*/ 302319 w 5194511"/>
              <a:gd name="connsiteY5" fmla="*/ 647700 h 1478781"/>
              <a:gd name="connsiteX6" fmla="*/ 330894 w 5194511"/>
              <a:gd name="connsiteY6" fmla="*/ 638175 h 1478781"/>
              <a:gd name="connsiteX7" fmla="*/ 388044 w 5194511"/>
              <a:gd name="connsiteY7" fmla="*/ 600075 h 1478781"/>
              <a:gd name="connsiteX8" fmla="*/ 445194 w 5194511"/>
              <a:gd name="connsiteY8" fmla="*/ 571500 h 1478781"/>
              <a:gd name="connsiteX9" fmla="*/ 473769 w 5194511"/>
              <a:gd name="connsiteY9" fmla="*/ 561975 h 1478781"/>
              <a:gd name="connsiteX10" fmla="*/ 530919 w 5194511"/>
              <a:gd name="connsiteY10" fmla="*/ 523875 h 1478781"/>
              <a:gd name="connsiteX11" fmla="*/ 559494 w 5194511"/>
              <a:gd name="connsiteY11" fmla="*/ 504825 h 1478781"/>
              <a:gd name="connsiteX12" fmla="*/ 588069 w 5194511"/>
              <a:gd name="connsiteY12" fmla="*/ 495300 h 1478781"/>
              <a:gd name="connsiteX13" fmla="*/ 616644 w 5194511"/>
              <a:gd name="connsiteY13" fmla="*/ 476250 h 1478781"/>
              <a:gd name="connsiteX14" fmla="*/ 673794 w 5194511"/>
              <a:gd name="connsiteY14" fmla="*/ 457200 h 1478781"/>
              <a:gd name="connsiteX15" fmla="*/ 778569 w 5194511"/>
              <a:gd name="connsiteY15" fmla="*/ 428625 h 1478781"/>
              <a:gd name="connsiteX16" fmla="*/ 959544 w 5194511"/>
              <a:gd name="connsiteY16" fmla="*/ 409575 h 1478781"/>
              <a:gd name="connsiteX17" fmla="*/ 1054794 w 5194511"/>
              <a:gd name="connsiteY17" fmla="*/ 381000 h 1478781"/>
              <a:gd name="connsiteX18" fmla="*/ 1083369 w 5194511"/>
              <a:gd name="connsiteY18" fmla="*/ 361950 h 1478781"/>
              <a:gd name="connsiteX19" fmla="*/ 1140519 w 5194511"/>
              <a:gd name="connsiteY19" fmla="*/ 342900 h 1478781"/>
              <a:gd name="connsiteX20" fmla="*/ 1226244 w 5194511"/>
              <a:gd name="connsiteY20" fmla="*/ 304800 h 1478781"/>
              <a:gd name="connsiteX21" fmla="*/ 1311969 w 5194511"/>
              <a:gd name="connsiteY21" fmla="*/ 285750 h 1478781"/>
              <a:gd name="connsiteX22" fmla="*/ 1350069 w 5194511"/>
              <a:gd name="connsiteY22" fmla="*/ 276225 h 1478781"/>
              <a:gd name="connsiteX23" fmla="*/ 1540569 w 5194511"/>
              <a:gd name="connsiteY23" fmla="*/ 266700 h 1478781"/>
              <a:gd name="connsiteX24" fmla="*/ 1588194 w 5194511"/>
              <a:gd name="connsiteY24" fmla="*/ 257175 h 1478781"/>
              <a:gd name="connsiteX25" fmla="*/ 1616769 w 5194511"/>
              <a:gd name="connsiteY25" fmla="*/ 247650 h 1478781"/>
              <a:gd name="connsiteX26" fmla="*/ 1673919 w 5194511"/>
              <a:gd name="connsiteY26" fmla="*/ 238125 h 1478781"/>
              <a:gd name="connsiteX27" fmla="*/ 1788219 w 5194511"/>
              <a:gd name="connsiteY27" fmla="*/ 247650 h 1478781"/>
              <a:gd name="connsiteX28" fmla="*/ 1997769 w 5194511"/>
              <a:gd name="connsiteY28" fmla="*/ 228600 h 1478781"/>
              <a:gd name="connsiteX29" fmla="*/ 2083494 w 5194511"/>
              <a:gd name="connsiteY29" fmla="*/ 200025 h 1478781"/>
              <a:gd name="connsiteX30" fmla="*/ 2112069 w 5194511"/>
              <a:gd name="connsiteY30" fmla="*/ 190500 h 1478781"/>
              <a:gd name="connsiteX31" fmla="*/ 2140644 w 5194511"/>
              <a:gd name="connsiteY31" fmla="*/ 171450 h 1478781"/>
              <a:gd name="connsiteX32" fmla="*/ 2197794 w 5194511"/>
              <a:gd name="connsiteY32" fmla="*/ 152400 h 1478781"/>
              <a:gd name="connsiteX33" fmla="*/ 2283519 w 5194511"/>
              <a:gd name="connsiteY33" fmla="*/ 114300 h 1478781"/>
              <a:gd name="connsiteX34" fmla="*/ 2626419 w 5194511"/>
              <a:gd name="connsiteY34" fmla="*/ 95250 h 1478781"/>
              <a:gd name="connsiteX35" fmla="*/ 2712144 w 5194511"/>
              <a:gd name="connsiteY35" fmla="*/ 66675 h 1478781"/>
              <a:gd name="connsiteX36" fmla="*/ 2740719 w 5194511"/>
              <a:gd name="connsiteY36" fmla="*/ 57150 h 1478781"/>
              <a:gd name="connsiteX37" fmla="*/ 2769294 w 5194511"/>
              <a:gd name="connsiteY37" fmla="*/ 38100 h 1478781"/>
              <a:gd name="connsiteX38" fmla="*/ 2826444 w 5194511"/>
              <a:gd name="connsiteY38" fmla="*/ 19050 h 1478781"/>
              <a:gd name="connsiteX39" fmla="*/ 2893119 w 5194511"/>
              <a:gd name="connsiteY39" fmla="*/ 0 h 1478781"/>
              <a:gd name="connsiteX40" fmla="*/ 3112194 w 5194511"/>
              <a:gd name="connsiteY40" fmla="*/ 9525 h 1478781"/>
              <a:gd name="connsiteX41" fmla="*/ 3169344 w 5194511"/>
              <a:gd name="connsiteY41" fmla="*/ 28575 h 1478781"/>
              <a:gd name="connsiteX42" fmla="*/ 3207444 w 5194511"/>
              <a:gd name="connsiteY42" fmla="*/ 38100 h 1478781"/>
              <a:gd name="connsiteX43" fmla="*/ 3264594 w 5194511"/>
              <a:gd name="connsiteY43" fmla="*/ 57150 h 1478781"/>
              <a:gd name="connsiteX44" fmla="*/ 3321744 w 5194511"/>
              <a:gd name="connsiteY44" fmla="*/ 76200 h 1478781"/>
              <a:gd name="connsiteX45" fmla="*/ 3350319 w 5194511"/>
              <a:gd name="connsiteY45" fmla="*/ 85725 h 1478781"/>
              <a:gd name="connsiteX46" fmla="*/ 3378894 w 5194511"/>
              <a:gd name="connsiteY46" fmla="*/ 95250 h 1478781"/>
              <a:gd name="connsiteX47" fmla="*/ 3493194 w 5194511"/>
              <a:gd name="connsiteY47" fmla="*/ 104775 h 1478781"/>
              <a:gd name="connsiteX48" fmla="*/ 3550344 w 5194511"/>
              <a:gd name="connsiteY48" fmla="*/ 133350 h 1478781"/>
              <a:gd name="connsiteX49" fmla="*/ 3578919 w 5194511"/>
              <a:gd name="connsiteY49" fmla="*/ 161925 h 1478781"/>
              <a:gd name="connsiteX50" fmla="*/ 3636069 w 5194511"/>
              <a:gd name="connsiteY50" fmla="*/ 200025 h 1478781"/>
              <a:gd name="connsiteX51" fmla="*/ 3664644 w 5194511"/>
              <a:gd name="connsiteY51" fmla="*/ 219075 h 1478781"/>
              <a:gd name="connsiteX52" fmla="*/ 3693219 w 5194511"/>
              <a:gd name="connsiteY52" fmla="*/ 247650 h 1478781"/>
              <a:gd name="connsiteX53" fmla="*/ 3750369 w 5194511"/>
              <a:gd name="connsiteY53" fmla="*/ 266700 h 1478781"/>
              <a:gd name="connsiteX54" fmla="*/ 3807519 w 5194511"/>
              <a:gd name="connsiteY54" fmla="*/ 295275 h 1478781"/>
              <a:gd name="connsiteX55" fmla="*/ 3836094 w 5194511"/>
              <a:gd name="connsiteY55" fmla="*/ 314325 h 1478781"/>
              <a:gd name="connsiteX56" fmla="*/ 3874194 w 5194511"/>
              <a:gd name="connsiteY56" fmla="*/ 323850 h 1478781"/>
              <a:gd name="connsiteX57" fmla="*/ 4017069 w 5194511"/>
              <a:gd name="connsiteY57" fmla="*/ 342900 h 1478781"/>
              <a:gd name="connsiteX58" fmla="*/ 4074219 w 5194511"/>
              <a:gd name="connsiteY58" fmla="*/ 361950 h 1478781"/>
              <a:gd name="connsiteX59" fmla="*/ 4102794 w 5194511"/>
              <a:gd name="connsiteY59" fmla="*/ 371475 h 1478781"/>
              <a:gd name="connsiteX60" fmla="*/ 4159944 w 5194511"/>
              <a:gd name="connsiteY60" fmla="*/ 419100 h 1478781"/>
              <a:gd name="connsiteX61" fmla="*/ 4217094 w 5194511"/>
              <a:gd name="connsiteY61" fmla="*/ 457200 h 1478781"/>
              <a:gd name="connsiteX62" fmla="*/ 4245669 w 5194511"/>
              <a:gd name="connsiteY62" fmla="*/ 476250 h 1478781"/>
              <a:gd name="connsiteX63" fmla="*/ 4302819 w 5194511"/>
              <a:gd name="connsiteY63" fmla="*/ 514350 h 1478781"/>
              <a:gd name="connsiteX64" fmla="*/ 4331394 w 5194511"/>
              <a:gd name="connsiteY64" fmla="*/ 533400 h 1478781"/>
              <a:gd name="connsiteX65" fmla="*/ 4359969 w 5194511"/>
              <a:gd name="connsiteY65" fmla="*/ 542925 h 1478781"/>
              <a:gd name="connsiteX66" fmla="*/ 4445694 w 5194511"/>
              <a:gd name="connsiteY66" fmla="*/ 600075 h 1478781"/>
              <a:gd name="connsiteX67" fmla="*/ 4474269 w 5194511"/>
              <a:gd name="connsiteY67" fmla="*/ 628650 h 1478781"/>
              <a:gd name="connsiteX68" fmla="*/ 4502844 w 5194511"/>
              <a:gd name="connsiteY68" fmla="*/ 638175 h 1478781"/>
              <a:gd name="connsiteX69" fmla="*/ 4588569 w 5194511"/>
              <a:gd name="connsiteY69" fmla="*/ 695325 h 1478781"/>
              <a:gd name="connsiteX70" fmla="*/ 4617144 w 5194511"/>
              <a:gd name="connsiteY70" fmla="*/ 714375 h 1478781"/>
              <a:gd name="connsiteX71" fmla="*/ 4645719 w 5194511"/>
              <a:gd name="connsiteY71" fmla="*/ 733425 h 1478781"/>
              <a:gd name="connsiteX72" fmla="*/ 4731444 w 5194511"/>
              <a:gd name="connsiteY72" fmla="*/ 809625 h 1478781"/>
              <a:gd name="connsiteX73" fmla="*/ 4760019 w 5194511"/>
              <a:gd name="connsiteY73" fmla="*/ 819150 h 1478781"/>
              <a:gd name="connsiteX74" fmla="*/ 4817169 w 5194511"/>
              <a:gd name="connsiteY74" fmla="*/ 857250 h 1478781"/>
              <a:gd name="connsiteX75" fmla="*/ 4883844 w 5194511"/>
              <a:gd name="connsiteY75" fmla="*/ 876300 h 1478781"/>
              <a:gd name="connsiteX76" fmla="*/ 4912419 w 5194511"/>
              <a:gd name="connsiteY76" fmla="*/ 885825 h 1478781"/>
              <a:gd name="connsiteX77" fmla="*/ 4979094 w 5194511"/>
              <a:gd name="connsiteY77" fmla="*/ 904875 h 1478781"/>
              <a:gd name="connsiteX78" fmla="*/ 5007669 w 5194511"/>
              <a:gd name="connsiteY78" fmla="*/ 923925 h 1478781"/>
              <a:gd name="connsiteX79" fmla="*/ 5036244 w 5194511"/>
              <a:gd name="connsiteY79" fmla="*/ 933450 h 1478781"/>
              <a:gd name="connsiteX80" fmla="*/ 5093394 w 5194511"/>
              <a:gd name="connsiteY80" fmla="*/ 971550 h 1478781"/>
              <a:gd name="connsiteX81" fmla="*/ 5194511 w 5194511"/>
              <a:gd name="connsiteY81" fmla="*/ 1082734 h 1478781"/>
              <a:gd name="connsiteX82" fmla="*/ 4762463 w 5194511"/>
              <a:gd name="connsiteY82" fmla="*/ 1478781 h 1478781"/>
              <a:gd name="connsiteX83" fmla="*/ 513991 w 5194511"/>
              <a:gd name="connsiteY83" fmla="*/ 1478781 h 1478781"/>
              <a:gd name="connsiteX0" fmla="*/ 445950 w 5126470"/>
              <a:gd name="connsiteY0" fmla="*/ 1478781 h 1478781"/>
              <a:gd name="connsiteX1" fmla="*/ 0 w 5126470"/>
              <a:gd name="connsiteY1" fmla="*/ 1082734 h 1478781"/>
              <a:gd name="connsiteX2" fmla="*/ 85911 w 5126470"/>
              <a:gd name="connsiteY2" fmla="*/ 938721 h 1478781"/>
              <a:gd name="connsiteX3" fmla="*/ 121914 w 5126470"/>
              <a:gd name="connsiteY3" fmla="*/ 827135 h 1478781"/>
              <a:gd name="connsiteX4" fmla="*/ 193922 w 5126470"/>
              <a:gd name="connsiteY4" fmla="*/ 722697 h 1478781"/>
              <a:gd name="connsiteX5" fmla="*/ 234278 w 5126470"/>
              <a:gd name="connsiteY5" fmla="*/ 647700 h 1478781"/>
              <a:gd name="connsiteX6" fmla="*/ 262853 w 5126470"/>
              <a:gd name="connsiteY6" fmla="*/ 638175 h 1478781"/>
              <a:gd name="connsiteX7" fmla="*/ 320003 w 5126470"/>
              <a:gd name="connsiteY7" fmla="*/ 600075 h 1478781"/>
              <a:gd name="connsiteX8" fmla="*/ 377153 w 5126470"/>
              <a:gd name="connsiteY8" fmla="*/ 571500 h 1478781"/>
              <a:gd name="connsiteX9" fmla="*/ 405728 w 5126470"/>
              <a:gd name="connsiteY9" fmla="*/ 561975 h 1478781"/>
              <a:gd name="connsiteX10" fmla="*/ 462878 w 5126470"/>
              <a:gd name="connsiteY10" fmla="*/ 523875 h 1478781"/>
              <a:gd name="connsiteX11" fmla="*/ 491453 w 5126470"/>
              <a:gd name="connsiteY11" fmla="*/ 504825 h 1478781"/>
              <a:gd name="connsiteX12" fmla="*/ 520028 w 5126470"/>
              <a:gd name="connsiteY12" fmla="*/ 495300 h 1478781"/>
              <a:gd name="connsiteX13" fmla="*/ 548603 w 5126470"/>
              <a:gd name="connsiteY13" fmla="*/ 476250 h 1478781"/>
              <a:gd name="connsiteX14" fmla="*/ 605753 w 5126470"/>
              <a:gd name="connsiteY14" fmla="*/ 457200 h 1478781"/>
              <a:gd name="connsiteX15" fmla="*/ 710528 w 5126470"/>
              <a:gd name="connsiteY15" fmla="*/ 428625 h 1478781"/>
              <a:gd name="connsiteX16" fmla="*/ 891503 w 5126470"/>
              <a:gd name="connsiteY16" fmla="*/ 409575 h 1478781"/>
              <a:gd name="connsiteX17" fmla="*/ 986753 w 5126470"/>
              <a:gd name="connsiteY17" fmla="*/ 381000 h 1478781"/>
              <a:gd name="connsiteX18" fmla="*/ 1015328 w 5126470"/>
              <a:gd name="connsiteY18" fmla="*/ 361950 h 1478781"/>
              <a:gd name="connsiteX19" fmla="*/ 1072478 w 5126470"/>
              <a:gd name="connsiteY19" fmla="*/ 342900 h 1478781"/>
              <a:gd name="connsiteX20" fmla="*/ 1158203 w 5126470"/>
              <a:gd name="connsiteY20" fmla="*/ 304800 h 1478781"/>
              <a:gd name="connsiteX21" fmla="*/ 1243928 w 5126470"/>
              <a:gd name="connsiteY21" fmla="*/ 285750 h 1478781"/>
              <a:gd name="connsiteX22" fmla="*/ 1282028 w 5126470"/>
              <a:gd name="connsiteY22" fmla="*/ 276225 h 1478781"/>
              <a:gd name="connsiteX23" fmla="*/ 1472528 w 5126470"/>
              <a:gd name="connsiteY23" fmla="*/ 266700 h 1478781"/>
              <a:gd name="connsiteX24" fmla="*/ 1520153 w 5126470"/>
              <a:gd name="connsiteY24" fmla="*/ 257175 h 1478781"/>
              <a:gd name="connsiteX25" fmla="*/ 1548728 w 5126470"/>
              <a:gd name="connsiteY25" fmla="*/ 247650 h 1478781"/>
              <a:gd name="connsiteX26" fmla="*/ 1605878 w 5126470"/>
              <a:gd name="connsiteY26" fmla="*/ 238125 h 1478781"/>
              <a:gd name="connsiteX27" fmla="*/ 1720178 w 5126470"/>
              <a:gd name="connsiteY27" fmla="*/ 247650 h 1478781"/>
              <a:gd name="connsiteX28" fmla="*/ 1929728 w 5126470"/>
              <a:gd name="connsiteY28" fmla="*/ 228600 h 1478781"/>
              <a:gd name="connsiteX29" fmla="*/ 2015453 w 5126470"/>
              <a:gd name="connsiteY29" fmla="*/ 200025 h 1478781"/>
              <a:gd name="connsiteX30" fmla="*/ 2044028 w 5126470"/>
              <a:gd name="connsiteY30" fmla="*/ 190500 h 1478781"/>
              <a:gd name="connsiteX31" fmla="*/ 2072603 w 5126470"/>
              <a:gd name="connsiteY31" fmla="*/ 171450 h 1478781"/>
              <a:gd name="connsiteX32" fmla="*/ 2129753 w 5126470"/>
              <a:gd name="connsiteY32" fmla="*/ 152400 h 1478781"/>
              <a:gd name="connsiteX33" fmla="*/ 2215478 w 5126470"/>
              <a:gd name="connsiteY33" fmla="*/ 114300 h 1478781"/>
              <a:gd name="connsiteX34" fmla="*/ 2558378 w 5126470"/>
              <a:gd name="connsiteY34" fmla="*/ 95250 h 1478781"/>
              <a:gd name="connsiteX35" fmla="*/ 2644103 w 5126470"/>
              <a:gd name="connsiteY35" fmla="*/ 66675 h 1478781"/>
              <a:gd name="connsiteX36" fmla="*/ 2672678 w 5126470"/>
              <a:gd name="connsiteY36" fmla="*/ 57150 h 1478781"/>
              <a:gd name="connsiteX37" fmla="*/ 2701253 w 5126470"/>
              <a:gd name="connsiteY37" fmla="*/ 38100 h 1478781"/>
              <a:gd name="connsiteX38" fmla="*/ 2758403 w 5126470"/>
              <a:gd name="connsiteY38" fmla="*/ 19050 h 1478781"/>
              <a:gd name="connsiteX39" fmla="*/ 2825078 w 5126470"/>
              <a:gd name="connsiteY39" fmla="*/ 0 h 1478781"/>
              <a:gd name="connsiteX40" fmla="*/ 3044153 w 5126470"/>
              <a:gd name="connsiteY40" fmla="*/ 9525 h 1478781"/>
              <a:gd name="connsiteX41" fmla="*/ 3101303 w 5126470"/>
              <a:gd name="connsiteY41" fmla="*/ 28575 h 1478781"/>
              <a:gd name="connsiteX42" fmla="*/ 3139403 w 5126470"/>
              <a:gd name="connsiteY42" fmla="*/ 38100 h 1478781"/>
              <a:gd name="connsiteX43" fmla="*/ 3196553 w 5126470"/>
              <a:gd name="connsiteY43" fmla="*/ 57150 h 1478781"/>
              <a:gd name="connsiteX44" fmla="*/ 3253703 w 5126470"/>
              <a:gd name="connsiteY44" fmla="*/ 76200 h 1478781"/>
              <a:gd name="connsiteX45" fmla="*/ 3282278 w 5126470"/>
              <a:gd name="connsiteY45" fmla="*/ 85725 h 1478781"/>
              <a:gd name="connsiteX46" fmla="*/ 3310853 w 5126470"/>
              <a:gd name="connsiteY46" fmla="*/ 95250 h 1478781"/>
              <a:gd name="connsiteX47" fmla="*/ 3425153 w 5126470"/>
              <a:gd name="connsiteY47" fmla="*/ 104775 h 1478781"/>
              <a:gd name="connsiteX48" fmla="*/ 3482303 w 5126470"/>
              <a:gd name="connsiteY48" fmla="*/ 133350 h 1478781"/>
              <a:gd name="connsiteX49" fmla="*/ 3510878 w 5126470"/>
              <a:gd name="connsiteY49" fmla="*/ 161925 h 1478781"/>
              <a:gd name="connsiteX50" fmla="*/ 3568028 w 5126470"/>
              <a:gd name="connsiteY50" fmla="*/ 200025 h 1478781"/>
              <a:gd name="connsiteX51" fmla="*/ 3596603 w 5126470"/>
              <a:gd name="connsiteY51" fmla="*/ 219075 h 1478781"/>
              <a:gd name="connsiteX52" fmla="*/ 3625178 w 5126470"/>
              <a:gd name="connsiteY52" fmla="*/ 247650 h 1478781"/>
              <a:gd name="connsiteX53" fmla="*/ 3682328 w 5126470"/>
              <a:gd name="connsiteY53" fmla="*/ 266700 h 1478781"/>
              <a:gd name="connsiteX54" fmla="*/ 3739478 w 5126470"/>
              <a:gd name="connsiteY54" fmla="*/ 295275 h 1478781"/>
              <a:gd name="connsiteX55" fmla="*/ 3768053 w 5126470"/>
              <a:gd name="connsiteY55" fmla="*/ 314325 h 1478781"/>
              <a:gd name="connsiteX56" fmla="*/ 3806153 w 5126470"/>
              <a:gd name="connsiteY56" fmla="*/ 323850 h 1478781"/>
              <a:gd name="connsiteX57" fmla="*/ 3949028 w 5126470"/>
              <a:gd name="connsiteY57" fmla="*/ 342900 h 1478781"/>
              <a:gd name="connsiteX58" fmla="*/ 4006178 w 5126470"/>
              <a:gd name="connsiteY58" fmla="*/ 361950 h 1478781"/>
              <a:gd name="connsiteX59" fmla="*/ 4034753 w 5126470"/>
              <a:gd name="connsiteY59" fmla="*/ 371475 h 1478781"/>
              <a:gd name="connsiteX60" fmla="*/ 4091903 w 5126470"/>
              <a:gd name="connsiteY60" fmla="*/ 419100 h 1478781"/>
              <a:gd name="connsiteX61" fmla="*/ 4149053 w 5126470"/>
              <a:gd name="connsiteY61" fmla="*/ 457200 h 1478781"/>
              <a:gd name="connsiteX62" fmla="*/ 4177628 w 5126470"/>
              <a:gd name="connsiteY62" fmla="*/ 476250 h 1478781"/>
              <a:gd name="connsiteX63" fmla="*/ 4234778 w 5126470"/>
              <a:gd name="connsiteY63" fmla="*/ 514350 h 1478781"/>
              <a:gd name="connsiteX64" fmla="*/ 4263353 w 5126470"/>
              <a:gd name="connsiteY64" fmla="*/ 533400 h 1478781"/>
              <a:gd name="connsiteX65" fmla="*/ 4291928 w 5126470"/>
              <a:gd name="connsiteY65" fmla="*/ 542925 h 1478781"/>
              <a:gd name="connsiteX66" fmla="*/ 4377653 w 5126470"/>
              <a:gd name="connsiteY66" fmla="*/ 600075 h 1478781"/>
              <a:gd name="connsiteX67" fmla="*/ 4406228 w 5126470"/>
              <a:gd name="connsiteY67" fmla="*/ 628650 h 1478781"/>
              <a:gd name="connsiteX68" fmla="*/ 4434803 w 5126470"/>
              <a:gd name="connsiteY68" fmla="*/ 638175 h 1478781"/>
              <a:gd name="connsiteX69" fmla="*/ 4520528 w 5126470"/>
              <a:gd name="connsiteY69" fmla="*/ 695325 h 1478781"/>
              <a:gd name="connsiteX70" fmla="*/ 4549103 w 5126470"/>
              <a:gd name="connsiteY70" fmla="*/ 714375 h 1478781"/>
              <a:gd name="connsiteX71" fmla="*/ 4577678 w 5126470"/>
              <a:gd name="connsiteY71" fmla="*/ 733425 h 1478781"/>
              <a:gd name="connsiteX72" fmla="*/ 4663403 w 5126470"/>
              <a:gd name="connsiteY72" fmla="*/ 809625 h 1478781"/>
              <a:gd name="connsiteX73" fmla="*/ 4691978 w 5126470"/>
              <a:gd name="connsiteY73" fmla="*/ 819150 h 1478781"/>
              <a:gd name="connsiteX74" fmla="*/ 4749128 w 5126470"/>
              <a:gd name="connsiteY74" fmla="*/ 857250 h 1478781"/>
              <a:gd name="connsiteX75" fmla="*/ 4815803 w 5126470"/>
              <a:gd name="connsiteY75" fmla="*/ 876300 h 1478781"/>
              <a:gd name="connsiteX76" fmla="*/ 4844378 w 5126470"/>
              <a:gd name="connsiteY76" fmla="*/ 885825 h 1478781"/>
              <a:gd name="connsiteX77" fmla="*/ 4911053 w 5126470"/>
              <a:gd name="connsiteY77" fmla="*/ 904875 h 1478781"/>
              <a:gd name="connsiteX78" fmla="*/ 4939628 w 5126470"/>
              <a:gd name="connsiteY78" fmla="*/ 923925 h 1478781"/>
              <a:gd name="connsiteX79" fmla="*/ 4968203 w 5126470"/>
              <a:gd name="connsiteY79" fmla="*/ 933450 h 1478781"/>
              <a:gd name="connsiteX80" fmla="*/ 5025353 w 5126470"/>
              <a:gd name="connsiteY80" fmla="*/ 971550 h 1478781"/>
              <a:gd name="connsiteX81" fmla="*/ 5126470 w 5126470"/>
              <a:gd name="connsiteY81" fmla="*/ 1082734 h 1478781"/>
              <a:gd name="connsiteX82" fmla="*/ 4694422 w 5126470"/>
              <a:gd name="connsiteY82" fmla="*/ 1478781 h 1478781"/>
              <a:gd name="connsiteX83" fmla="*/ 445950 w 5126470"/>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025353 w 5234482"/>
              <a:gd name="connsiteY80" fmla="*/ 97155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4968203 w 5234482"/>
              <a:gd name="connsiteY79" fmla="*/ 933450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03372 w 5234482"/>
              <a:gd name="connsiteY79" fmla="*/ 992065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26470 w 5234482"/>
              <a:gd name="connsiteY80" fmla="*/ 1082734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39628 w 5234482"/>
              <a:gd name="connsiteY78" fmla="*/ 923925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44402 w 5234482"/>
              <a:gd name="connsiteY79" fmla="*/ 1038957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3710 w 5234482"/>
              <a:gd name="connsiteY79" fmla="*/ 1079988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67501 w 5234482"/>
              <a:gd name="connsiteY80" fmla="*/ 1182380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45950 w 5234482"/>
              <a:gd name="connsiteY0" fmla="*/ 1478781 h 1478781"/>
              <a:gd name="connsiteX1" fmla="*/ 0 w 5234482"/>
              <a:gd name="connsiteY1" fmla="*/ 1082734 h 1478781"/>
              <a:gd name="connsiteX2" fmla="*/ 85911 w 5234482"/>
              <a:gd name="connsiteY2" fmla="*/ 938721 h 1478781"/>
              <a:gd name="connsiteX3" fmla="*/ 121914 w 5234482"/>
              <a:gd name="connsiteY3" fmla="*/ 827135 h 1478781"/>
              <a:gd name="connsiteX4" fmla="*/ 193922 w 5234482"/>
              <a:gd name="connsiteY4" fmla="*/ 722697 h 1478781"/>
              <a:gd name="connsiteX5" fmla="*/ 234278 w 5234482"/>
              <a:gd name="connsiteY5" fmla="*/ 647700 h 1478781"/>
              <a:gd name="connsiteX6" fmla="*/ 262853 w 5234482"/>
              <a:gd name="connsiteY6" fmla="*/ 638175 h 1478781"/>
              <a:gd name="connsiteX7" fmla="*/ 320003 w 5234482"/>
              <a:gd name="connsiteY7" fmla="*/ 600075 h 1478781"/>
              <a:gd name="connsiteX8" fmla="*/ 377153 w 5234482"/>
              <a:gd name="connsiteY8" fmla="*/ 571500 h 1478781"/>
              <a:gd name="connsiteX9" fmla="*/ 405728 w 5234482"/>
              <a:gd name="connsiteY9" fmla="*/ 561975 h 1478781"/>
              <a:gd name="connsiteX10" fmla="*/ 462878 w 5234482"/>
              <a:gd name="connsiteY10" fmla="*/ 523875 h 1478781"/>
              <a:gd name="connsiteX11" fmla="*/ 491453 w 5234482"/>
              <a:gd name="connsiteY11" fmla="*/ 504825 h 1478781"/>
              <a:gd name="connsiteX12" fmla="*/ 520028 w 5234482"/>
              <a:gd name="connsiteY12" fmla="*/ 495300 h 1478781"/>
              <a:gd name="connsiteX13" fmla="*/ 548603 w 5234482"/>
              <a:gd name="connsiteY13" fmla="*/ 476250 h 1478781"/>
              <a:gd name="connsiteX14" fmla="*/ 605753 w 5234482"/>
              <a:gd name="connsiteY14" fmla="*/ 457200 h 1478781"/>
              <a:gd name="connsiteX15" fmla="*/ 710528 w 5234482"/>
              <a:gd name="connsiteY15" fmla="*/ 428625 h 1478781"/>
              <a:gd name="connsiteX16" fmla="*/ 891503 w 5234482"/>
              <a:gd name="connsiteY16" fmla="*/ 409575 h 1478781"/>
              <a:gd name="connsiteX17" fmla="*/ 986753 w 5234482"/>
              <a:gd name="connsiteY17" fmla="*/ 381000 h 1478781"/>
              <a:gd name="connsiteX18" fmla="*/ 1015328 w 5234482"/>
              <a:gd name="connsiteY18" fmla="*/ 361950 h 1478781"/>
              <a:gd name="connsiteX19" fmla="*/ 1072478 w 5234482"/>
              <a:gd name="connsiteY19" fmla="*/ 342900 h 1478781"/>
              <a:gd name="connsiteX20" fmla="*/ 1158203 w 5234482"/>
              <a:gd name="connsiteY20" fmla="*/ 304800 h 1478781"/>
              <a:gd name="connsiteX21" fmla="*/ 1243928 w 5234482"/>
              <a:gd name="connsiteY21" fmla="*/ 285750 h 1478781"/>
              <a:gd name="connsiteX22" fmla="*/ 1282028 w 5234482"/>
              <a:gd name="connsiteY22" fmla="*/ 276225 h 1478781"/>
              <a:gd name="connsiteX23" fmla="*/ 1472528 w 5234482"/>
              <a:gd name="connsiteY23" fmla="*/ 266700 h 1478781"/>
              <a:gd name="connsiteX24" fmla="*/ 1520153 w 5234482"/>
              <a:gd name="connsiteY24" fmla="*/ 257175 h 1478781"/>
              <a:gd name="connsiteX25" fmla="*/ 1548728 w 5234482"/>
              <a:gd name="connsiteY25" fmla="*/ 247650 h 1478781"/>
              <a:gd name="connsiteX26" fmla="*/ 1605878 w 5234482"/>
              <a:gd name="connsiteY26" fmla="*/ 238125 h 1478781"/>
              <a:gd name="connsiteX27" fmla="*/ 1720178 w 5234482"/>
              <a:gd name="connsiteY27" fmla="*/ 247650 h 1478781"/>
              <a:gd name="connsiteX28" fmla="*/ 1929728 w 5234482"/>
              <a:gd name="connsiteY28" fmla="*/ 228600 h 1478781"/>
              <a:gd name="connsiteX29" fmla="*/ 2015453 w 5234482"/>
              <a:gd name="connsiteY29" fmla="*/ 200025 h 1478781"/>
              <a:gd name="connsiteX30" fmla="*/ 2044028 w 5234482"/>
              <a:gd name="connsiteY30" fmla="*/ 190500 h 1478781"/>
              <a:gd name="connsiteX31" fmla="*/ 2072603 w 5234482"/>
              <a:gd name="connsiteY31" fmla="*/ 171450 h 1478781"/>
              <a:gd name="connsiteX32" fmla="*/ 2129753 w 5234482"/>
              <a:gd name="connsiteY32" fmla="*/ 152400 h 1478781"/>
              <a:gd name="connsiteX33" fmla="*/ 2215478 w 5234482"/>
              <a:gd name="connsiteY33" fmla="*/ 114300 h 1478781"/>
              <a:gd name="connsiteX34" fmla="*/ 2558378 w 5234482"/>
              <a:gd name="connsiteY34" fmla="*/ 95250 h 1478781"/>
              <a:gd name="connsiteX35" fmla="*/ 2644103 w 5234482"/>
              <a:gd name="connsiteY35" fmla="*/ 66675 h 1478781"/>
              <a:gd name="connsiteX36" fmla="*/ 2672678 w 5234482"/>
              <a:gd name="connsiteY36" fmla="*/ 57150 h 1478781"/>
              <a:gd name="connsiteX37" fmla="*/ 2701253 w 5234482"/>
              <a:gd name="connsiteY37" fmla="*/ 38100 h 1478781"/>
              <a:gd name="connsiteX38" fmla="*/ 2758403 w 5234482"/>
              <a:gd name="connsiteY38" fmla="*/ 19050 h 1478781"/>
              <a:gd name="connsiteX39" fmla="*/ 2825078 w 5234482"/>
              <a:gd name="connsiteY39" fmla="*/ 0 h 1478781"/>
              <a:gd name="connsiteX40" fmla="*/ 3044153 w 5234482"/>
              <a:gd name="connsiteY40" fmla="*/ 9525 h 1478781"/>
              <a:gd name="connsiteX41" fmla="*/ 3101303 w 5234482"/>
              <a:gd name="connsiteY41" fmla="*/ 28575 h 1478781"/>
              <a:gd name="connsiteX42" fmla="*/ 3139403 w 5234482"/>
              <a:gd name="connsiteY42" fmla="*/ 38100 h 1478781"/>
              <a:gd name="connsiteX43" fmla="*/ 3196553 w 5234482"/>
              <a:gd name="connsiteY43" fmla="*/ 57150 h 1478781"/>
              <a:gd name="connsiteX44" fmla="*/ 3253703 w 5234482"/>
              <a:gd name="connsiteY44" fmla="*/ 76200 h 1478781"/>
              <a:gd name="connsiteX45" fmla="*/ 3282278 w 5234482"/>
              <a:gd name="connsiteY45" fmla="*/ 85725 h 1478781"/>
              <a:gd name="connsiteX46" fmla="*/ 3310853 w 5234482"/>
              <a:gd name="connsiteY46" fmla="*/ 95250 h 1478781"/>
              <a:gd name="connsiteX47" fmla="*/ 3425153 w 5234482"/>
              <a:gd name="connsiteY47" fmla="*/ 104775 h 1478781"/>
              <a:gd name="connsiteX48" fmla="*/ 3482303 w 5234482"/>
              <a:gd name="connsiteY48" fmla="*/ 133350 h 1478781"/>
              <a:gd name="connsiteX49" fmla="*/ 3510878 w 5234482"/>
              <a:gd name="connsiteY49" fmla="*/ 161925 h 1478781"/>
              <a:gd name="connsiteX50" fmla="*/ 3568028 w 5234482"/>
              <a:gd name="connsiteY50" fmla="*/ 200025 h 1478781"/>
              <a:gd name="connsiteX51" fmla="*/ 3596603 w 5234482"/>
              <a:gd name="connsiteY51" fmla="*/ 219075 h 1478781"/>
              <a:gd name="connsiteX52" fmla="*/ 3625178 w 5234482"/>
              <a:gd name="connsiteY52" fmla="*/ 247650 h 1478781"/>
              <a:gd name="connsiteX53" fmla="*/ 3682328 w 5234482"/>
              <a:gd name="connsiteY53" fmla="*/ 266700 h 1478781"/>
              <a:gd name="connsiteX54" fmla="*/ 3739478 w 5234482"/>
              <a:gd name="connsiteY54" fmla="*/ 295275 h 1478781"/>
              <a:gd name="connsiteX55" fmla="*/ 3768053 w 5234482"/>
              <a:gd name="connsiteY55" fmla="*/ 314325 h 1478781"/>
              <a:gd name="connsiteX56" fmla="*/ 3806153 w 5234482"/>
              <a:gd name="connsiteY56" fmla="*/ 323850 h 1478781"/>
              <a:gd name="connsiteX57" fmla="*/ 3949028 w 5234482"/>
              <a:gd name="connsiteY57" fmla="*/ 342900 h 1478781"/>
              <a:gd name="connsiteX58" fmla="*/ 4006178 w 5234482"/>
              <a:gd name="connsiteY58" fmla="*/ 361950 h 1478781"/>
              <a:gd name="connsiteX59" fmla="*/ 4034753 w 5234482"/>
              <a:gd name="connsiteY59" fmla="*/ 371475 h 1478781"/>
              <a:gd name="connsiteX60" fmla="*/ 4091903 w 5234482"/>
              <a:gd name="connsiteY60" fmla="*/ 419100 h 1478781"/>
              <a:gd name="connsiteX61" fmla="*/ 4149053 w 5234482"/>
              <a:gd name="connsiteY61" fmla="*/ 457200 h 1478781"/>
              <a:gd name="connsiteX62" fmla="*/ 4177628 w 5234482"/>
              <a:gd name="connsiteY62" fmla="*/ 476250 h 1478781"/>
              <a:gd name="connsiteX63" fmla="*/ 4234778 w 5234482"/>
              <a:gd name="connsiteY63" fmla="*/ 514350 h 1478781"/>
              <a:gd name="connsiteX64" fmla="*/ 4263353 w 5234482"/>
              <a:gd name="connsiteY64" fmla="*/ 533400 h 1478781"/>
              <a:gd name="connsiteX65" fmla="*/ 4291928 w 5234482"/>
              <a:gd name="connsiteY65" fmla="*/ 542925 h 1478781"/>
              <a:gd name="connsiteX66" fmla="*/ 4377653 w 5234482"/>
              <a:gd name="connsiteY66" fmla="*/ 600075 h 1478781"/>
              <a:gd name="connsiteX67" fmla="*/ 4406228 w 5234482"/>
              <a:gd name="connsiteY67" fmla="*/ 628650 h 1478781"/>
              <a:gd name="connsiteX68" fmla="*/ 4434803 w 5234482"/>
              <a:gd name="connsiteY68" fmla="*/ 638175 h 1478781"/>
              <a:gd name="connsiteX69" fmla="*/ 4520528 w 5234482"/>
              <a:gd name="connsiteY69" fmla="*/ 695325 h 1478781"/>
              <a:gd name="connsiteX70" fmla="*/ 4549103 w 5234482"/>
              <a:gd name="connsiteY70" fmla="*/ 714375 h 1478781"/>
              <a:gd name="connsiteX71" fmla="*/ 4577678 w 5234482"/>
              <a:gd name="connsiteY71" fmla="*/ 733425 h 1478781"/>
              <a:gd name="connsiteX72" fmla="*/ 4663403 w 5234482"/>
              <a:gd name="connsiteY72" fmla="*/ 809625 h 1478781"/>
              <a:gd name="connsiteX73" fmla="*/ 4691978 w 5234482"/>
              <a:gd name="connsiteY73" fmla="*/ 819150 h 1478781"/>
              <a:gd name="connsiteX74" fmla="*/ 4749128 w 5234482"/>
              <a:gd name="connsiteY74" fmla="*/ 857250 h 1478781"/>
              <a:gd name="connsiteX75" fmla="*/ 4815803 w 5234482"/>
              <a:gd name="connsiteY75" fmla="*/ 876300 h 1478781"/>
              <a:gd name="connsiteX76" fmla="*/ 4844378 w 5234482"/>
              <a:gd name="connsiteY76" fmla="*/ 885825 h 1478781"/>
              <a:gd name="connsiteX77" fmla="*/ 4911053 w 5234482"/>
              <a:gd name="connsiteY77" fmla="*/ 904875 h 1478781"/>
              <a:gd name="connsiteX78" fmla="*/ 4968936 w 5234482"/>
              <a:gd name="connsiteY78" fmla="*/ 976679 h 1478781"/>
              <a:gd name="connsiteX79" fmla="*/ 5079571 w 5234482"/>
              <a:gd name="connsiteY79" fmla="*/ 1044819 h 1478781"/>
              <a:gd name="connsiteX80" fmla="*/ 5196809 w 5234482"/>
              <a:gd name="connsiteY80" fmla="*/ 1153072 h 1478781"/>
              <a:gd name="connsiteX81" fmla="*/ 5234482 w 5234482"/>
              <a:gd name="connsiteY81" fmla="*/ 1262757 h 1478781"/>
              <a:gd name="connsiteX82" fmla="*/ 4694422 w 5234482"/>
              <a:gd name="connsiteY82" fmla="*/ 1478781 h 1478781"/>
              <a:gd name="connsiteX83" fmla="*/ 445950 w 5234482"/>
              <a:gd name="connsiteY83" fmla="*/ 1478781 h 1478781"/>
              <a:gd name="connsiteX0" fmla="*/ 492842 w 5281374"/>
              <a:gd name="connsiteY0" fmla="*/ 1478781 h 1478781"/>
              <a:gd name="connsiteX1" fmla="*/ 0 w 5281374"/>
              <a:gd name="connsiteY1" fmla="*/ 1088595 h 1478781"/>
              <a:gd name="connsiteX2" fmla="*/ 132803 w 5281374"/>
              <a:gd name="connsiteY2" fmla="*/ 938721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492842 w 5281374"/>
              <a:gd name="connsiteY0" fmla="*/ 1478781 h 1478781"/>
              <a:gd name="connsiteX1" fmla="*/ 0 w 5281374"/>
              <a:gd name="connsiteY1" fmla="*/ 1088595 h 1478781"/>
              <a:gd name="connsiteX2" fmla="*/ 103495 w 5281374"/>
              <a:gd name="connsiteY2" fmla="*/ 926998 h 1478781"/>
              <a:gd name="connsiteX3" fmla="*/ 168806 w 5281374"/>
              <a:gd name="connsiteY3" fmla="*/ 827135 h 1478781"/>
              <a:gd name="connsiteX4" fmla="*/ 240814 w 5281374"/>
              <a:gd name="connsiteY4" fmla="*/ 722697 h 1478781"/>
              <a:gd name="connsiteX5" fmla="*/ 281170 w 5281374"/>
              <a:gd name="connsiteY5" fmla="*/ 647700 h 1478781"/>
              <a:gd name="connsiteX6" fmla="*/ 309745 w 5281374"/>
              <a:gd name="connsiteY6" fmla="*/ 638175 h 1478781"/>
              <a:gd name="connsiteX7" fmla="*/ 366895 w 5281374"/>
              <a:gd name="connsiteY7" fmla="*/ 600075 h 1478781"/>
              <a:gd name="connsiteX8" fmla="*/ 424045 w 5281374"/>
              <a:gd name="connsiteY8" fmla="*/ 571500 h 1478781"/>
              <a:gd name="connsiteX9" fmla="*/ 452620 w 5281374"/>
              <a:gd name="connsiteY9" fmla="*/ 561975 h 1478781"/>
              <a:gd name="connsiteX10" fmla="*/ 509770 w 5281374"/>
              <a:gd name="connsiteY10" fmla="*/ 523875 h 1478781"/>
              <a:gd name="connsiteX11" fmla="*/ 538345 w 5281374"/>
              <a:gd name="connsiteY11" fmla="*/ 504825 h 1478781"/>
              <a:gd name="connsiteX12" fmla="*/ 566920 w 5281374"/>
              <a:gd name="connsiteY12" fmla="*/ 495300 h 1478781"/>
              <a:gd name="connsiteX13" fmla="*/ 595495 w 5281374"/>
              <a:gd name="connsiteY13" fmla="*/ 476250 h 1478781"/>
              <a:gd name="connsiteX14" fmla="*/ 652645 w 5281374"/>
              <a:gd name="connsiteY14" fmla="*/ 457200 h 1478781"/>
              <a:gd name="connsiteX15" fmla="*/ 757420 w 5281374"/>
              <a:gd name="connsiteY15" fmla="*/ 428625 h 1478781"/>
              <a:gd name="connsiteX16" fmla="*/ 938395 w 5281374"/>
              <a:gd name="connsiteY16" fmla="*/ 409575 h 1478781"/>
              <a:gd name="connsiteX17" fmla="*/ 1033645 w 5281374"/>
              <a:gd name="connsiteY17" fmla="*/ 381000 h 1478781"/>
              <a:gd name="connsiteX18" fmla="*/ 1062220 w 5281374"/>
              <a:gd name="connsiteY18" fmla="*/ 361950 h 1478781"/>
              <a:gd name="connsiteX19" fmla="*/ 1119370 w 5281374"/>
              <a:gd name="connsiteY19" fmla="*/ 342900 h 1478781"/>
              <a:gd name="connsiteX20" fmla="*/ 1205095 w 5281374"/>
              <a:gd name="connsiteY20" fmla="*/ 304800 h 1478781"/>
              <a:gd name="connsiteX21" fmla="*/ 1290820 w 5281374"/>
              <a:gd name="connsiteY21" fmla="*/ 285750 h 1478781"/>
              <a:gd name="connsiteX22" fmla="*/ 1328920 w 5281374"/>
              <a:gd name="connsiteY22" fmla="*/ 276225 h 1478781"/>
              <a:gd name="connsiteX23" fmla="*/ 1519420 w 5281374"/>
              <a:gd name="connsiteY23" fmla="*/ 266700 h 1478781"/>
              <a:gd name="connsiteX24" fmla="*/ 1567045 w 5281374"/>
              <a:gd name="connsiteY24" fmla="*/ 257175 h 1478781"/>
              <a:gd name="connsiteX25" fmla="*/ 1595620 w 5281374"/>
              <a:gd name="connsiteY25" fmla="*/ 247650 h 1478781"/>
              <a:gd name="connsiteX26" fmla="*/ 1652770 w 5281374"/>
              <a:gd name="connsiteY26" fmla="*/ 238125 h 1478781"/>
              <a:gd name="connsiteX27" fmla="*/ 1767070 w 5281374"/>
              <a:gd name="connsiteY27" fmla="*/ 247650 h 1478781"/>
              <a:gd name="connsiteX28" fmla="*/ 1976620 w 5281374"/>
              <a:gd name="connsiteY28" fmla="*/ 228600 h 1478781"/>
              <a:gd name="connsiteX29" fmla="*/ 2062345 w 5281374"/>
              <a:gd name="connsiteY29" fmla="*/ 200025 h 1478781"/>
              <a:gd name="connsiteX30" fmla="*/ 2090920 w 5281374"/>
              <a:gd name="connsiteY30" fmla="*/ 190500 h 1478781"/>
              <a:gd name="connsiteX31" fmla="*/ 2119495 w 5281374"/>
              <a:gd name="connsiteY31" fmla="*/ 171450 h 1478781"/>
              <a:gd name="connsiteX32" fmla="*/ 2176645 w 5281374"/>
              <a:gd name="connsiteY32" fmla="*/ 152400 h 1478781"/>
              <a:gd name="connsiteX33" fmla="*/ 2262370 w 5281374"/>
              <a:gd name="connsiteY33" fmla="*/ 114300 h 1478781"/>
              <a:gd name="connsiteX34" fmla="*/ 2605270 w 5281374"/>
              <a:gd name="connsiteY34" fmla="*/ 95250 h 1478781"/>
              <a:gd name="connsiteX35" fmla="*/ 2690995 w 5281374"/>
              <a:gd name="connsiteY35" fmla="*/ 66675 h 1478781"/>
              <a:gd name="connsiteX36" fmla="*/ 2719570 w 5281374"/>
              <a:gd name="connsiteY36" fmla="*/ 57150 h 1478781"/>
              <a:gd name="connsiteX37" fmla="*/ 2748145 w 5281374"/>
              <a:gd name="connsiteY37" fmla="*/ 38100 h 1478781"/>
              <a:gd name="connsiteX38" fmla="*/ 2805295 w 5281374"/>
              <a:gd name="connsiteY38" fmla="*/ 19050 h 1478781"/>
              <a:gd name="connsiteX39" fmla="*/ 2871970 w 5281374"/>
              <a:gd name="connsiteY39" fmla="*/ 0 h 1478781"/>
              <a:gd name="connsiteX40" fmla="*/ 3091045 w 5281374"/>
              <a:gd name="connsiteY40" fmla="*/ 9525 h 1478781"/>
              <a:gd name="connsiteX41" fmla="*/ 3148195 w 5281374"/>
              <a:gd name="connsiteY41" fmla="*/ 28575 h 1478781"/>
              <a:gd name="connsiteX42" fmla="*/ 3186295 w 5281374"/>
              <a:gd name="connsiteY42" fmla="*/ 38100 h 1478781"/>
              <a:gd name="connsiteX43" fmla="*/ 3243445 w 5281374"/>
              <a:gd name="connsiteY43" fmla="*/ 57150 h 1478781"/>
              <a:gd name="connsiteX44" fmla="*/ 3300595 w 5281374"/>
              <a:gd name="connsiteY44" fmla="*/ 76200 h 1478781"/>
              <a:gd name="connsiteX45" fmla="*/ 3329170 w 5281374"/>
              <a:gd name="connsiteY45" fmla="*/ 85725 h 1478781"/>
              <a:gd name="connsiteX46" fmla="*/ 3357745 w 5281374"/>
              <a:gd name="connsiteY46" fmla="*/ 95250 h 1478781"/>
              <a:gd name="connsiteX47" fmla="*/ 3472045 w 5281374"/>
              <a:gd name="connsiteY47" fmla="*/ 104775 h 1478781"/>
              <a:gd name="connsiteX48" fmla="*/ 3529195 w 5281374"/>
              <a:gd name="connsiteY48" fmla="*/ 133350 h 1478781"/>
              <a:gd name="connsiteX49" fmla="*/ 3557770 w 5281374"/>
              <a:gd name="connsiteY49" fmla="*/ 161925 h 1478781"/>
              <a:gd name="connsiteX50" fmla="*/ 3614920 w 5281374"/>
              <a:gd name="connsiteY50" fmla="*/ 200025 h 1478781"/>
              <a:gd name="connsiteX51" fmla="*/ 3643495 w 5281374"/>
              <a:gd name="connsiteY51" fmla="*/ 219075 h 1478781"/>
              <a:gd name="connsiteX52" fmla="*/ 3672070 w 5281374"/>
              <a:gd name="connsiteY52" fmla="*/ 247650 h 1478781"/>
              <a:gd name="connsiteX53" fmla="*/ 3729220 w 5281374"/>
              <a:gd name="connsiteY53" fmla="*/ 266700 h 1478781"/>
              <a:gd name="connsiteX54" fmla="*/ 3786370 w 5281374"/>
              <a:gd name="connsiteY54" fmla="*/ 295275 h 1478781"/>
              <a:gd name="connsiteX55" fmla="*/ 3814945 w 5281374"/>
              <a:gd name="connsiteY55" fmla="*/ 314325 h 1478781"/>
              <a:gd name="connsiteX56" fmla="*/ 3853045 w 5281374"/>
              <a:gd name="connsiteY56" fmla="*/ 323850 h 1478781"/>
              <a:gd name="connsiteX57" fmla="*/ 3995920 w 5281374"/>
              <a:gd name="connsiteY57" fmla="*/ 342900 h 1478781"/>
              <a:gd name="connsiteX58" fmla="*/ 4053070 w 5281374"/>
              <a:gd name="connsiteY58" fmla="*/ 361950 h 1478781"/>
              <a:gd name="connsiteX59" fmla="*/ 4081645 w 5281374"/>
              <a:gd name="connsiteY59" fmla="*/ 371475 h 1478781"/>
              <a:gd name="connsiteX60" fmla="*/ 4138795 w 5281374"/>
              <a:gd name="connsiteY60" fmla="*/ 419100 h 1478781"/>
              <a:gd name="connsiteX61" fmla="*/ 4195945 w 5281374"/>
              <a:gd name="connsiteY61" fmla="*/ 457200 h 1478781"/>
              <a:gd name="connsiteX62" fmla="*/ 4224520 w 5281374"/>
              <a:gd name="connsiteY62" fmla="*/ 476250 h 1478781"/>
              <a:gd name="connsiteX63" fmla="*/ 4281670 w 5281374"/>
              <a:gd name="connsiteY63" fmla="*/ 514350 h 1478781"/>
              <a:gd name="connsiteX64" fmla="*/ 4310245 w 5281374"/>
              <a:gd name="connsiteY64" fmla="*/ 533400 h 1478781"/>
              <a:gd name="connsiteX65" fmla="*/ 4338820 w 5281374"/>
              <a:gd name="connsiteY65" fmla="*/ 542925 h 1478781"/>
              <a:gd name="connsiteX66" fmla="*/ 4424545 w 5281374"/>
              <a:gd name="connsiteY66" fmla="*/ 600075 h 1478781"/>
              <a:gd name="connsiteX67" fmla="*/ 4453120 w 5281374"/>
              <a:gd name="connsiteY67" fmla="*/ 628650 h 1478781"/>
              <a:gd name="connsiteX68" fmla="*/ 4481695 w 5281374"/>
              <a:gd name="connsiteY68" fmla="*/ 638175 h 1478781"/>
              <a:gd name="connsiteX69" fmla="*/ 4567420 w 5281374"/>
              <a:gd name="connsiteY69" fmla="*/ 695325 h 1478781"/>
              <a:gd name="connsiteX70" fmla="*/ 4595995 w 5281374"/>
              <a:gd name="connsiteY70" fmla="*/ 714375 h 1478781"/>
              <a:gd name="connsiteX71" fmla="*/ 4624570 w 5281374"/>
              <a:gd name="connsiteY71" fmla="*/ 733425 h 1478781"/>
              <a:gd name="connsiteX72" fmla="*/ 4710295 w 5281374"/>
              <a:gd name="connsiteY72" fmla="*/ 809625 h 1478781"/>
              <a:gd name="connsiteX73" fmla="*/ 4738870 w 5281374"/>
              <a:gd name="connsiteY73" fmla="*/ 819150 h 1478781"/>
              <a:gd name="connsiteX74" fmla="*/ 4796020 w 5281374"/>
              <a:gd name="connsiteY74" fmla="*/ 857250 h 1478781"/>
              <a:gd name="connsiteX75" fmla="*/ 4862695 w 5281374"/>
              <a:gd name="connsiteY75" fmla="*/ 876300 h 1478781"/>
              <a:gd name="connsiteX76" fmla="*/ 4891270 w 5281374"/>
              <a:gd name="connsiteY76" fmla="*/ 885825 h 1478781"/>
              <a:gd name="connsiteX77" fmla="*/ 4957945 w 5281374"/>
              <a:gd name="connsiteY77" fmla="*/ 904875 h 1478781"/>
              <a:gd name="connsiteX78" fmla="*/ 5015828 w 5281374"/>
              <a:gd name="connsiteY78" fmla="*/ 976679 h 1478781"/>
              <a:gd name="connsiteX79" fmla="*/ 5126463 w 5281374"/>
              <a:gd name="connsiteY79" fmla="*/ 1044819 h 1478781"/>
              <a:gd name="connsiteX80" fmla="*/ 5243701 w 5281374"/>
              <a:gd name="connsiteY80" fmla="*/ 1153072 h 1478781"/>
              <a:gd name="connsiteX81" fmla="*/ 5281374 w 5281374"/>
              <a:gd name="connsiteY81" fmla="*/ 1262757 h 1478781"/>
              <a:gd name="connsiteX82" fmla="*/ 4741314 w 5281374"/>
              <a:gd name="connsiteY82" fmla="*/ 1478781 h 1478781"/>
              <a:gd name="connsiteX83" fmla="*/ 492842 w 5281374"/>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9417 w 5367949"/>
              <a:gd name="connsiteY0" fmla="*/ 1478781 h 1478781"/>
              <a:gd name="connsiteX1" fmla="*/ 0 w 5367949"/>
              <a:gd name="connsiteY1" fmla="*/ 1233071 h 1478781"/>
              <a:gd name="connsiteX2" fmla="*/ 190070 w 5367949"/>
              <a:gd name="connsiteY2" fmla="*/ 926998 h 1478781"/>
              <a:gd name="connsiteX3" fmla="*/ 255381 w 5367949"/>
              <a:gd name="connsiteY3" fmla="*/ 827135 h 1478781"/>
              <a:gd name="connsiteX4" fmla="*/ 327389 w 5367949"/>
              <a:gd name="connsiteY4" fmla="*/ 722697 h 1478781"/>
              <a:gd name="connsiteX5" fmla="*/ 367745 w 5367949"/>
              <a:gd name="connsiteY5" fmla="*/ 647700 h 1478781"/>
              <a:gd name="connsiteX6" fmla="*/ 396320 w 5367949"/>
              <a:gd name="connsiteY6" fmla="*/ 638175 h 1478781"/>
              <a:gd name="connsiteX7" fmla="*/ 453470 w 5367949"/>
              <a:gd name="connsiteY7" fmla="*/ 600075 h 1478781"/>
              <a:gd name="connsiteX8" fmla="*/ 510620 w 5367949"/>
              <a:gd name="connsiteY8" fmla="*/ 571500 h 1478781"/>
              <a:gd name="connsiteX9" fmla="*/ 539195 w 5367949"/>
              <a:gd name="connsiteY9" fmla="*/ 561975 h 1478781"/>
              <a:gd name="connsiteX10" fmla="*/ 596345 w 5367949"/>
              <a:gd name="connsiteY10" fmla="*/ 523875 h 1478781"/>
              <a:gd name="connsiteX11" fmla="*/ 624920 w 5367949"/>
              <a:gd name="connsiteY11" fmla="*/ 504825 h 1478781"/>
              <a:gd name="connsiteX12" fmla="*/ 653495 w 5367949"/>
              <a:gd name="connsiteY12" fmla="*/ 495300 h 1478781"/>
              <a:gd name="connsiteX13" fmla="*/ 682070 w 5367949"/>
              <a:gd name="connsiteY13" fmla="*/ 476250 h 1478781"/>
              <a:gd name="connsiteX14" fmla="*/ 739220 w 5367949"/>
              <a:gd name="connsiteY14" fmla="*/ 457200 h 1478781"/>
              <a:gd name="connsiteX15" fmla="*/ 843995 w 5367949"/>
              <a:gd name="connsiteY15" fmla="*/ 428625 h 1478781"/>
              <a:gd name="connsiteX16" fmla="*/ 1024970 w 5367949"/>
              <a:gd name="connsiteY16" fmla="*/ 409575 h 1478781"/>
              <a:gd name="connsiteX17" fmla="*/ 1120220 w 5367949"/>
              <a:gd name="connsiteY17" fmla="*/ 381000 h 1478781"/>
              <a:gd name="connsiteX18" fmla="*/ 1148795 w 5367949"/>
              <a:gd name="connsiteY18" fmla="*/ 361950 h 1478781"/>
              <a:gd name="connsiteX19" fmla="*/ 1205945 w 5367949"/>
              <a:gd name="connsiteY19" fmla="*/ 342900 h 1478781"/>
              <a:gd name="connsiteX20" fmla="*/ 1291670 w 5367949"/>
              <a:gd name="connsiteY20" fmla="*/ 304800 h 1478781"/>
              <a:gd name="connsiteX21" fmla="*/ 1377395 w 5367949"/>
              <a:gd name="connsiteY21" fmla="*/ 285750 h 1478781"/>
              <a:gd name="connsiteX22" fmla="*/ 1415495 w 5367949"/>
              <a:gd name="connsiteY22" fmla="*/ 276225 h 1478781"/>
              <a:gd name="connsiteX23" fmla="*/ 1605995 w 5367949"/>
              <a:gd name="connsiteY23" fmla="*/ 266700 h 1478781"/>
              <a:gd name="connsiteX24" fmla="*/ 1653620 w 5367949"/>
              <a:gd name="connsiteY24" fmla="*/ 257175 h 1478781"/>
              <a:gd name="connsiteX25" fmla="*/ 1682195 w 5367949"/>
              <a:gd name="connsiteY25" fmla="*/ 247650 h 1478781"/>
              <a:gd name="connsiteX26" fmla="*/ 1739345 w 5367949"/>
              <a:gd name="connsiteY26" fmla="*/ 238125 h 1478781"/>
              <a:gd name="connsiteX27" fmla="*/ 1853645 w 5367949"/>
              <a:gd name="connsiteY27" fmla="*/ 247650 h 1478781"/>
              <a:gd name="connsiteX28" fmla="*/ 2063195 w 5367949"/>
              <a:gd name="connsiteY28" fmla="*/ 228600 h 1478781"/>
              <a:gd name="connsiteX29" fmla="*/ 2148920 w 5367949"/>
              <a:gd name="connsiteY29" fmla="*/ 200025 h 1478781"/>
              <a:gd name="connsiteX30" fmla="*/ 2177495 w 5367949"/>
              <a:gd name="connsiteY30" fmla="*/ 190500 h 1478781"/>
              <a:gd name="connsiteX31" fmla="*/ 2206070 w 5367949"/>
              <a:gd name="connsiteY31" fmla="*/ 171450 h 1478781"/>
              <a:gd name="connsiteX32" fmla="*/ 2263220 w 5367949"/>
              <a:gd name="connsiteY32" fmla="*/ 152400 h 1478781"/>
              <a:gd name="connsiteX33" fmla="*/ 2348945 w 5367949"/>
              <a:gd name="connsiteY33" fmla="*/ 114300 h 1478781"/>
              <a:gd name="connsiteX34" fmla="*/ 2691845 w 5367949"/>
              <a:gd name="connsiteY34" fmla="*/ 95250 h 1478781"/>
              <a:gd name="connsiteX35" fmla="*/ 2777570 w 5367949"/>
              <a:gd name="connsiteY35" fmla="*/ 66675 h 1478781"/>
              <a:gd name="connsiteX36" fmla="*/ 2806145 w 5367949"/>
              <a:gd name="connsiteY36" fmla="*/ 57150 h 1478781"/>
              <a:gd name="connsiteX37" fmla="*/ 2834720 w 5367949"/>
              <a:gd name="connsiteY37" fmla="*/ 38100 h 1478781"/>
              <a:gd name="connsiteX38" fmla="*/ 2891870 w 5367949"/>
              <a:gd name="connsiteY38" fmla="*/ 19050 h 1478781"/>
              <a:gd name="connsiteX39" fmla="*/ 2958545 w 5367949"/>
              <a:gd name="connsiteY39" fmla="*/ 0 h 1478781"/>
              <a:gd name="connsiteX40" fmla="*/ 3177620 w 5367949"/>
              <a:gd name="connsiteY40" fmla="*/ 9525 h 1478781"/>
              <a:gd name="connsiteX41" fmla="*/ 3234770 w 5367949"/>
              <a:gd name="connsiteY41" fmla="*/ 28575 h 1478781"/>
              <a:gd name="connsiteX42" fmla="*/ 3272870 w 5367949"/>
              <a:gd name="connsiteY42" fmla="*/ 38100 h 1478781"/>
              <a:gd name="connsiteX43" fmla="*/ 3330020 w 5367949"/>
              <a:gd name="connsiteY43" fmla="*/ 57150 h 1478781"/>
              <a:gd name="connsiteX44" fmla="*/ 3387170 w 5367949"/>
              <a:gd name="connsiteY44" fmla="*/ 76200 h 1478781"/>
              <a:gd name="connsiteX45" fmla="*/ 3415745 w 5367949"/>
              <a:gd name="connsiteY45" fmla="*/ 85725 h 1478781"/>
              <a:gd name="connsiteX46" fmla="*/ 3444320 w 5367949"/>
              <a:gd name="connsiteY46" fmla="*/ 95250 h 1478781"/>
              <a:gd name="connsiteX47" fmla="*/ 3558620 w 5367949"/>
              <a:gd name="connsiteY47" fmla="*/ 104775 h 1478781"/>
              <a:gd name="connsiteX48" fmla="*/ 3615770 w 5367949"/>
              <a:gd name="connsiteY48" fmla="*/ 133350 h 1478781"/>
              <a:gd name="connsiteX49" fmla="*/ 3644345 w 5367949"/>
              <a:gd name="connsiteY49" fmla="*/ 161925 h 1478781"/>
              <a:gd name="connsiteX50" fmla="*/ 3701495 w 5367949"/>
              <a:gd name="connsiteY50" fmla="*/ 200025 h 1478781"/>
              <a:gd name="connsiteX51" fmla="*/ 3730070 w 5367949"/>
              <a:gd name="connsiteY51" fmla="*/ 219075 h 1478781"/>
              <a:gd name="connsiteX52" fmla="*/ 3758645 w 5367949"/>
              <a:gd name="connsiteY52" fmla="*/ 247650 h 1478781"/>
              <a:gd name="connsiteX53" fmla="*/ 3815795 w 5367949"/>
              <a:gd name="connsiteY53" fmla="*/ 266700 h 1478781"/>
              <a:gd name="connsiteX54" fmla="*/ 3872945 w 5367949"/>
              <a:gd name="connsiteY54" fmla="*/ 295275 h 1478781"/>
              <a:gd name="connsiteX55" fmla="*/ 3901520 w 5367949"/>
              <a:gd name="connsiteY55" fmla="*/ 314325 h 1478781"/>
              <a:gd name="connsiteX56" fmla="*/ 3939620 w 5367949"/>
              <a:gd name="connsiteY56" fmla="*/ 323850 h 1478781"/>
              <a:gd name="connsiteX57" fmla="*/ 4082495 w 5367949"/>
              <a:gd name="connsiteY57" fmla="*/ 342900 h 1478781"/>
              <a:gd name="connsiteX58" fmla="*/ 4139645 w 5367949"/>
              <a:gd name="connsiteY58" fmla="*/ 361950 h 1478781"/>
              <a:gd name="connsiteX59" fmla="*/ 4168220 w 5367949"/>
              <a:gd name="connsiteY59" fmla="*/ 371475 h 1478781"/>
              <a:gd name="connsiteX60" fmla="*/ 4225370 w 5367949"/>
              <a:gd name="connsiteY60" fmla="*/ 419100 h 1478781"/>
              <a:gd name="connsiteX61" fmla="*/ 4282520 w 5367949"/>
              <a:gd name="connsiteY61" fmla="*/ 457200 h 1478781"/>
              <a:gd name="connsiteX62" fmla="*/ 4311095 w 5367949"/>
              <a:gd name="connsiteY62" fmla="*/ 476250 h 1478781"/>
              <a:gd name="connsiteX63" fmla="*/ 4368245 w 5367949"/>
              <a:gd name="connsiteY63" fmla="*/ 514350 h 1478781"/>
              <a:gd name="connsiteX64" fmla="*/ 4396820 w 5367949"/>
              <a:gd name="connsiteY64" fmla="*/ 533400 h 1478781"/>
              <a:gd name="connsiteX65" fmla="*/ 4425395 w 5367949"/>
              <a:gd name="connsiteY65" fmla="*/ 542925 h 1478781"/>
              <a:gd name="connsiteX66" fmla="*/ 4511120 w 5367949"/>
              <a:gd name="connsiteY66" fmla="*/ 600075 h 1478781"/>
              <a:gd name="connsiteX67" fmla="*/ 4539695 w 5367949"/>
              <a:gd name="connsiteY67" fmla="*/ 628650 h 1478781"/>
              <a:gd name="connsiteX68" fmla="*/ 4568270 w 5367949"/>
              <a:gd name="connsiteY68" fmla="*/ 638175 h 1478781"/>
              <a:gd name="connsiteX69" fmla="*/ 4653995 w 5367949"/>
              <a:gd name="connsiteY69" fmla="*/ 695325 h 1478781"/>
              <a:gd name="connsiteX70" fmla="*/ 4682570 w 5367949"/>
              <a:gd name="connsiteY70" fmla="*/ 714375 h 1478781"/>
              <a:gd name="connsiteX71" fmla="*/ 4711145 w 5367949"/>
              <a:gd name="connsiteY71" fmla="*/ 733425 h 1478781"/>
              <a:gd name="connsiteX72" fmla="*/ 4796870 w 5367949"/>
              <a:gd name="connsiteY72" fmla="*/ 809625 h 1478781"/>
              <a:gd name="connsiteX73" fmla="*/ 4825445 w 5367949"/>
              <a:gd name="connsiteY73" fmla="*/ 819150 h 1478781"/>
              <a:gd name="connsiteX74" fmla="*/ 4882595 w 5367949"/>
              <a:gd name="connsiteY74" fmla="*/ 857250 h 1478781"/>
              <a:gd name="connsiteX75" fmla="*/ 4949270 w 5367949"/>
              <a:gd name="connsiteY75" fmla="*/ 876300 h 1478781"/>
              <a:gd name="connsiteX76" fmla="*/ 4977845 w 5367949"/>
              <a:gd name="connsiteY76" fmla="*/ 885825 h 1478781"/>
              <a:gd name="connsiteX77" fmla="*/ 5044520 w 5367949"/>
              <a:gd name="connsiteY77" fmla="*/ 904875 h 1478781"/>
              <a:gd name="connsiteX78" fmla="*/ 5102403 w 5367949"/>
              <a:gd name="connsiteY78" fmla="*/ 976679 h 1478781"/>
              <a:gd name="connsiteX79" fmla="*/ 5213038 w 5367949"/>
              <a:gd name="connsiteY79" fmla="*/ 1044819 h 1478781"/>
              <a:gd name="connsiteX80" fmla="*/ 5330276 w 5367949"/>
              <a:gd name="connsiteY80" fmla="*/ 1153072 h 1478781"/>
              <a:gd name="connsiteX81" fmla="*/ 5367949 w 5367949"/>
              <a:gd name="connsiteY81" fmla="*/ 1262757 h 1478781"/>
              <a:gd name="connsiteX82" fmla="*/ 4827889 w 5367949"/>
              <a:gd name="connsiteY82" fmla="*/ 1478781 h 1478781"/>
              <a:gd name="connsiteX83" fmla="*/ 579417 w 5367949"/>
              <a:gd name="connsiteY83" fmla="*/ 1478781 h 1478781"/>
              <a:gd name="connsiteX0" fmla="*/ 571547 w 5360079"/>
              <a:gd name="connsiteY0" fmla="*/ 1478781 h 1478781"/>
              <a:gd name="connsiteX1" fmla="*/ 0 w 5360079"/>
              <a:gd name="connsiteY1" fmla="*/ 1213006 h 1478781"/>
              <a:gd name="connsiteX2" fmla="*/ 182200 w 5360079"/>
              <a:gd name="connsiteY2" fmla="*/ 926998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71547 w 5360079"/>
              <a:gd name="connsiteY0" fmla="*/ 1478781 h 1478781"/>
              <a:gd name="connsiteX1" fmla="*/ 0 w 5360079"/>
              <a:gd name="connsiteY1" fmla="*/ 1213006 h 1478781"/>
              <a:gd name="connsiteX2" fmla="*/ 150718 w 5360079"/>
              <a:gd name="connsiteY2" fmla="*/ 963117 h 1478781"/>
              <a:gd name="connsiteX3" fmla="*/ 247511 w 5360079"/>
              <a:gd name="connsiteY3" fmla="*/ 827135 h 1478781"/>
              <a:gd name="connsiteX4" fmla="*/ 319519 w 5360079"/>
              <a:gd name="connsiteY4" fmla="*/ 722697 h 1478781"/>
              <a:gd name="connsiteX5" fmla="*/ 359875 w 5360079"/>
              <a:gd name="connsiteY5" fmla="*/ 647700 h 1478781"/>
              <a:gd name="connsiteX6" fmla="*/ 388450 w 5360079"/>
              <a:gd name="connsiteY6" fmla="*/ 638175 h 1478781"/>
              <a:gd name="connsiteX7" fmla="*/ 445600 w 5360079"/>
              <a:gd name="connsiteY7" fmla="*/ 600075 h 1478781"/>
              <a:gd name="connsiteX8" fmla="*/ 502750 w 5360079"/>
              <a:gd name="connsiteY8" fmla="*/ 571500 h 1478781"/>
              <a:gd name="connsiteX9" fmla="*/ 531325 w 5360079"/>
              <a:gd name="connsiteY9" fmla="*/ 561975 h 1478781"/>
              <a:gd name="connsiteX10" fmla="*/ 588475 w 5360079"/>
              <a:gd name="connsiteY10" fmla="*/ 523875 h 1478781"/>
              <a:gd name="connsiteX11" fmla="*/ 617050 w 5360079"/>
              <a:gd name="connsiteY11" fmla="*/ 504825 h 1478781"/>
              <a:gd name="connsiteX12" fmla="*/ 645625 w 5360079"/>
              <a:gd name="connsiteY12" fmla="*/ 495300 h 1478781"/>
              <a:gd name="connsiteX13" fmla="*/ 674200 w 5360079"/>
              <a:gd name="connsiteY13" fmla="*/ 476250 h 1478781"/>
              <a:gd name="connsiteX14" fmla="*/ 731350 w 5360079"/>
              <a:gd name="connsiteY14" fmla="*/ 457200 h 1478781"/>
              <a:gd name="connsiteX15" fmla="*/ 836125 w 5360079"/>
              <a:gd name="connsiteY15" fmla="*/ 428625 h 1478781"/>
              <a:gd name="connsiteX16" fmla="*/ 1017100 w 5360079"/>
              <a:gd name="connsiteY16" fmla="*/ 409575 h 1478781"/>
              <a:gd name="connsiteX17" fmla="*/ 1112350 w 5360079"/>
              <a:gd name="connsiteY17" fmla="*/ 381000 h 1478781"/>
              <a:gd name="connsiteX18" fmla="*/ 1140925 w 5360079"/>
              <a:gd name="connsiteY18" fmla="*/ 361950 h 1478781"/>
              <a:gd name="connsiteX19" fmla="*/ 1198075 w 5360079"/>
              <a:gd name="connsiteY19" fmla="*/ 342900 h 1478781"/>
              <a:gd name="connsiteX20" fmla="*/ 1283800 w 5360079"/>
              <a:gd name="connsiteY20" fmla="*/ 304800 h 1478781"/>
              <a:gd name="connsiteX21" fmla="*/ 1369525 w 5360079"/>
              <a:gd name="connsiteY21" fmla="*/ 285750 h 1478781"/>
              <a:gd name="connsiteX22" fmla="*/ 1407625 w 5360079"/>
              <a:gd name="connsiteY22" fmla="*/ 276225 h 1478781"/>
              <a:gd name="connsiteX23" fmla="*/ 1598125 w 5360079"/>
              <a:gd name="connsiteY23" fmla="*/ 266700 h 1478781"/>
              <a:gd name="connsiteX24" fmla="*/ 1645750 w 5360079"/>
              <a:gd name="connsiteY24" fmla="*/ 257175 h 1478781"/>
              <a:gd name="connsiteX25" fmla="*/ 1674325 w 5360079"/>
              <a:gd name="connsiteY25" fmla="*/ 247650 h 1478781"/>
              <a:gd name="connsiteX26" fmla="*/ 1731475 w 5360079"/>
              <a:gd name="connsiteY26" fmla="*/ 238125 h 1478781"/>
              <a:gd name="connsiteX27" fmla="*/ 1845775 w 5360079"/>
              <a:gd name="connsiteY27" fmla="*/ 247650 h 1478781"/>
              <a:gd name="connsiteX28" fmla="*/ 2055325 w 5360079"/>
              <a:gd name="connsiteY28" fmla="*/ 228600 h 1478781"/>
              <a:gd name="connsiteX29" fmla="*/ 2141050 w 5360079"/>
              <a:gd name="connsiteY29" fmla="*/ 200025 h 1478781"/>
              <a:gd name="connsiteX30" fmla="*/ 2169625 w 5360079"/>
              <a:gd name="connsiteY30" fmla="*/ 190500 h 1478781"/>
              <a:gd name="connsiteX31" fmla="*/ 2198200 w 5360079"/>
              <a:gd name="connsiteY31" fmla="*/ 171450 h 1478781"/>
              <a:gd name="connsiteX32" fmla="*/ 2255350 w 5360079"/>
              <a:gd name="connsiteY32" fmla="*/ 152400 h 1478781"/>
              <a:gd name="connsiteX33" fmla="*/ 2341075 w 5360079"/>
              <a:gd name="connsiteY33" fmla="*/ 114300 h 1478781"/>
              <a:gd name="connsiteX34" fmla="*/ 2683975 w 5360079"/>
              <a:gd name="connsiteY34" fmla="*/ 95250 h 1478781"/>
              <a:gd name="connsiteX35" fmla="*/ 2769700 w 5360079"/>
              <a:gd name="connsiteY35" fmla="*/ 66675 h 1478781"/>
              <a:gd name="connsiteX36" fmla="*/ 2798275 w 5360079"/>
              <a:gd name="connsiteY36" fmla="*/ 57150 h 1478781"/>
              <a:gd name="connsiteX37" fmla="*/ 2826850 w 5360079"/>
              <a:gd name="connsiteY37" fmla="*/ 38100 h 1478781"/>
              <a:gd name="connsiteX38" fmla="*/ 2884000 w 5360079"/>
              <a:gd name="connsiteY38" fmla="*/ 19050 h 1478781"/>
              <a:gd name="connsiteX39" fmla="*/ 2950675 w 5360079"/>
              <a:gd name="connsiteY39" fmla="*/ 0 h 1478781"/>
              <a:gd name="connsiteX40" fmla="*/ 3169750 w 5360079"/>
              <a:gd name="connsiteY40" fmla="*/ 9525 h 1478781"/>
              <a:gd name="connsiteX41" fmla="*/ 3226900 w 5360079"/>
              <a:gd name="connsiteY41" fmla="*/ 28575 h 1478781"/>
              <a:gd name="connsiteX42" fmla="*/ 3265000 w 5360079"/>
              <a:gd name="connsiteY42" fmla="*/ 38100 h 1478781"/>
              <a:gd name="connsiteX43" fmla="*/ 3322150 w 5360079"/>
              <a:gd name="connsiteY43" fmla="*/ 57150 h 1478781"/>
              <a:gd name="connsiteX44" fmla="*/ 3379300 w 5360079"/>
              <a:gd name="connsiteY44" fmla="*/ 76200 h 1478781"/>
              <a:gd name="connsiteX45" fmla="*/ 3407875 w 5360079"/>
              <a:gd name="connsiteY45" fmla="*/ 85725 h 1478781"/>
              <a:gd name="connsiteX46" fmla="*/ 3436450 w 5360079"/>
              <a:gd name="connsiteY46" fmla="*/ 95250 h 1478781"/>
              <a:gd name="connsiteX47" fmla="*/ 3550750 w 5360079"/>
              <a:gd name="connsiteY47" fmla="*/ 104775 h 1478781"/>
              <a:gd name="connsiteX48" fmla="*/ 3607900 w 5360079"/>
              <a:gd name="connsiteY48" fmla="*/ 133350 h 1478781"/>
              <a:gd name="connsiteX49" fmla="*/ 3636475 w 5360079"/>
              <a:gd name="connsiteY49" fmla="*/ 161925 h 1478781"/>
              <a:gd name="connsiteX50" fmla="*/ 3693625 w 5360079"/>
              <a:gd name="connsiteY50" fmla="*/ 200025 h 1478781"/>
              <a:gd name="connsiteX51" fmla="*/ 3722200 w 5360079"/>
              <a:gd name="connsiteY51" fmla="*/ 219075 h 1478781"/>
              <a:gd name="connsiteX52" fmla="*/ 3750775 w 5360079"/>
              <a:gd name="connsiteY52" fmla="*/ 247650 h 1478781"/>
              <a:gd name="connsiteX53" fmla="*/ 3807925 w 5360079"/>
              <a:gd name="connsiteY53" fmla="*/ 266700 h 1478781"/>
              <a:gd name="connsiteX54" fmla="*/ 3865075 w 5360079"/>
              <a:gd name="connsiteY54" fmla="*/ 295275 h 1478781"/>
              <a:gd name="connsiteX55" fmla="*/ 3893650 w 5360079"/>
              <a:gd name="connsiteY55" fmla="*/ 314325 h 1478781"/>
              <a:gd name="connsiteX56" fmla="*/ 3931750 w 5360079"/>
              <a:gd name="connsiteY56" fmla="*/ 323850 h 1478781"/>
              <a:gd name="connsiteX57" fmla="*/ 4074625 w 5360079"/>
              <a:gd name="connsiteY57" fmla="*/ 342900 h 1478781"/>
              <a:gd name="connsiteX58" fmla="*/ 4131775 w 5360079"/>
              <a:gd name="connsiteY58" fmla="*/ 361950 h 1478781"/>
              <a:gd name="connsiteX59" fmla="*/ 4160350 w 5360079"/>
              <a:gd name="connsiteY59" fmla="*/ 371475 h 1478781"/>
              <a:gd name="connsiteX60" fmla="*/ 4217500 w 5360079"/>
              <a:gd name="connsiteY60" fmla="*/ 419100 h 1478781"/>
              <a:gd name="connsiteX61" fmla="*/ 4274650 w 5360079"/>
              <a:gd name="connsiteY61" fmla="*/ 457200 h 1478781"/>
              <a:gd name="connsiteX62" fmla="*/ 4303225 w 5360079"/>
              <a:gd name="connsiteY62" fmla="*/ 476250 h 1478781"/>
              <a:gd name="connsiteX63" fmla="*/ 4360375 w 5360079"/>
              <a:gd name="connsiteY63" fmla="*/ 514350 h 1478781"/>
              <a:gd name="connsiteX64" fmla="*/ 4388950 w 5360079"/>
              <a:gd name="connsiteY64" fmla="*/ 533400 h 1478781"/>
              <a:gd name="connsiteX65" fmla="*/ 4417525 w 5360079"/>
              <a:gd name="connsiteY65" fmla="*/ 542925 h 1478781"/>
              <a:gd name="connsiteX66" fmla="*/ 4503250 w 5360079"/>
              <a:gd name="connsiteY66" fmla="*/ 600075 h 1478781"/>
              <a:gd name="connsiteX67" fmla="*/ 4531825 w 5360079"/>
              <a:gd name="connsiteY67" fmla="*/ 628650 h 1478781"/>
              <a:gd name="connsiteX68" fmla="*/ 4560400 w 5360079"/>
              <a:gd name="connsiteY68" fmla="*/ 638175 h 1478781"/>
              <a:gd name="connsiteX69" fmla="*/ 4646125 w 5360079"/>
              <a:gd name="connsiteY69" fmla="*/ 695325 h 1478781"/>
              <a:gd name="connsiteX70" fmla="*/ 4674700 w 5360079"/>
              <a:gd name="connsiteY70" fmla="*/ 714375 h 1478781"/>
              <a:gd name="connsiteX71" fmla="*/ 4703275 w 5360079"/>
              <a:gd name="connsiteY71" fmla="*/ 733425 h 1478781"/>
              <a:gd name="connsiteX72" fmla="*/ 4789000 w 5360079"/>
              <a:gd name="connsiteY72" fmla="*/ 809625 h 1478781"/>
              <a:gd name="connsiteX73" fmla="*/ 4817575 w 5360079"/>
              <a:gd name="connsiteY73" fmla="*/ 819150 h 1478781"/>
              <a:gd name="connsiteX74" fmla="*/ 4874725 w 5360079"/>
              <a:gd name="connsiteY74" fmla="*/ 857250 h 1478781"/>
              <a:gd name="connsiteX75" fmla="*/ 4941400 w 5360079"/>
              <a:gd name="connsiteY75" fmla="*/ 876300 h 1478781"/>
              <a:gd name="connsiteX76" fmla="*/ 4969975 w 5360079"/>
              <a:gd name="connsiteY76" fmla="*/ 885825 h 1478781"/>
              <a:gd name="connsiteX77" fmla="*/ 5036650 w 5360079"/>
              <a:gd name="connsiteY77" fmla="*/ 904875 h 1478781"/>
              <a:gd name="connsiteX78" fmla="*/ 5094533 w 5360079"/>
              <a:gd name="connsiteY78" fmla="*/ 976679 h 1478781"/>
              <a:gd name="connsiteX79" fmla="*/ 5205168 w 5360079"/>
              <a:gd name="connsiteY79" fmla="*/ 1044819 h 1478781"/>
              <a:gd name="connsiteX80" fmla="*/ 5322406 w 5360079"/>
              <a:gd name="connsiteY80" fmla="*/ 1153072 h 1478781"/>
              <a:gd name="connsiteX81" fmla="*/ 5360079 w 5360079"/>
              <a:gd name="connsiteY81" fmla="*/ 1262757 h 1478781"/>
              <a:gd name="connsiteX82" fmla="*/ 4820019 w 5360079"/>
              <a:gd name="connsiteY82" fmla="*/ 1478781 h 1478781"/>
              <a:gd name="connsiteX83" fmla="*/ 571547 w 5360079"/>
              <a:gd name="connsiteY83" fmla="*/ 1478781 h 1478781"/>
              <a:gd name="connsiteX0" fmla="*/ 599093 w 5387625"/>
              <a:gd name="connsiteY0" fmla="*/ 1478781 h 1478781"/>
              <a:gd name="connsiteX1" fmla="*/ 0 w 5387625"/>
              <a:gd name="connsiteY1" fmla="*/ 1273204 h 1478781"/>
              <a:gd name="connsiteX2" fmla="*/ 178264 w 5387625"/>
              <a:gd name="connsiteY2" fmla="*/ 963117 h 1478781"/>
              <a:gd name="connsiteX3" fmla="*/ 275057 w 5387625"/>
              <a:gd name="connsiteY3" fmla="*/ 827135 h 1478781"/>
              <a:gd name="connsiteX4" fmla="*/ 347065 w 5387625"/>
              <a:gd name="connsiteY4" fmla="*/ 722697 h 1478781"/>
              <a:gd name="connsiteX5" fmla="*/ 387421 w 5387625"/>
              <a:gd name="connsiteY5" fmla="*/ 647700 h 1478781"/>
              <a:gd name="connsiteX6" fmla="*/ 415996 w 5387625"/>
              <a:gd name="connsiteY6" fmla="*/ 638175 h 1478781"/>
              <a:gd name="connsiteX7" fmla="*/ 473146 w 5387625"/>
              <a:gd name="connsiteY7" fmla="*/ 600075 h 1478781"/>
              <a:gd name="connsiteX8" fmla="*/ 530296 w 5387625"/>
              <a:gd name="connsiteY8" fmla="*/ 571500 h 1478781"/>
              <a:gd name="connsiteX9" fmla="*/ 558871 w 5387625"/>
              <a:gd name="connsiteY9" fmla="*/ 561975 h 1478781"/>
              <a:gd name="connsiteX10" fmla="*/ 616021 w 5387625"/>
              <a:gd name="connsiteY10" fmla="*/ 523875 h 1478781"/>
              <a:gd name="connsiteX11" fmla="*/ 644596 w 5387625"/>
              <a:gd name="connsiteY11" fmla="*/ 504825 h 1478781"/>
              <a:gd name="connsiteX12" fmla="*/ 673171 w 5387625"/>
              <a:gd name="connsiteY12" fmla="*/ 495300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625671 w 5387625"/>
              <a:gd name="connsiteY23" fmla="*/ 266700 h 1478781"/>
              <a:gd name="connsiteX24" fmla="*/ 1673296 w 5387625"/>
              <a:gd name="connsiteY24" fmla="*/ 257175 h 1478781"/>
              <a:gd name="connsiteX25" fmla="*/ 1701871 w 5387625"/>
              <a:gd name="connsiteY25" fmla="*/ 247650 h 1478781"/>
              <a:gd name="connsiteX26" fmla="*/ 1759021 w 5387625"/>
              <a:gd name="connsiteY26" fmla="*/ 238125 h 1478781"/>
              <a:gd name="connsiteX27" fmla="*/ 1873321 w 5387625"/>
              <a:gd name="connsiteY27" fmla="*/ 247650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358421 w 5387625"/>
              <a:gd name="connsiteY1" fmla="*/ 1390506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73321 w 5387625"/>
              <a:gd name="connsiteY28" fmla="*/ 247650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59021 w 5387625"/>
              <a:gd name="connsiteY27" fmla="*/ 23812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701871 w 5387625"/>
              <a:gd name="connsiteY26" fmla="*/ 247650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673296 w 5387625"/>
              <a:gd name="connsiteY25" fmla="*/ 257175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625671 w 5387625"/>
              <a:gd name="connsiteY24" fmla="*/ 266700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19669 w 5387625"/>
              <a:gd name="connsiteY27" fmla="*/ 33845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78264 w 5387625"/>
              <a:gd name="connsiteY3" fmla="*/ 96311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46782 w 5387625"/>
              <a:gd name="connsiteY3" fmla="*/ 1039369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275057 w 5387625"/>
              <a:gd name="connsiteY4" fmla="*/ 827135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387421 w 5387625"/>
              <a:gd name="connsiteY6" fmla="*/ 647700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473146 w 5387625"/>
              <a:gd name="connsiteY8" fmla="*/ 600075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673171 w 5387625"/>
              <a:gd name="connsiteY13" fmla="*/ 495300 h 1478781"/>
              <a:gd name="connsiteX14" fmla="*/ 701746 w 5387625"/>
              <a:gd name="connsiteY14" fmla="*/ 476250 h 1478781"/>
              <a:gd name="connsiteX15" fmla="*/ 758896 w 5387625"/>
              <a:gd name="connsiteY15" fmla="*/ 457200 h 1478781"/>
              <a:gd name="connsiteX16" fmla="*/ 863671 w 5387625"/>
              <a:gd name="connsiteY16" fmla="*/ 428625 h 1478781"/>
              <a:gd name="connsiteX17" fmla="*/ 1044646 w 5387625"/>
              <a:gd name="connsiteY17" fmla="*/ 409575 h 1478781"/>
              <a:gd name="connsiteX18" fmla="*/ 1139896 w 5387625"/>
              <a:gd name="connsiteY18" fmla="*/ 381000 h 1478781"/>
              <a:gd name="connsiteX19" fmla="*/ 1168471 w 5387625"/>
              <a:gd name="connsiteY19" fmla="*/ 361950 h 1478781"/>
              <a:gd name="connsiteX20" fmla="*/ 1225621 w 5387625"/>
              <a:gd name="connsiteY20" fmla="*/ 342900 h 1478781"/>
              <a:gd name="connsiteX21" fmla="*/ 1311346 w 5387625"/>
              <a:gd name="connsiteY21" fmla="*/ 304800 h 1478781"/>
              <a:gd name="connsiteX22" fmla="*/ 1397071 w 5387625"/>
              <a:gd name="connsiteY22" fmla="*/ 285750 h 1478781"/>
              <a:gd name="connsiteX23" fmla="*/ 1435171 w 5387625"/>
              <a:gd name="connsiteY23" fmla="*/ 276225 h 1478781"/>
              <a:gd name="connsiteX24" fmla="*/ 1377752 w 5387625"/>
              <a:gd name="connsiteY24" fmla="*/ 423215 h 1478781"/>
              <a:gd name="connsiteX25" fmla="*/ 1472600 w 5387625"/>
              <a:gd name="connsiteY25" fmla="*/ 417704 h 1478781"/>
              <a:gd name="connsiteX26" fmla="*/ 1591685 w 5387625"/>
              <a:gd name="connsiteY26" fmla="*/ 380086 h 1478781"/>
              <a:gd name="connsiteX27" fmla="*/ 1723604 w 5387625"/>
              <a:gd name="connsiteY27" fmla="*/ 326415 h 1478781"/>
              <a:gd name="connsiteX28" fmla="*/ 1830033 w 5387625"/>
              <a:gd name="connsiteY28" fmla="*/ 295809 h 1478781"/>
              <a:gd name="connsiteX29" fmla="*/ 2082871 w 5387625"/>
              <a:gd name="connsiteY29" fmla="*/ 228600 h 1478781"/>
              <a:gd name="connsiteX30" fmla="*/ 2168596 w 5387625"/>
              <a:gd name="connsiteY30" fmla="*/ 200025 h 1478781"/>
              <a:gd name="connsiteX31" fmla="*/ 2197171 w 5387625"/>
              <a:gd name="connsiteY31" fmla="*/ 190500 h 1478781"/>
              <a:gd name="connsiteX32" fmla="*/ 2225746 w 5387625"/>
              <a:gd name="connsiteY32" fmla="*/ 171450 h 1478781"/>
              <a:gd name="connsiteX33" fmla="*/ 2282896 w 5387625"/>
              <a:gd name="connsiteY33" fmla="*/ 152400 h 1478781"/>
              <a:gd name="connsiteX34" fmla="*/ 2368621 w 5387625"/>
              <a:gd name="connsiteY34" fmla="*/ 114300 h 1478781"/>
              <a:gd name="connsiteX35" fmla="*/ 2711521 w 5387625"/>
              <a:gd name="connsiteY35" fmla="*/ 95250 h 1478781"/>
              <a:gd name="connsiteX36" fmla="*/ 2797246 w 5387625"/>
              <a:gd name="connsiteY36" fmla="*/ 66675 h 1478781"/>
              <a:gd name="connsiteX37" fmla="*/ 2825821 w 5387625"/>
              <a:gd name="connsiteY37" fmla="*/ 57150 h 1478781"/>
              <a:gd name="connsiteX38" fmla="*/ 2854396 w 5387625"/>
              <a:gd name="connsiteY38" fmla="*/ 38100 h 1478781"/>
              <a:gd name="connsiteX39" fmla="*/ 2911546 w 5387625"/>
              <a:gd name="connsiteY39" fmla="*/ 19050 h 1478781"/>
              <a:gd name="connsiteX40" fmla="*/ 2978221 w 5387625"/>
              <a:gd name="connsiteY40" fmla="*/ 0 h 1478781"/>
              <a:gd name="connsiteX41" fmla="*/ 3197296 w 5387625"/>
              <a:gd name="connsiteY41" fmla="*/ 9525 h 1478781"/>
              <a:gd name="connsiteX42" fmla="*/ 3254446 w 5387625"/>
              <a:gd name="connsiteY42" fmla="*/ 28575 h 1478781"/>
              <a:gd name="connsiteX43" fmla="*/ 3292546 w 5387625"/>
              <a:gd name="connsiteY43" fmla="*/ 38100 h 1478781"/>
              <a:gd name="connsiteX44" fmla="*/ 3349696 w 5387625"/>
              <a:gd name="connsiteY44" fmla="*/ 57150 h 1478781"/>
              <a:gd name="connsiteX45" fmla="*/ 3406846 w 5387625"/>
              <a:gd name="connsiteY45" fmla="*/ 76200 h 1478781"/>
              <a:gd name="connsiteX46" fmla="*/ 3435421 w 5387625"/>
              <a:gd name="connsiteY46" fmla="*/ 85725 h 1478781"/>
              <a:gd name="connsiteX47" fmla="*/ 3463996 w 5387625"/>
              <a:gd name="connsiteY47" fmla="*/ 95250 h 1478781"/>
              <a:gd name="connsiteX48" fmla="*/ 3578296 w 5387625"/>
              <a:gd name="connsiteY48" fmla="*/ 104775 h 1478781"/>
              <a:gd name="connsiteX49" fmla="*/ 3635446 w 5387625"/>
              <a:gd name="connsiteY49" fmla="*/ 133350 h 1478781"/>
              <a:gd name="connsiteX50" fmla="*/ 3664021 w 5387625"/>
              <a:gd name="connsiteY50" fmla="*/ 161925 h 1478781"/>
              <a:gd name="connsiteX51" fmla="*/ 3721171 w 5387625"/>
              <a:gd name="connsiteY51" fmla="*/ 200025 h 1478781"/>
              <a:gd name="connsiteX52" fmla="*/ 3749746 w 5387625"/>
              <a:gd name="connsiteY52" fmla="*/ 219075 h 1478781"/>
              <a:gd name="connsiteX53" fmla="*/ 3778321 w 5387625"/>
              <a:gd name="connsiteY53" fmla="*/ 247650 h 1478781"/>
              <a:gd name="connsiteX54" fmla="*/ 3835471 w 5387625"/>
              <a:gd name="connsiteY54" fmla="*/ 266700 h 1478781"/>
              <a:gd name="connsiteX55" fmla="*/ 3892621 w 5387625"/>
              <a:gd name="connsiteY55" fmla="*/ 295275 h 1478781"/>
              <a:gd name="connsiteX56" fmla="*/ 3921196 w 5387625"/>
              <a:gd name="connsiteY56" fmla="*/ 314325 h 1478781"/>
              <a:gd name="connsiteX57" fmla="*/ 3959296 w 5387625"/>
              <a:gd name="connsiteY57" fmla="*/ 323850 h 1478781"/>
              <a:gd name="connsiteX58" fmla="*/ 4102171 w 5387625"/>
              <a:gd name="connsiteY58" fmla="*/ 342900 h 1478781"/>
              <a:gd name="connsiteX59" fmla="*/ 4159321 w 5387625"/>
              <a:gd name="connsiteY59" fmla="*/ 361950 h 1478781"/>
              <a:gd name="connsiteX60" fmla="*/ 4187896 w 5387625"/>
              <a:gd name="connsiteY60" fmla="*/ 371475 h 1478781"/>
              <a:gd name="connsiteX61" fmla="*/ 4245046 w 5387625"/>
              <a:gd name="connsiteY61" fmla="*/ 419100 h 1478781"/>
              <a:gd name="connsiteX62" fmla="*/ 4302196 w 5387625"/>
              <a:gd name="connsiteY62" fmla="*/ 457200 h 1478781"/>
              <a:gd name="connsiteX63" fmla="*/ 4330771 w 5387625"/>
              <a:gd name="connsiteY63" fmla="*/ 476250 h 1478781"/>
              <a:gd name="connsiteX64" fmla="*/ 4387921 w 5387625"/>
              <a:gd name="connsiteY64" fmla="*/ 514350 h 1478781"/>
              <a:gd name="connsiteX65" fmla="*/ 4416496 w 5387625"/>
              <a:gd name="connsiteY65" fmla="*/ 533400 h 1478781"/>
              <a:gd name="connsiteX66" fmla="*/ 4445071 w 5387625"/>
              <a:gd name="connsiteY66" fmla="*/ 542925 h 1478781"/>
              <a:gd name="connsiteX67" fmla="*/ 4530796 w 5387625"/>
              <a:gd name="connsiteY67" fmla="*/ 600075 h 1478781"/>
              <a:gd name="connsiteX68" fmla="*/ 4559371 w 5387625"/>
              <a:gd name="connsiteY68" fmla="*/ 628650 h 1478781"/>
              <a:gd name="connsiteX69" fmla="*/ 4587946 w 5387625"/>
              <a:gd name="connsiteY69" fmla="*/ 638175 h 1478781"/>
              <a:gd name="connsiteX70" fmla="*/ 4673671 w 5387625"/>
              <a:gd name="connsiteY70" fmla="*/ 695325 h 1478781"/>
              <a:gd name="connsiteX71" fmla="*/ 4702246 w 5387625"/>
              <a:gd name="connsiteY71" fmla="*/ 714375 h 1478781"/>
              <a:gd name="connsiteX72" fmla="*/ 4730821 w 5387625"/>
              <a:gd name="connsiteY72" fmla="*/ 733425 h 1478781"/>
              <a:gd name="connsiteX73" fmla="*/ 4816546 w 5387625"/>
              <a:gd name="connsiteY73" fmla="*/ 809625 h 1478781"/>
              <a:gd name="connsiteX74" fmla="*/ 4845121 w 5387625"/>
              <a:gd name="connsiteY74" fmla="*/ 819150 h 1478781"/>
              <a:gd name="connsiteX75" fmla="*/ 4902271 w 5387625"/>
              <a:gd name="connsiteY75" fmla="*/ 857250 h 1478781"/>
              <a:gd name="connsiteX76" fmla="*/ 4968946 w 5387625"/>
              <a:gd name="connsiteY76" fmla="*/ 876300 h 1478781"/>
              <a:gd name="connsiteX77" fmla="*/ 4997521 w 5387625"/>
              <a:gd name="connsiteY77" fmla="*/ 885825 h 1478781"/>
              <a:gd name="connsiteX78" fmla="*/ 5064196 w 5387625"/>
              <a:gd name="connsiteY78" fmla="*/ 904875 h 1478781"/>
              <a:gd name="connsiteX79" fmla="*/ 5122079 w 5387625"/>
              <a:gd name="connsiteY79" fmla="*/ 976679 h 1478781"/>
              <a:gd name="connsiteX80" fmla="*/ 5232714 w 5387625"/>
              <a:gd name="connsiteY80" fmla="*/ 1044819 h 1478781"/>
              <a:gd name="connsiteX81" fmla="*/ 5349952 w 5387625"/>
              <a:gd name="connsiteY81" fmla="*/ 1153072 h 1478781"/>
              <a:gd name="connsiteX82" fmla="*/ 5387625 w 5387625"/>
              <a:gd name="connsiteY82" fmla="*/ 1262757 h 1478781"/>
              <a:gd name="connsiteX83" fmla="*/ 4847565 w 5387625"/>
              <a:gd name="connsiteY83" fmla="*/ 1478781 h 1478781"/>
              <a:gd name="connsiteX84" fmla="*/ 599093 w 5387625"/>
              <a:gd name="connsiteY84"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558871 w 5387625"/>
              <a:gd name="connsiteY10" fmla="*/ 561975 h 1478781"/>
              <a:gd name="connsiteX11" fmla="*/ 616021 w 5387625"/>
              <a:gd name="connsiteY11" fmla="*/ 523875 h 1478781"/>
              <a:gd name="connsiteX12" fmla="*/ 644596 w 5387625"/>
              <a:gd name="connsiteY12" fmla="*/ 504825 h 1478781"/>
              <a:gd name="connsiteX13" fmla="*/ 701746 w 5387625"/>
              <a:gd name="connsiteY13" fmla="*/ 476250 h 1478781"/>
              <a:gd name="connsiteX14" fmla="*/ 758896 w 5387625"/>
              <a:gd name="connsiteY14" fmla="*/ 457200 h 1478781"/>
              <a:gd name="connsiteX15" fmla="*/ 863671 w 5387625"/>
              <a:gd name="connsiteY15" fmla="*/ 428625 h 1478781"/>
              <a:gd name="connsiteX16" fmla="*/ 1044646 w 5387625"/>
              <a:gd name="connsiteY16" fmla="*/ 409575 h 1478781"/>
              <a:gd name="connsiteX17" fmla="*/ 1139896 w 5387625"/>
              <a:gd name="connsiteY17" fmla="*/ 381000 h 1478781"/>
              <a:gd name="connsiteX18" fmla="*/ 1168471 w 5387625"/>
              <a:gd name="connsiteY18" fmla="*/ 361950 h 1478781"/>
              <a:gd name="connsiteX19" fmla="*/ 1225621 w 5387625"/>
              <a:gd name="connsiteY19" fmla="*/ 342900 h 1478781"/>
              <a:gd name="connsiteX20" fmla="*/ 1311346 w 5387625"/>
              <a:gd name="connsiteY20" fmla="*/ 304800 h 1478781"/>
              <a:gd name="connsiteX21" fmla="*/ 1397071 w 5387625"/>
              <a:gd name="connsiteY21" fmla="*/ 285750 h 1478781"/>
              <a:gd name="connsiteX22" fmla="*/ 1435171 w 5387625"/>
              <a:gd name="connsiteY22" fmla="*/ 276225 h 1478781"/>
              <a:gd name="connsiteX23" fmla="*/ 1377752 w 5387625"/>
              <a:gd name="connsiteY23" fmla="*/ 423215 h 1478781"/>
              <a:gd name="connsiteX24" fmla="*/ 1472600 w 5387625"/>
              <a:gd name="connsiteY24" fmla="*/ 417704 h 1478781"/>
              <a:gd name="connsiteX25" fmla="*/ 1591685 w 5387625"/>
              <a:gd name="connsiteY25" fmla="*/ 380086 h 1478781"/>
              <a:gd name="connsiteX26" fmla="*/ 1723604 w 5387625"/>
              <a:gd name="connsiteY26" fmla="*/ 326415 h 1478781"/>
              <a:gd name="connsiteX27" fmla="*/ 1830033 w 5387625"/>
              <a:gd name="connsiteY27" fmla="*/ 295809 h 1478781"/>
              <a:gd name="connsiteX28" fmla="*/ 2082871 w 5387625"/>
              <a:gd name="connsiteY28" fmla="*/ 228600 h 1478781"/>
              <a:gd name="connsiteX29" fmla="*/ 2168596 w 5387625"/>
              <a:gd name="connsiteY29" fmla="*/ 200025 h 1478781"/>
              <a:gd name="connsiteX30" fmla="*/ 2197171 w 5387625"/>
              <a:gd name="connsiteY30" fmla="*/ 190500 h 1478781"/>
              <a:gd name="connsiteX31" fmla="*/ 2225746 w 5387625"/>
              <a:gd name="connsiteY31" fmla="*/ 171450 h 1478781"/>
              <a:gd name="connsiteX32" fmla="*/ 2282896 w 5387625"/>
              <a:gd name="connsiteY32" fmla="*/ 152400 h 1478781"/>
              <a:gd name="connsiteX33" fmla="*/ 2368621 w 5387625"/>
              <a:gd name="connsiteY33" fmla="*/ 114300 h 1478781"/>
              <a:gd name="connsiteX34" fmla="*/ 2711521 w 5387625"/>
              <a:gd name="connsiteY34" fmla="*/ 95250 h 1478781"/>
              <a:gd name="connsiteX35" fmla="*/ 2797246 w 5387625"/>
              <a:gd name="connsiteY35" fmla="*/ 66675 h 1478781"/>
              <a:gd name="connsiteX36" fmla="*/ 2825821 w 5387625"/>
              <a:gd name="connsiteY36" fmla="*/ 57150 h 1478781"/>
              <a:gd name="connsiteX37" fmla="*/ 2854396 w 5387625"/>
              <a:gd name="connsiteY37" fmla="*/ 38100 h 1478781"/>
              <a:gd name="connsiteX38" fmla="*/ 2911546 w 5387625"/>
              <a:gd name="connsiteY38" fmla="*/ 19050 h 1478781"/>
              <a:gd name="connsiteX39" fmla="*/ 2978221 w 5387625"/>
              <a:gd name="connsiteY39" fmla="*/ 0 h 1478781"/>
              <a:gd name="connsiteX40" fmla="*/ 3197296 w 5387625"/>
              <a:gd name="connsiteY40" fmla="*/ 9525 h 1478781"/>
              <a:gd name="connsiteX41" fmla="*/ 3254446 w 5387625"/>
              <a:gd name="connsiteY41" fmla="*/ 28575 h 1478781"/>
              <a:gd name="connsiteX42" fmla="*/ 3292546 w 5387625"/>
              <a:gd name="connsiteY42" fmla="*/ 38100 h 1478781"/>
              <a:gd name="connsiteX43" fmla="*/ 3349696 w 5387625"/>
              <a:gd name="connsiteY43" fmla="*/ 57150 h 1478781"/>
              <a:gd name="connsiteX44" fmla="*/ 3406846 w 5387625"/>
              <a:gd name="connsiteY44" fmla="*/ 76200 h 1478781"/>
              <a:gd name="connsiteX45" fmla="*/ 3435421 w 5387625"/>
              <a:gd name="connsiteY45" fmla="*/ 85725 h 1478781"/>
              <a:gd name="connsiteX46" fmla="*/ 3463996 w 5387625"/>
              <a:gd name="connsiteY46" fmla="*/ 95250 h 1478781"/>
              <a:gd name="connsiteX47" fmla="*/ 3578296 w 5387625"/>
              <a:gd name="connsiteY47" fmla="*/ 104775 h 1478781"/>
              <a:gd name="connsiteX48" fmla="*/ 3635446 w 5387625"/>
              <a:gd name="connsiteY48" fmla="*/ 133350 h 1478781"/>
              <a:gd name="connsiteX49" fmla="*/ 3664021 w 5387625"/>
              <a:gd name="connsiteY49" fmla="*/ 161925 h 1478781"/>
              <a:gd name="connsiteX50" fmla="*/ 3721171 w 5387625"/>
              <a:gd name="connsiteY50" fmla="*/ 200025 h 1478781"/>
              <a:gd name="connsiteX51" fmla="*/ 3749746 w 5387625"/>
              <a:gd name="connsiteY51" fmla="*/ 219075 h 1478781"/>
              <a:gd name="connsiteX52" fmla="*/ 3778321 w 5387625"/>
              <a:gd name="connsiteY52" fmla="*/ 247650 h 1478781"/>
              <a:gd name="connsiteX53" fmla="*/ 3835471 w 5387625"/>
              <a:gd name="connsiteY53" fmla="*/ 266700 h 1478781"/>
              <a:gd name="connsiteX54" fmla="*/ 3892621 w 5387625"/>
              <a:gd name="connsiteY54" fmla="*/ 295275 h 1478781"/>
              <a:gd name="connsiteX55" fmla="*/ 3921196 w 5387625"/>
              <a:gd name="connsiteY55" fmla="*/ 314325 h 1478781"/>
              <a:gd name="connsiteX56" fmla="*/ 3959296 w 5387625"/>
              <a:gd name="connsiteY56" fmla="*/ 323850 h 1478781"/>
              <a:gd name="connsiteX57" fmla="*/ 4102171 w 5387625"/>
              <a:gd name="connsiteY57" fmla="*/ 342900 h 1478781"/>
              <a:gd name="connsiteX58" fmla="*/ 4159321 w 5387625"/>
              <a:gd name="connsiteY58" fmla="*/ 361950 h 1478781"/>
              <a:gd name="connsiteX59" fmla="*/ 4187896 w 5387625"/>
              <a:gd name="connsiteY59" fmla="*/ 371475 h 1478781"/>
              <a:gd name="connsiteX60" fmla="*/ 4245046 w 5387625"/>
              <a:gd name="connsiteY60" fmla="*/ 419100 h 1478781"/>
              <a:gd name="connsiteX61" fmla="*/ 4302196 w 5387625"/>
              <a:gd name="connsiteY61" fmla="*/ 457200 h 1478781"/>
              <a:gd name="connsiteX62" fmla="*/ 4330771 w 5387625"/>
              <a:gd name="connsiteY62" fmla="*/ 476250 h 1478781"/>
              <a:gd name="connsiteX63" fmla="*/ 4387921 w 5387625"/>
              <a:gd name="connsiteY63" fmla="*/ 514350 h 1478781"/>
              <a:gd name="connsiteX64" fmla="*/ 4416496 w 5387625"/>
              <a:gd name="connsiteY64" fmla="*/ 533400 h 1478781"/>
              <a:gd name="connsiteX65" fmla="*/ 4445071 w 5387625"/>
              <a:gd name="connsiteY65" fmla="*/ 542925 h 1478781"/>
              <a:gd name="connsiteX66" fmla="*/ 4530796 w 5387625"/>
              <a:gd name="connsiteY66" fmla="*/ 600075 h 1478781"/>
              <a:gd name="connsiteX67" fmla="*/ 4559371 w 5387625"/>
              <a:gd name="connsiteY67" fmla="*/ 628650 h 1478781"/>
              <a:gd name="connsiteX68" fmla="*/ 4587946 w 5387625"/>
              <a:gd name="connsiteY68" fmla="*/ 638175 h 1478781"/>
              <a:gd name="connsiteX69" fmla="*/ 4673671 w 5387625"/>
              <a:gd name="connsiteY69" fmla="*/ 695325 h 1478781"/>
              <a:gd name="connsiteX70" fmla="*/ 4702246 w 5387625"/>
              <a:gd name="connsiteY70" fmla="*/ 714375 h 1478781"/>
              <a:gd name="connsiteX71" fmla="*/ 4730821 w 5387625"/>
              <a:gd name="connsiteY71" fmla="*/ 733425 h 1478781"/>
              <a:gd name="connsiteX72" fmla="*/ 4816546 w 5387625"/>
              <a:gd name="connsiteY72" fmla="*/ 809625 h 1478781"/>
              <a:gd name="connsiteX73" fmla="*/ 4845121 w 5387625"/>
              <a:gd name="connsiteY73" fmla="*/ 819150 h 1478781"/>
              <a:gd name="connsiteX74" fmla="*/ 4902271 w 5387625"/>
              <a:gd name="connsiteY74" fmla="*/ 857250 h 1478781"/>
              <a:gd name="connsiteX75" fmla="*/ 4968946 w 5387625"/>
              <a:gd name="connsiteY75" fmla="*/ 876300 h 1478781"/>
              <a:gd name="connsiteX76" fmla="*/ 4997521 w 5387625"/>
              <a:gd name="connsiteY76" fmla="*/ 885825 h 1478781"/>
              <a:gd name="connsiteX77" fmla="*/ 5064196 w 5387625"/>
              <a:gd name="connsiteY77" fmla="*/ 904875 h 1478781"/>
              <a:gd name="connsiteX78" fmla="*/ 5122079 w 5387625"/>
              <a:gd name="connsiteY78" fmla="*/ 976679 h 1478781"/>
              <a:gd name="connsiteX79" fmla="*/ 5232714 w 5387625"/>
              <a:gd name="connsiteY79" fmla="*/ 1044819 h 1478781"/>
              <a:gd name="connsiteX80" fmla="*/ 5349952 w 5387625"/>
              <a:gd name="connsiteY80" fmla="*/ 1153072 h 1478781"/>
              <a:gd name="connsiteX81" fmla="*/ 5387625 w 5387625"/>
              <a:gd name="connsiteY81" fmla="*/ 1262757 h 1478781"/>
              <a:gd name="connsiteX82" fmla="*/ 4847565 w 5387625"/>
              <a:gd name="connsiteY82" fmla="*/ 1478781 h 1478781"/>
              <a:gd name="connsiteX83" fmla="*/ 599093 w 5387625"/>
              <a:gd name="connsiteY83"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4669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248235 w 5387625"/>
              <a:gd name="connsiteY1" fmla="*/ 1334321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181336 w 5387625"/>
              <a:gd name="connsiteY1" fmla="*/ 1406559 h 1478781"/>
              <a:gd name="connsiteX2" fmla="*/ 0 w 5387625"/>
              <a:gd name="connsiteY2" fmla="*/ 1273204 h 1478781"/>
              <a:gd name="connsiteX3" fmla="*/ 111364 w 5387625"/>
              <a:gd name="connsiteY3" fmla="*/ 1099567 h 1478781"/>
              <a:gd name="connsiteX4" fmla="*/ 172741 w 5387625"/>
              <a:gd name="connsiteY4" fmla="*/ 923453 h 1478781"/>
              <a:gd name="connsiteX5" fmla="*/ 347065 w 5387625"/>
              <a:gd name="connsiteY5" fmla="*/ 722697 h 1478781"/>
              <a:gd name="connsiteX6" fmla="*/ 438578 w 5387625"/>
              <a:gd name="connsiteY6" fmla="*/ 703885 h 1478781"/>
              <a:gd name="connsiteX7" fmla="*/ 415996 w 5387625"/>
              <a:gd name="connsiteY7" fmla="*/ 638175 h 1478781"/>
              <a:gd name="connsiteX8" fmla="*/ 579398 w 5387625"/>
              <a:gd name="connsiteY8" fmla="*/ 648234 h 1478781"/>
              <a:gd name="connsiteX9" fmla="*/ 530296 w 5387625"/>
              <a:gd name="connsiteY9" fmla="*/ 571500 h 1478781"/>
              <a:gd name="connsiteX10" fmla="*/ 616021 w 5387625"/>
              <a:gd name="connsiteY10" fmla="*/ 523875 h 1478781"/>
              <a:gd name="connsiteX11" fmla="*/ 644596 w 5387625"/>
              <a:gd name="connsiteY11" fmla="*/ 504825 h 1478781"/>
              <a:gd name="connsiteX12" fmla="*/ 701746 w 5387625"/>
              <a:gd name="connsiteY12" fmla="*/ 476250 h 1478781"/>
              <a:gd name="connsiteX13" fmla="*/ 758896 w 5387625"/>
              <a:gd name="connsiteY13" fmla="*/ 457200 h 1478781"/>
              <a:gd name="connsiteX14" fmla="*/ 863671 w 5387625"/>
              <a:gd name="connsiteY14" fmla="*/ 428625 h 1478781"/>
              <a:gd name="connsiteX15" fmla="*/ 1044646 w 5387625"/>
              <a:gd name="connsiteY15" fmla="*/ 409575 h 1478781"/>
              <a:gd name="connsiteX16" fmla="*/ 1139896 w 5387625"/>
              <a:gd name="connsiteY16" fmla="*/ 381000 h 1478781"/>
              <a:gd name="connsiteX17" fmla="*/ 1168471 w 5387625"/>
              <a:gd name="connsiteY17" fmla="*/ 361950 h 1478781"/>
              <a:gd name="connsiteX18" fmla="*/ 1225621 w 5387625"/>
              <a:gd name="connsiteY18" fmla="*/ 342900 h 1478781"/>
              <a:gd name="connsiteX19" fmla="*/ 1311346 w 5387625"/>
              <a:gd name="connsiteY19" fmla="*/ 304800 h 1478781"/>
              <a:gd name="connsiteX20" fmla="*/ 1397071 w 5387625"/>
              <a:gd name="connsiteY20" fmla="*/ 285750 h 1478781"/>
              <a:gd name="connsiteX21" fmla="*/ 1435171 w 5387625"/>
              <a:gd name="connsiteY21" fmla="*/ 276225 h 1478781"/>
              <a:gd name="connsiteX22" fmla="*/ 1377752 w 5387625"/>
              <a:gd name="connsiteY22" fmla="*/ 423215 h 1478781"/>
              <a:gd name="connsiteX23" fmla="*/ 1472600 w 5387625"/>
              <a:gd name="connsiteY23" fmla="*/ 417704 h 1478781"/>
              <a:gd name="connsiteX24" fmla="*/ 1591685 w 5387625"/>
              <a:gd name="connsiteY24" fmla="*/ 380086 h 1478781"/>
              <a:gd name="connsiteX25" fmla="*/ 1723604 w 5387625"/>
              <a:gd name="connsiteY25" fmla="*/ 326415 h 1478781"/>
              <a:gd name="connsiteX26" fmla="*/ 1830033 w 5387625"/>
              <a:gd name="connsiteY26" fmla="*/ 295809 h 1478781"/>
              <a:gd name="connsiteX27" fmla="*/ 2082871 w 5387625"/>
              <a:gd name="connsiteY27" fmla="*/ 228600 h 1478781"/>
              <a:gd name="connsiteX28" fmla="*/ 2168596 w 5387625"/>
              <a:gd name="connsiteY28" fmla="*/ 200025 h 1478781"/>
              <a:gd name="connsiteX29" fmla="*/ 2197171 w 5387625"/>
              <a:gd name="connsiteY29" fmla="*/ 190500 h 1478781"/>
              <a:gd name="connsiteX30" fmla="*/ 2225746 w 5387625"/>
              <a:gd name="connsiteY30" fmla="*/ 171450 h 1478781"/>
              <a:gd name="connsiteX31" fmla="*/ 2282896 w 5387625"/>
              <a:gd name="connsiteY31" fmla="*/ 152400 h 1478781"/>
              <a:gd name="connsiteX32" fmla="*/ 2368621 w 5387625"/>
              <a:gd name="connsiteY32" fmla="*/ 114300 h 1478781"/>
              <a:gd name="connsiteX33" fmla="*/ 2711521 w 5387625"/>
              <a:gd name="connsiteY33" fmla="*/ 95250 h 1478781"/>
              <a:gd name="connsiteX34" fmla="*/ 2797246 w 5387625"/>
              <a:gd name="connsiteY34" fmla="*/ 66675 h 1478781"/>
              <a:gd name="connsiteX35" fmla="*/ 2825821 w 5387625"/>
              <a:gd name="connsiteY35" fmla="*/ 57150 h 1478781"/>
              <a:gd name="connsiteX36" fmla="*/ 2854396 w 5387625"/>
              <a:gd name="connsiteY36" fmla="*/ 38100 h 1478781"/>
              <a:gd name="connsiteX37" fmla="*/ 2911546 w 5387625"/>
              <a:gd name="connsiteY37" fmla="*/ 19050 h 1478781"/>
              <a:gd name="connsiteX38" fmla="*/ 2978221 w 5387625"/>
              <a:gd name="connsiteY38" fmla="*/ 0 h 1478781"/>
              <a:gd name="connsiteX39" fmla="*/ 3197296 w 5387625"/>
              <a:gd name="connsiteY39" fmla="*/ 9525 h 1478781"/>
              <a:gd name="connsiteX40" fmla="*/ 3254446 w 5387625"/>
              <a:gd name="connsiteY40" fmla="*/ 28575 h 1478781"/>
              <a:gd name="connsiteX41" fmla="*/ 3292546 w 5387625"/>
              <a:gd name="connsiteY41" fmla="*/ 38100 h 1478781"/>
              <a:gd name="connsiteX42" fmla="*/ 3349696 w 5387625"/>
              <a:gd name="connsiteY42" fmla="*/ 57150 h 1478781"/>
              <a:gd name="connsiteX43" fmla="*/ 3406846 w 5387625"/>
              <a:gd name="connsiteY43" fmla="*/ 76200 h 1478781"/>
              <a:gd name="connsiteX44" fmla="*/ 3435421 w 5387625"/>
              <a:gd name="connsiteY44" fmla="*/ 85725 h 1478781"/>
              <a:gd name="connsiteX45" fmla="*/ 3463996 w 5387625"/>
              <a:gd name="connsiteY45" fmla="*/ 95250 h 1478781"/>
              <a:gd name="connsiteX46" fmla="*/ 3578296 w 5387625"/>
              <a:gd name="connsiteY46" fmla="*/ 104775 h 1478781"/>
              <a:gd name="connsiteX47" fmla="*/ 3635446 w 5387625"/>
              <a:gd name="connsiteY47" fmla="*/ 133350 h 1478781"/>
              <a:gd name="connsiteX48" fmla="*/ 3664021 w 5387625"/>
              <a:gd name="connsiteY48" fmla="*/ 161925 h 1478781"/>
              <a:gd name="connsiteX49" fmla="*/ 3721171 w 5387625"/>
              <a:gd name="connsiteY49" fmla="*/ 200025 h 1478781"/>
              <a:gd name="connsiteX50" fmla="*/ 3749746 w 5387625"/>
              <a:gd name="connsiteY50" fmla="*/ 219075 h 1478781"/>
              <a:gd name="connsiteX51" fmla="*/ 3778321 w 5387625"/>
              <a:gd name="connsiteY51" fmla="*/ 247650 h 1478781"/>
              <a:gd name="connsiteX52" fmla="*/ 3835471 w 5387625"/>
              <a:gd name="connsiteY52" fmla="*/ 266700 h 1478781"/>
              <a:gd name="connsiteX53" fmla="*/ 3892621 w 5387625"/>
              <a:gd name="connsiteY53" fmla="*/ 295275 h 1478781"/>
              <a:gd name="connsiteX54" fmla="*/ 3921196 w 5387625"/>
              <a:gd name="connsiteY54" fmla="*/ 314325 h 1478781"/>
              <a:gd name="connsiteX55" fmla="*/ 3959296 w 5387625"/>
              <a:gd name="connsiteY55" fmla="*/ 323850 h 1478781"/>
              <a:gd name="connsiteX56" fmla="*/ 4102171 w 5387625"/>
              <a:gd name="connsiteY56" fmla="*/ 342900 h 1478781"/>
              <a:gd name="connsiteX57" fmla="*/ 4159321 w 5387625"/>
              <a:gd name="connsiteY57" fmla="*/ 361950 h 1478781"/>
              <a:gd name="connsiteX58" fmla="*/ 4187896 w 5387625"/>
              <a:gd name="connsiteY58" fmla="*/ 371475 h 1478781"/>
              <a:gd name="connsiteX59" fmla="*/ 4245046 w 5387625"/>
              <a:gd name="connsiteY59" fmla="*/ 419100 h 1478781"/>
              <a:gd name="connsiteX60" fmla="*/ 4302196 w 5387625"/>
              <a:gd name="connsiteY60" fmla="*/ 457200 h 1478781"/>
              <a:gd name="connsiteX61" fmla="*/ 4330771 w 5387625"/>
              <a:gd name="connsiteY61" fmla="*/ 476250 h 1478781"/>
              <a:gd name="connsiteX62" fmla="*/ 4387921 w 5387625"/>
              <a:gd name="connsiteY62" fmla="*/ 514350 h 1478781"/>
              <a:gd name="connsiteX63" fmla="*/ 4416496 w 5387625"/>
              <a:gd name="connsiteY63" fmla="*/ 533400 h 1478781"/>
              <a:gd name="connsiteX64" fmla="*/ 4445071 w 5387625"/>
              <a:gd name="connsiteY64" fmla="*/ 542925 h 1478781"/>
              <a:gd name="connsiteX65" fmla="*/ 4530796 w 5387625"/>
              <a:gd name="connsiteY65" fmla="*/ 600075 h 1478781"/>
              <a:gd name="connsiteX66" fmla="*/ 4559371 w 5387625"/>
              <a:gd name="connsiteY66" fmla="*/ 628650 h 1478781"/>
              <a:gd name="connsiteX67" fmla="*/ 4587946 w 5387625"/>
              <a:gd name="connsiteY67" fmla="*/ 638175 h 1478781"/>
              <a:gd name="connsiteX68" fmla="*/ 4673671 w 5387625"/>
              <a:gd name="connsiteY68" fmla="*/ 695325 h 1478781"/>
              <a:gd name="connsiteX69" fmla="*/ 4702246 w 5387625"/>
              <a:gd name="connsiteY69" fmla="*/ 714375 h 1478781"/>
              <a:gd name="connsiteX70" fmla="*/ 4730821 w 5387625"/>
              <a:gd name="connsiteY70" fmla="*/ 733425 h 1478781"/>
              <a:gd name="connsiteX71" fmla="*/ 4816546 w 5387625"/>
              <a:gd name="connsiteY71" fmla="*/ 809625 h 1478781"/>
              <a:gd name="connsiteX72" fmla="*/ 4845121 w 5387625"/>
              <a:gd name="connsiteY72" fmla="*/ 819150 h 1478781"/>
              <a:gd name="connsiteX73" fmla="*/ 4902271 w 5387625"/>
              <a:gd name="connsiteY73" fmla="*/ 857250 h 1478781"/>
              <a:gd name="connsiteX74" fmla="*/ 4968946 w 5387625"/>
              <a:gd name="connsiteY74" fmla="*/ 876300 h 1478781"/>
              <a:gd name="connsiteX75" fmla="*/ 4997521 w 5387625"/>
              <a:gd name="connsiteY75" fmla="*/ 885825 h 1478781"/>
              <a:gd name="connsiteX76" fmla="*/ 5064196 w 5387625"/>
              <a:gd name="connsiteY76" fmla="*/ 904875 h 1478781"/>
              <a:gd name="connsiteX77" fmla="*/ 5122079 w 5387625"/>
              <a:gd name="connsiteY77" fmla="*/ 976679 h 1478781"/>
              <a:gd name="connsiteX78" fmla="*/ 5232714 w 5387625"/>
              <a:gd name="connsiteY78" fmla="*/ 1044819 h 1478781"/>
              <a:gd name="connsiteX79" fmla="*/ 5349952 w 5387625"/>
              <a:gd name="connsiteY79" fmla="*/ 1153072 h 1478781"/>
              <a:gd name="connsiteX80" fmla="*/ 5387625 w 5387625"/>
              <a:gd name="connsiteY80" fmla="*/ 1262757 h 1478781"/>
              <a:gd name="connsiteX81" fmla="*/ 4847565 w 5387625"/>
              <a:gd name="connsiteY81" fmla="*/ 1478781 h 1478781"/>
              <a:gd name="connsiteX82" fmla="*/ 599093 w 5387625"/>
              <a:gd name="connsiteY82"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435171 w 5387625"/>
              <a:gd name="connsiteY20" fmla="*/ 276225 h 1478781"/>
              <a:gd name="connsiteX21" fmla="*/ 1377752 w 5387625"/>
              <a:gd name="connsiteY21" fmla="*/ 423215 h 1478781"/>
              <a:gd name="connsiteX22" fmla="*/ 1472600 w 5387625"/>
              <a:gd name="connsiteY22" fmla="*/ 417704 h 1478781"/>
              <a:gd name="connsiteX23" fmla="*/ 1591685 w 5387625"/>
              <a:gd name="connsiteY23" fmla="*/ 380086 h 1478781"/>
              <a:gd name="connsiteX24" fmla="*/ 1723604 w 5387625"/>
              <a:gd name="connsiteY24" fmla="*/ 326415 h 1478781"/>
              <a:gd name="connsiteX25" fmla="*/ 1830033 w 5387625"/>
              <a:gd name="connsiteY25" fmla="*/ 295809 h 1478781"/>
              <a:gd name="connsiteX26" fmla="*/ 2082871 w 5387625"/>
              <a:gd name="connsiteY26" fmla="*/ 228600 h 1478781"/>
              <a:gd name="connsiteX27" fmla="*/ 2168596 w 5387625"/>
              <a:gd name="connsiteY27" fmla="*/ 200025 h 1478781"/>
              <a:gd name="connsiteX28" fmla="*/ 2197171 w 5387625"/>
              <a:gd name="connsiteY28" fmla="*/ 190500 h 1478781"/>
              <a:gd name="connsiteX29" fmla="*/ 2225746 w 5387625"/>
              <a:gd name="connsiteY29" fmla="*/ 171450 h 1478781"/>
              <a:gd name="connsiteX30" fmla="*/ 2282896 w 5387625"/>
              <a:gd name="connsiteY30" fmla="*/ 152400 h 1478781"/>
              <a:gd name="connsiteX31" fmla="*/ 2368621 w 5387625"/>
              <a:gd name="connsiteY31" fmla="*/ 114300 h 1478781"/>
              <a:gd name="connsiteX32" fmla="*/ 2711521 w 5387625"/>
              <a:gd name="connsiteY32" fmla="*/ 95250 h 1478781"/>
              <a:gd name="connsiteX33" fmla="*/ 2797246 w 5387625"/>
              <a:gd name="connsiteY33" fmla="*/ 66675 h 1478781"/>
              <a:gd name="connsiteX34" fmla="*/ 2825821 w 5387625"/>
              <a:gd name="connsiteY34" fmla="*/ 57150 h 1478781"/>
              <a:gd name="connsiteX35" fmla="*/ 2854396 w 5387625"/>
              <a:gd name="connsiteY35" fmla="*/ 38100 h 1478781"/>
              <a:gd name="connsiteX36" fmla="*/ 2911546 w 5387625"/>
              <a:gd name="connsiteY36" fmla="*/ 19050 h 1478781"/>
              <a:gd name="connsiteX37" fmla="*/ 2978221 w 5387625"/>
              <a:gd name="connsiteY37" fmla="*/ 0 h 1478781"/>
              <a:gd name="connsiteX38" fmla="*/ 3197296 w 5387625"/>
              <a:gd name="connsiteY38" fmla="*/ 9525 h 1478781"/>
              <a:gd name="connsiteX39" fmla="*/ 3254446 w 5387625"/>
              <a:gd name="connsiteY39" fmla="*/ 28575 h 1478781"/>
              <a:gd name="connsiteX40" fmla="*/ 3292546 w 5387625"/>
              <a:gd name="connsiteY40" fmla="*/ 38100 h 1478781"/>
              <a:gd name="connsiteX41" fmla="*/ 3349696 w 5387625"/>
              <a:gd name="connsiteY41" fmla="*/ 57150 h 1478781"/>
              <a:gd name="connsiteX42" fmla="*/ 3406846 w 5387625"/>
              <a:gd name="connsiteY42" fmla="*/ 76200 h 1478781"/>
              <a:gd name="connsiteX43" fmla="*/ 3435421 w 5387625"/>
              <a:gd name="connsiteY43" fmla="*/ 85725 h 1478781"/>
              <a:gd name="connsiteX44" fmla="*/ 3463996 w 5387625"/>
              <a:gd name="connsiteY44" fmla="*/ 95250 h 1478781"/>
              <a:gd name="connsiteX45" fmla="*/ 3578296 w 5387625"/>
              <a:gd name="connsiteY45" fmla="*/ 104775 h 1478781"/>
              <a:gd name="connsiteX46" fmla="*/ 3635446 w 5387625"/>
              <a:gd name="connsiteY46" fmla="*/ 133350 h 1478781"/>
              <a:gd name="connsiteX47" fmla="*/ 3664021 w 5387625"/>
              <a:gd name="connsiteY47" fmla="*/ 161925 h 1478781"/>
              <a:gd name="connsiteX48" fmla="*/ 3721171 w 5387625"/>
              <a:gd name="connsiteY48" fmla="*/ 200025 h 1478781"/>
              <a:gd name="connsiteX49" fmla="*/ 3749746 w 5387625"/>
              <a:gd name="connsiteY49" fmla="*/ 219075 h 1478781"/>
              <a:gd name="connsiteX50" fmla="*/ 3778321 w 5387625"/>
              <a:gd name="connsiteY50" fmla="*/ 247650 h 1478781"/>
              <a:gd name="connsiteX51" fmla="*/ 3835471 w 5387625"/>
              <a:gd name="connsiteY51" fmla="*/ 266700 h 1478781"/>
              <a:gd name="connsiteX52" fmla="*/ 3892621 w 5387625"/>
              <a:gd name="connsiteY52" fmla="*/ 295275 h 1478781"/>
              <a:gd name="connsiteX53" fmla="*/ 3921196 w 5387625"/>
              <a:gd name="connsiteY53" fmla="*/ 314325 h 1478781"/>
              <a:gd name="connsiteX54" fmla="*/ 3959296 w 5387625"/>
              <a:gd name="connsiteY54" fmla="*/ 323850 h 1478781"/>
              <a:gd name="connsiteX55" fmla="*/ 4102171 w 5387625"/>
              <a:gd name="connsiteY55" fmla="*/ 342900 h 1478781"/>
              <a:gd name="connsiteX56" fmla="*/ 4159321 w 5387625"/>
              <a:gd name="connsiteY56" fmla="*/ 361950 h 1478781"/>
              <a:gd name="connsiteX57" fmla="*/ 4187896 w 5387625"/>
              <a:gd name="connsiteY57" fmla="*/ 371475 h 1478781"/>
              <a:gd name="connsiteX58" fmla="*/ 4245046 w 5387625"/>
              <a:gd name="connsiteY58" fmla="*/ 419100 h 1478781"/>
              <a:gd name="connsiteX59" fmla="*/ 4302196 w 5387625"/>
              <a:gd name="connsiteY59" fmla="*/ 457200 h 1478781"/>
              <a:gd name="connsiteX60" fmla="*/ 4330771 w 5387625"/>
              <a:gd name="connsiteY60" fmla="*/ 476250 h 1478781"/>
              <a:gd name="connsiteX61" fmla="*/ 4387921 w 5387625"/>
              <a:gd name="connsiteY61" fmla="*/ 514350 h 1478781"/>
              <a:gd name="connsiteX62" fmla="*/ 4416496 w 5387625"/>
              <a:gd name="connsiteY62" fmla="*/ 533400 h 1478781"/>
              <a:gd name="connsiteX63" fmla="*/ 4445071 w 5387625"/>
              <a:gd name="connsiteY63" fmla="*/ 542925 h 1478781"/>
              <a:gd name="connsiteX64" fmla="*/ 4530796 w 5387625"/>
              <a:gd name="connsiteY64" fmla="*/ 600075 h 1478781"/>
              <a:gd name="connsiteX65" fmla="*/ 4559371 w 5387625"/>
              <a:gd name="connsiteY65" fmla="*/ 628650 h 1478781"/>
              <a:gd name="connsiteX66" fmla="*/ 4587946 w 5387625"/>
              <a:gd name="connsiteY66" fmla="*/ 638175 h 1478781"/>
              <a:gd name="connsiteX67" fmla="*/ 4673671 w 5387625"/>
              <a:gd name="connsiteY67" fmla="*/ 695325 h 1478781"/>
              <a:gd name="connsiteX68" fmla="*/ 4702246 w 5387625"/>
              <a:gd name="connsiteY68" fmla="*/ 714375 h 1478781"/>
              <a:gd name="connsiteX69" fmla="*/ 4730821 w 5387625"/>
              <a:gd name="connsiteY69" fmla="*/ 733425 h 1478781"/>
              <a:gd name="connsiteX70" fmla="*/ 4816546 w 5387625"/>
              <a:gd name="connsiteY70" fmla="*/ 809625 h 1478781"/>
              <a:gd name="connsiteX71" fmla="*/ 4845121 w 5387625"/>
              <a:gd name="connsiteY71" fmla="*/ 819150 h 1478781"/>
              <a:gd name="connsiteX72" fmla="*/ 4902271 w 5387625"/>
              <a:gd name="connsiteY72" fmla="*/ 857250 h 1478781"/>
              <a:gd name="connsiteX73" fmla="*/ 4968946 w 5387625"/>
              <a:gd name="connsiteY73" fmla="*/ 876300 h 1478781"/>
              <a:gd name="connsiteX74" fmla="*/ 4997521 w 5387625"/>
              <a:gd name="connsiteY74" fmla="*/ 885825 h 1478781"/>
              <a:gd name="connsiteX75" fmla="*/ 5064196 w 5387625"/>
              <a:gd name="connsiteY75" fmla="*/ 904875 h 1478781"/>
              <a:gd name="connsiteX76" fmla="*/ 5122079 w 5387625"/>
              <a:gd name="connsiteY76" fmla="*/ 976679 h 1478781"/>
              <a:gd name="connsiteX77" fmla="*/ 5232714 w 5387625"/>
              <a:gd name="connsiteY77" fmla="*/ 1044819 h 1478781"/>
              <a:gd name="connsiteX78" fmla="*/ 5349952 w 5387625"/>
              <a:gd name="connsiteY78" fmla="*/ 1153072 h 1478781"/>
              <a:gd name="connsiteX79" fmla="*/ 5387625 w 5387625"/>
              <a:gd name="connsiteY79" fmla="*/ 1262757 h 1478781"/>
              <a:gd name="connsiteX80" fmla="*/ 4847565 w 5387625"/>
              <a:gd name="connsiteY80" fmla="*/ 1478781 h 1478781"/>
              <a:gd name="connsiteX81" fmla="*/ 599093 w 5387625"/>
              <a:gd name="connsiteY81"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97071 w 5387625"/>
              <a:gd name="connsiteY19" fmla="*/ 285750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311346 w 5387625"/>
              <a:gd name="connsiteY18" fmla="*/ 304800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225621 w 5387625"/>
              <a:gd name="connsiteY17" fmla="*/ 34290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168471 w 5387625"/>
              <a:gd name="connsiteY16" fmla="*/ 361950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1044646 w 5387625"/>
              <a:gd name="connsiteY14" fmla="*/ 409575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63671 w 5387625"/>
              <a:gd name="connsiteY13" fmla="*/ 428625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58896 w 5387625"/>
              <a:gd name="connsiteY12" fmla="*/ 45720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79398 w 5387625"/>
              <a:gd name="connsiteY7" fmla="*/ 648234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30296 w 5387625"/>
              <a:gd name="connsiteY8" fmla="*/ 571500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44596 w 5387625"/>
              <a:gd name="connsiteY10" fmla="*/ 504825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01746 w 5387625"/>
              <a:gd name="connsiteY11" fmla="*/ 476250 h 1478781"/>
              <a:gd name="connsiteX12" fmla="*/ 739221 w 5387625"/>
              <a:gd name="connsiteY12" fmla="*/ 569570 h 1478781"/>
              <a:gd name="connsiteX13" fmla="*/ 832189 w 5387625"/>
              <a:gd name="connsiteY13" fmla="*/ 585141 h 1478781"/>
              <a:gd name="connsiteX14" fmla="*/ 985618 w 5387625"/>
              <a:gd name="connsiteY14" fmla="*/ 525958 h 1478781"/>
              <a:gd name="connsiteX15" fmla="*/ 1139896 w 5387625"/>
              <a:gd name="connsiteY15" fmla="*/ 381000 h 1478781"/>
              <a:gd name="connsiteX16" fmla="*/ 1058285 w 5387625"/>
              <a:gd name="connsiteY16" fmla="*/ 474321 h 1478781"/>
              <a:gd name="connsiteX17" fmla="*/ 1142981 w 5387625"/>
              <a:gd name="connsiteY17" fmla="*/ 479350 h 1478781"/>
              <a:gd name="connsiteX18" fmla="*/ 1248383 w 5387625"/>
              <a:gd name="connsiteY18" fmla="*/ 437236 h 1478781"/>
              <a:gd name="connsiteX19" fmla="*/ 1314432 w 5387625"/>
              <a:gd name="connsiteY19" fmla="*/ 414173 h 1478781"/>
              <a:gd name="connsiteX20" fmla="*/ 1377752 w 5387625"/>
              <a:gd name="connsiteY20" fmla="*/ 423215 h 1478781"/>
              <a:gd name="connsiteX21" fmla="*/ 1472600 w 5387625"/>
              <a:gd name="connsiteY21" fmla="*/ 417704 h 1478781"/>
              <a:gd name="connsiteX22" fmla="*/ 1591685 w 5387625"/>
              <a:gd name="connsiteY22" fmla="*/ 380086 h 1478781"/>
              <a:gd name="connsiteX23" fmla="*/ 1723604 w 5387625"/>
              <a:gd name="connsiteY23" fmla="*/ 326415 h 1478781"/>
              <a:gd name="connsiteX24" fmla="*/ 1830033 w 5387625"/>
              <a:gd name="connsiteY24" fmla="*/ 295809 h 1478781"/>
              <a:gd name="connsiteX25" fmla="*/ 2082871 w 5387625"/>
              <a:gd name="connsiteY25" fmla="*/ 228600 h 1478781"/>
              <a:gd name="connsiteX26" fmla="*/ 2168596 w 5387625"/>
              <a:gd name="connsiteY26" fmla="*/ 200025 h 1478781"/>
              <a:gd name="connsiteX27" fmla="*/ 2197171 w 5387625"/>
              <a:gd name="connsiteY27" fmla="*/ 190500 h 1478781"/>
              <a:gd name="connsiteX28" fmla="*/ 2225746 w 5387625"/>
              <a:gd name="connsiteY28" fmla="*/ 171450 h 1478781"/>
              <a:gd name="connsiteX29" fmla="*/ 2282896 w 5387625"/>
              <a:gd name="connsiteY29" fmla="*/ 152400 h 1478781"/>
              <a:gd name="connsiteX30" fmla="*/ 2368621 w 5387625"/>
              <a:gd name="connsiteY30" fmla="*/ 114300 h 1478781"/>
              <a:gd name="connsiteX31" fmla="*/ 2711521 w 5387625"/>
              <a:gd name="connsiteY31" fmla="*/ 95250 h 1478781"/>
              <a:gd name="connsiteX32" fmla="*/ 2797246 w 5387625"/>
              <a:gd name="connsiteY32" fmla="*/ 66675 h 1478781"/>
              <a:gd name="connsiteX33" fmla="*/ 2825821 w 5387625"/>
              <a:gd name="connsiteY33" fmla="*/ 57150 h 1478781"/>
              <a:gd name="connsiteX34" fmla="*/ 2854396 w 5387625"/>
              <a:gd name="connsiteY34" fmla="*/ 38100 h 1478781"/>
              <a:gd name="connsiteX35" fmla="*/ 2911546 w 5387625"/>
              <a:gd name="connsiteY35" fmla="*/ 19050 h 1478781"/>
              <a:gd name="connsiteX36" fmla="*/ 2978221 w 5387625"/>
              <a:gd name="connsiteY36" fmla="*/ 0 h 1478781"/>
              <a:gd name="connsiteX37" fmla="*/ 3197296 w 5387625"/>
              <a:gd name="connsiteY37" fmla="*/ 9525 h 1478781"/>
              <a:gd name="connsiteX38" fmla="*/ 3254446 w 5387625"/>
              <a:gd name="connsiteY38" fmla="*/ 28575 h 1478781"/>
              <a:gd name="connsiteX39" fmla="*/ 3292546 w 5387625"/>
              <a:gd name="connsiteY39" fmla="*/ 38100 h 1478781"/>
              <a:gd name="connsiteX40" fmla="*/ 3349696 w 5387625"/>
              <a:gd name="connsiteY40" fmla="*/ 57150 h 1478781"/>
              <a:gd name="connsiteX41" fmla="*/ 3406846 w 5387625"/>
              <a:gd name="connsiteY41" fmla="*/ 76200 h 1478781"/>
              <a:gd name="connsiteX42" fmla="*/ 3435421 w 5387625"/>
              <a:gd name="connsiteY42" fmla="*/ 85725 h 1478781"/>
              <a:gd name="connsiteX43" fmla="*/ 3463996 w 5387625"/>
              <a:gd name="connsiteY43" fmla="*/ 95250 h 1478781"/>
              <a:gd name="connsiteX44" fmla="*/ 3578296 w 5387625"/>
              <a:gd name="connsiteY44" fmla="*/ 104775 h 1478781"/>
              <a:gd name="connsiteX45" fmla="*/ 3635446 w 5387625"/>
              <a:gd name="connsiteY45" fmla="*/ 133350 h 1478781"/>
              <a:gd name="connsiteX46" fmla="*/ 3664021 w 5387625"/>
              <a:gd name="connsiteY46" fmla="*/ 161925 h 1478781"/>
              <a:gd name="connsiteX47" fmla="*/ 3721171 w 5387625"/>
              <a:gd name="connsiteY47" fmla="*/ 200025 h 1478781"/>
              <a:gd name="connsiteX48" fmla="*/ 3749746 w 5387625"/>
              <a:gd name="connsiteY48" fmla="*/ 219075 h 1478781"/>
              <a:gd name="connsiteX49" fmla="*/ 3778321 w 5387625"/>
              <a:gd name="connsiteY49" fmla="*/ 247650 h 1478781"/>
              <a:gd name="connsiteX50" fmla="*/ 3835471 w 5387625"/>
              <a:gd name="connsiteY50" fmla="*/ 266700 h 1478781"/>
              <a:gd name="connsiteX51" fmla="*/ 3892621 w 5387625"/>
              <a:gd name="connsiteY51" fmla="*/ 295275 h 1478781"/>
              <a:gd name="connsiteX52" fmla="*/ 3921196 w 5387625"/>
              <a:gd name="connsiteY52" fmla="*/ 314325 h 1478781"/>
              <a:gd name="connsiteX53" fmla="*/ 3959296 w 5387625"/>
              <a:gd name="connsiteY53" fmla="*/ 323850 h 1478781"/>
              <a:gd name="connsiteX54" fmla="*/ 4102171 w 5387625"/>
              <a:gd name="connsiteY54" fmla="*/ 342900 h 1478781"/>
              <a:gd name="connsiteX55" fmla="*/ 4159321 w 5387625"/>
              <a:gd name="connsiteY55" fmla="*/ 361950 h 1478781"/>
              <a:gd name="connsiteX56" fmla="*/ 4187896 w 5387625"/>
              <a:gd name="connsiteY56" fmla="*/ 371475 h 1478781"/>
              <a:gd name="connsiteX57" fmla="*/ 4245046 w 5387625"/>
              <a:gd name="connsiteY57" fmla="*/ 419100 h 1478781"/>
              <a:gd name="connsiteX58" fmla="*/ 4302196 w 5387625"/>
              <a:gd name="connsiteY58" fmla="*/ 457200 h 1478781"/>
              <a:gd name="connsiteX59" fmla="*/ 4330771 w 5387625"/>
              <a:gd name="connsiteY59" fmla="*/ 476250 h 1478781"/>
              <a:gd name="connsiteX60" fmla="*/ 4387921 w 5387625"/>
              <a:gd name="connsiteY60" fmla="*/ 514350 h 1478781"/>
              <a:gd name="connsiteX61" fmla="*/ 4416496 w 5387625"/>
              <a:gd name="connsiteY61" fmla="*/ 533400 h 1478781"/>
              <a:gd name="connsiteX62" fmla="*/ 4445071 w 5387625"/>
              <a:gd name="connsiteY62" fmla="*/ 542925 h 1478781"/>
              <a:gd name="connsiteX63" fmla="*/ 4530796 w 5387625"/>
              <a:gd name="connsiteY63" fmla="*/ 600075 h 1478781"/>
              <a:gd name="connsiteX64" fmla="*/ 4559371 w 5387625"/>
              <a:gd name="connsiteY64" fmla="*/ 628650 h 1478781"/>
              <a:gd name="connsiteX65" fmla="*/ 4587946 w 5387625"/>
              <a:gd name="connsiteY65" fmla="*/ 638175 h 1478781"/>
              <a:gd name="connsiteX66" fmla="*/ 4673671 w 5387625"/>
              <a:gd name="connsiteY66" fmla="*/ 695325 h 1478781"/>
              <a:gd name="connsiteX67" fmla="*/ 4702246 w 5387625"/>
              <a:gd name="connsiteY67" fmla="*/ 714375 h 1478781"/>
              <a:gd name="connsiteX68" fmla="*/ 4730821 w 5387625"/>
              <a:gd name="connsiteY68" fmla="*/ 733425 h 1478781"/>
              <a:gd name="connsiteX69" fmla="*/ 4816546 w 5387625"/>
              <a:gd name="connsiteY69" fmla="*/ 809625 h 1478781"/>
              <a:gd name="connsiteX70" fmla="*/ 4845121 w 5387625"/>
              <a:gd name="connsiteY70" fmla="*/ 819150 h 1478781"/>
              <a:gd name="connsiteX71" fmla="*/ 4902271 w 5387625"/>
              <a:gd name="connsiteY71" fmla="*/ 857250 h 1478781"/>
              <a:gd name="connsiteX72" fmla="*/ 4968946 w 5387625"/>
              <a:gd name="connsiteY72" fmla="*/ 876300 h 1478781"/>
              <a:gd name="connsiteX73" fmla="*/ 4997521 w 5387625"/>
              <a:gd name="connsiteY73" fmla="*/ 885825 h 1478781"/>
              <a:gd name="connsiteX74" fmla="*/ 5064196 w 5387625"/>
              <a:gd name="connsiteY74" fmla="*/ 904875 h 1478781"/>
              <a:gd name="connsiteX75" fmla="*/ 5122079 w 5387625"/>
              <a:gd name="connsiteY75" fmla="*/ 976679 h 1478781"/>
              <a:gd name="connsiteX76" fmla="*/ 5232714 w 5387625"/>
              <a:gd name="connsiteY76" fmla="*/ 1044819 h 1478781"/>
              <a:gd name="connsiteX77" fmla="*/ 5349952 w 5387625"/>
              <a:gd name="connsiteY77" fmla="*/ 1153072 h 1478781"/>
              <a:gd name="connsiteX78" fmla="*/ 5387625 w 5387625"/>
              <a:gd name="connsiteY78" fmla="*/ 1262757 h 1478781"/>
              <a:gd name="connsiteX79" fmla="*/ 4847565 w 5387625"/>
              <a:gd name="connsiteY79" fmla="*/ 1478781 h 1478781"/>
              <a:gd name="connsiteX80" fmla="*/ 599093 w 5387625"/>
              <a:gd name="connsiteY80"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139896 w 5387625"/>
              <a:gd name="connsiteY14" fmla="*/ 381000 h 1478781"/>
              <a:gd name="connsiteX15" fmla="*/ 1058285 w 5387625"/>
              <a:gd name="connsiteY15" fmla="*/ 474321 h 1478781"/>
              <a:gd name="connsiteX16" fmla="*/ 1142981 w 5387625"/>
              <a:gd name="connsiteY16" fmla="*/ 479350 h 1478781"/>
              <a:gd name="connsiteX17" fmla="*/ 1248383 w 5387625"/>
              <a:gd name="connsiteY17" fmla="*/ 437236 h 1478781"/>
              <a:gd name="connsiteX18" fmla="*/ 1314432 w 5387625"/>
              <a:gd name="connsiteY18" fmla="*/ 414173 h 1478781"/>
              <a:gd name="connsiteX19" fmla="*/ 1377752 w 5387625"/>
              <a:gd name="connsiteY19" fmla="*/ 423215 h 1478781"/>
              <a:gd name="connsiteX20" fmla="*/ 1472600 w 5387625"/>
              <a:gd name="connsiteY20" fmla="*/ 417704 h 1478781"/>
              <a:gd name="connsiteX21" fmla="*/ 1591685 w 5387625"/>
              <a:gd name="connsiteY21" fmla="*/ 380086 h 1478781"/>
              <a:gd name="connsiteX22" fmla="*/ 1723604 w 5387625"/>
              <a:gd name="connsiteY22" fmla="*/ 326415 h 1478781"/>
              <a:gd name="connsiteX23" fmla="*/ 1830033 w 5387625"/>
              <a:gd name="connsiteY23" fmla="*/ 295809 h 1478781"/>
              <a:gd name="connsiteX24" fmla="*/ 2082871 w 5387625"/>
              <a:gd name="connsiteY24" fmla="*/ 228600 h 1478781"/>
              <a:gd name="connsiteX25" fmla="*/ 2168596 w 5387625"/>
              <a:gd name="connsiteY25" fmla="*/ 200025 h 1478781"/>
              <a:gd name="connsiteX26" fmla="*/ 2197171 w 5387625"/>
              <a:gd name="connsiteY26" fmla="*/ 190500 h 1478781"/>
              <a:gd name="connsiteX27" fmla="*/ 2225746 w 5387625"/>
              <a:gd name="connsiteY27" fmla="*/ 171450 h 1478781"/>
              <a:gd name="connsiteX28" fmla="*/ 2282896 w 5387625"/>
              <a:gd name="connsiteY28" fmla="*/ 152400 h 1478781"/>
              <a:gd name="connsiteX29" fmla="*/ 2368621 w 5387625"/>
              <a:gd name="connsiteY29" fmla="*/ 114300 h 1478781"/>
              <a:gd name="connsiteX30" fmla="*/ 2711521 w 5387625"/>
              <a:gd name="connsiteY30" fmla="*/ 95250 h 1478781"/>
              <a:gd name="connsiteX31" fmla="*/ 2797246 w 5387625"/>
              <a:gd name="connsiteY31" fmla="*/ 66675 h 1478781"/>
              <a:gd name="connsiteX32" fmla="*/ 2825821 w 5387625"/>
              <a:gd name="connsiteY32" fmla="*/ 57150 h 1478781"/>
              <a:gd name="connsiteX33" fmla="*/ 2854396 w 5387625"/>
              <a:gd name="connsiteY33" fmla="*/ 38100 h 1478781"/>
              <a:gd name="connsiteX34" fmla="*/ 2911546 w 5387625"/>
              <a:gd name="connsiteY34" fmla="*/ 19050 h 1478781"/>
              <a:gd name="connsiteX35" fmla="*/ 2978221 w 5387625"/>
              <a:gd name="connsiteY35" fmla="*/ 0 h 1478781"/>
              <a:gd name="connsiteX36" fmla="*/ 3197296 w 5387625"/>
              <a:gd name="connsiteY36" fmla="*/ 9525 h 1478781"/>
              <a:gd name="connsiteX37" fmla="*/ 3254446 w 5387625"/>
              <a:gd name="connsiteY37" fmla="*/ 28575 h 1478781"/>
              <a:gd name="connsiteX38" fmla="*/ 3292546 w 5387625"/>
              <a:gd name="connsiteY38" fmla="*/ 38100 h 1478781"/>
              <a:gd name="connsiteX39" fmla="*/ 3349696 w 5387625"/>
              <a:gd name="connsiteY39" fmla="*/ 57150 h 1478781"/>
              <a:gd name="connsiteX40" fmla="*/ 3406846 w 5387625"/>
              <a:gd name="connsiteY40" fmla="*/ 76200 h 1478781"/>
              <a:gd name="connsiteX41" fmla="*/ 3435421 w 5387625"/>
              <a:gd name="connsiteY41" fmla="*/ 85725 h 1478781"/>
              <a:gd name="connsiteX42" fmla="*/ 3463996 w 5387625"/>
              <a:gd name="connsiteY42" fmla="*/ 95250 h 1478781"/>
              <a:gd name="connsiteX43" fmla="*/ 3578296 w 5387625"/>
              <a:gd name="connsiteY43" fmla="*/ 104775 h 1478781"/>
              <a:gd name="connsiteX44" fmla="*/ 3635446 w 5387625"/>
              <a:gd name="connsiteY44" fmla="*/ 133350 h 1478781"/>
              <a:gd name="connsiteX45" fmla="*/ 3664021 w 5387625"/>
              <a:gd name="connsiteY45" fmla="*/ 161925 h 1478781"/>
              <a:gd name="connsiteX46" fmla="*/ 3721171 w 5387625"/>
              <a:gd name="connsiteY46" fmla="*/ 200025 h 1478781"/>
              <a:gd name="connsiteX47" fmla="*/ 3749746 w 5387625"/>
              <a:gd name="connsiteY47" fmla="*/ 219075 h 1478781"/>
              <a:gd name="connsiteX48" fmla="*/ 3778321 w 5387625"/>
              <a:gd name="connsiteY48" fmla="*/ 247650 h 1478781"/>
              <a:gd name="connsiteX49" fmla="*/ 3835471 w 5387625"/>
              <a:gd name="connsiteY49" fmla="*/ 266700 h 1478781"/>
              <a:gd name="connsiteX50" fmla="*/ 3892621 w 5387625"/>
              <a:gd name="connsiteY50" fmla="*/ 295275 h 1478781"/>
              <a:gd name="connsiteX51" fmla="*/ 3921196 w 5387625"/>
              <a:gd name="connsiteY51" fmla="*/ 314325 h 1478781"/>
              <a:gd name="connsiteX52" fmla="*/ 3959296 w 5387625"/>
              <a:gd name="connsiteY52" fmla="*/ 323850 h 1478781"/>
              <a:gd name="connsiteX53" fmla="*/ 4102171 w 5387625"/>
              <a:gd name="connsiteY53" fmla="*/ 342900 h 1478781"/>
              <a:gd name="connsiteX54" fmla="*/ 4159321 w 5387625"/>
              <a:gd name="connsiteY54" fmla="*/ 361950 h 1478781"/>
              <a:gd name="connsiteX55" fmla="*/ 4187896 w 5387625"/>
              <a:gd name="connsiteY55" fmla="*/ 371475 h 1478781"/>
              <a:gd name="connsiteX56" fmla="*/ 4245046 w 5387625"/>
              <a:gd name="connsiteY56" fmla="*/ 419100 h 1478781"/>
              <a:gd name="connsiteX57" fmla="*/ 4302196 w 5387625"/>
              <a:gd name="connsiteY57" fmla="*/ 457200 h 1478781"/>
              <a:gd name="connsiteX58" fmla="*/ 4330771 w 5387625"/>
              <a:gd name="connsiteY58" fmla="*/ 476250 h 1478781"/>
              <a:gd name="connsiteX59" fmla="*/ 4387921 w 5387625"/>
              <a:gd name="connsiteY59" fmla="*/ 514350 h 1478781"/>
              <a:gd name="connsiteX60" fmla="*/ 4416496 w 5387625"/>
              <a:gd name="connsiteY60" fmla="*/ 533400 h 1478781"/>
              <a:gd name="connsiteX61" fmla="*/ 4445071 w 5387625"/>
              <a:gd name="connsiteY61" fmla="*/ 542925 h 1478781"/>
              <a:gd name="connsiteX62" fmla="*/ 4530796 w 5387625"/>
              <a:gd name="connsiteY62" fmla="*/ 600075 h 1478781"/>
              <a:gd name="connsiteX63" fmla="*/ 4559371 w 5387625"/>
              <a:gd name="connsiteY63" fmla="*/ 628650 h 1478781"/>
              <a:gd name="connsiteX64" fmla="*/ 4587946 w 5387625"/>
              <a:gd name="connsiteY64" fmla="*/ 638175 h 1478781"/>
              <a:gd name="connsiteX65" fmla="*/ 4673671 w 5387625"/>
              <a:gd name="connsiteY65" fmla="*/ 695325 h 1478781"/>
              <a:gd name="connsiteX66" fmla="*/ 4702246 w 5387625"/>
              <a:gd name="connsiteY66" fmla="*/ 714375 h 1478781"/>
              <a:gd name="connsiteX67" fmla="*/ 4730821 w 5387625"/>
              <a:gd name="connsiteY67" fmla="*/ 733425 h 1478781"/>
              <a:gd name="connsiteX68" fmla="*/ 4816546 w 5387625"/>
              <a:gd name="connsiteY68" fmla="*/ 809625 h 1478781"/>
              <a:gd name="connsiteX69" fmla="*/ 4845121 w 5387625"/>
              <a:gd name="connsiteY69" fmla="*/ 819150 h 1478781"/>
              <a:gd name="connsiteX70" fmla="*/ 4902271 w 5387625"/>
              <a:gd name="connsiteY70" fmla="*/ 857250 h 1478781"/>
              <a:gd name="connsiteX71" fmla="*/ 4968946 w 5387625"/>
              <a:gd name="connsiteY71" fmla="*/ 876300 h 1478781"/>
              <a:gd name="connsiteX72" fmla="*/ 4997521 w 5387625"/>
              <a:gd name="connsiteY72" fmla="*/ 885825 h 1478781"/>
              <a:gd name="connsiteX73" fmla="*/ 5064196 w 5387625"/>
              <a:gd name="connsiteY73" fmla="*/ 904875 h 1478781"/>
              <a:gd name="connsiteX74" fmla="*/ 5122079 w 5387625"/>
              <a:gd name="connsiteY74" fmla="*/ 976679 h 1478781"/>
              <a:gd name="connsiteX75" fmla="*/ 5232714 w 5387625"/>
              <a:gd name="connsiteY75" fmla="*/ 1044819 h 1478781"/>
              <a:gd name="connsiteX76" fmla="*/ 5349952 w 5387625"/>
              <a:gd name="connsiteY76" fmla="*/ 1153072 h 1478781"/>
              <a:gd name="connsiteX77" fmla="*/ 5387625 w 5387625"/>
              <a:gd name="connsiteY77" fmla="*/ 1262757 h 1478781"/>
              <a:gd name="connsiteX78" fmla="*/ 4847565 w 5387625"/>
              <a:gd name="connsiteY78" fmla="*/ 1478781 h 1478781"/>
              <a:gd name="connsiteX79" fmla="*/ 599093 w 5387625"/>
              <a:gd name="connsiteY79"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2082871 w 5387625"/>
              <a:gd name="connsiteY23" fmla="*/ 228600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68596 w 5387625"/>
              <a:gd name="connsiteY24" fmla="*/ 200025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368621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82896 w 5387625"/>
              <a:gd name="connsiteY27" fmla="*/ 152400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79350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58285 w 5387625"/>
              <a:gd name="connsiteY14" fmla="*/ 474321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85618 w 5387625"/>
              <a:gd name="connsiteY13" fmla="*/ 525958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32189 w 5387625"/>
              <a:gd name="connsiteY12" fmla="*/ 58514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80013 w 5387625"/>
              <a:gd name="connsiteY10" fmla="*/ 581076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9221 w 5387625"/>
              <a:gd name="connsiteY11" fmla="*/ 569570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16021 w 5387625"/>
              <a:gd name="connsiteY9" fmla="*/ 523875 h 1478781"/>
              <a:gd name="connsiteX10" fmla="*/ 652467 w 5387625"/>
              <a:gd name="connsiteY10" fmla="*/ 749631 h 1478781"/>
              <a:gd name="connsiteX11" fmla="*/ 735286 w 5387625"/>
              <a:gd name="connsiteY11" fmla="*/ 669901 h 1478781"/>
              <a:gd name="connsiteX12" fmla="*/ 840060 w 5387625"/>
              <a:gd name="connsiteY12" fmla="*/ 685471 h 1478781"/>
              <a:gd name="connsiteX13" fmla="*/ 973812 w 5387625"/>
              <a:gd name="connsiteY13" fmla="*/ 578129 h 1478781"/>
              <a:gd name="connsiteX14" fmla="*/ 1066155 w 5387625"/>
              <a:gd name="connsiteY14" fmla="*/ 522480 h 1478781"/>
              <a:gd name="connsiteX15" fmla="*/ 1142981 w 5387625"/>
              <a:gd name="connsiteY15" fmla="*/ 499417 h 1478781"/>
              <a:gd name="connsiteX16" fmla="*/ 1248383 w 5387625"/>
              <a:gd name="connsiteY16" fmla="*/ 437236 h 1478781"/>
              <a:gd name="connsiteX17" fmla="*/ 1314432 w 5387625"/>
              <a:gd name="connsiteY17" fmla="*/ 414173 h 1478781"/>
              <a:gd name="connsiteX18" fmla="*/ 1377752 w 5387625"/>
              <a:gd name="connsiteY18" fmla="*/ 423215 h 1478781"/>
              <a:gd name="connsiteX19" fmla="*/ 1472600 w 5387625"/>
              <a:gd name="connsiteY19" fmla="*/ 417704 h 1478781"/>
              <a:gd name="connsiteX20" fmla="*/ 1591685 w 5387625"/>
              <a:gd name="connsiteY20" fmla="*/ 380086 h 1478781"/>
              <a:gd name="connsiteX21" fmla="*/ 1723604 w 5387625"/>
              <a:gd name="connsiteY21" fmla="*/ 326415 h 1478781"/>
              <a:gd name="connsiteX22" fmla="*/ 1830033 w 5387625"/>
              <a:gd name="connsiteY22" fmla="*/ 295809 h 1478781"/>
              <a:gd name="connsiteX23" fmla="*/ 1988426 w 5387625"/>
              <a:gd name="connsiteY23" fmla="*/ 260706 h 1478781"/>
              <a:gd name="connsiteX24" fmla="*/ 2137114 w 5387625"/>
              <a:gd name="connsiteY24" fmla="*/ 204039 h 1478781"/>
              <a:gd name="connsiteX25" fmla="*/ 2197171 w 5387625"/>
              <a:gd name="connsiteY25" fmla="*/ 190500 h 1478781"/>
              <a:gd name="connsiteX26" fmla="*/ 2225746 w 5387625"/>
              <a:gd name="connsiteY26" fmla="*/ 171450 h 1478781"/>
              <a:gd name="connsiteX27" fmla="*/ 2294702 w 5387625"/>
              <a:gd name="connsiteY27" fmla="*/ 144373 h 1478781"/>
              <a:gd name="connsiteX28" fmla="*/ 2451260 w 5387625"/>
              <a:gd name="connsiteY28" fmla="*/ 114300 h 1478781"/>
              <a:gd name="connsiteX29" fmla="*/ 2711521 w 5387625"/>
              <a:gd name="connsiteY29" fmla="*/ 95250 h 1478781"/>
              <a:gd name="connsiteX30" fmla="*/ 2797246 w 5387625"/>
              <a:gd name="connsiteY30" fmla="*/ 66675 h 1478781"/>
              <a:gd name="connsiteX31" fmla="*/ 2825821 w 5387625"/>
              <a:gd name="connsiteY31" fmla="*/ 57150 h 1478781"/>
              <a:gd name="connsiteX32" fmla="*/ 2854396 w 5387625"/>
              <a:gd name="connsiteY32" fmla="*/ 38100 h 1478781"/>
              <a:gd name="connsiteX33" fmla="*/ 2911546 w 5387625"/>
              <a:gd name="connsiteY33" fmla="*/ 19050 h 1478781"/>
              <a:gd name="connsiteX34" fmla="*/ 2978221 w 5387625"/>
              <a:gd name="connsiteY34" fmla="*/ 0 h 1478781"/>
              <a:gd name="connsiteX35" fmla="*/ 3197296 w 5387625"/>
              <a:gd name="connsiteY35" fmla="*/ 9525 h 1478781"/>
              <a:gd name="connsiteX36" fmla="*/ 3254446 w 5387625"/>
              <a:gd name="connsiteY36" fmla="*/ 28575 h 1478781"/>
              <a:gd name="connsiteX37" fmla="*/ 3292546 w 5387625"/>
              <a:gd name="connsiteY37" fmla="*/ 38100 h 1478781"/>
              <a:gd name="connsiteX38" fmla="*/ 3349696 w 5387625"/>
              <a:gd name="connsiteY38" fmla="*/ 57150 h 1478781"/>
              <a:gd name="connsiteX39" fmla="*/ 3406846 w 5387625"/>
              <a:gd name="connsiteY39" fmla="*/ 76200 h 1478781"/>
              <a:gd name="connsiteX40" fmla="*/ 3435421 w 5387625"/>
              <a:gd name="connsiteY40" fmla="*/ 85725 h 1478781"/>
              <a:gd name="connsiteX41" fmla="*/ 3463996 w 5387625"/>
              <a:gd name="connsiteY41" fmla="*/ 95250 h 1478781"/>
              <a:gd name="connsiteX42" fmla="*/ 3578296 w 5387625"/>
              <a:gd name="connsiteY42" fmla="*/ 104775 h 1478781"/>
              <a:gd name="connsiteX43" fmla="*/ 3635446 w 5387625"/>
              <a:gd name="connsiteY43" fmla="*/ 133350 h 1478781"/>
              <a:gd name="connsiteX44" fmla="*/ 3664021 w 5387625"/>
              <a:gd name="connsiteY44" fmla="*/ 161925 h 1478781"/>
              <a:gd name="connsiteX45" fmla="*/ 3721171 w 5387625"/>
              <a:gd name="connsiteY45" fmla="*/ 200025 h 1478781"/>
              <a:gd name="connsiteX46" fmla="*/ 3749746 w 5387625"/>
              <a:gd name="connsiteY46" fmla="*/ 219075 h 1478781"/>
              <a:gd name="connsiteX47" fmla="*/ 3778321 w 5387625"/>
              <a:gd name="connsiteY47" fmla="*/ 247650 h 1478781"/>
              <a:gd name="connsiteX48" fmla="*/ 3835471 w 5387625"/>
              <a:gd name="connsiteY48" fmla="*/ 266700 h 1478781"/>
              <a:gd name="connsiteX49" fmla="*/ 3892621 w 5387625"/>
              <a:gd name="connsiteY49" fmla="*/ 295275 h 1478781"/>
              <a:gd name="connsiteX50" fmla="*/ 3921196 w 5387625"/>
              <a:gd name="connsiteY50" fmla="*/ 314325 h 1478781"/>
              <a:gd name="connsiteX51" fmla="*/ 3959296 w 5387625"/>
              <a:gd name="connsiteY51" fmla="*/ 323850 h 1478781"/>
              <a:gd name="connsiteX52" fmla="*/ 4102171 w 5387625"/>
              <a:gd name="connsiteY52" fmla="*/ 342900 h 1478781"/>
              <a:gd name="connsiteX53" fmla="*/ 4159321 w 5387625"/>
              <a:gd name="connsiteY53" fmla="*/ 361950 h 1478781"/>
              <a:gd name="connsiteX54" fmla="*/ 4187896 w 5387625"/>
              <a:gd name="connsiteY54" fmla="*/ 371475 h 1478781"/>
              <a:gd name="connsiteX55" fmla="*/ 4245046 w 5387625"/>
              <a:gd name="connsiteY55" fmla="*/ 419100 h 1478781"/>
              <a:gd name="connsiteX56" fmla="*/ 4302196 w 5387625"/>
              <a:gd name="connsiteY56" fmla="*/ 457200 h 1478781"/>
              <a:gd name="connsiteX57" fmla="*/ 4330771 w 5387625"/>
              <a:gd name="connsiteY57" fmla="*/ 476250 h 1478781"/>
              <a:gd name="connsiteX58" fmla="*/ 4387921 w 5387625"/>
              <a:gd name="connsiteY58" fmla="*/ 514350 h 1478781"/>
              <a:gd name="connsiteX59" fmla="*/ 4416496 w 5387625"/>
              <a:gd name="connsiteY59" fmla="*/ 533400 h 1478781"/>
              <a:gd name="connsiteX60" fmla="*/ 4445071 w 5387625"/>
              <a:gd name="connsiteY60" fmla="*/ 542925 h 1478781"/>
              <a:gd name="connsiteX61" fmla="*/ 4530796 w 5387625"/>
              <a:gd name="connsiteY61" fmla="*/ 600075 h 1478781"/>
              <a:gd name="connsiteX62" fmla="*/ 4559371 w 5387625"/>
              <a:gd name="connsiteY62" fmla="*/ 628650 h 1478781"/>
              <a:gd name="connsiteX63" fmla="*/ 4587946 w 5387625"/>
              <a:gd name="connsiteY63" fmla="*/ 638175 h 1478781"/>
              <a:gd name="connsiteX64" fmla="*/ 4673671 w 5387625"/>
              <a:gd name="connsiteY64" fmla="*/ 695325 h 1478781"/>
              <a:gd name="connsiteX65" fmla="*/ 4702246 w 5387625"/>
              <a:gd name="connsiteY65" fmla="*/ 714375 h 1478781"/>
              <a:gd name="connsiteX66" fmla="*/ 4730821 w 5387625"/>
              <a:gd name="connsiteY66" fmla="*/ 733425 h 1478781"/>
              <a:gd name="connsiteX67" fmla="*/ 4816546 w 5387625"/>
              <a:gd name="connsiteY67" fmla="*/ 809625 h 1478781"/>
              <a:gd name="connsiteX68" fmla="*/ 4845121 w 5387625"/>
              <a:gd name="connsiteY68" fmla="*/ 819150 h 1478781"/>
              <a:gd name="connsiteX69" fmla="*/ 4902271 w 5387625"/>
              <a:gd name="connsiteY69" fmla="*/ 857250 h 1478781"/>
              <a:gd name="connsiteX70" fmla="*/ 4968946 w 5387625"/>
              <a:gd name="connsiteY70" fmla="*/ 876300 h 1478781"/>
              <a:gd name="connsiteX71" fmla="*/ 4997521 w 5387625"/>
              <a:gd name="connsiteY71" fmla="*/ 885825 h 1478781"/>
              <a:gd name="connsiteX72" fmla="*/ 5064196 w 5387625"/>
              <a:gd name="connsiteY72" fmla="*/ 904875 h 1478781"/>
              <a:gd name="connsiteX73" fmla="*/ 5122079 w 5387625"/>
              <a:gd name="connsiteY73" fmla="*/ 976679 h 1478781"/>
              <a:gd name="connsiteX74" fmla="*/ 5232714 w 5387625"/>
              <a:gd name="connsiteY74" fmla="*/ 1044819 h 1478781"/>
              <a:gd name="connsiteX75" fmla="*/ 5349952 w 5387625"/>
              <a:gd name="connsiteY75" fmla="*/ 1153072 h 1478781"/>
              <a:gd name="connsiteX76" fmla="*/ 5387625 w 5387625"/>
              <a:gd name="connsiteY76" fmla="*/ 1262757 h 1478781"/>
              <a:gd name="connsiteX77" fmla="*/ 4847565 w 5387625"/>
              <a:gd name="connsiteY77" fmla="*/ 1478781 h 1478781"/>
              <a:gd name="connsiteX78" fmla="*/ 599093 w 5387625"/>
              <a:gd name="connsiteY78"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605065 w 5387625"/>
              <a:gd name="connsiteY8" fmla="*/ 619659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599093 w 5387625"/>
              <a:gd name="connsiteY0" fmla="*/ 1478781 h 1478781"/>
              <a:gd name="connsiteX1" fmla="*/ 0 w 5387625"/>
              <a:gd name="connsiteY1" fmla="*/ 1273204 h 1478781"/>
              <a:gd name="connsiteX2" fmla="*/ 111364 w 5387625"/>
              <a:gd name="connsiteY2" fmla="*/ 1099567 h 1478781"/>
              <a:gd name="connsiteX3" fmla="*/ 172741 w 5387625"/>
              <a:gd name="connsiteY3" fmla="*/ 923453 h 1478781"/>
              <a:gd name="connsiteX4" fmla="*/ 347065 w 5387625"/>
              <a:gd name="connsiteY4" fmla="*/ 722697 h 1478781"/>
              <a:gd name="connsiteX5" fmla="*/ 438578 w 5387625"/>
              <a:gd name="connsiteY5" fmla="*/ 703885 h 1478781"/>
              <a:gd name="connsiteX6" fmla="*/ 415996 w 5387625"/>
              <a:gd name="connsiteY6" fmla="*/ 638175 h 1478781"/>
              <a:gd name="connsiteX7" fmla="*/ 528241 w 5387625"/>
              <a:gd name="connsiteY7" fmla="*/ 668299 h 1478781"/>
              <a:gd name="connsiteX8" fmla="*/ 577519 w 5387625"/>
              <a:gd name="connsiteY8" fmla="*/ 756108 h 1478781"/>
              <a:gd name="connsiteX9" fmla="*/ 652467 w 5387625"/>
              <a:gd name="connsiteY9" fmla="*/ 749631 h 1478781"/>
              <a:gd name="connsiteX10" fmla="*/ 735286 w 5387625"/>
              <a:gd name="connsiteY10" fmla="*/ 669901 h 1478781"/>
              <a:gd name="connsiteX11" fmla="*/ 840060 w 5387625"/>
              <a:gd name="connsiteY11" fmla="*/ 685471 h 1478781"/>
              <a:gd name="connsiteX12" fmla="*/ 973812 w 5387625"/>
              <a:gd name="connsiteY12" fmla="*/ 578129 h 1478781"/>
              <a:gd name="connsiteX13" fmla="*/ 1066155 w 5387625"/>
              <a:gd name="connsiteY13" fmla="*/ 522480 h 1478781"/>
              <a:gd name="connsiteX14" fmla="*/ 1142981 w 5387625"/>
              <a:gd name="connsiteY14" fmla="*/ 499417 h 1478781"/>
              <a:gd name="connsiteX15" fmla="*/ 1248383 w 5387625"/>
              <a:gd name="connsiteY15" fmla="*/ 437236 h 1478781"/>
              <a:gd name="connsiteX16" fmla="*/ 1314432 w 5387625"/>
              <a:gd name="connsiteY16" fmla="*/ 414173 h 1478781"/>
              <a:gd name="connsiteX17" fmla="*/ 1377752 w 5387625"/>
              <a:gd name="connsiteY17" fmla="*/ 423215 h 1478781"/>
              <a:gd name="connsiteX18" fmla="*/ 1472600 w 5387625"/>
              <a:gd name="connsiteY18" fmla="*/ 417704 h 1478781"/>
              <a:gd name="connsiteX19" fmla="*/ 1591685 w 5387625"/>
              <a:gd name="connsiteY19" fmla="*/ 380086 h 1478781"/>
              <a:gd name="connsiteX20" fmla="*/ 1723604 w 5387625"/>
              <a:gd name="connsiteY20" fmla="*/ 326415 h 1478781"/>
              <a:gd name="connsiteX21" fmla="*/ 1830033 w 5387625"/>
              <a:gd name="connsiteY21" fmla="*/ 295809 h 1478781"/>
              <a:gd name="connsiteX22" fmla="*/ 1988426 w 5387625"/>
              <a:gd name="connsiteY22" fmla="*/ 260706 h 1478781"/>
              <a:gd name="connsiteX23" fmla="*/ 2137114 w 5387625"/>
              <a:gd name="connsiteY23" fmla="*/ 204039 h 1478781"/>
              <a:gd name="connsiteX24" fmla="*/ 2197171 w 5387625"/>
              <a:gd name="connsiteY24" fmla="*/ 190500 h 1478781"/>
              <a:gd name="connsiteX25" fmla="*/ 2225746 w 5387625"/>
              <a:gd name="connsiteY25" fmla="*/ 171450 h 1478781"/>
              <a:gd name="connsiteX26" fmla="*/ 2294702 w 5387625"/>
              <a:gd name="connsiteY26" fmla="*/ 144373 h 1478781"/>
              <a:gd name="connsiteX27" fmla="*/ 2451260 w 5387625"/>
              <a:gd name="connsiteY27" fmla="*/ 114300 h 1478781"/>
              <a:gd name="connsiteX28" fmla="*/ 2711521 w 5387625"/>
              <a:gd name="connsiteY28" fmla="*/ 95250 h 1478781"/>
              <a:gd name="connsiteX29" fmla="*/ 2797246 w 5387625"/>
              <a:gd name="connsiteY29" fmla="*/ 66675 h 1478781"/>
              <a:gd name="connsiteX30" fmla="*/ 2825821 w 5387625"/>
              <a:gd name="connsiteY30" fmla="*/ 57150 h 1478781"/>
              <a:gd name="connsiteX31" fmla="*/ 2854396 w 5387625"/>
              <a:gd name="connsiteY31" fmla="*/ 38100 h 1478781"/>
              <a:gd name="connsiteX32" fmla="*/ 2911546 w 5387625"/>
              <a:gd name="connsiteY32" fmla="*/ 19050 h 1478781"/>
              <a:gd name="connsiteX33" fmla="*/ 2978221 w 5387625"/>
              <a:gd name="connsiteY33" fmla="*/ 0 h 1478781"/>
              <a:gd name="connsiteX34" fmla="*/ 3197296 w 5387625"/>
              <a:gd name="connsiteY34" fmla="*/ 9525 h 1478781"/>
              <a:gd name="connsiteX35" fmla="*/ 3254446 w 5387625"/>
              <a:gd name="connsiteY35" fmla="*/ 28575 h 1478781"/>
              <a:gd name="connsiteX36" fmla="*/ 3292546 w 5387625"/>
              <a:gd name="connsiteY36" fmla="*/ 38100 h 1478781"/>
              <a:gd name="connsiteX37" fmla="*/ 3349696 w 5387625"/>
              <a:gd name="connsiteY37" fmla="*/ 57150 h 1478781"/>
              <a:gd name="connsiteX38" fmla="*/ 3406846 w 5387625"/>
              <a:gd name="connsiteY38" fmla="*/ 76200 h 1478781"/>
              <a:gd name="connsiteX39" fmla="*/ 3435421 w 5387625"/>
              <a:gd name="connsiteY39" fmla="*/ 85725 h 1478781"/>
              <a:gd name="connsiteX40" fmla="*/ 3463996 w 5387625"/>
              <a:gd name="connsiteY40" fmla="*/ 95250 h 1478781"/>
              <a:gd name="connsiteX41" fmla="*/ 3578296 w 5387625"/>
              <a:gd name="connsiteY41" fmla="*/ 104775 h 1478781"/>
              <a:gd name="connsiteX42" fmla="*/ 3635446 w 5387625"/>
              <a:gd name="connsiteY42" fmla="*/ 133350 h 1478781"/>
              <a:gd name="connsiteX43" fmla="*/ 3664021 w 5387625"/>
              <a:gd name="connsiteY43" fmla="*/ 161925 h 1478781"/>
              <a:gd name="connsiteX44" fmla="*/ 3721171 w 5387625"/>
              <a:gd name="connsiteY44" fmla="*/ 200025 h 1478781"/>
              <a:gd name="connsiteX45" fmla="*/ 3749746 w 5387625"/>
              <a:gd name="connsiteY45" fmla="*/ 219075 h 1478781"/>
              <a:gd name="connsiteX46" fmla="*/ 3778321 w 5387625"/>
              <a:gd name="connsiteY46" fmla="*/ 247650 h 1478781"/>
              <a:gd name="connsiteX47" fmla="*/ 3835471 w 5387625"/>
              <a:gd name="connsiteY47" fmla="*/ 266700 h 1478781"/>
              <a:gd name="connsiteX48" fmla="*/ 3892621 w 5387625"/>
              <a:gd name="connsiteY48" fmla="*/ 295275 h 1478781"/>
              <a:gd name="connsiteX49" fmla="*/ 3921196 w 5387625"/>
              <a:gd name="connsiteY49" fmla="*/ 314325 h 1478781"/>
              <a:gd name="connsiteX50" fmla="*/ 3959296 w 5387625"/>
              <a:gd name="connsiteY50" fmla="*/ 323850 h 1478781"/>
              <a:gd name="connsiteX51" fmla="*/ 4102171 w 5387625"/>
              <a:gd name="connsiteY51" fmla="*/ 342900 h 1478781"/>
              <a:gd name="connsiteX52" fmla="*/ 4159321 w 5387625"/>
              <a:gd name="connsiteY52" fmla="*/ 361950 h 1478781"/>
              <a:gd name="connsiteX53" fmla="*/ 4187896 w 5387625"/>
              <a:gd name="connsiteY53" fmla="*/ 371475 h 1478781"/>
              <a:gd name="connsiteX54" fmla="*/ 4245046 w 5387625"/>
              <a:gd name="connsiteY54" fmla="*/ 419100 h 1478781"/>
              <a:gd name="connsiteX55" fmla="*/ 4302196 w 5387625"/>
              <a:gd name="connsiteY55" fmla="*/ 457200 h 1478781"/>
              <a:gd name="connsiteX56" fmla="*/ 4330771 w 5387625"/>
              <a:gd name="connsiteY56" fmla="*/ 476250 h 1478781"/>
              <a:gd name="connsiteX57" fmla="*/ 4387921 w 5387625"/>
              <a:gd name="connsiteY57" fmla="*/ 514350 h 1478781"/>
              <a:gd name="connsiteX58" fmla="*/ 4416496 w 5387625"/>
              <a:gd name="connsiteY58" fmla="*/ 533400 h 1478781"/>
              <a:gd name="connsiteX59" fmla="*/ 4445071 w 5387625"/>
              <a:gd name="connsiteY59" fmla="*/ 542925 h 1478781"/>
              <a:gd name="connsiteX60" fmla="*/ 4530796 w 5387625"/>
              <a:gd name="connsiteY60" fmla="*/ 600075 h 1478781"/>
              <a:gd name="connsiteX61" fmla="*/ 4559371 w 5387625"/>
              <a:gd name="connsiteY61" fmla="*/ 628650 h 1478781"/>
              <a:gd name="connsiteX62" fmla="*/ 4587946 w 5387625"/>
              <a:gd name="connsiteY62" fmla="*/ 638175 h 1478781"/>
              <a:gd name="connsiteX63" fmla="*/ 4673671 w 5387625"/>
              <a:gd name="connsiteY63" fmla="*/ 695325 h 1478781"/>
              <a:gd name="connsiteX64" fmla="*/ 4702246 w 5387625"/>
              <a:gd name="connsiteY64" fmla="*/ 714375 h 1478781"/>
              <a:gd name="connsiteX65" fmla="*/ 4730821 w 5387625"/>
              <a:gd name="connsiteY65" fmla="*/ 733425 h 1478781"/>
              <a:gd name="connsiteX66" fmla="*/ 4816546 w 5387625"/>
              <a:gd name="connsiteY66" fmla="*/ 809625 h 1478781"/>
              <a:gd name="connsiteX67" fmla="*/ 4845121 w 5387625"/>
              <a:gd name="connsiteY67" fmla="*/ 819150 h 1478781"/>
              <a:gd name="connsiteX68" fmla="*/ 4902271 w 5387625"/>
              <a:gd name="connsiteY68" fmla="*/ 857250 h 1478781"/>
              <a:gd name="connsiteX69" fmla="*/ 4968946 w 5387625"/>
              <a:gd name="connsiteY69" fmla="*/ 876300 h 1478781"/>
              <a:gd name="connsiteX70" fmla="*/ 4997521 w 5387625"/>
              <a:gd name="connsiteY70" fmla="*/ 885825 h 1478781"/>
              <a:gd name="connsiteX71" fmla="*/ 5064196 w 5387625"/>
              <a:gd name="connsiteY71" fmla="*/ 904875 h 1478781"/>
              <a:gd name="connsiteX72" fmla="*/ 5122079 w 5387625"/>
              <a:gd name="connsiteY72" fmla="*/ 976679 h 1478781"/>
              <a:gd name="connsiteX73" fmla="*/ 5232714 w 5387625"/>
              <a:gd name="connsiteY73" fmla="*/ 1044819 h 1478781"/>
              <a:gd name="connsiteX74" fmla="*/ 5349952 w 5387625"/>
              <a:gd name="connsiteY74" fmla="*/ 1153072 h 1478781"/>
              <a:gd name="connsiteX75" fmla="*/ 5387625 w 5387625"/>
              <a:gd name="connsiteY75" fmla="*/ 1262757 h 1478781"/>
              <a:gd name="connsiteX76" fmla="*/ 4847565 w 5387625"/>
              <a:gd name="connsiteY76" fmla="*/ 1478781 h 1478781"/>
              <a:gd name="connsiteX77" fmla="*/ 599093 w 5387625"/>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142846 w 5419107"/>
              <a:gd name="connsiteY2" fmla="*/ 1099567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923453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630575 w 5419107"/>
              <a:gd name="connsiteY0" fmla="*/ 1478781 h 1478781"/>
              <a:gd name="connsiteX1" fmla="*/ 0 w 5419107"/>
              <a:gd name="connsiteY1" fmla="*/ 1317349 h 1478781"/>
              <a:gd name="connsiteX2" fmla="*/ 83817 w 5419107"/>
              <a:gd name="connsiteY2" fmla="*/ 1143713 h 1478781"/>
              <a:gd name="connsiteX3" fmla="*/ 204223 w 5419107"/>
              <a:gd name="connsiteY3" fmla="*/ 1007731 h 1478781"/>
              <a:gd name="connsiteX4" fmla="*/ 378547 w 5419107"/>
              <a:gd name="connsiteY4" fmla="*/ 722697 h 1478781"/>
              <a:gd name="connsiteX5" fmla="*/ 470060 w 5419107"/>
              <a:gd name="connsiteY5" fmla="*/ 703885 h 1478781"/>
              <a:gd name="connsiteX6" fmla="*/ 447478 w 5419107"/>
              <a:gd name="connsiteY6" fmla="*/ 638175 h 1478781"/>
              <a:gd name="connsiteX7" fmla="*/ 559723 w 5419107"/>
              <a:gd name="connsiteY7" fmla="*/ 668299 h 1478781"/>
              <a:gd name="connsiteX8" fmla="*/ 609001 w 5419107"/>
              <a:gd name="connsiteY8" fmla="*/ 756108 h 1478781"/>
              <a:gd name="connsiteX9" fmla="*/ 683949 w 5419107"/>
              <a:gd name="connsiteY9" fmla="*/ 749631 h 1478781"/>
              <a:gd name="connsiteX10" fmla="*/ 766768 w 5419107"/>
              <a:gd name="connsiteY10" fmla="*/ 669901 h 1478781"/>
              <a:gd name="connsiteX11" fmla="*/ 871542 w 5419107"/>
              <a:gd name="connsiteY11" fmla="*/ 685471 h 1478781"/>
              <a:gd name="connsiteX12" fmla="*/ 1005294 w 5419107"/>
              <a:gd name="connsiteY12" fmla="*/ 578129 h 1478781"/>
              <a:gd name="connsiteX13" fmla="*/ 1097637 w 5419107"/>
              <a:gd name="connsiteY13" fmla="*/ 522480 h 1478781"/>
              <a:gd name="connsiteX14" fmla="*/ 1174463 w 5419107"/>
              <a:gd name="connsiteY14" fmla="*/ 499417 h 1478781"/>
              <a:gd name="connsiteX15" fmla="*/ 1279865 w 5419107"/>
              <a:gd name="connsiteY15" fmla="*/ 437236 h 1478781"/>
              <a:gd name="connsiteX16" fmla="*/ 1345914 w 5419107"/>
              <a:gd name="connsiteY16" fmla="*/ 414173 h 1478781"/>
              <a:gd name="connsiteX17" fmla="*/ 1409234 w 5419107"/>
              <a:gd name="connsiteY17" fmla="*/ 423215 h 1478781"/>
              <a:gd name="connsiteX18" fmla="*/ 1504082 w 5419107"/>
              <a:gd name="connsiteY18" fmla="*/ 417704 h 1478781"/>
              <a:gd name="connsiteX19" fmla="*/ 1623167 w 5419107"/>
              <a:gd name="connsiteY19" fmla="*/ 380086 h 1478781"/>
              <a:gd name="connsiteX20" fmla="*/ 1755086 w 5419107"/>
              <a:gd name="connsiteY20" fmla="*/ 326415 h 1478781"/>
              <a:gd name="connsiteX21" fmla="*/ 1861515 w 5419107"/>
              <a:gd name="connsiteY21" fmla="*/ 295809 h 1478781"/>
              <a:gd name="connsiteX22" fmla="*/ 2019908 w 5419107"/>
              <a:gd name="connsiteY22" fmla="*/ 260706 h 1478781"/>
              <a:gd name="connsiteX23" fmla="*/ 2168596 w 5419107"/>
              <a:gd name="connsiteY23" fmla="*/ 204039 h 1478781"/>
              <a:gd name="connsiteX24" fmla="*/ 2228653 w 5419107"/>
              <a:gd name="connsiteY24" fmla="*/ 190500 h 1478781"/>
              <a:gd name="connsiteX25" fmla="*/ 2257228 w 5419107"/>
              <a:gd name="connsiteY25" fmla="*/ 171450 h 1478781"/>
              <a:gd name="connsiteX26" fmla="*/ 2326184 w 5419107"/>
              <a:gd name="connsiteY26" fmla="*/ 144373 h 1478781"/>
              <a:gd name="connsiteX27" fmla="*/ 2482742 w 5419107"/>
              <a:gd name="connsiteY27" fmla="*/ 114300 h 1478781"/>
              <a:gd name="connsiteX28" fmla="*/ 2743003 w 5419107"/>
              <a:gd name="connsiteY28" fmla="*/ 95250 h 1478781"/>
              <a:gd name="connsiteX29" fmla="*/ 2828728 w 5419107"/>
              <a:gd name="connsiteY29" fmla="*/ 66675 h 1478781"/>
              <a:gd name="connsiteX30" fmla="*/ 2857303 w 5419107"/>
              <a:gd name="connsiteY30" fmla="*/ 57150 h 1478781"/>
              <a:gd name="connsiteX31" fmla="*/ 2885878 w 5419107"/>
              <a:gd name="connsiteY31" fmla="*/ 38100 h 1478781"/>
              <a:gd name="connsiteX32" fmla="*/ 2943028 w 5419107"/>
              <a:gd name="connsiteY32" fmla="*/ 19050 h 1478781"/>
              <a:gd name="connsiteX33" fmla="*/ 3009703 w 5419107"/>
              <a:gd name="connsiteY33" fmla="*/ 0 h 1478781"/>
              <a:gd name="connsiteX34" fmla="*/ 3228778 w 5419107"/>
              <a:gd name="connsiteY34" fmla="*/ 9525 h 1478781"/>
              <a:gd name="connsiteX35" fmla="*/ 3285928 w 5419107"/>
              <a:gd name="connsiteY35" fmla="*/ 28575 h 1478781"/>
              <a:gd name="connsiteX36" fmla="*/ 3324028 w 5419107"/>
              <a:gd name="connsiteY36" fmla="*/ 38100 h 1478781"/>
              <a:gd name="connsiteX37" fmla="*/ 3381178 w 5419107"/>
              <a:gd name="connsiteY37" fmla="*/ 57150 h 1478781"/>
              <a:gd name="connsiteX38" fmla="*/ 3438328 w 5419107"/>
              <a:gd name="connsiteY38" fmla="*/ 76200 h 1478781"/>
              <a:gd name="connsiteX39" fmla="*/ 3466903 w 5419107"/>
              <a:gd name="connsiteY39" fmla="*/ 85725 h 1478781"/>
              <a:gd name="connsiteX40" fmla="*/ 3495478 w 5419107"/>
              <a:gd name="connsiteY40" fmla="*/ 95250 h 1478781"/>
              <a:gd name="connsiteX41" fmla="*/ 3609778 w 5419107"/>
              <a:gd name="connsiteY41" fmla="*/ 104775 h 1478781"/>
              <a:gd name="connsiteX42" fmla="*/ 3666928 w 5419107"/>
              <a:gd name="connsiteY42" fmla="*/ 133350 h 1478781"/>
              <a:gd name="connsiteX43" fmla="*/ 3695503 w 5419107"/>
              <a:gd name="connsiteY43" fmla="*/ 161925 h 1478781"/>
              <a:gd name="connsiteX44" fmla="*/ 3752653 w 5419107"/>
              <a:gd name="connsiteY44" fmla="*/ 200025 h 1478781"/>
              <a:gd name="connsiteX45" fmla="*/ 3781228 w 5419107"/>
              <a:gd name="connsiteY45" fmla="*/ 219075 h 1478781"/>
              <a:gd name="connsiteX46" fmla="*/ 3809803 w 5419107"/>
              <a:gd name="connsiteY46" fmla="*/ 247650 h 1478781"/>
              <a:gd name="connsiteX47" fmla="*/ 3866953 w 5419107"/>
              <a:gd name="connsiteY47" fmla="*/ 266700 h 1478781"/>
              <a:gd name="connsiteX48" fmla="*/ 3924103 w 5419107"/>
              <a:gd name="connsiteY48" fmla="*/ 295275 h 1478781"/>
              <a:gd name="connsiteX49" fmla="*/ 3952678 w 5419107"/>
              <a:gd name="connsiteY49" fmla="*/ 314325 h 1478781"/>
              <a:gd name="connsiteX50" fmla="*/ 3990778 w 5419107"/>
              <a:gd name="connsiteY50" fmla="*/ 323850 h 1478781"/>
              <a:gd name="connsiteX51" fmla="*/ 4133653 w 5419107"/>
              <a:gd name="connsiteY51" fmla="*/ 342900 h 1478781"/>
              <a:gd name="connsiteX52" fmla="*/ 4190803 w 5419107"/>
              <a:gd name="connsiteY52" fmla="*/ 361950 h 1478781"/>
              <a:gd name="connsiteX53" fmla="*/ 4219378 w 5419107"/>
              <a:gd name="connsiteY53" fmla="*/ 371475 h 1478781"/>
              <a:gd name="connsiteX54" fmla="*/ 4276528 w 5419107"/>
              <a:gd name="connsiteY54" fmla="*/ 419100 h 1478781"/>
              <a:gd name="connsiteX55" fmla="*/ 4333678 w 5419107"/>
              <a:gd name="connsiteY55" fmla="*/ 457200 h 1478781"/>
              <a:gd name="connsiteX56" fmla="*/ 4362253 w 5419107"/>
              <a:gd name="connsiteY56" fmla="*/ 476250 h 1478781"/>
              <a:gd name="connsiteX57" fmla="*/ 4419403 w 5419107"/>
              <a:gd name="connsiteY57" fmla="*/ 514350 h 1478781"/>
              <a:gd name="connsiteX58" fmla="*/ 4447978 w 5419107"/>
              <a:gd name="connsiteY58" fmla="*/ 533400 h 1478781"/>
              <a:gd name="connsiteX59" fmla="*/ 4476553 w 5419107"/>
              <a:gd name="connsiteY59" fmla="*/ 542925 h 1478781"/>
              <a:gd name="connsiteX60" fmla="*/ 4562278 w 5419107"/>
              <a:gd name="connsiteY60" fmla="*/ 600075 h 1478781"/>
              <a:gd name="connsiteX61" fmla="*/ 4590853 w 5419107"/>
              <a:gd name="connsiteY61" fmla="*/ 628650 h 1478781"/>
              <a:gd name="connsiteX62" fmla="*/ 4619428 w 5419107"/>
              <a:gd name="connsiteY62" fmla="*/ 638175 h 1478781"/>
              <a:gd name="connsiteX63" fmla="*/ 4705153 w 5419107"/>
              <a:gd name="connsiteY63" fmla="*/ 695325 h 1478781"/>
              <a:gd name="connsiteX64" fmla="*/ 4733728 w 5419107"/>
              <a:gd name="connsiteY64" fmla="*/ 714375 h 1478781"/>
              <a:gd name="connsiteX65" fmla="*/ 4762303 w 5419107"/>
              <a:gd name="connsiteY65" fmla="*/ 733425 h 1478781"/>
              <a:gd name="connsiteX66" fmla="*/ 4848028 w 5419107"/>
              <a:gd name="connsiteY66" fmla="*/ 809625 h 1478781"/>
              <a:gd name="connsiteX67" fmla="*/ 4876603 w 5419107"/>
              <a:gd name="connsiteY67" fmla="*/ 819150 h 1478781"/>
              <a:gd name="connsiteX68" fmla="*/ 4933753 w 5419107"/>
              <a:gd name="connsiteY68" fmla="*/ 857250 h 1478781"/>
              <a:gd name="connsiteX69" fmla="*/ 5000428 w 5419107"/>
              <a:gd name="connsiteY69" fmla="*/ 876300 h 1478781"/>
              <a:gd name="connsiteX70" fmla="*/ 5029003 w 5419107"/>
              <a:gd name="connsiteY70" fmla="*/ 885825 h 1478781"/>
              <a:gd name="connsiteX71" fmla="*/ 5095678 w 5419107"/>
              <a:gd name="connsiteY71" fmla="*/ 904875 h 1478781"/>
              <a:gd name="connsiteX72" fmla="*/ 5153561 w 5419107"/>
              <a:gd name="connsiteY72" fmla="*/ 976679 h 1478781"/>
              <a:gd name="connsiteX73" fmla="*/ 5264196 w 5419107"/>
              <a:gd name="connsiteY73" fmla="*/ 1044819 h 1478781"/>
              <a:gd name="connsiteX74" fmla="*/ 5381434 w 5419107"/>
              <a:gd name="connsiteY74" fmla="*/ 1153072 h 1478781"/>
              <a:gd name="connsiteX75" fmla="*/ 5419107 w 5419107"/>
              <a:gd name="connsiteY75" fmla="*/ 1262757 h 1478781"/>
              <a:gd name="connsiteX76" fmla="*/ 4879047 w 5419107"/>
              <a:gd name="connsiteY76" fmla="*/ 1478781 h 1478781"/>
              <a:gd name="connsiteX77" fmla="*/ 630575 w 5419107"/>
              <a:gd name="connsiteY77" fmla="*/ 1478781 h 1478781"/>
              <a:gd name="connsiteX0" fmla="*/ 728955 w 5517487"/>
              <a:gd name="connsiteY0" fmla="*/ 1478781 h 1478781"/>
              <a:gd name="connsiteX1" fmla="*/ 0 w 5517487"/>
              <a:gd name="connsiteY1" fmla="*/ 1353467 h 1478781"/>
              <a:gd name="connsiteX2" fmla="*/ 182197 w 5517487"/>
              <a:gd name="connsiteY2" fmla="*/ 1143713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302603 w 5517487"/>
              <a:gd name="connsiteY3" fmla="*/ 1007731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76927 w 5517487"/>
              <a:gd name="connsiteY4" fmla="*/ 722697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68440 w 5517487"/>
              <a:gd name="connsiteY5" fmla="*/ 703885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457250 w 5517487"/>
              <a:gd name="connsiteY4" fmla="*/ 939411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71121 w 5517487"/>
              <a:gd name="connsiteY3" fmla="*/ 1051876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95987 w 5517487"/>
              <a:gd name="connsiteY5" fmla="*/ 836322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545858 w 5517487"/>
              <a:gd name="connsiteY6" fmla="*/ 638175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969922 w 5517487"/>
              <a:gd name="connsiteY11" fmla="*/ 685471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865148 w 5517487"/>
              <a:gd name="connsiteY10" fmla="*/ 669901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658103 w 5517487"/>
              <a:gd name="connsiteY7" fmla="*/ 668299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529089 w 5517487"/>
              <a:gd name="connsiteY5" fmla="*/ 908560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628498 w 5517487"/>
              <a:gd name="connsiteY6" fmla="*/ 842850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5325 w 5517487"/>
              <a:gd name="connsiteY7" fmla="*/ 864948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782329 w 5517487"/>
              <a:gd name="connsiteY9" fmla="*/ 749631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16307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28951 w 5517487"/>
              <a:gd name="connsiteY11" fmla="*/ 66941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707381 w 5517487"/>
              <a:gd name="connsiteY8" fmla="*/ 756108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9260 w 5517487"/>
              <a:gd name="connsiteY7" fmla="*/ 836855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886996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73996 w 5517487"/>
              <a:gd name="connsiteY5" fmla="*/ 944679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54935 w 5517487"/>
              <a:gd name="connsiteY4" fmla="*/ 1003623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19963 w 5517487"/>
              <a:gd name="connsiteY3" fmla="*/ 1083982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123170 w 5517487"/>
              <a:gd name="connsiteY2" fmla="*/ 1179831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701390 w 5517487"/>
              <a:gd name="connsiteY7" fmla="*/ 885013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49228 w 5517487"/>
              <a:gd name="connsiteY9" fmla="*/ 761670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43854 w 5517487"/>
              <a:gd name="connsiteY10" fmla="*/ 710034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4 w 5517487"/>
              <a:gd name="connsiteY12" fmla="*/ 57812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272843 w 5517487"/>
              <a:gd name="connsiteY14" fmla="*/ 499417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02462 w 5517487"/>
              <a:gd name="connsiteY18" fmla="*/ 417704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21547 w 5517487"/>
              <a:gd name="connsiteY19" fmla="*/ 380086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4294 w 5517487"/>
              <a:gd name="connsiteY16" fmla="*/ 414173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78245 w 5517487"/>
              <a:gd name="connsiteY15" fmla="*/ 437236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39742 w 5517487"/>
              <a:gd name="connsiteY14" fmla="*/ 49540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8288 w 5517487"/>
              <a:gd name="connsiteY22" fmla="*/ 260706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9895 w 5517487"/>
              <a:gd name="connsiteY21" fmla="*/ 295809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53466 w 5517487"/>
              <a:gd name="connsiteY20" fmla="*/ 326415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23215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0359 w 5517487"/>
              <a:gd name="connsiteY16" fmla="*/ 434240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90051 w 5517487"/>
              <a:gd name="connsiteY15" fmla="*/ 453289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6017 w 5517487"/>
              <a:gd name="connsiteY13" fmla="*/ 522480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9091 w 5517487"/>
              <a:gd name="connsiteY12" fmla="*/ 590169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35157 w 5517487"/>
              <a:gd name="connsiteY12" fmla="*/ 594182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98947 w 5517487"/>
              <a:gd name="connsiteY10" fmla="*/ 718061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5737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07614 w 5517487"/>
              <a:gd name="connsiteY17" fmla="*/ 43926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54306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8246 w 5517487"/>
              <a:gd name="connsiteY15" fmla="*/ 47736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308261 w 5517487"/>
              <a:gd name="connsiteY14" fmla="*/ 507443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37878 w 5517487"/>
              <a:gd name="connsiteY18" fmla="*/ 421718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3031 w 5517487"/>
              <a:gd name="connsiteY17" fmla="*/ 451308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46966 w 5517487"/>
              <a:gd name="connsiteY17" fmla="*/ 503479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70577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964099 w 5517487"/>
              <a:gd name="connsiteY17" fmla="*/ 523544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90253 w 5517487"/>
              <a:gd name="connsiteY17" fmla="*/ 455320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54837 w 5517487"/>
              <a:gd name="connsiteY17" fmla="*/ 431241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35160 w 5517487"/>
              <a:gd name="connsiteY17" fmla="*/ 45130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66976 w 5517487"/>
              <a:gd name="connsiteY23" fmla="*/ 20403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08158 w 5517487"/>
              <a:gd name="connsiteY3" fmla="*/ 1104047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91689 w 5517487"/>
              <a:gd name="connsiteY2" fmla="*/ 1199897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15583 w 5517487"/>
              <a:gd name="connsiteY4" fmla="*/ 1047769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46449 w 5517487"/>
              <a:gd name="connsiteY5" fmla="*/ 996850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593081 w 5517487"/>
              <a:gd name="connsiteY6" fmla="*/ 939168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697454 w 5517487"/>
              <a:gd name="connsiteY7" fmla="*/ 913106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801826 w 5517487"/>
              <a:gd name="connsiteY8" fmla="*/ 83235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880710 w 5517487"/>
              <a:gd name="connsiteY9" fmla="*/ 777723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963530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35704 w 5517487"/>
              <a:gd name="connsiteY3" fmla="*/ 113214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87753 w 5517487"/>
              <a:gd name="connsiteY2" fmla="*/ 1244043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071848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40995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40304 w 5517487"/>
              <a:gd name="connsiteY6" fmla="*/ 999367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780093 w 5517487"/>
              <a:gd name="connsiteY7" fmla="*/ 929159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00287 w 5517487"/>
              <a:gd name="connsiteY3" fmla="*/ 1168260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728955 w 5517487"/>
              <a:gd name="connsiteY0" fmla="*/ 1478781 h 1478781"/>
              <a:gd name="connsiteX1" fmla="*/ 0 w 5517487"/>
              <a:gd name="connsiteY1" fmla="*/ 1353467 h 1478781"/>
              <a:gd name="connsiteX2" fmla="*/ 48401 w 5517487"/>
              <a:gd name="connsiteY2" fmla="*/ 1260096 h 1478781"/>
              <a:gd name="connsiteX3" fmla="*/ 216028 w 5517487"/>
              <a:gd name="connsiteY3" fmla="*/ 1240498 h 1478781"/>
              <a:gd name="connsiteX4" fmla="*/ 339195 w 5517487"/>
              <a:gd name="connsiteY4" fmla="*/ 1115993 h 1478781"/>
              <a:gd name="connsiteX5" fmla="*/ 477931 w 5517487"/>
              <a:gd name="connsiteY5" fmla="*/ 1069088 h 1478781"/>
              <a:gd name="connsiteX6" fmla="*/ 636370 w 5517487"/>
              <a:gd name="connsiteY6" fmla="*/ 975288 h 1478781"/>
              <a:gd name="connsiteX7" fmla="*/ 803704 w 5517487"/>
              <a:gd name="connsiteY7" fmla="*/ 921133 h 1478781"/>
              <a:gd name="connsiteX8" fmla="*/ 912012 w 5517487"/>
              <a:gd name="connsiteY8" fmla="*/ 868479 h 1478781"/>
              <a:gd name="connsiteX9" fmla="*/ 1014507 w 5517487"/>
              <a:gd name="connsiteY9" fmla="*/ 801802 h 1478781"/>
              <a:gd name="connsiteX10" fmla="*/ 1089457 w 5517487"/>
              <a:gd name="connsiteY10" fmla="*/ 742140 h 1478781"/>
              <a:gd name="connsiteX11" fmla="*/ 1036821 w 5517487"/>
              <a:gd name="connsiteY11" fmla="*/ 669418 h 1478781"/>
              <a:gd name="connsiteX12" fmla="*/ 1103676 w 5517487"/>
              <a:gd name="connsiteY12" fmla="*/ 610235 h 1478781"/>
              <a:gd name="connsiteX13" fmla="*/ 1192082 w 5517487"/>
              <a:gd name="connsiteY13" fmla="*/ 562612 h 1478781"/>
              <a:gd name="connsiteX14" fmla="*/ 1292520 w 5517487"/>
              <a:gd name="connsiteY14" fmla="*/ 527509 h 1478781"/>
              <a:gd name="connsiteX15" fmla="*/ 1370375 w 5517487"/>
              <a:gd name="connsiteY15" fmla="*/ 489408 h 1478781"/>
              <a:gd name="connsiteX16" fmla="*/ 1448230 w 5517487"/>
              <a:gd name="connsiteY16" fmla="*/ 474372 h 1478781"/>
              <a:gd name="connsiteX17" fmla="*/ 1527290 w 5517487"/>
              <a:gd name="connsiteY17" fmla="*/ 439267 h 1478781"/>
              <a:gd name="connsiteX18" fmla="*/ 1641813 w 5517487"/>
              <a:gd name="connsiteY18" fmla="*/ 405666 h 1478781"/>
              <a:gd name="connsiteX19" fmla="*/ 1756964 w 5517487"/>
              <a:gd name="connsiteY19" fmla="*/ 376073 h 1478781"/>
              <a:gd name="connsiteX20" fmla="*/ 1837725 w 5517487"/>
              <a:gd name="connsiteY20" fmla="*/ 346480 h 1478781"/>
              <a:gd name="connsiteX21" fmla="*/ 1955960 w 5517487"/>
              <a:gd name="connsiteY21" fmla="*/ 311862 h 1478781"/>
              <a:gd name="connsiteX22" fmla="*/ 2110417 w 5517487"/>
              <a:gd name="connsiteY22" fmla="*/ 284785 h 1478781"/>
              <a:gd name="connsiteX23" fmla="*/ 2231558 w 5517487"/>
              <a:gd name="connsiteY23" fmla="*/ 216079 h 1478781"/>
              <a:gd name="connsiteX24" fmla="*/ 2327033 w 5517487"/>
              <a:gd name="connsiteY24" fmla="*/ 190500 h 1478781"/>
              <a:gd name="connsiteX25" fmla="*/ 2355608 w 5517487"/>
              <a:gd name="connsiteY25" fmla="*/ 171450 h 1478781"/>
              <a:gd name="connsiteX26" fmla="*/ 2424564 w 5517487"/>
              <a:gd name="connsiteY26" fmla="*/ 144373 h 1478781"/>
              <a:gd name="connsiteX27" fmla="*/ 2581122 w 5517487"/>
              <a:gd name="connsiteY27" fmla="*/ 114300 h 1478781"/>
              <a:gd name="connsiteX28" fmla="*/ 2841383 w 5517487"/>
              <a:gd name="connsiteY28" fmla="*/ 95250 h 1478781"/>
              <a:gd name="connsiteX29" fmla="*/ 2927108 w 5517487"/>
              <a:gd name="connsiteY29" fmla="*/ 66675 h 1478781"/>
              <a:gd name="connsiteX30" fmla="*/ 2955683 w 5517487"/>
              <a:gd name="connsiteY30" fmla="*/ 57150 h 1478781"/>
              <a:gd name="connsiteX31" fmla="*/ 2984258 w 5517487"/>
              <a:gd name="connsiteY31" fmla="*/ 38100 h 1478781"/>
              <a:gd name="connsiteX32" fmla="*/ 3041408 w 5517487"/>
              <a:gd name="connsiteY32" fmla="*/ 19050 h 1478781"/>
              <a:gd name="connsiteX33" fmla="*/ 3108083 w 5517487"/>
              <a:gd name="connsiteY33" fmla="*/ 0 h 1478781"/>
              <a:gd name="connsiteX34" fmla="*/ 3327158 w 5517487"/>
              <a:gd name="connsiteY34" fmla="*/ 9525 h 1478781"/>
              <a:gd name="connsiteX35" fmla="*/ 3384308 w 5517487"/>
              <a:gd name="connsiteY35" fmla="*/ 28575 h 1478781"/>
              <a:gd name="connsiteX36" fmla="*/ 3422408 w 5517487"/>
              <a:gd name="connsiteY36" fmla="*/ 38100 h 1478781"/>
              <a:gd name="connsiteX37" fmla="*/ 3479558 w 5517487"/>
              <a:gd name="connsiteY37" fmla="*/ 57150 h 1478781"/>
              <a:gd name="connsiteX38" fmla="*/ 3536708 w 5517487"/>
              <a:gd name="connsiteY38" fmla="*/ 76200 h 1478781"/>
              <a:gd name="connsiteX39" fmla="*/ 3565283 w 5517487"/>
              <a:gd name="connsiteY39" fmla="*/ 85725 h 1478781"/>
              <a:gd name="connsiteX40" fmla="*/ 3593858 w 5517487"/>
              <a:gd name="connsiteY40" fmla="*/ 95250 h 1478781"/>
              <a:gd name="connsiteX41" fmla="*/ 3708158 w 5517487"/>
              <a:gd name="connsiteY41" fmla="*/ 104775 h 1478781"/>
              <a:gd name="connsiteX42" fmla="*/ 3765308 w 5517487"/>
              <a:gd name="connsiteY42" fmla="*/ 133350 h 1478781"/>
              <a:gd name="connsiteX43" fmla="*/ 3793883 w 5517487"/>
              <a:gd name="connsiteY43" fmla="*/ 161925 h 1478781"/>
              <a:gd name="connsiteX44" fmla="*/ 3851033 w 5517487"/>
              <a:gd name="connsiteY44" fmla="*/ 200025 h 1478781"/>
              <a:gd name="connsiteX45" fmla="*/ 3879608 w 5517487"/>
              <a:gd name="connsiteY45" fmla="*/ 219075 h 1478781"/>
              <a:gd name="connsiteX46" fmla="*/ 3908183 w 5517487"/>
              <a:gd name="connsiteY46" fmla="*/ 247650 h 1478781"/>
              <a:gd name="connsiteX47" fmla="*/ 3965333 w 5517487"/>
              <a:gd name="connsiteY47" fmla="*/ 266700 h 1478781"/>
              <a:gd name="connsiteX48" fmla="*/ 4022483 w 5517487"/>
              <a:gd name="connsiteY48" fmla="*/ 295275 h 1478781"/>
              <a:gd name="connsiteX49" fmla="*/ 4051058 w 5517487"/>
              <a:gd name="connsiteY49" fmla="*/ 314325 h 1478781"/>
              <a:gd name="connsiteX50" fmla="*/ 4089158 w 5517487"/>
              <a:gd name="connsiteY50" fmla="*/ 323850 h 1478781"/>
              <a:gd name="connsiteX51" fmla="*/ 4232033 w 5517487"/>
              <a:gd name="connsiteY51" fmla="*/ 342900 h 1478781"/>
              <a:gd name="connsiteX52" fmla="*/ 4289183 w 5517487"/>
              <a:gd name="connsiteY52" fmla="*/ 361950 h 1478781"/>
              <a:gd name="connsiteX53" fmla="*/ 4317758 w 5517487"/>
              <a:gd name="connsiteY53" fmla="*/ 371475 h 1478781"/>
              <a:gd name="connsiteX54" fmla="*/ 4374908 w 5517487"/>
              <a:gd name="connsiteY54" fmla="*/ 419100 h 1478781"/>
              <a:gd name="connsiteX55" fmla="*/ 4432058 w 5517487"/>
              <a:gd name="connsiteY55" fmla="*/ 457200 h 1478781"/>
              <a:gd name="connsiteX56" fmla="*/ 4460633 w 5517487"/>
              <a:gd name="connsiteY56" fmla="*/ 476250 h 1478781"/>
              <a:gd name="connsiteX57" fmla="*/ 4517783 w 5517487"/>
              <a:gd name="connsiteY57" fmla="*/ 514350 h 1478781"/>
              <a:gd name="connsiteX58" fmla="*/ 4546358 w 5517487"/>
              <a:gd name="connsiteY58" fmla="*/ 533400 h 1478781"/>
              <a:gd name="connsiteX59" fmla="*/ 4574933 w 5517487"/>
              <a:gd name="connsiteY59" fmla="*/ 542925 h 1478781"/>
              <a:gd name="connsiteX60" fmla="*/ 4660658 w 5517487"/>
              <a:gd name="connsiteY60" fmla="*/ 600075 h 1478781"/>
              <a:gd name="connsiteX61" fmla="*/ 4689233 w 5517487"/>
              <a:gd name="connsiteY61" fmla="*/ 628650 h 1478781"/>
              <a:gd name="connsiteX62" fmla="*/ 4717808 w 5517487"/>
              <a:gd name="connsiteY62" fmla="*/ 638175 h 1478781"/>
              <a:gd name="connsiteX63" fmla="*/ 4803533 w 5517487"/>
              <a:gd name="connsiteY63" fmla="*/ 695325 h 1478781"/>
              <a:gd name="connsiteX64" fmla="*/ 4832108 w 5517487"/>
              <a:gd name="connsiteY64" fmla="*/ 714375 h 1478781"/>
              <a:gd name="connsiteX65" fmla="*/ 4860683 w 5517487"/>
              <a:gd name="connsiteY65" fmla="*/ 733425 h 1478781"/>
              <a:gd name="connsiteX66" fmla="*/ 4946408 w 5517487"/>
              <a:gd name="connsiteY66" fmla="*/ 809625 h 1478781"/>
              <a:gd name="connsiteX67" fmla="*/ 4974983 w 5517487"/>
              <a:gd name="connsiteY67" fmla="*/ 819150 h 1478781"/>
              <a:gd name="connsiteX68" fmla="*/ 5032133 w 5517487"/>
              <a:gd name="connsiteY68" fmla="*/ 857250 h 1478781"/>
              <a:gd name="connsiteX69" fmla="*/ 5098808 w 5517487"/>
              <a:gd name="connsiteY69" fmla="*/ 876300 h 1478781"/>
              <a:gd name="connsiteX70" fmla="*/ 5127383 w 5517487"/>
              <a:gd name="connsiteY70" fmla="*/ 885825 h 1478781"/>
              <a:gd name="connsiteX71" fmla="*/ 5194058 w 5517487"/>
              <a:gd name="connsiteY71" fmla="*/ 904875 h 1478781"/>
              <a:gd name="connsiteX72" fmla="*/ 5251941 w 5517487"/>
              <a:gd name="connsiteY72" fmla="*/ 976679 h 1478781"/>
              <a:gd name="connsiteX73" fmla="*/ 5362576 w 5517487"/>
              <a:gd name="connsiteY73" fmla="*/ 1044819 h 1478781"/>
              <a:gd name="connsiteX74" fmla="*/ 5479814 w 5517487"/>
              <a:gd name="connsiteY74" fmla="*/ 1153072 h 1478781"/>
              <a:gd name="connsiteX75" fmla="*/ 5517487 w 5517487"/>
              <a:gd name="connsiteY75" fmla="*/ 1262757 h 1478781"/>
              <a:gd name="connsiteX76" fmla="*/ 4977427 w 5517487"/>
              <a:gd name="connsiteY76" fmla="*/ 1478781 h 1478781"/>
              <a:gd name="connsiteX77" fmla="*/ 728955 w 5517487"/>
              <a:gd name="connsiteY77" fmla="*/ 1478781 h 1478781"/>
              <a:gd name="connsiteX0" fmla="*/ 694720 w 5483252"/>
              <a:gd name="connsiteY0" fmla="*/ 1478781 h 1478781"/>
              <a:gd name="connsiteX1" fmla="*/ 131044 w 5483252"/>
              <a:gd name="connsiteY1" fmla="*/ 1385573 h 1478781"/>
              <a:gd name="connsiteX2" fmla="*/ 14166 w 5483252"/>
              <a:gd name="connsiteY2" fmla="*/ 1260096 h 1478781"/>
              <a:gd name="connsiteX3" fmla="*/ 181793 w 5483252"/>
              <a:gd name="connsiteY3" fmla="*/ 1240498 h 1478781"/>
              <a:gd name="connsiteX4" fmla="*/ 304960 w 5483252"/>
              <a:gd name="connsiteY4" fmla="*/ 1115993 h 1478781"/>
              <a:gd name="connsiteX5" fmla="*/ 443696 w 5483252"/>
              <a:gd name="connsiteY5" fmla="*/ 1069088 h 1478781"/>
              <a:gd name="connsiteX6" fmla="*/ 602135 w 5483252"/>
              <a:gd name="connsiteY6" fmla="*/ 975288 h 1478781"/>
              <a:gd name="connsiteX7" fmla="*/ 769469 w 5483252"/>
              <a:gd name="connsiteY7" fmla="*/ 921133 h 1478781"/>
              <a:gd name="connsiteX8" fmla="*/ 877777 w 5483252"/>
              <a:gd name="connsiteY8" fmla="*/ 868479 h 1478781"/>
              <a:gd name="connsiteX9" fmla="*/ 980272 w 5483252"/>
              <a:gd name="connsiteY9" fmla="*/ 801802 h 1478781"/>
              <a:gd name="connsiteX10" fmla="*/ 1055222 w 5483252"/>
              <a:gd name="connsiteY10" fmla="*/ 742140 h 1478781"/>
              <a:gd name="connsiteX11" fmla="*/ 1002586 w 5483252"/>
              <a:gd name="connsiteY11" fmla="*/ 669418 h 1478781"/>
              <a:gd name="connsiteX12" fmla="*/ 1069441 w 5483252"/>
              <a:gd name="connsiteY12" fmla="*/ 610235 h 1478781"/>
              <a:gd name="connsiteX13" fmla="*/ 1157847 w 5483252"/>
              <a:gd name="connsiteY13" fmla="*/ 562612 h 1478781"/>
              <a:gd name="connsiteX14" fmla="*/ 1258285 w 5483252"/>
              <a:gd name="connsiteY14" fmla="*/ 527509 h 1478781"/>
              <a:gd name="connsiteX15" fmla="*/ 1336140 w 5483252"/>
              <a:gd name="connsiteY15" fmla="*/ 489408 h 1478781"/>
              <a:gd name="connsiteX16" fmla="*/ 1413995 w 5483252"/>
              <a:gd name="connsiteY16" fmla="*/ 474372 h 1478781"/>
              <a:gd name="connsiteX17" fmla="*/ 1493055 w 5483252"/>
              <a:gd name="connsiteY17" fmla="*/ 439267 h 1478781"/>
              <a:gd name="connsiteX18" fmla="*/ 1607578 w 5483252"/>
              <a:gd name="connsiteY18" fmla="*/ 405666 h 1478781"/>
              <a:gd name="connsiteX19" fmla="*/ 1722729 w 5483252"/>
              <a:gd name="connsiteY19" fmla="*/ 376073 h 1478781"/>
              <a:gd name="connsiteX20" fmla="*/ 1803490 w 5483252"/>
              <a:gd name="connsiteY20" fmla="*/ 346480 h 1478781"/>
              <a:gd name="connsiteX21" fmla="*/ 1921725 w 5483252"/>
              <a:gd name="connsiteY21" fmla="*/ 311862 h 1478781"/>
              <a:gd name="connsiteX22" fmla="*/ 2076182 w 5483252"/>
              <a:gd name="connsiteY22" fmla="*/ 284785 h 1478781"/>
              <a:gd name="connsiteX23" fmla="*/ 2197323 w 5483252"/>
              <a:gd name="connsiteY23" fmla="*/ 216079 h 1478781"/>
              <a:gd name="connsiteX24" fmla="*/ 2292798 w 5483252"/>
              <a:gd name="connsiteY24" fmla="*/ 190500 h 1478781"/>
              <a:gd name="connsiteX25" fmla="*/ 2321373 w 5483252"/>
              <a:gd name="connsiteY25" fmla="*/ 171450 h 1478781"/>
              <a:gd name="connsiteX26" fmla="*/ 2390329 w 5483252"/>
              <a:gd name="connsiteY26" fmla="*/ 144373 h 1478781"/>
              <a:gd name="connsiteX27" fmla="*/ 2546887 w 5483252"/>
              <a:gd name="connsiteY27" fmla="*/ 114300 h 1478781"/>
              <a:gd name="connsiteX28" fmla="*/ 2807148 w 5483252"/>
              <a:gd name="connsiteY28" fmla="*/ 95250 h 1478781"/>
              <a:gd name="connsiteX29" fmla="*/ 2892873 w 5483252"/>
              <a:gd name="connsiteY29" fmla="*/ 66675 h 1478781"/>
              <a:gd name="connsiteX30" fmla="*/ 2921448 w 5483252"/>
              <a:gd name="connsiteY30" fmla="*/ 57150 h 1478781"/>
              <a:gd name="connsiteX31" fmla="*/ 2950023 w 5483252"/>
              <a:gd name="connsiteY31" fmla="*/ 38100 h 1478781"/>
              <a:gd name="connsiteX32" fmla="*/ 3007173 w 5483252"/>
              <a:gd name="connsiteY32" fmla="*/ 19050 h 1478781"/>
              <a:gd name="connsiteX33" fmla="*/ 3073848 w 5483252"/>
              <a:gd name="connsiteY33" fmla="*/ 0 h 1478781"/>
              <a:gd name="connsiteX34" fmla="*/ 3292923 w 5483252"/>
              <a:gd name="connsiteY34" fmla="*/ 9525 h 1478781"/>
              <a:gd name="connsiteX35" fmla="*/ 3350073 w 5483252"/>
              <a:gd name="connsiteY35" fmla="*/ 28575 h 1478781"/>
              <a:gd name="connsiteX36" fmla="*/ 3388173 w 5483252"/>
              <a:gd name="connsiteY36" fmla="*/ 38100 h 1478781"/>
              <a:gd name="connsiteX37" fmla="*/ 3445323 w 5483252"/>
              <a:gd name="connsiteY37" fmla="*/ 57150 h 1478781"/>
              <a:gd name="connsiteX38" fmla="*/ 3502473 w 5483252"/>
              <a:gd name="connsiteY38" fmla="*/ 76200 h 1478781"/>
              <a:gd name="connsiteX39" fmla="*/ 3531048 w 5483252"/>
              <a:gd name="connsiteY39" fmla="*/ 85725 h 1478781"/>
              <a:gd name="connsiteX40" fmla="*/ 3559623 w 5483252"/>
              <a:gd name="connsiteY40" fmla="*/ 95250 h 1478781"/>
              <a:gd name="connsiteX41" fmla="*/ 3673923 w 5483252"/>
              <a:gd name="connsiteY41" fmla="*/ 104775 h 1478781"/>
              <a:gd name="connsiteX42" fmla="*/ 3731073 w 5483252"/>
              <a:gd name="connsiteY42" fmla="*/ 133350 h 1478781"/>
              <a:gd name="connsiteX43" fmla="*/ 3759648 w 5483252"/>
              <a:gd name="connsiteY43" fmla="*/ 161925 h 1478781"/>
              <a:gd name="connsiteX44" fmla="*/ 3816798 w 5483252"/>
              <a:gd name="connsiteY44" fmla="*/ 200025 h 1478781"/>
              <a:gd name="connsiteX45" fmla="*/ 3845373 w 5483252"/>
              <a:gd name="connsiteY45" fmla="*/ 219075 h 1478781"/>
              <a:gd name="connsiteX46" fmla="*/ 3873948 w 5483252"/>
              <a:gd name="connsiteY46" fmla="*/ 247650 h 1478781"/>
              <a:gd name="connsiteX47" fmla="*/ 3931098 w 5483252"/>
              <a:gd name="connsiteY47" fmla="*/ 266700 h 1478781"/>
              <a:gd name="connsiteX48" fmla="*/ 3988248 w 5483252"/>
              <a:gd name="connsiteY48" fmla="*/ 295275 h 1478781"/>
              <a:gd name="connsiteX49" fmla="*/ 4016823 w 5483252"/>
              <a:gd name="connsiteY49" fmla="*/ 314325 h 1478781"/>
              <a:gd name="connsiteX50" fmla="*/ 4054923 w 5483252"/>
              <a:gd name="connsiteY50" fmla="*/ 323850 h 1478781"/>
              <a:gd name="connsiteX51" fmla="*/ 4197798 w 5483252"/>
              <a:gd name="connsiteY51" fmla="*/ 342900 h 1478781"/>
              <a:gd name="connsiteX52" fmla="*/ 4254948 w 5483252"/>
              <a:gd name="connsiteY52" fmla="*/ 361950 h 1478781"/>
              <a:gd name="connsiteX53" fmla="*/ 4283523 w 5483252"/>
              <a:gd name="connsiteY53" fmla="*/ 371475 h 1478781"/>
              <a:gd name="connsiteX54" fmla="*/ 4340673 w 5483252"/>
              <a:gd name="connsiteY54" fmla="*/ 419100 h 1478781"/>
              <a:gd name="connsiteX55" fmla="*/ 4397823 w 5483252"/>
              <a:gd name="connsiteY55" fmla="*/ 457200 h 1478781"/>
              <a:gd name="connsiteX56" fmla="*/ 4426398 w 5483252"/>
              <a:gd name="connsiteY56" fmla="*/ 476250 h 1478781"/>
              <a:gd name="connsiteX57" fmla="*/ 4483548 w 5483252"/>
              <a:gd name="connsiteY57" fmla="*/ 514350 h 1478781"/>
              <a:gd name="connsiteX58" fmla="*/ 4512123 w 5483252"/>
              <a:gd name="connsiteY58" fmla="*/ 533400 h 1478781"/>
              <a:gd name="connsiteX59" fmla="*/ 4540698 w 5483252"/>
              <a:gd name="connsiteY59" fmla="*/ 542925 h 1478781"/>
              <a:gd name="connsiteX60" fmla="*/ 4626423 w 5483252"/>
              <a:gd name="connsiteY60" fmla="*/ 600075 h 1478781"/>
              <a:gd name="connsiteX61" fmla="*/ 4654998 w 5483252"/>
              <a:gd name="connsiteY61" fmla="*/ 628650 h 1478781"/>
              <a:gd name="connsiteX62" fmla="*/ 4683573 w 5483252"/>
              <a:gd name="connsiteY62" fmla="*/ 638175 h 1478781"/>
              <a:gd name="connsiteX63" fmla="*/ 4769298 w 5483252"/>
              <a:gd name="connsiteY63" fmla="*/ 695325 h 1478781"/>
              <a:gd name="connsiteX64" fmla="*/ 4797873 w 5483252"/>
              <a:gd name="connsiteY64" fmla="*/ 714375 h 1478781"/>
              <a:gd name="connsiteX65" fmla="*/ 4826448 w 5483252"/>
              <a:gd name="connsiteY65" fmla="*/ 733425 h 1478781"/>
              <a:gd name="connsiteX66" fmla="*/ 4912173 w 5483252"/>
              <a:gd name="connsiteY66" fmla="*/ 809625 h 1478781"/>
              <a:gd name="connsiteX67" fmla="*/ 4940748 w 5483252"/>
              <a:gd name="connsiteY67" fmla="*/ 819150 h 1478781"/>
              <a:gd name="connsiteX68" fmla="*/ 4997898 w 5483252"/>
              <a:gd name="connsiteY68" fmla="*/ 857250 h 1478781"/>
              <a:gd name="connsiteX69" fmla="*/ 5064573 w 5483252"/>
              <a:gd name="connsiteY69" fmla="*/ 876300 h 1478781"/>
              <a:gd name="connsiteX70" fmla="*/ 5093148 w 5483252"/>
              <a:gd name="connsiteY70" fmla="*/ 885825 h 1478781"/>
              <a:gd name="connsiteX71" fmla="*/ 5159823 w 5483252"/>
              <a:gd name="connsiteY71" fmla="*/ 904875 h 1478781"/>
              <a:gd name="connsiteX72" fmla="*/ 5217706 w 5483252"/>
              <a:gd name="connsiteY72" fmla="*/ 976679 h 1478781"/>
              <a:gd name="connsiteX73" fmla="*/ 5328341 w 5483252"/>
              <a:gd name="connsiteY73" fmla="*/ 1044819 h 1478781"/>
              <a:gd name="connsiteX74" fmla="*/ 5445579 w 5483252"/>
              <a:gd name="connsiteY74" fmla="*/ 1153072 h 1478781"/>
              <a:gd name="connsiteX75" fmla="*/ 5483252 w 5483252"/>
              <a:gd name="connsiteY75" fmla="*/ 1262757 h 1478781"/>
              <a:gd name="connsiteX76" fmla="*/ 4943192 w 5483252"/>
              <a:gd name="connsiteY76" fmla="*/ 1478781 h 1478781"/>
              <a:gd name="connsiteX77" fmla="*/ 694720 w 5483252"/>
              <a:gd name="connsiteY77" fmla="*/ 1478781 h 1478781"/>
              <a:gd name="connsiteX0" fmla="*/ 583875 w 5372407"/>
              <a:gd name="connsiteY0" fmla="*/ 1478781 h 1478781"/>
              <a:gd name="connsiteX1" fmla="*/ 20199 w 5372407"/>
              <a:gd name="connsiteY1" fmla="*/ 1385573 h 1478781"/>
              <a:gd name="connsiteX2" fmla="*/ 29248 w 5372407"/>
              <a:gd name="connsiteY2" fmla="*/ 1300228 h 1478781"/>
              <a:gd name="connsiteX3" fmla="*/ 70948 w 5372407"/>
              <a:gd name="connsiteY3" fmla="*/ 1240498 h 1478781"/>
              <a:gd name="connsiteX4" fmla="*/ 194115 w 5372407"/>
              <a:gd name="connsiteY4" fmla="*/ 1115993 h 1478781"/>
              <a:gd name="connsiteX5" fmla="*/ 332851 w 5372407"/>
              <a:gd name="connsiteY5" fmla="*/ 1069088 h 1478781"/>
              <a:gd name="connsiteX6" fmla="*/ 491290 w 5372407"/>
              <a:gd name="connsiteY6" fmla="*/ 975288 h 1478781"/>
              <a:gd name="connsiteX7" fmla="*/ 658624 w 5372407"/>
              <a:gd name="connsiteY7" fmla="*/ 921133 h 1478781"/>
              <a:gd name="connsiteX8" fmla="*/ 766932 w 5372407"/>
              <a:gd name="connsiteY8" fmla="*/ 868479 h 1478781"/>
              <a:gd name="connsiteX9" fmla="*/ 869427 w 5372407"/>
              <a:gd name="connsiteY9" fmla="*/ 801802 h 1478781"/>
              <a:gd name="connsiteX10" fmla="*/ 944377 w 5372407"/>
              <a:gd name="connsiteY10" fmla="*/ 742140 h 1478781"/>
              <a:gd name="connsiteX11" fmla="*/ 891741 w 5372407"/>
              <a:gd name="connsiteY11" fmla="*/ 669418 h 1478781"/>
              <a:gd name="connsiteX12" fmla="*/ 958596 w 5372407"/>
              <a:gd name="connsiteY12" fmla="*/ 610235 h 1478781"/>
              <a:gd name="connsiteX13" fmla="*/ 1047002 w 5372407"/>
              <a:gd name="connsiteY13" fmla="*/ 562612 h 1478781"/>
              <a:gd name="connsiteX14" fmla="*/ 1147440 w 5372407"/>
              <a:gd name="connsiteY14" fmla="*/ 527509 h 1478781"/>
              <a:gd name="connsiteX15" fmla="*/ 1225295 w 5372407"/>
              <a:gd name="connsiteY15" fmla="*/ 489408 h 1478781"/>
              <a:gd name="connsiteX16" fmla="*/ 1303150 w 5372407"/>
              <a:gd name="connsiteY16" fmla="*/ 474372 h 1478781"/>
              <a:gd name="connsiteX17" fmla="*/ 1382210 w 5372407"/>
              <a:gd name="connsiteY17" fmla="*/ 439267 h 1478781"/>
              <a:gd name="connsiteX18" fmla="*/ 1496733 w 5372407"/>
              <a:gd name="connsiteY18" fmla="*/ 405666 h 1478781"/>
              <a:gd name="connsiteX19" fmla="*/ 1611884 w 5372407"/>
              <a:gd name="connsiteY19" fmla="*/ 376073 h 1478781"/>
              <a:gd name="connsiteX20" fmla="*/ 1692645 w 5372407"/>
              <a:gd name="connsiteY20" fmla="*/ 346480 h 1478781"/>
              <a:gd name="connsiteX21" fmla="*/ 1810880 w 5372407"/>
              <a:gd name="connsiteY21" fmla="*/ 311862 h 1478781"/>
              <a:gd name="connsiteX22" fmla="*/ 1965337 w 5372407"/>
              <a:gd name="connsiteY22" fmla="*/ 284785 h 1478781"/>
              <a:gd name="connsiteX23" fmla="*/ 2086478 w 5372407"/>
              <a:gd name="connsiteY23" fmla="*/ 216079 h 1478781"/>
              <a:gd name="connsiteX24" fmla="*/ 2181953 w 5372407"/>
              <a:gd name="connsiteY24" fmla="*/ 190500 h 1478781"/>
              <a:gd name="connsiteX25" fmla="*/ 2210528 w 5372407"/>
              <a:gd name="connsiteY25" fmla="*/ 171450 h 1478781"/>
              <a:gd name="connsiteX26" fmla="*/ 2279484 w 5372407"/>
              <a:gd name="connsiteY26" fmla="*/ 144373 h 1478781"/>
              <a:gd name="connsiteX27" fmla="*/ 2436042 w 5372407"/>
              <a:gd name="connsiteY27" fmla="*/ 114300 h 1478781"/>
              <a:gd name="connsiteX28" fmla="*/ 2696303 w 5372407"/>
              <a:gd name="connsiteY28" fmla="*/ 95250 h 1478781"/>
              <a:gd name="connsiteX29" fmla="*/ 2782028 w 5372407"/>
              <a:gd name="connsiteY29" fmla="*/ 66675 h 1478781"/>
              <a:gd name="connsiteX30" fmla="*/ 2810603 w 5372407"/>
              <a:gd name="connsiteY30" fmla="*/ 57150 h 1478781"/>
              <a:gd name="connsiteX31" fmla="*/ 2839178 w 5372407"/>
              <a:gd name="connsiteY31" fmla="*/ 38100 h 1478781"/>
              <a:gd name="connsiteX32" fmla="*/ 2896328 w 5372407"/>
              <a:gd name="connsiteY32" fmla="*/ 19050 h 1478781"/>
              <a:gd name="connsiteX33" fmla="*/ 2963003 w 5372407"/>
              <a:gd name="connsiteY33" fmla="*/ 0 h 1478781"/>
              <a:gd name="connsiteX34" fmla="*/ 3182078 w 5372407"/>
              <a:gd name="connsiteY34" fmla="*/ 9525 h 1478781"/>
              <a:gd name="connsiteX35" fmla="*/ 3239228 w 5372407"/>
              <a:gd name="connsiteY35" fmla="*/ 28575 h 1478781"/>
              <a:gd name="connsiteX36" fmla="*/ 3277328 w 5372407"/>
              <a:gd name="connsiteY36" fmla="*/ 38100 h 1478781"/>
              <a:gd name="connsiteX37" fmla="*/ 3334478 w 5372407"/>
              <a:gd name="connsiteY37" fmla="*/ 57150 h 1478781"/>
              <a:gd name="connsiteX38" fmla="*/ 3391628 w 5372407"/>
              <a:gd name="connsiteY38" fmla="*/ 76200 h 1478781"/>
              <a:gd name="connsiteX39" fmla="*/ 3420203 w 5372407"/>
              <a:gd name="connsiteY39" fmla="*/ 85725 h 1478781"/>
              <a:gd name="connsiteX40" fmla="*/ 3448778 w 5372407"/>
              <a:gd name="connsiteY40" fmla="*/ 95250 h 1478781"/>
              <a:gd name="connsiteX41" fmla="*/ 3563078 w 5372407"/>
              <a:gd name="connsiteY41" fmla="*/ 104775 h 1478781"/>
              <a:gd name="connsiteX42" fmla="*/ 3620228 w 5372407"/>
              <a:gd name="connsiteY42" fmla="*/ 133350 h 1478781"/>
              <a:gd name="connsiteX43" fmla="*/ 3648803 w 5372407"/>
              <a:gd name="connsiteY43" fmla="*/ 161925 h 1478781"/>
              <a:gd name="connsiteX44" fmla="*/ 3705953 w 5372407"/>
              <a:gd name="connsiteY44" fmla="*/ 200025 h 1478781"/>
              <a:gd name="connsiteX45" fmla="*/ 3734528 w 5372407"/>
              <a:gd name="connsiteY45" fmla="*/ 219075 h 1478781"/>
              <a:gd name="connsiteX46" fmla="*/ 3763103 w 5372407"/>
              <a:gd name="connsiteY46" fmla="*/ 247650 h 1478781"/>
              <a:gd name="connsiteX47" fmla="*/ 3820253 w 5372407"/>
              <a:gd name="connsiteY47" fmla="*/ 266700 h 1478781"/>
              <a:gd name="connsiteX48" fmla="*/ 3877403 w 5372407"/>
              <a:gd name="connsiteY48" fmla="*/ 295275 h 1478781"/>
              <a:gd name="connsiteX49" fmla="*/ 3905978 w 5372407"/>
              <a:gd name="connsiteY49" fmla="*/ 314325 h 1478781"/>
              <a:gd name="connsiteX50" fmla="*/ 3944078 w 5372407"/>
              <a:gd name="connsiteY50" fmla="*/ 323850 h 1478781"/>
              <a:gd name="connsiteX51" fmla="*/ 4086953 w 5372407"/>
              <a:gd name="connsiteY51" fmla="*/ 342900 h 1478781"/>
              <a:gd name="connsiteX52" fmla="*/ 4144103 w 5372407"/>
              <a:gd name="connsiteY52" fmla="*/ 361950 h 1478781"/>
              <a:gd name="connsiteX53" fmla="*/ 4172678 w 5372407"/>
              <a:gd name="connsiteY53" fmla="*/ 371475 h 1478781"/>
              <a:gd name="connsiteX54" fmla="*/ 4229828 w 5372407"/>
              <a:gd name="connsiteY54" fmla="*/ 419100 h 1478781"/>
              <a:gd name="connsiteX55" fmla="*/ 4286978 w 5372407"/>
              <a:gd name="connsiteY55" fmla="*/ 457200 h 1478781"/>
              <a:gd name="connsiteX56" fmla="*/ 4315553 w 5372407"/>
              <a:gd name="connsiteY56" fmla="*/ 476250 h 1478781"/>
              <a:gd name="connsiteX57" fmla="*/ 4372703 w 5372407"/>
              <a:gd name="connsiteY57" fmla="*/ 514350 h 1478781"/>
              <a:gd name="connsiteX58" fmla="*/ 4401278 w 5372407"/>
              <a:gd name="connsiteY58" fmla="*/ 533400 h 1478781"/>
              <a:gd name="connsiteX59" fmla="*/ 4429853 w 5372407"/>
              <a:gd name="connsiteY59" fmla="*/ 542925 h 1478781"/>
              <a:gd name="connsiteX60" fmla="*/ 4515578 w 5372407"/>
              <a:gd name="connsiteY60" fmla="*/ 600075 h 1478781"/>
              <a:gd name="connsiteX61" fmla="*/ 4544153 w 5372407"/>
              <a:gd name="connsiteY61" fmla="*/ 628650 h 1478781"/>
              <a:gd name="connsiteX62" fmla="*/ 4572728 w 5372407"/>
              <a:gd name="connsiteY62" fmla="*/ 638175 h 1478781"/>
              <a:gd name="connsiteX63" fmla="*/ 4658453 w 5372407"/>
              <a:gd name="connsiteY63" fmla="*/ 695325 h 1478781"/>
              <a:gd name="connsiteX64" fmla="*/ 4687028 w 5372407"/>
              <a:gd name="connsiteY64" fmla="*/ 714375 h 1478781"/>
              <a:gd name="connsiteX65" fmla="*/ 4715603 w 5372407"/>
              <a:gd name="connsiteY65" fmla="*/ 733425 h 1478781"/>
              <a:gd name="connsiteX66" fmla="*/ 4801328 w 5372407"/>
              <a:gd name="connsiteY66" fmla="*/ 809625 h 1478781"/>
              <a:gd name="connsiteX67" fmla="*/ 4829903 w 5372407"/>
              <a:gd name="connsiteY67" fmla="*/ 819150 h 1478781"/>
              <a:gd name="connsiteX68" fmla="*/ 4887053 w 5372407"/>
              <a:gd name="connsiteY68" fmla="*/ 857250 h 1478781"/>
              <a:gd name="connsiteX69" fmla="*/ 4953728 w 5372407"/>
              <a:gd name="connsiteY69" fmla="*/ 876300 h 1478781"/>
              <a:gd name="connsiteX70" fmla="*/ 4982303 w 5372407"/>
              <a:gd name="connsiteY70" fmla="*/ 885825 h 1478781"/>
              <a:gd name="connsiteX71" fmla="*/ 5048978 w 5372407"/>
              <a:gd name="connsiteY71" fmla="*/ 904875 h 1478781"/>
              <a:gd name="connsiteX72" fmla="*/ 5106861 w 5372407"/>
              <a:gd name="connsiteY72" fmla="*/ 976679 h 1478781"/>
              <a:gd name="connsiteX73" fmla="*/ 5217496 w 5372407"/>
              <a:gd name="connsiteY73" fmla="*/ 1044819 h 1478781"/>
              <a:gd name="connsiteX74" fmla="*/ 5334734 w 5372407"/>
              <a:gd name="connsiteY74" fmla="*/ 1153072 h 1478781"/>
              <a:gd name="connsiteX75" fmla="*/ 5372407 w 5372407"/>
              <a:gd name="connsiteY75" fmla="*/ 1262757 h 1478781"/>
              <a:gd name="connsiteX76" fmla="*/ 4832347 w 5372407"/>
              <a:gd name="connsiteY76" fmla="*/ 1478781 h 1478781"/>
              <a:gd name="connsiteX77" fmla="*/ 583875 w 5372407"/>
              <a:gd name="connsiteY77" fmla="*/ 1478781 h 1478781"/>
              <a:gd name="connsiteX0" fmla="*/ 596111 w 5384643"/>
              <a:gd name="connsiteY0" fmla="*/ 1478781 h 1478781"/>
              <a:gd name="connsiteX1" fmla="*/ 32435 w 5384643"/>
              <a:gd name="connsiteY1" fmla="*/ 1385573 h 1478781"/>
              <a:gd name="connsiteX2" fmla="*/ 83184 w 5384643"/>
              <a:gd name="connsiteY2" fmla="*/ 1240498 h 1478781"/>
              <a:gd name="connsiteX3" fmla="*/ 206351 w 5384643"/>
              <a:gd name="connsiteY3" fmla="*/ 1115993 h 1478781"/>
              <a:gd name="connsiteX4" fmla="*/ 345087 w 5384643"/>
              <a:gd name="connsiteY4" fmla="*/ 1069088 h 1478781"/>
              <a:gd name="connsiteX5" fmla="*/ 503526 w 5384643"/>
              <a:gd name="connsiteY5" fmla="*/ 975288 h 1478781"/>
              <a:gd name="connsiteX6" fmla="*/ 670860 w 5384643"/>
              <a:gd name="connsiteY6" fmla="*/ 921133 h 1478781"/>
              <a:gd name="connsiteX7" fmla="*/ 779168 w 5384643"/>
              <a:gd name="connsiteY7" fmla="*/ 868479 h 1478781"/>
              <a:gd name="connsiteX8" fmla="*/ 881663 w 5384643"/>
              <a:gd name="connsiteY8" fmla="*/ 801802 h 1478781"/>
              <a:gd name="connsiteX9" fmla="*/ 956613 w 5384643"/>
              <a:gd name="connsiteY9" fmla="*/ 742140 h 1478781"/>
              <a:gd name="connsiteX10" fmla="*/ 903977 w 5384643"/>
              <a:gd name="connsiteY10" fmla="*/ 669418 h 1478781"/>
              <a:gd name="connsiteX11" fmla="*/ 970832 w 5384643"/>
              <a:gd name="connsiteY11" fmla="*/ 610235 h 1478781"/>
              <a:gd name="connsiteX12" fmla="*/ 1059238 w 5384643"/>
              <a:gd name="connsiteY12" fmla="*/ 562612 h 1478781"/>
              <a:gd name="connsiteX13" fmla="*/ 1159676 w 5384643"/>
              <a:gd name="connsiteY13" fmla="*/ 527509 h 1478781"/>
              <a:gd name="connsiteX14" fmla="*/ 1237531 w 5384643"/>
              <a:gd name="connsiteY14" fmla="*/ 489408 h 1478781"/>
              <a:gd name="connsiteX15" fmla="*/ 1315386 w 5384643"/>
              <a:gd name="connsiteY15" fmla="*/ 474372 h 1478781"/>
              <a:gd name="connsiteX16" fmla="*/ 1394446 w 5384643"/>
              <a:gd name="connsiteY16" fmla="*/ 439267 h 1478781"/>
              <a:gd name="connsiteX17" fmla="*/ 1508969 w 5384643"/>
              <a:gd name="connsiteY17" fmla="*/ 405666 h 1478781"/>
              <a:gd name="connsiteX18" fmla="*/ 1624120 w 5384643"/>
              <a:gd name="connsiteY18" fmla="*/ 376073 h 1478781"/>
              <a:gd name="connsiteX19" fmla="*/ 1704881 w 5384643"/>
              <a:gd name="connsiteY19" fmla="*/ 346480 h 1478781"/>
              <a:gd name="connsiteX20" fmla="*/ 1823116 w 5384643"/>
              <a:gd name="connsiteY20" fmla="*/ 311862 h 1478781"/>
              <a:gd name="connsiteX21" fmla="*/ 1977573 w 5384643"/>
              <a:gd name="connsiteY21" fmla="*/ 284785 h 1478781"/>
              <a:gd name="connsiteX22" fmla="*/ 2098714 w 5384643"/>
              <a:gd name="connsiteY22" fmla="*/ 216079 h 1478781"/>
              <a:gd name="connsiteX23" fmla="*/ 2194189 w 5384643"/>
              <a:gd name="connsiteY23" fmla="*/ 190500 h 1478781"/>
              <a:gd name="connsiteX24" fmla="*/ 2222764 w 5384643"/>
              <a:gd name="connsiteY24" fmla="*/ 171450 h 1478781"/>
              <a:gd name="connsiteX25" fmla="*/ 2291720 w 5384643"/>
              <a:gd name="connsiteY25" fmla="*/ 144373 h 1478781"/>
              <a:gd name="connsiteX26" fmla="*/ 2448278 w 5384643"/>
              <a:gd name="connsiteY26" fmla="*/ 114300 h 1478781"/>
              <a:gd name="connsiteX27" fmla="*/ 2708539 w 5384643"/>
              <a:gd name="connsiteY27" fmla="*/ 95250 h 1478781"/>
              <a:gd name="connsiteX28" fmla="*/ 2794264 w 5384643"/>
              <a:gd name="connsiteY28" fmla="*/ 66675 h 1478781"/>
              <a:gd name="connsiteX29" fmla="*/ 2822839 w 5384643"/>
              <a:gd name="connsiteY29" fmla="*/ 57150 h 1478781"/>
              <a:gd name="connsiteX30" fmla="*/ 2851414 w 5384643"/>
              <a:gd name="connsiteY30" fmla="*/ 38100 h 1478781"/>
              <a:gd name="connsiteX31" fmla="*/ 2908564 w 5384643"/>
              <a:gd name="connsiteY31" fmla="*/ 19050 h 1478781"/>
              <a:gd name="connsiteX32" fmla="*/ 2975239 w 5384643"/>
              <a:gd name="connsiteY32" fmla="*/ 0 h 1478781"/>
              <a:gd name="connsiteX33" fmla="*/ 3194314 w 5384643"/>
              <a:gd name="connsiteY33" fmla="*/ 9525 h 1478781"/>
              <a:gd name="connsiteX34" fmla="*/ 3251464 w 5384643"/>
              <a:gd name="connsiteY34" fmla="*/ 28575 h 1478781"/>
              <a:gd name="connsiteX35" fmla="*/ 3289564 w 5384643"/>
              <a:gd name="connsiteY35" fmla="*/ 38100 h 1478781"/>
              <a:gd name="connsiteX36" fmla="*/ 3346714 w 5384643"/>
              <a:gd name="connsiteY36" fmla="*/ 57150 h 1478781"/>
              <a:gd name="connsiteX37" fmla="*/ 3403864 w 5384643"/>
              <a:gd name="connsiteY37" fmla="*/ 76200 h 1478781"/>
              <a:gd name="connsiteX38" fmla="*/ 3432439 w 5384643"/>
              <a:gd name="connsiteY38" fmla="*/ 85725 h 1478781"/>
              <a:gd name="connsiteX39" fmla="*/ 3461014 w 5384643"/>
              <a:gd name="connsiteY39" fmla="*/ 95250 h 1478781"/>
              <a:gd name="connsiteX40" fmla="*/ 3575314 w 5384643"/>
              <a:gd name="connsiteY40" fmla="*/ 104775 h 1478781"/>
              <a:gd name="connsiteX41" fmla="*/ 3632464 w 5384643"/>
              <a:gd name="connsiteY41" fmla="*/ 133350 h 1478781"/>
              <a:gd name="connsiteX42" fmla="*/ 3661039 w 5384643"/>
              <a:gd name="connsiteY42" fmla="*/ 161925 h 1478781"/>
              <a:gd name="connsiteX43" fmla="*/ 3718189 w 5384643"/>
              <a:gd name="connsiteY43" fmla="*/ 200025 h 1478781"/>
              <a:gd name="connsiteX44" fmla="*/ 3746764 w 5384643"/>
              <a:gd name="connsiteY44" fmla="*/ 219075 h 1478781"/>
              <a:gd name="connsiteX45" fmla="*/ 3775339 w 5384643"/>
              <a:gd name="connsiteY45" fmla="*/ 247650 h 1478781"/>
              <a:gd name="connsiteX46" fmla="*/ 3832489 w 5384643"/>
              <a:gd name="connsiteY46" fmla="*/ 266700 h 1478781"/>
              <a:gd name="connsiteX47" fmla="*/ 3889639 w 5384643"/>
              <a:gd name="connsiteY47" fmla="*/ 295275 h 1478781"/>
              <a:gd name="connsiteX48" fmla="*/ 3918214 w 5384643"/>
              <a:gd name="connsiteY48" fmla="*/ 314325 h 1478781"/>
              <a:gd name="connsiteX49" fmla="*/ 3956314 w 5384643"/>
              <a:gd name="connsiteY49" fmla="*/ 323850 h 1478781"/>
              <a:gd name="connsiteX50" fmla="*/ 4099189 w 5384643"/>
              <a:gd name="connsiteY50" fmla="*/ 342900 h 1478781"/>
              <a:gd name="connsiteX51" fmla="*/ 4156339 w 5384643"/>
              <a:gd name="connsiteY51" fmla="*/ 361950 h 1478781"/>
              <a:gd name="connsiteX52" fmla="*/ 4184914 w 5384643"/>
              <a:gd name="connsiteY52" fmla="*/ 371475 h 1478781"/>
              <a:gd name="connsiteX53" fmla="*/ 4242064 w 5384643"/>
              <a:gd name="connsiteY53" fmla="*/ 419100 h 1478781"/>
              <a:gd name="connsiteX54" fmla="*/ 4299214 w 5384643"/>
              <a:gd name="connsiteY54" fmla="*/ 457200 h 1478781"/>
              <a:gd name="connsiteX55" fmla="*/ 4327789 w 5384643"/>
              <a:gd name="connsiteY55" fmla="*/ 476250 h 1478781"/>
              <a:gd name="connsiteX56" fmla="*/ 4384939 w 5384643"/>
              <a:gd name="connsiteY56" fmla="*/ 514350 h 1478781"/>
              <a:gd name="connsiteX57" fmla="*/ 4413514 w 5384643"/>
              <a:gd name="connsiteY57" fmla="*/ 533400 h 1478781"/>
              <a:gd name="connsiteX58" fmla="*/ 4442089 w 5384643"/>
              <a:gd name="connsiteY58" fmla="*/ 542925 h 1478781"/>
              <a:gd name="connsiteX59" fmla="*/ 4527814 w 5384643"/>
              <a:gd name="connsiteY59" fmla="*/ 600075 h 1478781"/>
              <a:gd name="connsiteX60" fmla="*/ 4556389 w 5384643"/>
              <a:gd name="connsiteY60" fmla="*/ 628650 h 1478781"/>
              <a:gd name="connsiteX61" fmla="*/ 4584964 w 5384643"/>
              <a:gd name="connsiteY61" fmla="*/ 638175 h 1478781"/>
              <a:gd name="connsiteX62" fmla="*/ 4670689 w 5384643"/>
              <a:gd name="connsiteY62" fmla="*/ 695325 h 1478781"/>
              <a:gd name="connsiteX63" fmla="*/ 4699264 w 5384643"/>
              <a:gd name="connsiteY63" fmla="*/ 714375 h 1478781"/>
              <a:gd name="connsiteX64" fmla="*/ 4727839 w 5384643"/>
              <a:gd name="connsiteY64" fmla="*/ 733425 h 1478781"/>
              <a:gd name="connsiteX65" fmla="*/ 4813564 w 5384643"/>
              <a:gd name="connsiteY65" fmla="*/ 809625 h 1478781"/>
              <a:gd name="connsiteX66" fmla="*/ 4842139 w 5384643"/>
              <a:gd name="connsiteY66" fmla="*/ 819150 h 1478781"/>
              <a:gd name="connsiteX67" fmla="*/ 4899289 w 5384643"/>
              <a:gd name="connsiteY67" fmla="*/ 857250 h 1478781"/>
              <a:gd name="connsiteX68" fmla="*/ 4965964 w 5384643"/>
              <a:gd name="connsiteY68" fmla="*/ 876300 h 1478781"/>
              <a:gd name="connsiteX69" fmla="*/ 4994539 w 5384643"/>
              <a:gd name="connsiteY69" fmla="*/ 885825 h 1478781"/>
              <a:gd name="connsiteX70" fmla="*/ 5061214 w 5384643"/>
              <a:gd name="connsiteY70" fmla="*/ 904875 h 1478781"/>
              <a:gd name="connsiteX71" fmla="*/ 5119097 w 5384643"/>
              <a:gd name="connsiteY71" fmla="*/ 976679 h 1478781"/>
              <a:gd name="connsiteX72" fmla="*/ 5229732 w 5384643"/>
              <a:gd name="connsiteY72" fmla="*/ 1044819 h 1478781"/>
              <a:gd name="connsiteX73" fmla="*/ 5346970 w 5384643"/>
              <a:gd name="connsiteY73" fmla="*/ 1153072 h 1478781"/>
              <a:gd name="connsiteX74" fmla="*/ 5384643 w 5384643"/>
              <a:gd name="connsiteY74" fmla="*/ 1262757 h 1478781"/>
              <a:gd name="connsiteX75" fmla="*/ 4844583 w 5384643"/>
              <a:gd name="connsiteY75" fmla="*/ 1478781 h 1478781"/>
              <a:gd name="connsiteX76" fmla="*/ 596111 w 53846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55611 w 5344143"/>
              <a:gd name="connsiteY0" fmla="*/ 1478781 h 1478781"/>
              <a:gd name="connsiteX1" fmla="*/ 43093 w 5344143"/>
              <a:gd name="connsiteY1" fmla="*/ 1409652 h 1478781"/>
              <a:gd name="connsiteX2" fmla="*/ 42684 w 5344143"/>
              <a:gd name="connsiteY2" fmla="*/ 1240498 h 1478781"/>
              <a:gd name="connsiteX3" fmla="*/ 165851 w 5344143"/>
              <a:gd name="connsiteY3" fmla="*/ 1115993 h 1478781"/>
              <a:gd name="connsiteX4" fmla="*/ 304587 w 5344143"/>
              <a:gd name="connsiteY4" fmla="*/ 1069088 h 1478781"/>
              <a:gd name="connsiteX5" fmla="*/ 463026 w 5344143"/>
              <a:gd name="connsiteY5" fmla="*/ 975288 h 1478781"/>
              <a:gd name="connsiteX6" fmla="*/ 630360 w 5344143"/>
              <a:gd name="connsiteY6" fmla="*/ 921133 h 1478781"/>
              <a:gd name="connsiteX7" fmla="*/ 738668 w 5344143"/>
              <a:gd name="connsiteY7" fmla="*/ 868479 h 1478781"/>
              <a:gd name="connsiteX8" fmla="*/ 841163 w 5344143"/>
              <a:gd name="connsiteY8" fmla="*/ 801802 h 1478781"/>
              <a:gd name="connsiteX9" fmla="*/ 916113 w 5344143"/>
              <a:gd name="connsiteY9" fmla="*/ 742140 h 1478781"/>
              <a:gd name="connsiteX10" fmla="*/ 863477 w 5344143"/>
              <a:gd name="connsiteY10" fmla="*/ 669418 h 1478781"/>
              <a:gd name="connsiteX11" fmla="*/ 930332 w 5344143"/>
              <a:gd name="connsiteY11" fmla="*/ 610235 h 1478781"/>
              <a:gd name="connsiteX12" fmla="*/ 1018738 w 5344143"/>
              <a:gd name="connsiteY12" fmla="*/ 562612 h 1478781"/>
              <a:gd name="connsiteX13" fmla="*/ 1119176 w 5344143"/>
              <a:gd name="connsiteY13" fmla="*/ 527509 h 1478781"/>
              <a:gd name="connsiteX14" fmla="*/ 1197031 w 5344143"/>
              <a:gd name="connsiteY14" fmla="*/ 489408 h 1478781"/>
              <a:gd name="connsiteX15" fmla="*/ 1274886 w 5344143"/>
              <a:gd name="connsiteY15" fmla="*/ 474372 h 1478781"/>
              <a:gd name="connsiteX16" fmla="*/ 1353946 w 5344143"/>
              <a:gd name="connsiteY16" fmla="*/ 439267 h 1478781"/>
              <a:gd name="connsiteX17" fmla="*/ 1468469 w 5344143"/>
              <a:gd name="connsiteY17" fmla="*/ 405666 h 1478781"/>
              <a:gd name="connsiteX18" fmla="*/ 1583620 w 5344143"/>
              <a:gd name="connsiteY18" fmla="*/ 376073 h 1478781"/>
              <a:gd name="connsiteX19" fmla="*/ 1664381 w 5344143"/>
              <a:gd name="connsiteY19" fmla="*/ 346480 h 1478781"/>
              <a:gd name="connsiteX20" fmla="*/ 1782616 w 5344143"/>
              <a:gd name="connsiteY20" fmla="*/ 311862 h 1478781"/>
              <a:gd name="connsiteX21" fmla="*/ 1937073 w 5344143"/>
              <a:gd name="connsiteY21" fmla="*/ 284785 h 1478781"/>
              <a:gd name="connsiteX22" fmla="*/ 2058214 w 5344143"/>
              <a:gd name="connsiteY22" fmla="*/ 216079 h 1478781"/>
              <a:gd name="connsiteX23" fmla="*/ 2153689 w 5344143"/>
              <a:gd name="connsiteY23" fmla="*/ 190500 h 1478781"/>
              <a:gd name="connsiteX24" fmla="*/ 2182264 w 5344143"/>
              <a:gd name="connsiteY24" fmla="*/ 171450 h 1478781"/>
              <a:gd name="connsiteX25" fmla="*/ 2251220 w 5344143"/>
              <a:gd name="connsiteY25" fmla="*/ 144373 h 1478781"/>
              <a:gd name="connsiteX26" fmla="*/ 2407778 w 5344143"/>
              <a:gd name="connsiteY26" fmla="*/ 114300 h 1478781"/>
              <a:gd name="connsiteX27" fmla="*/ 2668039 w 5344143"/>
              <a:gd name="connsiteY27" fmla="*/ 95250 h 1478781"/>
              <a:gd name="connsiteX28" fmla="*/ 2753764 w 5344143"/>
              <a:gd name="connsiteY28" fmla="*/ 66675 h 1478781"/>
              <a:gd name="connsiteX29" fmla="*/ 2782339 w 5344143"/>
              <a:gd name="connsiteY29" fmla="*/ 57150 h 1478781"/>
              <a:gd name="connsiteX30" fmla="*/ 2810914 w 5344143"/>
              <a:gd name="connsiteY30" fmla="*/ 38100 h 1478781"/>
              <a:gd name="connsiteX31" fmla="*/ 2868064 w 5344143"/>
              <a:gd name="connsiteY31" fmla="*/ 19050 h 1478781"/>
              <a:gd name="connsiteX32" fmla="*/ 2934739 w 5344143"/>
              <a:gd name="connsiteY32" fmla="*/ 0 h 1478781"/>
              <a:gd name="connsiteX33" fmla="*/ 3153814 w 5344143"/>
              <a:gd name="connsiteY33" fmla="*/ 9525 h 1478781"/>
              <a:gd name="connsiteX34" fmla="*/ 3210964 w 5344143"/>
              <a:gd name="connsiteY34" fmla="*/ 28575 h 1478781"/>
              <a:gd name="connsiteX35" fmla="*/ 3249064 w 5344143"/>
              <a:gd name="connsiteY35" fmla="*/ 38100 h 1478781"/>
              <a:gd name="connsiteX36" fmla="*/ 3306214 w 5344143"/>
              <a:gd name="connsiteY36" fmla="*/ 57150 h 1478781"/>
              <a:gd name="connsiteX37" fmla="*/ 3363364 w 5344143"/>
              <a:gd name="connsiteY37" fmla="*/ 76200 h 1478781"/>
              <a:gd name="connsiteX38" fmla="*/ 3391939 w 5344143"/>
              <a:gd name="connsiteY38" fmla="*/ 85725 h 1478781"/>
              <a:gd name="connsiteX39" fmla="*/ 3420514 w 5344143"/>
              <a:gd name="connsiteY39" fmla="*/ 95250 h 1478781"/>
              <a:gd name="connsiteX40" fmla="*/ 3534814 w 5344143"/>
              <a:gd name="connsiteY40" fmla="*/ 104775 h 1478781"/>
              <a:gd name="connsiteX41" fmla="*/ 3591964 w 5344143"/>
              <a:gd name="connsiteY41" fmla="*/ 133350 h 1478781"/>
              <a:gd name="connsiteX42" fmla="*/ 3620539 w 5344143"/>
              <a:gd name="connsiteY42" fmla="*/ 161925 h 1478781"/>
              <a:gd name="connsiteX43" fmla="*/ 3677689 w 5344143"/>
              <a:gd name="connsiteY43" fmla="*/ 200025 h 1478781"/>
              <a:gd name="connsiteX44" fmla="*/ 3706264 w 5344143"/>
              <a:gd name="connsiteY44" fmla="*/ 219075 h 1478781"/>
              <a:gd name="connsiteX45" fmla="*/ 3734839 w 5344143"/>
              <a:gd name="connsiteY45" fmla="*/ 247650 h 1478781"/>
              <a:gd name="connsiteX46" fmla="*/ 3791989 w 5344143"/>
              <a:gd name="connsiteY46" fmla="*/ 266700 h 1478781"/>
              <a:gd name="connsiteX47" fmla="*/ 3849139 w 5344143"/>
              <a:gd name="connsiteY47" fmla="*/ 295275 h 1478781"/>
              <a:gd name="connsiteX48" fmla="*/ 3877714 w 5344143"/>
              <a:gd name="connsiteY48" fmla="*/ 314325 h 1478781"/>
              <a:gd name="connsiteX49" fmla="*/ 3915814 w 5344143"/>
              <a:gd name="connsiteY49" fmla="*/ 323850 h 1478781"/>
              <a:gd name="connsiteX50" fmla="*/ 4058689 w 5344143"/>
              <a:gd name="connsiteY50" fmla="*/ 342900 h 1478781"/>
              <a:gd name="connsiteX51" fmla="*/ 4115839 w 5344143"/>
              <a:gd name="connsiteY51" fmla="*/ 361950 h 1478781"/>
              <a:gd name="connsiteX52" fmla="*/ 4144414 w 5344143"/>
              <a:gd name="connsiteY52" fmla="*/ 371475 h 1478781"/>
              <a:gd name="connsiteX53" fmla="*/ 4201564 w 5344143"/>
              <a:gd name="connsiteY53" fmla="*/ 419100 h 1478781"/>
              <a:gd name="connsiteX54" fmla="*/ 4258714 w 5344143"/>
              <a:gd name="connsiteY54" fmla="*/ 457200 h 1478781"/>
              <a:gd name="connsiteX55" fmla="*/ 4287289 w 5344143"/>
              <a:gd name="connsiteY55" fmla="*/ 476250 h 1478781"/>
              <a:gd name="connsiteX56" fmla="*/ 4344439 w 5344143"/>
              <a:gd name="connsiteY56" fmla="*/ 514350 h 1478781"/>
              <a:gd name="connsiteX57" fmla="*/ 4373014 w 5344143"/>
              <a:gd name="connsiteY57" fmla="*/ 533400 h 1478781"/>
              <a:gd name="connsiteX58" fmla="*/ 4401589 w 5344143"/>
              <a:gd name="connsiteY58" fmla="*/ 542925 h 1478781"/>
              <a:gd name="connsiteX59" fmla="*/ 4487314 w 5344143"/>
              <a:gd name="connsiteY59" fmla="*/ 600075 h 1478781"/>
              <a:gd name="connsiteX60" fmla="*/ 4515889 w 5344143"/>
              <a:gd name="connsiteY60" fmla="*/ 628650 h 1478781"/>
              <a:gd name="connsiteX61" fmla="*/ 4544464 w 5344143"/>
              <a:gd name="connsiteY61" fmla="*/ 638175 h 1478781"/>
              <a:gd name="connsiteX62" fmla="*/ 4630189 w 5344143"/>
              <a:gd name="connsiteY62" fmla="*/ 695325 h 1478781"/>
              <a:gd name="connsiteX63" fmla="*/ 4658764 w 5344143"/>
              <a:gd name="connsiteY63" fmla="*/ 714375 h 1478781"/>
              <a:gd name="connsiteX64" fmla="*/ 4687339 w 5344143"/>
              <a:gd name="connsiteY64" fmla="*/ 733425 h 1478781"/>
              <a:gd name="connsiteX65" fmla="*/ 4773064 w 5344143"/>
              <a:gd name="connsiteY65" fmla="*/ 809625 h 1478781"/>
              <a:gd name="connsiteX66" fmla="*/ 4801639 w 5344143"/>
              <a:gd name="connsiteY66" fmla="*/ 819150 h 1478781"/>
              <a:gd name="connsiteX67" fmla="*/ 4858789 w 5344143"/>
              <a:gd name="connsiteY67" fmla="*/ 857250 h 1478781"/>
              <a:gd name="connsiteX68" fmla="*/ 4925464 w 5344143"/>
              <a:gd name="connsiteY68" fmla="*/ 876300 h 1478781"/>
              <a:gd name="connsiteX69" fmla="*/ 4954039 w 5344143"/>
              <a:gd name="connsiteY69" fmla="*/ 885825 h 1478781"/>
              <a:gd name="connsiteX70" fmla="*/ 5020714 w 5344143"/>
              <a:gd name="connsiteY70" fmla="*/ 904875 h 1478781"/>
              <a:gd name="connsiteX71" fmla="*/ 5078597 w 5344143"/>
              <a:gd name="connsiteY71" fmla="*/ 976679 h 1478781"/>
              <a:gd name="connsiteX72" fmla="*/ 5189232 w 5344143"/>
              <a:gd name="connsiteY72" fmla="*/ 1044819 h 1478781"/>
              <a:gd name="connsiteX73" fmla="*/ 5306470 w 5344143"/>
              <a:gd name="connsiteY73" fmla="*/ 1153072 h 1478781"/>
              <a:gd name="connsiteX74" fmla="*/ 5344143 w 5344143"/>
              <a:gd name="connsiteY74" fmla="*/ 1262757 h 1478781"/>
              <a:gd name="connsiteX75" fmla="*/ 4804083 w 5344143"/>
              <a:gd name="connsiteY75" fmla="*/ 1478781 h 1478781"/>
              <a:gd name="connsiteX76" fmla="*/ 555611 w 5344143"/>
              <a:gd name="connsiteY76" fmla="*/ 1478781 h 1478781"/>
              <a:gd name="connsiteX0" fmla="*/ 561421 w 5349953"/>
              <a:gd name="connsiteY0" fmla="*/ 1478781 h 1478781"/>
              <a:gd name="connsiteX1" fmla="*/ 41032 w 5349953"/>
              <a:gd name="connsiteY1" fmla="*/ 1425705 h 1478781"/>
              <a:gd name="connsiteX2" fmla="*/ 48494 w 5349953"/>
              <a:gd name="connsiteY2" fmla="*/ 1240498 h 1478781"/>
              <a:gd name="connsiteX3" fmla="*/ 171661 w 5349953"/>
              <a:gd name="connsiteY3" fmla="*/ 1115993 h 1478781"/>
              <a:gd name="connsiteX4" fmla="*/ 310397 w 5349953"/>
              <a:gd name="connsiteY4" fmla="*/ 1069088 h 1478781"/>
              <a:gd name="connsiteX5" fmla="*/ 468836 w 5349953"/>
              <a:gd name="connsiteY5" fmla="*/ 975288 h 1478781"/>
              <a:gd name="connsiteX6" fmla="*/ 636170 w 5349953"/>
              <a:gd name="connsiteY6" fmla="*/ 921133 h 1478781"/>
              <a:gd name="connsiteX7" fmla="*/ 744478 w 5349953"/>
              <a:gd name="connsiteY7" fmla="*/ 868479 h 1478781"/>
              <a:gd name="connsiteX8" fmla="*/ 846973 w 5349953"/>
              <a:gd name="connsiteY8" fmla="*/ 801802 h 1478781"/>
              <a:gd name="connsiteX9" fmla="*/ 921923 w 5349953"/>
              <a:gd name="connsiteY9" fmla="*/ 742140 h 1478781"/>
              <a:gd name="connsiteX10" fmla="*/ 869287 w 5349953"/>
              <a:gd name="connsiteY10" fmla="*/ 669418 h 1478781"/>
              <a:gd name="connsiteX11" fmla="*/ 936142 w 5349953"/>
              <a:gd name="connsiteY11" fmla="*/ 610235 h 1478781"/>
              <a:gd name="connsiteX12" fmla="*/ 1024548 w 5349953"/>
              <a:gd name="connsiteY12" fmla="*/ 562612 h 1478781"/>
              <a:gd name="connsiteX13" fmla="*/ 1124986 w 5349953"/>
              <a:gd name="connsiteY13" fmla="*/ 527509 h 1478781"/>
              <a:gd name="connsiteX14" fmla="*/ 1202841 w 5349953"/>
              <a:gd name="connsiteY14" fmla="*/ 489408 h 1478781"/>
              <a:gd name="connsiteX15" fmla="*/ 1280696 w 5349953"/>
              <a:gd name="connsiteY15" fmla="*/ 474372 h 1478781"/>
              <a:gd name="connsiteX16" fmla="*/ 1359756 w 5349953"/>
              <a:gd name="connsiteY16" fmla="*/ 439267 h 1478781"/>
              <a:gd name="connsiteX17" fmla="*/ 1474279 w 5349953"/>
              <a:gd name="connsiteY17" fmla="*/ 405666 h 1478781"/>
              <a:gd name="connsiteX18" fmla="*/ 1589430 w 5349953"/>
              <a:gd name="connsiteY18" fmla="*/ 376073 h 1478781"/>
              <a:gd name="connsiteX19" fmla="*/ 1670191 w 5349953"/>
              <a:gd name="connsiteY19" fmla="*/ 346480 h 1478781"/>
              <a:gd name="connsiteX20" fmla="*/ 1788426 w 5349953"/>
              <a:gd name="connsiteY20" fmla="*/ 311862 h 1478781"/>
              <a:gd name="connsiteX21" fmla="*/ 1942883 w 5349953"/>
              <a:gd name="connsiteY21" fmla="*/ 284785 h 1478781"/>
              <a:gd name="connsiteX22" fmla="*/ 2064024 w 5349953"/>
              <a:gd name="connsiteY22" fmla="*/ 216079 h 1478781"/>
              <a:gd name="connsiteX23" fmla="*/ 2159499 w 5349953"/>
              <a:gd name="connsiteY23" fmla="*/ 190500 h 1478781"/>
              <a:gd name="connsiteX24" fmla="*/ 2188074 w 5349953"/>
              <a:gd name="connsiteY24" fmla="*/ 171450 h 1478781"/>
              <a:gd name="connsiteX25" fmla="*/ 2257030 w 5349953"/>
              <a:gd name="connsiteY25" fmla="*/ 144373 h 1478781"/>
              <a:gd name="connsiteX26" fmla="*/ 2413588 w 5349953"/>
              <a:gd name="connsiteY26" fmla="*/ 114300 h 1478781"/>
              <a:gd name="connsiteX27" fmla="*/ 2673849 w 5349953"/>
              <a:gd name="connsiteY27" fmla="*/ 95250 h 1478781"/>
              <a:gd name="connsiteX28" fmla="*/ 2759574 w 5349953"/>
              <a:gd name="connsiteY28" fmla="*/ 66675 h 1478781"/>
              <a:gd name="connsiteX29" fmla="*/ 2788149 w 5349953"/>
              <a:gd name="connsiteY29" fmla="*/ 57150 h 1478781"/>
              <a:gd name="connsiteX30" fmla="*/ 2816724 w 5349953"/>
              <a:gd name="connsiteY30" fmla="*/ 38100 h 1478781"/>
              <a:gd name="connsiteX31" fmla="*/ 2873874 w 5349953"/>
              <a:gd name="connsiteY31" fmla="*/ 19050 h 1478781"/>
              <a:gd name="connsiteX32" fmla="*/ 2940549 w 5349953"/>
              <a:gd name="connsiteY32" fmla="*/ 0 h 1478781"/>
              <a:gd name="connsiteX33" fmla="*/ 3159624 w 5349953"/>
              <a:gd name="connsiteY33" fmla="*/ 9525 h 1478781"/>
              <a:gd name="connsiteX34" fmla="*/ 3216774 w 5349953"/>
              <a:gd name="connsiteY34" fmla="*/ 28575 h 1478781"/>
              <a:gd name="connsiteX35" fmla="*/ 3254874 w 5349953"/>
              <a:gd name="connsiteY35" fmla="*/ 38100 h 1478781"/>
              <a:gd name="connsiteX36" fmla="*/ 3312024 w 5349953"/>
              <a:gd name="connsiteY36" fmla="*/ 57150 h 1478781"/>
              <a:gd name="connsiteX37" fmla="*/ 3369174 w 5349953"/>
              <a:gd name="connsiteY37" fmla="*/ 76200 h 1478781"/>
              <a:gd name="connsiteX38" fmla="*/ 3397749 w 5349953"/>
              <a:gd name="connsiteY38" fmla="*/ 85725 h 1478781"/>
              <a:gd name="connsiteX39" fmla="*/ 3426324 w 5349953"/>
              <a:gd name="connsiteY39" fmla="*/ 95250 h 1478781"/>
              <a:gd name="connsiteX40" fmla="*/ 3540624 w 5349953"/>
              <a:gd name="connsiteY40" fmla="*/ 104775 h 1478781"/>
              <a:gd name="connsiteX41" fmla="*/ 3597774 w 5349953"/>
              <a:gd name="connsiteY41" fmla="*/ 133350 h 1478781"/>
              <a:gd name="connsiteX42" fmla="*/ 3626349 w 5349953"/>
              <a:gd name="connsiteY42" fmla="*/ 161925 h 1478781"/>
              <a:gd name="connsiteX43" fmla="*/ 3683499 w 5349953"/>
              <a:gd name="connsiteY43" fmla="*/ 200025 h 1478781"/>
              <a:gd name="connsiteX44" fmla="*/ 3712074 w 5349953"/>
              <a:gd name="connsiteY44" fmla="*/ 219075 h 1478781"/>
              <a:gd name="connsiteX45" fmla="*/ 3740649 w 5349953"/>
              <a:gd name="connsiteY45" fmla="*/ 247650 h 1478781"/>
              <a:gd name="connsiteX46" fmla="*/ 3797799 w 5349953"/>
              <a:gd name="connsiteY46" fmla="*/ 266700 h 1478781"/>
              <a:gd name="connsiteX47" fmla="*/ 3854949 w 5349953"/>
              <a:gd name="connsiteY47" fmla="*/ 295275 h 1478781"/>
              <a:gd name="connsiteX48" fmla="*/ 3883524 w 5349953"/>
              <a:gd name="connsiteY48" fmla="*/ 314325 h 1478781"/>
              <a:gd name="connsiteX49" fmla="*/ 3921624 w 5349953"/>
              <a:gd name="connsiteY49" fmla="*/ 323850 h 1478781"/>
              <a:gd name="connsiteX50" fmla="*/ 4064499 w 5349953"/>
              <a:gd name="connsiteY50" fmla="*/ 342900 h 1478781"/>
              <a:gd name="connsiteX51" fmla="*/ 4121649 w 5349953"/>
              <a:gd name="connsiteY51" fmla="*/ 361950 h 1478781"/>
              <a:gd name="connsiteX52" fmla="*/ 4150224 w 5349953"/>
              <a:gd name="connsiteY52" fmla="*/ 371475 h 1478781"/>
              <a:gd name="connsiteX53" fmla="*/ 4207374 w 5349953"/>
              <a:gd name="connsiteY53" fmla="*/ 419100 h 1478781"/>
              <a:gd name="connsiteX54" fmla="*/ 4264524 w 5349953"/>
              <a:gd name="connsiteY54" fmla="*/ 457200 h 1478781"/>
              <a:gd name="connsiteX55" fmla="*/ 4293099 w 5349953"/>
              <a:gd name="connsiteY55" fmla="*/ 476250 h 1478781"/>
              <a:gd name="connsiteX56" fmla="*/ 4350249 w 5349953"/>
              <a:gd name="connsiteY56" fmla="*/ 514350 h 1478781"/>
              <a:gd name="connsiteX57" fmla="*/ 4378824 w 5349953"/>
              <a:gd name="connsiteY57" fmla="*/ 533400 h 1478781"/>
              <a:gd name="connsiteX58" fmla="*/ 4407399 w 5349953"/>
              <a:gd name="connsiteY58" fmla="*/ 542925 h 1478781"/>
              <a:gd name="connsiteX59" fmla="*/ 4493124 w 5349953"/>
              <a:gd name="connsiteY59" fmla="*/ 600075 h 1478781"/>
              <a:gd name="connsiteX60" fmla="*/ 4521699 w 5349953"/>
              <a:gd name="connsiteY60" fmla="*/ 628650 h 1478781"/>
              <a:gd name="connsiteX61" fmla="*/ 4550274 w 5349953"/>
              <a:gd name="connsiteY61" fmla="*/ 638175 h 1478781"/>
              <a:gd name="connsiteX62" fmla="*/ 4635999 w 5349953"/>
              <a:gd name="connsiteY62" fmla="*/ 695325 h 1478781"/>
              <a:gd name="connsiteX63" fmla="*/ 4664574 w 5349953"/>
              <a:gd name="connsiteY63" fmla="*/ 714375 h 1478781"/>
              <a:gd name="connsiteX64" fmla="*/ 4693149 w 5349953"/>
              <a:gd name="connsiteY64" fmla="*/ 733425 h 1478781"/>
              <a:gd name="connsiteX65" fmla="*/ 4778874 w 5349953"/>
              <a:gd name="connsiteY65" fmla="*/ 809625 h 1478781"/>
              <a:gd name="connsiteX66" fmla="*/ 4807449 w 5349953"/>
              <a:gd name="connsiteY66" fmla="*/ 819150 h 1478781"/>
              <a:gd name="connsiteX67" fmla="*/ 4864599 w 5349953"/>
              <a:gd name="connsiteY67" fmla="*/ 857250 h 1478781"/>
              <a:gd name="connsiteX68" fmla="*/ 4931274 w 5349953"/>
              <a:gd name="connsiteY68" fmla="*/ 876300 h 1478781"/>
              <a:gd name="connsiteX69" fmla="*/ 4959849 w 5349953"/>
              <a:gd name="connsiteY69" fmla="*/ 885825 h 1478781"/>
              <a:gd name="connsiteX70" fmla="*/ 5026524 w 5349953"/>
              <a:gd name="connsiteY70" fmla="*/ 904875 h 1478781"/>
              <a:gd name="connsiteX71" fmla="*/ 5084407 w 5349953"/>
              <a:gd name="connsiteY71" fmla="*/ 976679 h 1478781"/>
              <a:gd name="connsiteX72" fmla="*/ 5195042 w 5349953"/>
              <a:gd name="connsiteY72" fmla="*/ 1044819 h 1478781"/>
              <a:gd name="connsiteX73" fmla="*/ 5312280 w 5349953"/>
              <a:gd name="connsiteY73" fmla="*/ 1153072 h 1478781"/>
              <a:gd name="connsiteX74" fmla="*/ 5349953 w 5349953"/>
              <a:gd name="connsiteY74" fmla="*/ 1262757 h 1478781"/>
              <a:gd name="connsiteX75" fmla="*/ 4809893 w 5349953"/>
              <a:gd name="connsiteY75" fmla="*/ 1478781 h 1478781"/>
              <a:gd name="connsiteX76" fmla="*/ 561421 w 5349953"/>
              <a:gd name="connsiteY76" fmla="*/ 1478781 h 1478781"/>
              <a:gd name="connsiteX0" fmla="*/ 561745 w 5350277"/>
              <a:gd name="connsiteY0" fmla="*/ 1478781 h 1478781"/>
              <a:gd name="connsiteX1" fmla="*/ 41356 w 5350277"/>
              <a:gd name="connsiteY1" fmla="*/ 1425705 h 1478781"/>
              <a:gd name="connsiteX2" fmla="*/ 48818 w 5350277"/>
              <a:gd name="connsiteY2" fmla="*/ 1240498 h 1478781"/>
              <a:gd name="connsiteX3" fmla="*/ 179856 w 5350277"/>
              <a:gd name="connsiteY3" fmla="*/ 1164152 h 1478781"/>
              <a:gd name="connsiteX4" fmla="*/ 310721 w 5350277"/>
              <a:gd name="connsiteY4" fmla="*/ 1069088 h 1478781"/>
              <a:gd name="connsiteX5" fmla="*/ 469160 w 5350277"/>
              <a:gd name="connsiteY5" fmla="*/ 975288 h 1478781"/>
              <a:gd name="connsiteX6" fmla="*/ 636494 w 5350277"/>
              <a:gd name="connsiteY6" fmla="*/ 921133 h 1478781"/>
              <a:gd name="connsiteX7" fmla="*/ 744802 w 5350277"/>
              <a:gd name="connsiteY7" fmla="*/ 868479 h 1478781"/>
              <a:gd name="connsiteX8" fmla="*/ 847297 w 5350277"/>
              <a:gd name="connsiteY8" fmla="*/ 801802 h 1478781"/>
              <a:gd name="connsiteX9" fmla="*/ 922247 w 5350277"/>
              <a:gd name="connsiteY9" fmla="*/ 742140 h 1478781"/>
              <a:gd name="connsiteX10" fmla="*/ 869611 w 5350277"/>
              <a:gd name="connsiteY10" fmla="*/ 669418 h 1478781"/>
              <a:gd name="connsiteX11" fmla="*/ 936466 w 5350277"/>
              <a:gd name="connsiteY11" fmla="*/ 610235 h 1478781"/>
              <a:gd name="connsiteX12" fmla="*/ 1024872 w 5350277"/>
              <a:gd name="connsiteY12" fmla="*/ 562612 h 1478781"/>
              <a:gd name="connsiteX13" fmla="*/ 1125310 w 5350277"/>
              <a:gd name="connsiteY13" fmla="*/ 527509 h 1478781"/>
              <a:gd name="connsiteX14" fmla="*/ 1203165 w 5350277"/>
              <a:gd name="connsiteY14" fmla="*/ 489408 h 1478781"/>
              <a:gd name="connsiteX15" fmla="*/ 1281020 w 5350277"/>
              <a:gd name="connsiteY15" fmla="*/ 474372 h 1478781"/>
              <a:gd name="connsiteX16" fmla="*/ 1360080 w 5350277"/>
              <a:gd name="connsiteY16" fmla="*/ 439267 h 1478781"/>
              <a:gd name="connsiteX17" fmla="*/ 1474603 w 5350277"/>
              <a:gd name="connsiteY17" fmla="*/ 405666 h 1478781"/>
              <a:gd name="connsiteX18" fmla="*/ 1589754 w 5350277"/>
              <a:gd name="connsiteY18" fmla="*/ 376073 h 1478781"/>
              <a:gd name="connsiteX19" fmla="*/ 1670515 w 5350277"/>
              <a:gd name="connsiteY19" fmla="*/ 346480 h 1478781"/>
              <a:gd name="connsiteX20" fmla="*/ 1788750 w 5350277"/>
              <a:gd name="connsiteY20" fmla="*/ 311862 h 1478781"/>
              <a:gd name="connsiteX21" fmla="*/ 1943207 w 5350277"/>
              <a:gd name="connsiteY21" fmla="*/ 284785 h 1478781"/>
              <a:gd name="connsiteX22" fmla="*/ 2064348 w 5350277"/>
              <a:gd name="connsiteY22" fmla="*/ 216079 h 1478781"/>
              <a:gd name="connsiteX23" fmla="*/ 2159823 w 5350277"/>
              <a:gd name="connsiteY23" fmla="*/ 190500 h 1478781"/>
              <a:gd name="connsiteX24" fmla="*/ 2188398 w 5350277"/>
              <a:gd name="connsiteY24" fmla="*/ 171450 h 1478781"/>
              <a:gd name="connsiteX25" fmla="*/ 2257354 w 5350277"/>
              <a:gd name="connsiteY25" fmla="*/ 144373 h 1478781"/>
              <a:gd name="connsiteX26" fmla="*/ 2413912 w 5350277"/>
              <a:gd name="connsiteY26" fmla="*/ 114300 h 1478781"/>
              <a:gd name="connsiteX27" fmla="*/ 2674173 w 5350277"/>
              <a:gd name="connsiteY27" fmla="*/ 95250 h 1478781"/>
              <a:gd name="connsiteX28" fmla="*/ 2759898 w 5350277"/>
              <a:gd name="connsiteY28" fmla="*/ 66675 h 1478781"/>
              <a:gd name="connsiteX29" fmla="*/ 2788473 w 5350277"/>
              <a:gd name="connsiteY29" fmla="*/ 57150 h 1478781"/>
              <a:gd name="connsiteX30" fmla="*/ 2817048 w 5350277"/>
              <a:gd name="connsiteY30" fmla="*/ 38100 h 1478781"/>
              <a:gd name="connsiteX31" fmla="*/ 2874198 w 5350277"/>
              <a:gd name="connsiteY31" fmla="*/ 19050 h 1478781"/>
              <a:gd name="connsiteX32" fmla="*/ 2940873 w 5350277"/>
              <a:gd name="connsiteY32" fmla="*/ 0 h 1478781"/>
              <a:gd name="connsiteX33" fmla="*/ 3159948 w 5350277"/>
              <a:gd name="connsiteY33" fmla="*/ 9525 h 1478781"/>
              <a:gd name="connsiteX34" fmla="*/ 3217098 w 5350277"/>
              <a:gd name="connsiteY34" fmla="*/ 28575 h 1478781"/>
              <a:gd name="connsiteX35" fmla="*/ 3255198 w 5350277"/>
              <a:gd name="connsiteY35" fmla="*/ 38100 h 1478781"/>
              <a:gd name="connsiteX36" fmla="*/ 3312348 w 5350277"/>
              <a:gd name="connsiteY36" fmla="*/ 57150 h 1478781"/>
              <a:gd name="connsiteX37" fmla="*/ 3369498 w 5350277"/>
              <a:gd name="connsiteY37" fmla="*/ 76200 h 1478781"/>
              <a:gd name="connsiteX38" fmla="*/ 3398073 w 5350277"/>
              <a:gd name="connsiteY38" fmla="*/ 85725 h 1478781"/>
              <a:gd name="connsiteX39" fmla="*/ 3426648 w 5350277"/>
              <a:gd name="connsiteY39" fmla="*/ 95250 h 1478781"/>
              <a:gd name="connsiteX40" fmla="*/ 3540948 w 5350277"/>
              <a:gd name="connsiteY40" fmla="*/ 104775 h 1478781"/>
              <a:gd name="connsiteX41" fmla="*/ 3598098 w 5350277"/>
              <a:gd name="connsiteY41" fmla="*/ 133350 h 1478781"/>
              <a:gd name="connsiteX42" fmla="*/ 3626673 w 5350277"/>
              <a:gd name="connsiteY42" fmla="*/ 161925 h 1478781"/>
              <a:gd name="connsiteX43" fmla="*/ 3683823 w 5350277"/>
              <a:gd name="connsiteY43" fmla="*/ 200025 h 1478781"/>
              <a:gd name="connsiteX44" fmla="*/ 3712398 w 5350277"/>
              <a:gd name="connsiteY44" fmla="*/ 219075 h 1478781"/>
              <a:gd name="connsiteX45" fmla="*/ 3740973 w 5350277"/>
              <a:gd name="connsiteY45" fmla="*/ 247650 h 1478781"/>
              <a:gd name="connsiteX46" fmla="*/ 3798123 w 5350277"/>
              <a:gd name="connsiteY46" fmla="*/ 266700 h 1478781"/>
              <a:gd name="connsiteX47" fmla="*/ 3855273 w 5350277"/>
              <a:gd name="connsiteY47" fmla="*/ 295275 h 1478781"/>
              <a:gd name="connsiteX48" fmla="*/ 3883848 w 5350277"/>
              <a:gd name="connsiteY48" fmla="*/ 314325 h 1478781"/>
              <a:gd name="connsiteX49" fmla="*/ 3921948 w 5350277"/>
              <a:gd name="connsiteY49" fmla="*/ 323850 h 1478781"/>
              <a:gd name="connsiteX50" fmla="*/ 4064823 w 5350277"/>
              <a:gd name="connsiteY50" fmla="*/ 342900 h 1478781"/>
              <a:gd name="connsiteX51" fmla="*/ 4121973 w 5350277"/>
              <a:gd name="connsiteY51" fmla="*/ 361950 h 1478781"/>
              <a:gd name="connsiteX52" fmla="*/ 4150548 w 5350277"/>
              <a:gd name="connsiteY52" fmla="*/ 371475 h 1478781"/>
              <a:gd name="connsiteX53" fmla="*/ 4207698 w 5350277"/>
              <a:gd name="connsiteY53" fmla="*/ 419100 h 1478781"/>
              <a:gd name="connsiteX54" fmla="*/ 4264848 w 5350277"/>
              <a:gd name="connsiteY54" fmla="*/ 457200 h 1478781"/>
              <a:gd name="connsiteX55" fmla="*/ 4293423 w 5350277"/>
              <a:gd name="connsiteY55" fmla="*/ 476250 h 1478781"/>
              <a:gd name="connsiteX56" fmla="*/ 4350573 w 5350277"/>
              <a:gd name="connsiteY56" fmla="*/ 514350 h 1478781"/>
              <a:gd name="connsiteX57" fmla="*/ 4379148 w 5350277"/>
              <a:gd name="connsiteY57" fmla="*/ 533400 h 1478781"/>
              <a:gd name="connsiteX58" fmla="*/ 4407723 w 5350277"/>
              <a:gd name="connsiteY58" fmla="*/ 542925 h 1478781"/>
              <a:gd name="connsiteX59" fmla="*/ 4493448 w 5350277"/>
              <a:gd name="connsiteY59" fmla="*/ 600075 h 1478781"/>
              <a:gd name="connsiteX60" fmla="*/ 4522023 w 5350277"/>
              <a:gd name="connsiteY60" fmla="*/ 628650 h 1478781"/>
              <a:gd name="connsiteX61" fmla="*/ 4550598 w 5350277"/>
              <a:gd name="connsiteY61" fmla="*/ 638175 h 1478781"/>
              <a:gd name="connsiteX62" fmla="*/ 4636323 w 5350277"/>
              <a:gd name="connsiteY62" fmla="*/ 695325 h 1478781"/>
              <a:gd name="connsiteX63" fmla="*/ 4664898 w 5350277"/>
              <a:gd name="connsiteY63" fmla="*/ 714375 h 1478781"/>
              <a:gd name="connsiteX64" fmla="*/ 4693473 w 5350277"/>
              <a:gd name="connsiteY64" fmla="*/ 733425 h 1478781"/>
              <a:gd name="connsiteX65" fmla="*/ 4779198 w 5350277"/>
              <a:gd name="connsiteY65" fmla="*/ 809625 h 1478781"/>
              <a:gd name="connsiteX66" fmla="*/ 4807773 w 5350277"/>
              <a:gd name="connsiteY66" fmla="*/ 819150 h 1478781"/>
              <a:gd name="connsiteX67" fmla="*/ 4864923 w 5350277"/>
              <a:gd name="connsiteY67" fmla="*/ 857250 h 1478781"/>
              <a:gd name="connsiteX68" fmla="*/ 4931598 w 5350277"/>
              <a:gd name="connsiteY68" fmla="*/ 876300 h 1478781"/>
              <a:gd name="connsiteX69" fmla="*/ 4960173 w 5350277"/>
              <a:gd name="connsiteY69" fmla="*/ 885825 h 1478781"/>
              <a:gd name="connsiteX70" fmla="*/ 5026848 w 5350277"/>
              <a:gd name="connsiteY70" fmla="*/ 904875 h 1478781"/>
              <a:gd name="connsiteX71" fmla="*/ 5084731 w 5350277"/>
              <a:gd name="connsiteY71" fmla="*/ 976679 h 1478781"/>
              <a:gd name="connsiteX72" fmla="*/ 5195366 w 5350277"/>
              <a:gd name="connsiteY72" fmla="*/ 1044819 h 1478781"/>
              <a:gd name="connsiteX73" fmla="*/ 5312604 w 5350277"/>
              <a:gd name="connsiteY73" fmla="*/ 1153072 h 1478781"/>
              <a:gd name="connsiteX74" fmla="*/ 5350277 w 5350277"/>
              <a:gd name="connsiteY74" fmla="*/ 1262757 h 1478781"/>
              <a:gd name="connsiteX75" fmla="*/ 4810217 w 5350277"/>
              <a:gd name="connsiteY75" fmla="*/ 1478781 h 1478781"/>
              <a:gd name="connsiteX76" fmla="*/ 561745 w 5350277"/>
              <a:gd name="connsiteY76" fmla="*/ 1478781 h 1478781"/>
              <a:gd name="connsiteX0" fmla="*/ 557553 w 5346085"/>
              <a:gd name="connsiteY0" fmla="*/ 1478781 h 1478781"/>
              <a:gd name="connsiteX1" fmla="*/ 37164 w 5346085"/>
              <a:gd name="connsiteY1" fmla="*/ 1425705 h 1478781"/>
              <a:gd name="connsiteX2" fmla="*/ 60367 w 5346085"/>
              <a:gd name="connsiteY2" fmla="*/ 1284643 h 1478781"/>
              <a:gd name="connsiteX3" fmla="*/ 175664 w 5346085"/>
              <a:gd name="connsiteY3" fmla="*/ 1164152 h 1478781"/>
              <a:gd name="connsiteX4" fmla="*/ 306529 w 5346085"/>
              <a:gd name="connsiteY4" fmla="*/ 1069088 h 1478781"/>
              <a:gd name="connsiteX5" fmla="*/ 464968 w 5346085"/>
              <a:gd name="connsiteY5" fmla="*/ 975288 h 1478781"/>
              <a:gd name="connsiteX6" fmla="*/ 632302 w 5346085"/>
              <a:gd name="connsiteY6" fmla="*/ 921133 h 1478781"/>
              <a:gd name="connsiteX7" fmla="*/ 740610 w 5346085"/>
              <a:gd name="connsiteY7" fmla="*/ 868479 h 1478781"/>
              <a:gd name="connsiteX8" fmla="*/ 843105 w 5346085"/>
              <a:gd name="connsiteY8" fmla="*/ 801802 h 1478781"/>
              <a:gd name="connsiteX9" fmla="*/ 918055 w 5346085"/>
              <a:gd name="connsiteY9" fmla="*/ 742140 h 1478781"/>
              <a:gd name="connsiteX10" fmla="*/ 865419 w 5346085"/>
              <a:gd name="connsiteY10" fmla="*/ 669418 h 1478781"/>
              <a:gd name="connsiteX11" fmla="*/ 932274 w 5346085"/>
              <a:gd name="connsiteY11" fmla="*/ 610235 h 1478781"/>
              <a:gd name="connsiteX12" fmla="*/ 1020680 w 5346085"/>
              <a:gd name="connsiteY12" fmla="*/ 562612 h 1478781"/>
              <a:gd name="connsiteX13" fmla="*/ 1121118 w 5346085"/>
              <a:gd name="connsiteY13" fmla="*/ 527509 h 1478781"/>
              <a:gd name="connsiteX14" fmla="*/ 1198973 w 5346085"/>
              <a:gd name="connsiteY14" fmla="*/ 489408 h 1478781"/>
              <a:gd name="connsiteX15" fmla="*/ 1276828 w 5346085"/>
              <a:gd name="connsiteY15" fmla="*/ 474372 h 1478781"/>
              <a:gd name="connsiteX16" fmla="*/ 1355888 w 5346085"/>
              <a:gd name="connsiteY16" fmla="*/ 439267 h 1478781"/>
              <a:gd name="connsiteX17" fmla="*/ 1470411 w 5346085"/>
              <a:gd name="connsiteY17" fmla="*/ 405666 h 1478781"/>
              <a:gd name="connsiteX18" fmla="*/ 1585562 w 5346085"/>
              <a:gd name="connsiteY18" fmla="*/ 376073 h 1478781"/>
              <a:gd name="connsiteX19" fmla="*/ 1666323 w 5346085"/>
              <a:gd name="connsiteY19" fmla="*/ 346480 h 1478781"/>
              <a:gd name="connsiteX20" fmla="*/ 1784558 w 5346085"/>
              <a:gd name="connsiteY20" fmla="*/ 311862 h 1478781"/>
              <a:gd name="connsiteX21" fmla="*/ 1939015 w 5346085"/>
              <a:gd name="connsiteY21" fmla="*/ 284785 h 1478781"/>
              <a:gd name="connsiteX22" fmla="*/ 2060156 w 5346085"/>
              <a:gd name="connsiteY22" fmla="*/ 216079 h 1478781"/>
              <a:gd name="connsiteX23" fmla="*/ 2155631 w 5346085"/>
              <a:gd name="connsiteY23" fmla="*/ 190500 h 1478781"/>
              <a:gd name="connsiteX24" fmla="*/ 2184206 w 5346085"/>
              <a:gd name="connsiteY24" fmla="*/ 171450 h 1478781"/>
              <a:gd name="connsiteX25" fmla="*/ 2253162 w 5346085"/>
              <a:gd name="connsiteY25" fmla="*/ 144373 h 1478781"/>
              <a:gd name="connsiteX26" fmla="*/ 2409720 w 5346085"/>
              <a:gd name="connsiteY26" fmla="*/ 114300 h 1478781"/>
              <a:gd name="connsiteX27" fmla="*/ 2669981 w 5346085"/>
              <a:gd name="connsiteY27" fmla="*/ 95250 h 1478781"/>
              <a:gd name="connsiteX28" fmla="*/ 2755706 w 5346085"/>
              <a:gd name="connsiteY28" fmla="*/ 66675 h 1478781"/>
              <a:gd name="connsiteX29" fmla="*/ 2784281 w 5346085"/>
              <a:gd name="connsiteY29" fmla="*/ 57150 h 1478781"/>
              <a:gd name="connsiteX30" fmla="*/ 2812856 w 5346085"/>
              <a:gd name="connsiteY30" fmla="*/ 38100 h 1478781"/>
              <a:gd name="connsiteX31" fmla="*/ 2870006 w 5346085"/>
              <a:gd name="connsiteY31" fmla="*/ 19050 h 1478781"/>
              <a:gd name="connsiteX32" fmla="*/ 2936681 w 5346085"/>
              <a:gd name="connsiteY32" fmla="*/ 0 h 1478781"/>
              <a:gd name="connsiteX33" fmla="*/ 3155756 w 5346085"/>
              <a:gd name="connsiteY33" fmla="*/ 9525 h 1478781"/>
              <a:gd name="connsiteX34" fmla="*/ 3212906 w 5346085"/>
              <a:gd name="connsiteY34" fmla="*/ 28575 h 1478781"/>
              <a:gd name="connsiteX35" fmla="*/ 3251006 w 5346085"/>
              <a:gd name="connsiteY35" fmla="*/ 38100 h 1478781"/>
              <a:gd name="connsiteX36" fmla="*/ 3308156 w 5346085"/>
              <a:gd name="connsiteY36" fmla="*/ 57150 h 1478781"/>
              <a:gd name="connsiteX37" fmla="*/ 3365306 w 5346085"/>
              <a:gd name="connsiteY37" fmla="*/ 76200 h 1478781"/>
              <a:gd name="connsiteX38" fmla="*/ 3393881 w 5346085"/>
              <a:gd name="connsiteY38" fmla="*/ 85725 h 1478781"/>
              <a:gd name="connsiteX39" fmla="*/ 3422456 w 5346085"/>
              <a:gd name="connsiteY39" fmla="*/ 95250 h 1478781"/>
              <a:gd name="connsiteX40" fmla="*/ 3536756 w 5346085"/>
              <a:gd name="connsiteY40" fmla="*/ 104775 h 1478781"/>
              <a:gd name="connsiteX41" fmla="*/ 3593906 w 5346085"/>
              <a:gd name="connsiteY41" fmla="*/ 133350 h 1478781"/>
              <a:gd name="connsiteX42" fmla="*/ 3622481 w 5346085"/>
              <a:gd name="connsiteY42" fmla="*/ 161925 h 1478781"/>
              <a:gd name="connsiteX43" fmla="*/ 3679631 w 5346085"/>
              <a:gd name="connsiteY43" fmla="*/ 200025 h 1478781"/>
              <a:gd name="connsiteX44" fmla="*/ 3708206 w 5346085"/>
              <a:gd name="connsiteY44" fmla="*/ 219075 h 1478781"/>
              <a:gd name="connsiteX45" fmla="*/ 3736781 w 5346085"/>
              <a:gd name="connsiteY45" fmla="*/ 247650 h 1478781"/>
              <a:gd name="connsiteX46" fmla="*/ 3793931 w 5346085"/>
              <a:gd name="connsiteY46" fmla="*/ 266700 h 1478781"/>
              <a:gd name="connsiteX47" fmla="*/ 3851081 w 5346085"/>
              <a:gd name="connsiteY47" fmla="*/ 295275 h 1478781"/>
              <a:gd name="connsiteX48" fmla="*/ 3879656 w 5346085"/>
              <a:gd name="connsiteY48" fmla="*/ 314325 h 1478781"/>
              <a:gd name="connsiteX49" fmla="*/ 3917756 w 5346085"/>
              <a:gd name="connsiteY49" fmla="*/ 323850 h 1478781"/>
              <a:gd name="connsiteX50" fmla="*/ 4060631 w 5346085"/>
              <a:gd name="connsiteY50" fmla="*/ 342900 h 1478781"/>
              <a:gd name="connsiteX51" fmla="*/ 4117781 w 5346085"/>
              <a:gd name="connsiteY51" fmla="*/ 361950 h 1478781"/>
              <a:gd name="connsiteX52" fmla="*/ 4146356 w 5346085"/>
              <a:gd name="connsiteY52" fmla="*/ 371475 h 1478781"/>
              <a:gd name="connsiteX53" fmla="*/ 4203506 w 5346085"/>
              <a:gd name="connsiteY53" fmla="*/ 419100 h 1478781"/>
              <a:gd name="connsiteX54" fmla="*/ 4260656 w 5346085"/>
              <a:gd name="connsiteY54" fmla="*/ 457200 h 1478781"/>
              <a:gd name="connsiteX55" fmla="*/ 4289231 w 5346085"/>
              <a:gd name="connsiteY55" fmla="*/ 476250 h 1478781"/>
              <a:gd name="connsiteX56" fmla="*/ 4346381 w 5346085"/>
              <a:gd name="connsiteY56" fmla="*/ 514350 h 1478781"/>
              <a:gd name="connsiteX57" fmla="*/ 4374956 w 5346085"/>
              <a:gd name="connsiteY57" fmla="*/ 533400 h 1478781"/>
              <a:gd name="connsiteX58" fmla="*/ 4403531 w 5346085"/>
              <a:gd name="connsiteY58" fmla="*/ 542925 h 1478781"/>
              <a:gd name="connsiteX59" fmla="*/ 4489256 w 5346085"/>
              <a:gd name="connsiteY59" fmla="*/ 600075 h 1478781"/>
              <a:gd name="connsiteX60" fmla="*/ 4517831 w 5346085"/>
              <a:gd name="connsiteY60" fmla="*/ 628650 h 1478781"/>
              <a:gd name="connsiteX61" fmla="*/ 4546406 w 5346085"/>
              <a:gd name="connsiteY61" fmla="*/ 638175 h 1478781"/>
              <a:gd name="connsiteX62" fmla="*/ 4632131 w 5346085"/>
              <a:gd name="connsiteY62" fmla="*/ 695325 h 1478781"/>
              <a:gd name="connsiteX63" fmla="*/ 4660706 w 5346085"/>
              <a:gd name="connsiteY63" fmla="*/ 714375 h 1478781"/>
              <a:gd name="connsiteX64" fmla="*/ 4689281 w 5346085"/>
              <a:gd name="connsiteY64" fmla="*/ 733425 h 1478781"/>
              <a:gd name="connsiteX65" fmla="*/ 4775006 w 5346085"/>
              <a:gd name="connsiteY65" fmla="*/ 809625 h 1478781"/>
              <a:gd name="connsiteX66" fmla="*/ 4803581 w 5346085"/>
              <a:gd name="connsiteY66" fmla="*/ 819150 h 1478781"/>
              <a:gd name="connsiteX67" fmla="*/ 4860731 w 5346085"/>
              <a:gd name="connsiteY67" fmla="*/ 857250 h 1478781"/>
              <a:gd name="connsiteX68" fmla="*/ 4927406 w 5346085"/>
              <a:gd name="connsiteY68" fmla="*/ 876300 h 1478781"/>
              <a:gd name="connsiteX69" fmla="*/ 4955981 w 5346085"/>
              <a:gd name="connsiteY69" fmla="*/ 885825 h 1478781"/>
              <a:gd name="connsiteX70" fmla="*/ 5022656 w 5346085"/>
              <a:gd name="connsiteY70" fmla="*/ 904875 h 1478781"/>
              <a:gd name="connsiteX71" fmla="*/ 5080539 w 5346085"/>
              <a:gd name="connsiteY71" fmla="*/ 976679 h 1478781"/>
              <a:gd name="connsiteX72" fmla="*/ 5191174 w 5346085"/>
              <a:gd name="connsiteY72" fmla="*/ 1044819 h 1478781"/>
              <a:gd name="connsiteX73" fmla="*/ 5308412 w 5346085"/>
              <a:gd name="connsiteY73" fmla="*/ 1153072 h 1478781"/>
              <a:gd name="connsiteX74" fmla="*/ 5346085 w 5346085"/>
              <a:gd name="connsiteY74" fmla="*/ 1262757 h 1478781"/>
              <a:gd name="connsiteX75" fmla="*/ 4806025 w 5346085"/>
              <a:gd name="connsiteY75" fmla="*/ 1478781 h 1478781"/>
              <a:gd name="connsiteX76" fmla="*/ 557553 w 5346085"/>
              <a:gd name="connsiteY76" fmla="*/ 1478781 h 1478781"/>
              <a:gd name="connsiteX0" fmla="*/ 570581 w 5359113"/>
              <a:gd name="connsiteY0" fmla="*/ 1478781 h 1478781"/>
              <a:gd name="connsiteX1" fmla="*/ 50192 w 5359113"/>
              <a:gd name="connsiteY1" fmla="*/ 1425705 h 1478781"/>
              <a:gd name="connsiteX2" fmla="*/ 73395 w 5359113"/>
              <a:gd name="connsiteY2" fmla="*/ 1284643 h 1478781"/>
              <a:gd name="connsiteX3" fmla="*/ 188692 w 5359113"/>
              <a:gd name="connsiteY3" fmla="*/ 1164152 h 1478781"/>
              <a:gd name="connsiteX4" fmla="*/ 319557 w 5359113"/>
              <a:gd name="connsiteY4" fmla="*/ 1069088 h 1478781"/>
              <a:gd name="connsiteX5" fmla="*/ 477996 w 5359113"/>
              <a:gd name="connsiteY5" fmla="*/ 975288 h 1478781"/>
              <a:gd name="connsiteX6" fmla="*/ 645330 w 5359113"/>
              <a:gd name="connsiteY6" fmla="*/ 921133 h 1478781"/>
              <a:gd name="connsiteX7" fmla="*/ 753638 w 5359113"/>
              <a:gd name="connsiteY7" fmla="*/ 868479 h 1478781"/>
              <a:gd name="connsiteX8" fmla="*/ 856133 w 5359113"/>
              <a:gd name="connsiteY8" fmla="*/ 801802 h 1478781"/>
              <a:gd name="connsiteX9" fmla="*/ 931083 w 5359113"/>
              <a:gd name="connsiteY9" fmla="*/ 742140 h 1478781"/>
              <a:gd name="connsiteX10" fmla="*/ 878447 w 5359113"/>
              <a:gd name="connsiteY10" fmla="*/ 669418 h 1478781"/>
              <a:gd name="connsiteX11" fmla="*/ 945302 w 5359113"/>
              <a:gd name="connsiteY11" fmla="*/ 610235 h 1478781"/>
              <a:gd name="connsiteX12" fmla="*/ 1033708 w 5359113"/>
              <a:gd name="connsiteY12" fmla="*/ 562612 h 1478781"/>
              <a:gd name="connsiteX13" fmla="*/ 1134146 w 5359113"/>
              <a:gd name="connsiteY13" fmla="*/ 527509 h 1478781"/>
              <a:gd name="connsiteX14" fmla="*/ 1212001 w 5359113"/>
              <a:gd name="connsiteY14" fmla="*/ 489408 h 1478781"/>
              <a:gd name="connsiteX15" fmla="*/ 1289856 w 5359113"/>
              <a:gd name="connsiteY15" fmla="*/ 474372 h 1478781"/>
              <a:gd name="connsiteX16" fmla="*/ 1368916 w 5359113"/>
              <a:gd name="connsiteY16" fmla="*/ 439267 h 1478781"/>
              <a:gd name="connsiteX17" fmla="*/ 1483439 w 5359113"/>
              <a:gd name="connsiteY17" fmla="*/ 405666 h 1478781"/>
              <a:gd name="connsiteX18" fmla="*/ 1598590 w 5359113"/>
              <a:gd name="connsiteY18" fmla="*/ 376073 h 1478781"/>
              <a:gd name="connsiteX19" fmla="*/ 1679351 w 5359113"/>
              <a:gd name="connsiteY19" fmla="*/ 346480 h 1478781"/>
              <a:gd name="connsiteX20" fmla="*/ 1797586 w 5359113"/>
              <a:gd name="connsiteY20" fmla="*/ 311862 h 1478781"/>
              <a:gd name="connsiteX21" fmla="*/ 1952043 w 5359113"/>
              <a:gd name="connsiteY21" fmla="*/ 284785 h 1478781"/>
              <a:gd name="connsiteX22" fmla="*/ 2073184 w 5359113"/>
              <a:gd name="connsiteY22" fmla="*/ 216079 h 1478781"/>
              <a:gd name="connsiteX23" fmla="*/ 2168659 w 5359113"/>
              <a:gd name="connsiteY23" fmla="*/ 190500 h 1478781"/>
              <a:gd name="connsiteX24" fmla="*/ 2197234 w 5359113"/>
              <a:gd name="connsiteY24" fmla="*/ 171450 h 1478781"/>
              <a:gd name="connsiteX25" fmla="*/ 2266190 w 5359113"/>
              <a:gd name="connsiteY25" fmla="*/ 144373 h 1478781"/>
              <a:gd name="connsiteX26" fmla="*/ 2422748 w 5359113"/>
              <a:gd name="connsiteY26" fmla="*/ 114300 h 1478781"/>
              <a:gd name="connsiteX27" fmla="*/ 2683009 w 5359113"/>
              <a:gd name="connsiteY27" fmla="*/ 95250 h 1478781"/>
              <a:gd name="connsiteX28" fmla="*/ 2768734 w 5359113"/>
              <a:gd name="connsiteY28" fmla="*/ 66675 h 1478781"/>
              <a:gd name="connsiteX29" fmla="*/ 2797309 w 5359113"/>
              <a:gd name="connsiteY29" fmla="*/ 57150 h 1478781"/>
              <a:gd name="connsiteX30" fmla="*/ 2825884 w 5359113"/>
              <a:gd name="connsiteY30" fmla="*/ 38100 h 1478781"/>
              <a:gd name="connsiteX31" fmla="*/ 2883034 w 5359113"/>
              <a:gd name="connsiteY31" fmla="*/ 19050 h 1478781"/>
              <a:gd name="connsiteX32" fmla="*/ 2949709 w 5359113"/>
              <a:gd name="connsiteY32" fmla="*/ 0 h 1478781"/>
              <a:gd name="connsiteX33" fmla="*/ 3168784 w 5359113"/>
              <a:gd name="connsiteY33" fmla="*/ 9525 h 1478781"/>
              <a:gd name="connsiteX34" fmla="*/ 3225934 w 5359113"/>
              <a:gd name="connsiteY34" fmla="*/ 28575 h 1478781"/>
              <a:gd name="connsiteX35" fmla="*/ 3264034 w 5359113"/>
              <a:gd name="connsiteY35" fmla="*/ 38100 h 1478781"/>
              <a:gd name="connsiteX36" fmla="*/ 3321184 w 5359113"/>
              <a:gd name="connsiteY36" fmla="*/ 57150 h 1478781"/>
              <a:gd name="connsiteX37" fmla="*/ 3378334 w 5359113"/>
              <a:gd name="connsiteY37" fmla="*/ 76200 h 1478781"/>
              <a:gd name="connsiteX38" fmla="*/ 3406909 w 5359113"/>
              <a:gd name="connsiteY38" fmla="*/ 85725 h 1478781"/>
              <a:gd name="connsiteX39" fmla="*/ 3435484 w 5359113"/>
              <a:gd name="connsiteY39" fmla="*/ 95250 h 1478781"/>
              <a:gd name="connsiteX40" fmla="*/ 3549784 w 5359113"/>
              <a:gd name="connsiteY40" fmla="*/ 104775 h 1478781"/>
              <a:gd name="connsiteX41" fmla="*/ 3606934 w 5359113"/>
              <a:gd name="connsiteY41" fmla="*/ 133350 h 1478781"/>
              <a:gd name="connsiteX42" fmla="*/ 3635509 w 5359113"/>
              <a:gd name="connsiteY42" fmla="*/ 161925 h 1478781"/>
              <a:gd name="connsiteX43" fmla="*/ 3692659 w 5359113"/>
              <a:gd name="connsiteY43" fmla="*/ 200025 h 1478781"/>
              <a:gd name="connsiteX44" fmla="*/ 3721234 w 5359113"/>
              <a:gd name="connsiteY44" fmla="*/ 219075 h 1478781"/>
              <a:gd name="connsiteX45" fmla="*/ 3749809 w 5359113"/>
              <a:gd name="connsiteY45" fmla="*/ 247650 h 1478781"/>
              <a:gd name="connsiteX46" fmla="*/ 3806959 w 5359113"/>
              <a:gd name="connsiteY46" fmla="*/ 266700 h 1478781"/>
              <a:gd name="connsiteX47" fmla="*/ 3864109 w 5359113"/>
              <a:gd name="connsiteY47" fmla="*/ 295275 h 1478781"/>
              <a:gd name="connsiteX48" fmla="*/ 3892684 w 5359113"/>
              <a:gd name="connsiteY48" fmla="*/ 314325 h 1478781"/>
              <a:gd name="connsiteX49" fmla="*/ 3930784 w 5359113"/>
              <a:gd name="connsiteY49" fmla="*/ 323850 h 1478781"/>
              <a:gd name="connsiteX50" fmla="*/ 4073659 w 5359113"/>
              <a:gd name="connsiteY50" fmla="*/ 342900 h 1478781"/>
              <a:gd name="connsiteX51" fmla="*/ 4130809 w 5359113"/>
              <a:gd name="connsiteY51" fmla="*/ 361950 h 1478781"/>
              <a:gd name="connsiteX52" fmla="*/ 4159384 w 5359113"/>
              <a:gd name="connsiteY52" fmla="*/ 371475 h 1478781"/>
              <a:gd name="connsiteX53" fmla="*/ 4216534 w 5359113"/>
              <a:gd name="connsiteY53" fmla="*/ 419100 h 1478781"/>
              <a:gd name="connsiteX54" fmla="*/ 4273684 w 5359113"/>
              <a:gd name="connsiteY54" fmla="*/ 457200 h 1478781"/>
              <a:gd name="connsiteX55" fmla="*/ 4302259 w 5359113"/>
              <a:gd name="connsiteY55" fmla="*/ 476250 h 1478781"/>
              <a:gd name="connsiteX56" fmla="*/ 4359409 w 5359113"/>
              <a:gd name="connsiteY56" fmla="*/ 514350 h 1478781"/>
              <a:gd name="connsiteX57" fmla="*/ 4387984 w 5359113"/>
              <a:gd name="connsiteY57" fmla="*/ 533400 h 1478781"/>
              <a:gd name="connsiteX58" fmla="*/ 4416559 w 5359113"/>
              <a:gd name="connsiteY58" fmla="*/ 542925 h 1478781"/>
              <a:gd name="connsiteX59" fmla="*/ 4502284 w 5359113"/>
              <a:gd name="connsiteY59" fmla="*/ 600075 h 1478781"/>
              <a:gd name="connsiteX60" fmla="*/ 4530859 w 5359113"/>
              <a:gd name="connsiteY60" fmla="*/ 628650 h 1478781"/>
              <a:gd name="connsiteX61" fmla="*/ 4559434 w 5359113"/>
              <a:gd name="connsiteY61" fmla="*/ 638175 h 1478781"/>
              <a:gd name="connsiteX62" fmla="*/ 4645159 w 5359113"/>
              <a:gd name="connsiteY62" fmla="*/ 695325 h 1478781"/>
              <a:gd name="connsiteX63" fmla="*/ 4673734 w 5359113"/>
              <a:gd name="connsiteY63" fmla="*/ 714375 h 1478781"/>
              <a:gd name="connsiteX64" fmla="*/ 4702309 w 5359113"/>
              <a:gd name="connsiteY64" fmla="*/ 733425 h 1478781"/>
              <a:gd name="connsiteX65" fmla="*/ 4788034 w 5359113"/>
              <a:gd name="connsiteY65" fmla="*/ 809625 h 1478781"/>
              <a:gd name="connsiteX66" fmla="*/ 4816609 w 5359113"/>
              <a:gd name="connsiteY66" fmla="*/ 819150 h 1478781"/>
              <a:gd name="connsiteX67" fmla="*/ 4873759 w 5359113"/>
              <a:gd name="connsiteY67" fmla="*/ 857250 h 1478781"/>
              <a:gd name="connsiteX68" fmla="*/ 4940434 w 5359113"/>
              <a:gd name="connsiteY68" fmla="*/ 876300 h 1478781"/>
              <a:gd name="connsiteX69" fmla="*/ 4969009 w 5359113"/>
              <a:gd name="connsiteY69" fmla="*/ 885825 h 1478781"/>
              <a:gd name="connsiteX70" fmla="*/ 5035684 w 5359113"/>
              <a:gd name="connsiteY70" fmla="*/ 904875 h 1478781"/>
              <a:gd name="connsiteX71" fmla="*/ 5093567 w 5359113"/>
              <a:gd name="connsiteY71" fmla="*/ 976679 h 1478781"/>
              <a:gd name="connsiteX72" fmla="*/ 5204202 w 5359113"/>
              <a:gd name="connsiteY72" fmla="*/ 1044819 h 1478781"/>
              <a:gd name="connsiteX73" fmla="*/ 5321440 w 5359113"/>
              <a:gd name="connsiteY73" fmla="*/ 1153072 h 1478781"/>
              <a:gd name="connsiteX74" fmla="*/ 5359113 w 5359113"/>
              <a:gd name="connsiteY74" fmla="*/ 1262757 h 1478781"/>
              <a:gd name="connsiteX75" fmla="*/ 4819053 w 5359113"/>
              <a:gd name="connsiteY75" fmla="*/ 1478781 h 1478781"/>
              <a:gd name="connsiteX76" fmla="*/ 570581 w 5359113"/>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309112 w 5348668"/>
              <a:gd name="connsiteY4" fmla="*/ 1069088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467551 w 5348668"/>
              <a:gd name="connsiteY5" fmla="*/ 975288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60136 w 5348668"/>
              <a:gd name="connsiteY0" fmla="*/ 1478781 h 1478781"/>
              <a:gd name="connsiteX1" fmla="*/ 39747 w 5348668"/>
              <a:gd name="connsiteY1" fmla="*/ 1425705 h 1478781"/>
              <a:gd name="connsiteX2" fmla="*/ 62950 w 5348668"/>
              <a:gd name="connsiteY2" fmla="*/ 1284643 h 1478781"/>
              <a:gd name="connsiteX3" fmla="*/ 249081 w 5348668"/>
              <a:gd name="connsiteY3" fmla="*/ 1192245 h 1478781"/>
              <a:gd name="connsiteX4" fmla="*/ 411427 w 5348668"/>
              <a:gd name="connsiteY4" fmla="*/ 1101194 h 1478781"/>
              <a:gd name="connsiteX5" fmla="*/ 538385 w 5348668"/>
              <a:gd name="connsiteY5" fmla="*/ 1007394 h 1478781"/>
              <a:gd name="connsiteX6" fmla="*/ 634885 w 5348668"/>
              <a:gd name="connsiteY6" fmla="*/ 921133 h 1478781"/>
              <a:gd name="connsiteX7" fmla="*/ 743193 w 5348668"/>
              <a:gd name="connsiteY7" fmla="*/ 868479 h 1478781"/>
              <a:gd name="connsiteX8" fmla="*/ 845688 w 5348668"/>
              <a:gd name="connsiteY8" fmla="*/ 801802 h 1478781"/>
              <a:gd name="connsiteX9" fmla="*/ 920638 w 5348668"/>
              <a:gd name="connsiteY9" fmla="*/ 742140 h 1478781"/>
              <a:gd name="connsiteX10" fmla="*/ 868002 w 5348668"/>
              <a:gd name="connsiteY10" fmla="*/ 669418 h 1478781"/>
              <a:gd name="connsiteX11" fmla="*/ 934857 w 5348668"/>
              <a:gd name="connsiteY11" fmla="*/ 610235 h 1478781"/>
              <a:gd name="connsiteX12" fmla="*/ 1023263 w 5348668"/>
              <a:gd name="connsiteY12" fmla="*/ 562612 h 1478781"/>
              <a:gd name="connsiteX13" fmla="*/ 1123701 w 5348668"/>
              <a:gd name="connsiteY13" fmla="*/ 527509 h 1478781"/>
              <a:gd name="connsiteX14" fmla="*/ 1201556 w 5348668"/>
              <a:gd name="connsiteY14" fmla="*/ 489408 h 1478781"/>
              <a:gd name="connsiteX15" fmla="*/ 1279411 w 5348668"/>
              <a:gd name="connsiteY15" fmla="*/ 474372 h 1478781"/>
              <a:gd name="connsiteX16" fmla="*/ 1358471 w 5348668"/>
              <a:gd name="connsiteY16" fmla="*/ 439267 h 1478781"/>
              <a:gd name="connsiteX17" fmla="*/ 1472994 w 5348668"/>
              <a:gd name="connsiteY17" fmla="*/ 405666 h 1478781"/>
              <a:gd name="connsiteX18" fmla="*/ 1588145 w 5348668"/>
              <a:gd name="connsiteY18" fmla="*/ 376073 h 1478781"/>
              <a:gd name="connsiteX19" fmla="*/ 1668906 w 5348668"/>
              <a:gd name="connsiteY19" fmla="*/ 346480 h 1478781"/>
              <a:gd name="connsiteX20" fmla="*/ 1787141 w 5348668"/>
              <a:gd name="connsiteY20" fmla="*/ 311862 h 1478781"/>
              <a:gd name="connsiteX21" fmla="*/ 1941598 w 5348668"/>
              <a:gd name="connsiteY21" fmla="*/ 284785 h 1478781"/>
              <a:gd name="connsiteX22" fmla="*/ 2062739 w 5348668"/>
              <a:gd name="connsiteY22" fmla="*/ 216079 h 1478781"/>
              <a:gd name="connsiteX23" fmla="*/ 2158214 w 5348668"/>
              <a:gd name="connsiteY23" fmla="*/ 190500 h 1478781"/>
              <a:gd name="connsiteX24" fmla="*/ 2186789 w 5348668"/>
              <a:gd name="connsiteY24" fmla="*/ 171450 h 1478781"/>
              <a:gd name="connsiteX25" fmla="*/ 2255745 w 5348668"/>
              <a:gd name="connsiteY25" fmla="*/ 144373 h 1478781"/>
              <a:gd name="connsiteX26" fmla="*/ 2412303 w 5348668"/>
              <a:gd name="connsiteY26" fmla="*/ 114300 h 1478781"/>
              <a:gd name="connsiteX27" fmla="*/ 2672564 w 5348668"/>
              <a:gd name="connsiteY27" fmla="*/ 95250 h 1478781"/>
              <a:gd name="connsiteX28" fmla="*/ 2758289 w 5348668"/>
              <a:gd name="connsiteY28" fmla="*/ 66675 h 1478781"/>
              <a:gd name="connsiteX29" fmla="*/ 2786864 w 5348668"/>
              <a:gd name="connsiteY29" fmla="*/ 57150 h 1478781"/>
              <a:gd name="connsiteX30" fmla="*/ 2815439 w 5348668"/>
              <a:gd name="connsiteY30" fmla="*/ 38100 h 1478781"/>
              <a:gd name="connsiteX31" fmla="*/ 2872589 w 5348668"/>
              <a:gd name="connsiteY31" fmla="*/ 19050 h 1478781"/>
              <a:gd name="connsiteX32" fmla="*/ 2939264 w 5348668"/>
              <a:gd name="connsiteY32" fmla="*/ 0 h 1478781"/>
              <a:gd name="connsiteX33" fmla="*/ 3158339 w 5348668"/>
              <a:gd name="connsiteY33" fmla="*/ 9525 h 1478781"/>
              <a:gd name="connsiteX34" fmla="*/ 3215489 w 5348668"/>
              <a:gd name="connsiteY34" fmla="*/ 28575 h 1478781"/>
              <a:gd name="connsiteX35" fmla="*/ 3253589 w 5348668"/>
              <a:gd name="connsiteY35" fmla="*/ 38100 h 1478781"/>
              <a:gd name="connsiteX36" fmla="*/ 3310739 w 5348668"/>
              <a:gd name="connsiteY36" fmla="*/ 57150 h 1478781"/>
              <a:gd name="connsiteX37" fmla="*/ 3367889 w 5348668"/>
              <a:gd name="connsiteY37" fmla="*/ 76200 h 1478781"/>
              <a:gd name="connsiteX38" fmla="*/ 3396464 w 5348668"/>
              <a:gd name="connsiteY38" fmla="*/ 85725 h 1478781"/>
              <a:gd name="connsiteX39" fmla="*/ 3425039 w 5348668"/>
              <a:gd name="connsiteY39" fmla="*/ 95250 h 1478781"/>
              <a:gd name="connsiteX40" fmla="*/ 3539339 w 5348668"/>
              <a:gd name="connsiteY40" fmla="*/ 104775 h 1478781"/>
              <a:gd name="connsiteX41" fmla="*/ 3596489 w 5348668"/>
              <a:gd name="connsiteY41" fmla="*/ 133350 h 1478781"/>
              <a:gd name="connsiteX42" fmla="*/ 3625064 w 5348668"/>
              <a:gd name="connsiteY42" fmla="*/ 161925 h 1478781"/>
              <a:gd name="connsiteX43" fmla="*/ 3682214 w 5348668"/>
              <a:gd name="connsiteY43" fmla="*/ 200025 h 1478781"/>
              <a:gd name="connsiteX44" fmla="*/ 3710789 w 5348668"/>
              <a:gd name="connsiteY44" fmla="*/ 219075 h 1478781"/>
              <a:gd name="connsiteX45" fmla="*/ 3739364 w 5348668"/>
              <a:gd name="connsiteY45" fmla="*/ 247650 h 1478781"/>
              <a:gd name="connsiteX46" fmla="*/ 3796514 w 5348668"/>
              <a:gd name="connsiteY46" fmla="*/ 266700 h 1478781"/>
              <a:gd name="connsiteX47" fmla="*/ 3853664 w 5348668"/>
              <a:gd name="connsiteY47" fmla="*/ 295275 h 1478781"/>
              <a:gd name="connsiteX48" fmla="*/ 3882239 w 5348668"/>
              <a:gd name="connsiteY48" fmla="*/ 314325 h 1478781"/>
              <a:gd name="connsiteX49" fmla="*/ 3920339 w 5348668"/>
              <a:gd name="connsiteY49" fmla="*/ 323850 h 1478781"/>
              <a:gd name="connsiteX50" fmla="*/ 4063214 w 5348668"/>
              <a:gd name="connsiteY50" fmla="*/ 342900 h 1478781"/>
              <a:gd name="connsiteX51" fmla="*/ 4120364 w 5348668"/>
              <a:gd name="connsiteY51" fmla="*/ 361950 h 1478781"/>
              <a:gd name="connsiteX52" fmla="*/ 4148939 w 5348668"/>
              <a:gd name="connsiteY52" fmla="*/ 371475 h 1478781"/>
              <a:gd name="connsiteX53" fmla="*/ 4206089 w 5348668"/>
              <a:gd name="connsiteY53" fmla="*/ 419100 h 1478781"/>
              <a:gd name="connsiteX54" fmla="*/ 4263239 w 5348668"/>
              <a:gd name="connsiteY54" fmla="*/ 457200 h 1478781"/>
              <a:gd name="connsiteX55" fmla="*/ 4291814 w 5348668"/>
              <a:gd name="connsiteY55" fmla="*/ 476250 h 1478781"/>
              <a:gd name="connsiteX56" fmla="*/ 4348964 w 5348668"/>
              <a:gd name="connsiteY56" fmla="*/ 514350 h 1478781"/>
              <a:gd name="connsiteX57" fmla="*/ 4377539 w 5348668"/>
              <a:gd name="connsiteY57" fmla="*/ 533400 h 1478781"/>
              <a:gd name="connsiteX58" fmla="*/ 4406114 w 5348668"/>
              <a:gd name="connsiteY58" fmla="*/ 542925 h 1478781"/>
              <a:gd name="connsiteX59" fmla="*/ 4491839 w 5348668"/>
              <a:gd name="connsiteY59" fmla="*/ 600075 h 1478781"/>
              <a:gd name="connsiteX60" fmla="*/ 4520414 w 5348668"/>
              <a:gd name="connsiteY60" fmla="*/ 628650 h 1478781"/>
              <a:gd name="connsiteX61" fmla="*/ 4548989 w 5348668"/>
              <a:gd name="connsiteY61" fmla="*/ 638175 h 1478781"/>
              <a:gd name="connsiteX62" fmla="*/ 4634714 w 5348668"/>
              <a:gd name="connsiteY62" fmla="*/ 695325 h 1478781"/>
              <a:gd name="connsiteX63" fmla="*/ 4663289 w 5348668"/>
              <a:gd name="connsiteY63" fmla="*/ 714375 h 1478781"/>
              <a:gd name="connsiteX64" fmla="*/ 4691864 w 5348668"/>
              <a:gd name="connsiteY64" fmla="*/ 733425 h 1478781"/>
              <a:gd name="connsiteX65" fmla="*/ 4777589 w 5348668"/>
              <a:gd name="connsiteY65" fmla="*/ 809625 h 1478781"/>
              <a:gd name="connsiteX66" fmla="*/ 4806164 w 5348668"/>
              <a:gd name="connsiteY66" fmla="*/ 819150 h 1478781"/>
              <a:gd name="connsiteX67" fmla="*/ 4863314 w 5348668"/>
              <a:gd name="connsiteY67" fmla="*/ 857250 h 1478781"/>
              <a:gd name="connsiteX68" fmla="*/ 4929989 w 5348668"/>
              <a:gd name="connsiteY68" fmla="*/ 876300 h 1478781"/>
              <a:gd name="connsiteX69" fmla="*/ 4958564 w 5348668"/>
              <a:gd name="connsiteY69" fmla="*/ 885825 h 1478781"/>
              <a:gd name="connsiteX70" fmla="*/ 5025239 w 5348668"/>
              <a:gd name="connsiteY70" fmla="*/ 904875 h 1478781"/>
              <a:gd name="connsiteX71" fmla="*/ 5083122 w 5348668"/>
              <a:gd name="connsiteY71" fmla="*/ 976679 h 1478781"/>
              <a:gd name="connsiteX72" fmla="*/ 5193757 w 5348668"/>
              <a:gd name="connsiteY72" fmla="*/ 1044819 h 1478781"/>
              <a:gd name="connsiteX73" fmla="*/ 5310995 w 5348668"/>
              <a:gd name="connsiteY73" fmla="*/ 1153072 h 1478781"/>
              <a:gd name="connsiteX74" fmla="*/ 5348668 w 5348668"/>
              <a:gd name="connsiteY74" fmla="*/ 1262757 h 1478781"/>
              <a:gd name="connsiteX75" fmla="*/ 4808608 w 5348668"/>
              <a:gd name="connsiteY75" fmla="*/ 1478781 h 1478781"/>
              <a:gd name="connsiteX76" fmla="*/ 560136 w 5348668"/>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864147 w 5344813"/>
              <a:gd name="connsiteY10" fmla="*/ 669418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931002 w 5344813"/>
              <a:gd name="connsiteY11" fmla="*/ 610235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83286 w 5344813"/>
              <a:gd name="connsiteY20" fmla="*/ 311862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65051 w 5344813"/>
              <a:gd name="connsiteY19" fmla="*/ 346480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84290 w 5344813"/>
              <a:gd name="connsiteY18" fmla="*/ 376073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9139 w 5344813"/>
              <a:gd name="connsiteY17" fmla="*/ 405666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54616 w 5344813"/>
              <a:gd name="connsiteY16" fmla="*/ 439267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75556 w 5344813"/>
              <a:gd name="connsiteY15" fmla="*/ 474372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197701 w 5344813"/>
              <a:gd name="connsiteY14" fmla="*/ 489408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63180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019408 w 5344813"/>
              <a:gd name="connsiteY12" fmla="*/ 562612 h 1478781"/>
              <a:gd name="connsiteX13" fmla="*/ 1119846 w 5344813"/>
              <a:gd name="connsiteY13" fmla="*/ 527509 h 1478781"/>
              <a:gd name="connsiteX14" fmla="*/ 1237053 w 5344813"/>
              <a:gd name="connsiteY14" fmla="*/ 537566 h 1478781"/>
              <a:gd name="connsiteX15" fmla="*/ 1291297 w 5344813"/>
              <a:gd name="connsiteY15" fmla="*/ 514504 h 1478781"/>
              <a:gd name="connsiteX16" fmla="*/ 1370357 w 5344813"/>
              <a:gd name="connsiteY16" fmla="*/ 463346 h 1478781"/>
              <a:gd name="connsiteX17" fmla="*/ 1465203 w 5344813"/>
              <a:gd name="connsiteY17" fmla="*/ 461852 h 1478781"/>
              <a:gd name="connsiteX18" fmla="*/ 1552808 w 5344813"/>
              <a:gd name="connsiteY18" fmla="*/ 432259 h 1478781"/>
              <a:gd name="connsiteX19" fmla="*/ 1653246 w 5344813"/>
              <a:gd name="connsiteY19" fmla="*/ 410691 h 1478781"/>
              <a:gd name="connsiteX20" fmla="*/ 1799027 w 5344813"/>
              <a:gd name="connsiteY20" fmla="*/ 351994 h 1478781"/>
              <a:gd name="connsiteX21" fmla="*/ 1937743 w 5344813"/>
              <a:gd name="connsiteY21" fmla="*/ 284785 h 1478781"/>
              <a:gd name="connsiteX22" fmla="*/ 2058884 w 5344813"/>
              <a:gd name="connsiteY22" fmla="*/ 216079 h 1478781"/>
              <a:gd name="connsiteX23" fmla="*/ 2154359 w 5344813"/>
              <a:gd name="connsiteY23" fmla="*/ 190500 h 1478781"/>
              <a:gd name="connsiteX24" fmla="*/ 2182934 w 5344813"/>
              <a:gd name="connsiteY24" fmla="*/ 171450 h 1478781"/>
              <a:gd name="connsiteX25" fmla="*/ 2251890 w 5344813"/>
              <a:gd name="connsiteY25" fmla="*/ 144373 h 1478781"/>
              <a:gd name="connsiteX26" fmla="*/ 2408448 w 5344813"/>
              <a:gd name="connsiteY26" fmla="*/ 114300 h 1478781"/>
              <a:gd name="connsiteX27" fmla="*/ 2668709 w 5344813"/>
              <a:gd name="connsiteY27" fmla="*/ 95250 h 1478781"/>
              <a:gd name="connsiteX28" fmla="*/ 2754434 w 5344813"/>
              <a:gd name="connsiteY28" fmla="*/ 66675 h 1478781"/>
              <a:gd name="connsiteX29" fmla="*/ 2783009 w 5344813"/>
              <a:gd name="connsiteY29" fmla="*/ 57150 h 1478781"/>
              <a:gd name="connsiteX30" fmla="*/ 2811584 w 5344813"/>
              <a:gd name="connsiteY30" fmla="*/ 38100 h 1478781"/>
              <a:gd name="connsiteX31" fmla="*/ 2868734 w 5344813"/>
              <a:gd name="connsiteY31" fmla="*/ 19050 h 1478781"/>
              <a:gd name="connsiteX32" fmla="*/ 2935409 w 5344813"/>
              <a:gd name="connsiteY32" fmla="*/ 0 h 1478781"/>
              <a:gd name="connsiteX33" fmla="*/ 3154484 w 5344813"/>
              <a:gd name="connsiteY33" fmla="*/ 9525 h 1478781"/>
              <a:gd name="connsiteX34" fmla="*/ 3211634 w 5344813"/>
              <a:gd name="connsiteY34" fmla="*/ 28575 h 1478781"/>
              <a:gd name="connsiteX35" fmla="*/ 3249734 w 5344813"/>
              <a:gd name="connsiteY35" fmla="*/ 38100 h 1478781"/>
              <a:gd name="connsiteX36" fmla="*/ 3306884 w 5344813"/>
              <a:gd name="connsiteY36" fmla="*/ 57150 h 1478781"/>
              <a:gd name="connsiteX37" fmla="*/ 3364034 w 5344813"/>
              <a:gd name="connsiteY37" fmla="*/ 76200 h 1478781"/>
              <a:gd name="connsiteX38" fmla="*/ 3392609 w 5344813"/>
              <a:gd name="connsiteY38" fmla="*/ 85725 h 1478781"/>
              <a:gd name="connsiteX39" fmla="*/ 3421184 w 5344813"/>
              <a:gd name="connsiteY39" fmla="*/ 95250 h 1478781"/>
              <a:gd name="connsiteX40" fmla="*/ 3535484 w 5344813"/>
              <a:gd name="connsiteY40" fmla="*/ 104775 h 1478781"/>
              <a:gd name="connsiteX41" fmla="*/ 3592634 w 5344813"/>
              <a:gd name="connsiteY41" fmla="*/ 133350 h 1478781"/>
              <a:gd name="connsiteX42" fmla="*/ 3621209 w 5344813"/>
              <a:gd name="connsiteY42" fmla="*/ 161925 h 1478781"/>
              <a:gd name="connsiteX43" fmla="*/ 3678359 w 5344813"/>
              <a:gd name="connsiteY43" fmla="*/ 200025 h 1478781"/>
              <a:gd name="connsiteX44" fmla="*/ 3706934 w 5344813"/>
              <a:gd name="connsiteY44" fmla="*/ 219075 h 1478781"/>
              <a:gd name="connsiteX45" fmla="*/ 3735509 w 5344813"/>
              <a:gd name="connsiteY45" fmla="*/ 247650 h 1478781"/>
              <a:gd name="connsiteX46" fmla="*/ 3792659 w 5344813"/>
              <a:gd name="connsiteY46" fmla="*/ 266700 h 1478781"/>
              <a:gd name="connsiteX47" fmla="*/ 3849809 w 5344813"/>
              <a:gd name="connsiteY47" fmla="*/ 295275 h 1478781"/>
              <a:gd name="connsiteX48" fmla="*/ 3878384 w 5344813"/>
              <a:gd name="connsiteY48" fmla="*/ 314325 h 1478781"/>
              <a:gd name="connsiteX49" fmla="*/ 3916484 w 5344813"/>
              <a:gd name="connsiteY49" fmla="*/ 323850 h 1478781"/>
              <a:gd name="connsiteX50" fmla="*/ 4059359 w 5344813"/>
              <a:gd name="connsiteY50" fmla="*/ 342900 h 1478781"/>
              <a:gd name="connsiteX51" fmla="*/ 4116509 w 5344813"/>
              <a:gd name="connsiteY51" fmla="*/ 361950 h 1478781"/>
              <a:gd name="connsiteX52" fmla="*/ 4145084 w 5344813"/>
              <a:gd name="connsiteY52" fmla="*/ 371475 h 1478781"/>
              <a:gd name="connsiteX53" fmla="*/ 4202234 w 5344813"/>
              <a:gd name="connsiteY53" fmla="*/ 419100 h 1478781"/>
              <a:gd name="connsiteX54" fmla="*/ 4259384 w 5344813"/>
              <a:gd name="connsiteY54" fmla="*/ 457200 h 1478781"/>
              <a:gd name="connsiteX55" fmla="*/ 4287959 w 5344813"/>
              <a:gd name="connsiteY55" fmla="*/ 476250 h 1478781"/>
              <a:gd name="connsiteX56" fmla="*/ 4345109 w 5344813"/>
              <a:gd name="connsiteY56" fmla="*/ 514350 h 1478781"/>
              <a:gd name="connsiteX57" fmla="*/ 4373684 w 5344813"/>
              <a:gd name="connsiteY57" fmla="*/ 533400 h 1478781"/>
              <a:gd name="connsiteX58" fmla="*/ 4402259 w 5344813"/>
              <a:gd name="connsiteY58" fmla="*/ 542925 h 1478781"/>
              <a:gd name="connsiteX59" fmla="*/ 4487984 w 5344813"/>
              <a:gd name="connsiteY59" fmla="*/ 600075 h 1478781"/>
              <a:gd name="connsiteX60" fmla="*/ 4516559 w 5344813"/>
              <a:gd name="connsiteY60" fmla="*/ 628650 h 1478781"/>
              <a:gd name="connsiteX61" fmla="*/ 4545134 w 5344813"/>
              <a:gd name="connsiteY61" fmla="*/ 638175 h 1478781"/>
              <a:gd name="connsiteX62" fmla="*/ 4630859 w 5344813"/>
              <a:gd name="connsiteY62" fmla="*/ 695325 h 1478781"/>
              <a:gd name="connsiteX63" fmla="*/ 4659434 w 5344813"/>
              <a:gd name="connsiteY63" fmla="*/ 714375 h 1478781"/>
              <a:gd name="connsiteX64" fmla="*/ 4688009 w 5344813"/>
              <a:gd name="connsiteY64" fmla="*/ 733425 h 1478781"/>
              <a:gd name="connsiteX65" fmla="*/ 4773734 w 5344813"/>
              <a:gd name="connsiteY65" fmla="*/ 809625 h 1478781"/>
              <a:gd name="connsiteX66" fmla="*/ 4802309 w 5344813"/>
              <a:gd name="connsiteY66" fmla="*/ 819150 h 1478781"/>
              <a:gd name="connsiteX67" fmla="*/ 4859459 w 5344813"/>
              <a:gd name="connsiteY67" fmla="*/ 857250 h 1478781"/>
              <a:gd name="connsiteX68" fmla="*/ 4926134 w 5344813"/>
              <a:gd name="connsiteY68" fmla="*/ 876300 h 1478781"/>
              <a:gd name="connsiteX69" fmla="*/ 4954709 w 5344813"/>
              <a:gd name="connsiteY69" fmla="*/ 885825 h 1478781"/>
              <a:gd name="connsiteX70" fmla="*/ 5021384 w 5344813"/>
              <a:gd name="connsiteY70" fmla="*/ 904875 h 1478781"/>
              <a:gd name="connsiteX71" fmla="*/ 5079267 w 5344813"/>
              <a:gd name="connsiteY71" fmla="*/ 976679 h 1478781"/>
              <a:gd name="connsiteX72" fmla="*/ 5189902 w 5344813"/>
              <a:gd name="connsiteY72" fmla="*/ 1044819 h 1478781"/>
              <a:gd name="connsiteX73" fmla="*/ 5307140 w 5344813"/>
              <a:gd name="connsiteY73" fmla="*/ 1153072 h 1478781"/>
              <a:gd name="connsiteX74" fmla="*/ 5344813 w 5344813"/>
              <a:gd name="connsiteY74" fmla="*/ 1262757 h 1478781"/>
              <a:gd name="connsiteX75" fmla="*/ 4804753 w 5344813"/>
              <a:gd name="connsiteY75" fmla="*/ 1478781 h 1478781"/>
              <a:gd name="connsiteX76" fmla="*/ 556281 w 5344813"/>
              <a:gd name="connsiteY76"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119846 w 5344813"/>
              <a:gd name="connsiteY12" fmla="*/ 527509 h 1478781"/>
              <a:gd name="connsiteX13" fmla="*/ 1237053 w 5344813"/>
              <a:gd name="connsiteY13" fmla="*/ 537566 h 1478781"/>
              <a:gd name="connsiteX14" fmla="*/ 1291297 w 5344813"/>
              <a:gd name="connsiteY14" fmla="*/ 514504 h 1478781"/>
              <a:gd name="connsiteX15" fmla="*/ 1370357 w 5344813"/>
              <a:gd name="connsiteY15" fmla="*/ 463346 h 1478781"/>
              <a:gd name="connsiteX16" fmla="*/ 1465203 w 5344813"/>
              <a:gd name="connsiteY16" fmla="*/ 461852 h 1478781"/>
              <a:gd name="connsiteX17" fmla="*/ 1552808 w 5344813"/>
              <a:gd name="connsiteY17" fmla="*/ 432259 h 1478781"/>
              <a:gd name="connsiteX18" fmla="*/ 1653246 w 5344813"/>
              <a:gd name="connsiteY18" fmla="*/ 410691 h 1478781"/>
              <a:gd name="connsiteX19" fmla="*/ 1799027 w 5344813"/>
              <a:gd name="connsiteY19" fmla="*/ 351994 h 1478781"/>
              <a:gd name="connsiteX20" fmla="*/ 1937743 w 5344813"/>
              <a:gd name="connsiteY20" fmla="*/ 284785 h 1478781"/>
              <a:gd name="connsiteX21" fmla="*/ 2058884 w 5344813"/>
              <a:gd name="connsiteY21" fmla="*/ 216079 h 1478781"/>
              <a:gd name="connsiteX22" fmla="*/ 2154359 w 5344813"/>
              <a:gd name="connsiteY22" fmla="*/ 190500 h 1478781"/>
              <a:gd name="connsiteX23" fmla="*/ 2182934 w 5344813"/>
              <a:gd name="connsiteY23" fmla="*/ 171450 h 1478781"/>
              <a:gd name="connsiteX24" fmla="*/ 2251890 w 5344813"/>
              <a:gd name="connsiteY24" fmla="*/ 144373 h 1478781"/>
              <a:gd name="connsiteX25" fmla="*/ 2408448 w 5344813"/>
              <a:gd name="connsiteY25" fmla="*/ 114300 h 1478781"/>
              <a:gd name="connsiteX26" fmla="*/ 2668709 w 5344813"/>
              <a:gd name="connsiteY26" fmla="*/ 95250 h 1478781"/>
              <a:gd name="connsiteX27" fmla="*/ 2754434 w 5344813"/>
              <a:gd name="connsiteY27" fmla="*/ 66675 h 1478781"/>
              <a:gd name="connsiteX28" fmla="*/ 2783009 w 5344813"/>
              <a:gd name="connsiteY28" fmla="*/ 57150 h 1478781"/>
              <a:gd name="connsiteX29" fmla="*/ 2811584 w 5344813"/>
              <a:gd name="connsiteY29" fmla="*/ 38100 h 1478781"/>
              <a:gd name="connsiteX30" fmla="*/ 2868734 w 5344813"/>
              <a:gd name="connsiteY30" fmla="*/ 19050 h 1478781"/>
              <a:gd name="connsiteX31" fmla="*/ 2935409 w 5344813"/>
              <a:gd name="connsiteY31" fmla="*/ 0 h 1478781"/>
              <a:gd name="connsiteX32" fmla="*/ 3154484 w 5344813"/>
              <a:gd name="connsiteY32" fmla="*/ 9525 h 1478781"/>
              <a:gd name="connsiteX33" fmla="*/ 3211634 w 5344813"/>
              <a:gd name="connsiteY33" fmla="*/ 28575 h 1478781"/>
              <a:gd name="connsiteX34" fmla="*/ 3249734 w 5344813"/>
              <a:gd name="connsiteY34" fmla="*/ 38100 h 1478781"/>
              <a:gd name="connsiteX35" fmla="*/ 3306884 w 5344813"/>
              <a:gd name="connsiteY35" fmla="*/ 57150 h 1478781"/>
              <a:gd name="connsiteX36" fmla="*/ 3364034 w 5344813"/>
              <a:gd name="connsiteY36" fmla="*/ 76200 h 1478781"/>
              <a:gd name="connsiteX37" fmla="*/ 3392609 w 5344813"/>
              <a:gd name="connsiteY37" fmla="*/ 85725 h 1478781"/>
              <a:gd name="connsiteX38" fmla="*/ 3421184 w 5344813"/>
              <a:gd name="connsiteY38" fmla="*/ 95250 h 1478781"/>
              <a:gd name="connsiteX39" fmla="*/ 3535484 w 5344813"/>
              <a:gd name="connsiteY39" fmla="*/ 104775 h 1478781"/>
              <a:gd name="connsiteX40" fmla="*/ 3592634 w 5344813"/>
              <a:gd name="connsiteY40" fmla="*/ 133350 h 1478781"/>
              <a:gd name="connsiteX41" fmla="*/ 3621209 w 5344813"/>
              <a:gd name="connsiteY41" fmla="*/ 161925 h 1478781"/>
              <a:gd name="connsiteX42" fmla="*/ 3678359 w 5344813"/>
              <a:gd name="connsiteY42" fmla="*/ 200025 h 1478781"/>
              <a:gd name="connsiteX43" fmla="*/ 3706934 w 5344813"/>
              <a:gd name="connsiteY43" fmla="*/ 219075 h 1478781"/>
              <a:gd name="connsiteX44" fmla="*/ 3735509 w 5344813"/>
              <a:gd name="connsiteY44" fmla="*/ 247650 h 1478781"/>
              <a:gd name="connsiteX45" fmla="*/ 3792659 w 5344813"/>
              <a:gd name="connsiteY45" fmla="*/ 266700 h 1478781"/>
              <a:gd name="connsiteX46" fmla="*/ 3849809 w 5344813"/>
              <a:gd name="connsiteY46" fmla="*/ 295275 h 1478781"/>
              <a:gd name="connsiteX47" fmla="*/ 3878384 w 5344813"/>
              <a:gd name="connsiteY47" fmla="*/ 314325 h 1478781"/>
              <a:gd name="connsiteX48" fmla="*/ 3916484 w 5344813"/>
              <a:gd name="connsiteY48" fmla="*/ 323850 h 1478781"/>
              <a:gd name="connsiteX49" fmla="*/ 4059359 w 5344813"/>
              <a:gd name="connsiteY49" fmla="*/ 342900 h 1478781"/>
              <a:gd name="connsiteX50" fmla="*/ 4116509 w 5344813"/>
              <a:gd name="connsiteY50" fmla="*/ 361950 h 1478781"/>
              <a:gd name="connsiteX51" fmla="*/ 4145084 w 5344813"/>
              <a:gd name="connsiteY51" fmla="*/ 371475 h 1478781"/>
              <a:gd name="connsiteX52" fmla="*/ 4202234 w 5344813"/>
              <a:gd name="connsiteY52" fmla="*/ 419100 h 1478781"/>
              <a:gd name="connsiteX53" fmla="*/ 4259384 w 5344813"/>
              <a:gd name="connsiteY53" fmla="*/ 457200 h 1478781"/>
              <a:gd name="connsiteX54" fmla="*/ 4287959 w 5344813"/>
              <a:gd name="connsiteY54" fmla="*/ 476250 h 1478781"/>
              <a:gd name="connsiteX55" fmla="*/ 4345109 w 5344813"/>
              <a:gd name="connsiteY55" fmla="*/ 514350 h 1478781"/>
              <a:gd name="connsiteX56" fmla="*/ 4373684 w 5344813"/>
              <a:gd name="connsiteY56" fmla="*/ 533400 h 1478781"/>
              <a:gd name="connsiteX57" fmla="*/ 4402259 w 5344813"/>
              <a:gd name="connsiteY57" fmla="*/ 542925 h 1478781"/>
              <a:gd name="connsiteX58" fmla="*/ 4487984 w 5344813"/>
              <a:gd name="connsiteY58" fmla="*/ 600075 h 1478781"/>
              <a:gd name="connsiteX59" fmla="*/ 4516559 w 5344813"/>
              <a:gd name="connsiteY59" fmla="*/ 628650 h 1478781"/>
              <a:gd name="connsiteX60" fmla="*/ 4545134 w 5344813"/>
              <a:gd name="connsiteY60" fmla="*/ 638175 h 1478781"/>
              <a:gd name="connsiteX61" fmla="*/ 4630859 w 5344813"/>
              <a:gd name="connsiteY61" fmla="*/ 695325 h 1478781"/>
              <a:gd name="connsiteX62" fmla="*/ 4659434 w 5344813"/>
              <a:gd name="connsiteY62" fmla="*/ 714375 h 1478781"/>
              <a:gd name="connsiteX63" fmla="*/ 4688009 w 5344813"/>
              <a:gd name="connsiteY63" fmla="*/ 733425 h 1478781"/>
              <a:gd name="connsiteX64" fmla="*/ 4773734 w 5344813"/>
              <a:gd name="connsiteY64" fmla="*/ 809625 h 1478781"/>
              <a:gd name="connsiteX65" fmla="*/ 4802309 w 5344813"/>
              <a:gd name="connsiteY65" fmla="*/ 819150 h 1478781"/>
              <a:gd name="connsiteX66" fmla="*/ 4859459 w 5344813"/>
              <a:gd name="connsiteY66" fmla="*/ 857250 h 1478781"/>
              <a:gd name="connsiteX67" fmla="*/ 4926134 w 5344813"/>
              <a:gd name="connsiteY67" fmla="*/ 876300 h 1478781"/>
              <a:gd name="connsiteX68" fmla="*/ 4954709 w 5344813"/>
              <a:gd name="connsiteY68" fmla="*/ 885825 h 1478781"/>
              <a:gd name="connsiteX69" fmla="*/ 5021384 w 5344813"/>
              <a:gd name="connsiteY69" fmla="*/ 904875 h 1478781"/>
              <a:gd name="connsiteX70" fmla="*/ 5079267 w 5344813"/>
              <a:gd name="connsiteY70" fmla="*/ 976679 h 1478781"/>
              <a:gd name="connsiteX71" fmla="*/ 5189902 w 5344813"/>
              <a:gd name="connsiteY71" fmla="*/ 1044819 h 1478781"/>
              <a:gd name="connsiteX72" fmla="*/ 5307140 w 5344813"/>
              <a:gd name="connsiteY72" fmla="*/ 1153072 h 1478781"/>
              <a:gd name="connsiteX73" fmla="*/ 5344813 w 5344813"/>
              <a:gd name="connsiteY73" fmla="*/ 1262757 h 1478781"/>
              <a:gd name="connsiteX74" fmla="*/ 4804753 w 5344813"/>
              <a:gd name="connsiteY74" fmla="*/ 1478781 h 1478781"/>
              <a:gd name="connsiteX75" fmla="*/ 556281 w 5344813"/>
              <a:gd name="connsiteY75"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63346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37053 w 5344813"/>
              <a:gd name="connsiteY12" fmla="*/ 537566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5203 w 5344813"/>
              <a:gd name="connsiteY15" fmla="*/ 461852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43504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56281 w 5344813"/>
              <a:gd name="connsiteY0" fmla="*/ 1478781 h 1478781"/>
              <a:gd name="connsiteX1" fmla="*/ 35892 w 5344813"/>
              <a:gd name="connsiteY1" fmla="*/ 1425705 h 1478781"/>
              <a:gd name="connsiteX2" fmla="*/ 74836 w 5344813"/>
              <a:gd name="connsiteY2" fmla="*/ 1300696 h 1478781"/>
              <a:gd name="connsiteX3" fmla="*/ 245226 w 5344813"/>
              <a:gd name="connsiteY3" fmla="*/ 1192245 h 1478781"/>
              <a:gd name="connsiteX4" fmla="*/ 407572 w 5344813"/>
              <a:gd name="connsiteY4" fmla="*/ 1101194 h 1478781"/>
              <a:gd name="connsiteX5" fmla="*/ 534530 w 5344813"/>
              <a:gd name="connsiteY5" fmla="*/ 1007394 h 1478781"/>
              <a:gd name="connsiteX6" fmla="*/ 631030 w 5344813"/>
              <a:gd name="connsiteY6" fmla="*/ 921133 h 1478781"/>
              <a:gd name="connsiteX7" fmla="*/ 739338 w 5344813"/>
              <a:gd name="connsiteY7" fmla="*/ 868479 h 1478781"/>
              <a:gd name="connsiteX8" fmla="*/ 841833 w 5344813"/>
              <a:gd name="connsiteY8" fmla="*/ 801802 h 1478781"/>
              <a:gd name="connsiteX9" fmla="*/ 916783 w 5344813"/>
              <a:gd name="connsiteY9" fmla="*/ 742140 h 1478781"/>
              <a:gd name="connsiteX10" fmla="*/ 1009749 w 5344813"/>
              <a:gd name="connsiteY10" fmla="*/ 701524 h 1478781"/>
              <a:gd name="connsiteX11" fmla="*/ 1104152 w 5344813"/>
              <a:gd name="connsiteY11" fmla="*/ 618261 h 1478781"/>
              <a:gd name="connsiteX12" fmla="*/ 1221312 w 5344813"/>
              <a:gd name="connsiteY12" fmla="*/ 545593 h 1478781"/>
              <a:gd name="connsiteX13" fmla="*/ 1291297 w 5344813"/>
              <a:gd name="connsiteY13" fmla="*/ 514504 h 1478781"/>
              <a:gd name="connsiteX14" fmla="*/ 1370357 w 5344813"/>
              <a:gd name="connsiteY14" fmla="*/ 479399 h 1478781"/>
              <a:gd name="connsiteX15" fmla="*/ 1469139 w 5344813"/>
              <a:gd name="connsiteY15" fmla="*/ 441787 h 1478781"/>
              <a:gd name="connsiteX16" fmla="*/ 1552808 w 5344813"/>
              <a:gd name="connsiteY16" fmla="*/ 432259 h 1478781"/>
              <a:gd name="connsiteX17" fmla="*/ 1653246 w 5344813"/>
              <a:gd name="connsiteY17" fmla="*/ 410691 h 1478781"/>
              <a:gd name="connsiteX18" fmla="*/ 1799027 w 5344813"/>
              <a:gd name="connsiteY18" fmla="*/ 351994 h 1478781"/>
              <a:gd name="connsiteX19" fmla="*/ 1937743 w 5344813"/>
              <a:gd name="connsiteY19" fmla="*/ 284785 h 1478781"/>
              <a:gd name="connsiteX20" fmla="*/ 2058884 w 5344813"/>
              <a:gd name="connsiteY20" fmla="*/ 216079 h 1478781"/>
              <a:gd name="connsiteX21" fmla="*/ 2154359 w 5344813"/>
              <a:gd name="connsiteY21" fmla="*/ 190500 h 1478781"/>
              <a:gd name="connsiteX22" fmla="*/ 2182934 w 5344813"/>
              <a:gd name="connsiteY22" fmla="*/ 171450 h 1478781"/>
              <a:gd name="connsiteX23" fmla="*/ 2251890 w 5344813"/>
              <a:gd name="connsiteY23" fmla="*/ 144373 h 1478781"/>
              <a:gd name="connsiteX24" fmla="*/ 2408448 w 5344813"/>
              <a:gd name="connsiteY24" fmla="*/ 114300 h 1478781"/>
              <a:gd name="connsiteX25" fmla="*/ 2668709 w 5344813"/>
              <a:gd name="connsiteY25" fmla="*/ 95250 h 1478781"/>
              <a:gd name="connsiteX26" fmla="*/ 2754434 w 5344813"/>
              <a:gd name="connsiteY26" fmla="*/ 66675 h 1478781"/>
              <a:gd name="connsiteX27" fmla="*/ 2783009 w 5344813"/>
              <a:gd name="connsiteY27" fmla="*/ 57150 h 1478781"/>
              <a:gd name="connsiteX28" fmla="*/ 2811584 w 5344813"/>
              <a:gd name="connsiteY28" fmla="*/ 38100 h 1478781"/>
              <a:gd name="connsiteX29" fmla="*/ 2868734 w 5344813"/>
              <a:gd name="connsiteY29" fmla="*/ 19050 h 1478781"/>
              <a:gd name="connsiteX30" fmla="*/ 2935409 w 5344813"/>
              <a:gd name="connsiteY30" fmla="*/ 0 h 1478781"/>
              <a:gd name="connsiteX31" fmla="*/ 3154484 w 5344813"/>
              <a:gd name="connsiteY31" fmla="*/ 9525 h 1478781"/>
              <a:gd name="connsiteX32" fmla="*/ 3211634 w 5344813"/>
              <a:gd name="connsiteY32" fmla="*/ 28575 h 1478781"/>
              <a:gd name="connsiteX33" fmla="*/ 3249734 w 5344813"/>
              <a:gd name="connsiteY33" fmla="*/ 38100 h 1478781"/>
              <a:gd name="connsiteX34" fmla="*/ 3306884 w 5344813"/>
              <a:gd name="connsiteY34" fmla="*/ 57150 h 1478781"/>
              <a:gd name="connsiteX35" fmla="*/ 3364034 w 5344813"/>
              <a:gd name="connsiteY35" fmla="*/ 76200 h 1478781"/>
              <a:gd name="connsiteX36" fmla="*/ 3392609 w 5344813"/>
              <a:gd name="connsiteY36" fmla="*/ 85725 h 1478781"/>
              <a:gd name="connsiteX37" fmla="*/ 3421184 w 5344813"/>
              <a:gd name="connsiteY37" fmla="*/ 95250 h 1478781"/>
              <a:gd name="connsiteX38" fmla="*/ 3535484 w 5344813"/>
              <a:gd name="connsiteY38" fmla="*/ 104775 h 1478781"/>
              <a:gd name="connsiteX39" fmla="*/ 3592634 w 5344813"/>
              <a:gd name="connsiteY39" fmla="*/ 133350 h 1478781"/>
              <a:gd name="connsiteX40" fmla="*/ 3621209 w 5344813"/>
              <a:gd name="connsiteY40" fmla="*/ 161925 h 1478781"/>
              <a:gd name="connsiteX41" fmla="*/ 3678359 w 5344813"/>
              <a:gd name="connsiteY41" fmla="*/ 200025 h 1478781"/>
              <a:gd name="connsiteX42" fmla="*/ 3706934 w 5344813"/>
              <a:gd name="connsiteY42" fmla="*/ 219075 h 1478781"/>
              <a:gd name="connsiteX43" fmla="*/ 3735509 w 5344813"/>
              <a:gd name="connsiteY43" fmla="*/ 247650 h 1478781"/>
              <a:gd name="connsiteX44" fmla="*/ 3792659 w 5344813"/>
              <a:gd name="connsiteY44" fmla="*/ 266700 h 1478781"/>
              <a:gd name="connsiteX45" fmla="*/ 3849809 w 5344813"/>
              <a:gd name="connsiteY45" fmla="*/ 295275 h 1478781"/>
              <a:gd name="connsiteX46" fmla="*/ 3878384 w 5344813"/>
              <a:gd name="connsiteY46" fmla="*/ 314325 h 1478781"/>
              <a:gd name="connsiteX47" fmla="*/ 3916484 w 5344813"/>
              <a:gd name="connsiteY47" fmla="*/ 323850 h 1478781"/>
              <a:gd name="connsiteX48" fmla="*/ 4059359 w 5344813"/>
              <a:gd name="connsiteY48" fmla="*/ 342900 h 1478781"/>
              <a:gd name="connsiteX49" fmla="*/ 4116509 w 5344813"/>
              <a:gd name="connsiteY49" fmla="*/ 361950 h 1478781"/>
              <a:gd name="connsiteX50" fmla="*/ 4145084 w 5344813"/>
              <a:gd name="connsiteY50" fmla="*/ 371475 h 1478781"/>
              <a:gd name="connsiteX51" fmla="*/ 4202234 w 5344813"/>
              <a:gd name="connsiteY51" fmla="*/ 419100 h 1478781"/>
              <a:gd name="connsiteX52" fmla="*/ 4259384 w 5344813"/>
              <a:gd name="connsiteY52" fmla="*/ 457200 h 1478781"/>
              <a:gd name="connsiteX53" fmla="*/ 4287959 w 5344813"/>
              <a:gd name="connsiteY53" fmla="*/ 476250 h 1478781"/>
              <a:gd name="connsiteX54" fmla="*/ 4345109 w 5344813"/>
              <a:gd name="connsiteY54" fmla="*/ 514350 h 1478781"/>
              <a:gd name="connsiteX55" fmla="*/ 4373684 w 5344813"/>
              <a:gd name="connsiteY55" fmla="*/ 533400 h 1478781"/>
              <a:gd name="connsiteX56" fmla="*/ 4402259 w 5344813"/>
              <a:gd name="connsiteY56" fmla="*/ 542925 h 1478781"/>
              <a:gd name="connsiteX57" fmla="*/ 4487984 w 5344813"/>
              <a:gd name="connsiteY57" fmla="*/ 600075 h 1478781"/>
              <a:gd name="connsiteX58" fmla="*/ 4516559 w 5344813"/>
              <a:gd name="connsiteY58" fmla="*/ 628650 h 1478781"/>
              <a:gd name="connsiteX59" fmla="*/ 4545134 w 5344813"/>
              <a:gd name="connsiteY59" fmla="*/ 638175 h 1478781"/>
              <a:gd name="connsiteX60" fmla="*/ 4630859 w 5344813"/>
              <a:gd name="connsiteY60" fmla="*/ 695325 h 1478781"/>
              <a:gd name="connsiteX61" fmla="*/ 4659434 w 5344813"/>
              <a:gd name="connsiteY61" fmla="*/ 714375 h 1478781"/>
              <a:gd name="connsiteX62" fmla="*/ 4688009 w 5344813"/>
              <a:gd name="connsiteY62" fmla="*/ 733425 h 1478781"/>
              <a:gd name="connsiteX63" fmla="*/ 4773734 w 5344813"/>
              <a:gd name="connsiteY63" fmla="*/ 809625 h 1478781"/>
              <a:gd name="connsiteX64" fmla="*/ 4802309 w 5344813"/>
              <a:gd name="connsiteY64" fmla="*/ 819150 h 1478781"/>
              <a:gd name="connsiteX65" fmla="*/ 4859459 w 5344813"/>
              <a:gd name="connsiteY65" fmla="*/ 857250 h 1478781"/>
              <a:gd name="connsiteX66" fmla="*/ 4926134 w 5344813"/>
              <a:gd name="connsiteY66" fmla="*/ 876300 h 1478781"/>
              <a:gd name="connsiteX67" fmla="*/ 4954709 w 5344813"/>
              <a:gd name="connsiteY67" fmla="*/ 885825 h 1478781"/>
              <a:gd name="connsiteX68" fmla="*/ 5021384 w 5344813"/>
              <a:gd name="connsiteY68" fmla="*/ 904875 h 1478781"/>
              <a:gd name="connsiteX69" fmla="*/ 5079267 w 5344813"/>
              <a:gd name="connsiteY69" fmla="*/ 976679 h 1478781"/>
              <a:gd name="connsiteX70" fmla="*/ 5189902 w 5344813"/>
              <a:gd name="connsiteY70" fmla="*/ 1044819 h 1478781"/>
              <a:gd name="connsiteX71" fmla="*/ 5307140 w 5344813"/>
              <a:gd name="connsiteY71" fmla="*/ 1153072 h 1478781"/>
              <a:gd name="connsiteX72" fmla="*/ 5344813 w 5344813"/>
              <a:gd name="connsiteY72" fmla="*/ 1262757 h 1478781"/>
              <a:gd name="connsiteX73" fmla="*/ 4804753 w 5344813"/>
              <a:gd name="connsiteY73" fmla="*/ 1478781 h 1478781"/>
              <a:gd name="connsiteX74" fmla="*/ 556281 w 5344813"/>
              <a:gd name="connsiteY74" fmla="*/ 1478781 h 1478781"/>
              <a:gd name="connsiteX0" fmla="*/ 580414 w 5368946"/>
              <a:gd name="connsiteY0" fmla="*/ 1478781 h 1478781"/>
              <a:gd name="connsiteX1" fmla="*/ 60025 w 5368946"/>
              <a:gd name="connsiteY1" fmla="*/ 1425705 h 1478781"/>
              <a:gd name="connsiteX2" fmla="*/ 30376 w 5368946"/>
              <a:gd name="connsiteY2" fmla="*/ 1305175 h 1478781"/>
              <a:gd name="connsiteX3" fmla="*/ 269359 w 5368946"/>
              <a:gd name="connsiteY3" fmla="*/ 1192245 h 1478781"/>
              <a:gd name="connsiteX4" fmla="*/ 431705 w 5368946"/>
              <a:gd name="connsiteY4" fmla="*/ 1101194 h 1478781"/>
              <a:gd name="connsiteX5" fmla="*/ 558663 w 5368946"/>
              <a:gd name="connsiteY5" fmla="*/ 1007394 h 1478781"/>
              <a:gd name="connsiteX6" fmla="*/ 655163 w 5368946"/>
              <a:gd name="connsiteY6" fmla="*/ 921133 h 1478781"/>
              <a:gd name="connsiteX7" fmla="*/ 763471 w 5368946"/>
              <a:gd name="connsiteY7" fmla="*/ 868479 h 1478781"/>
              <a:gd name="connsiteX8" fmla="*/ 865966 w 5368946"/>
              <a:gd name="connsiteY8" fmla="*/ 801802 h 1478781"/>
              <a:gd name="connsiteX9" fmla="*/ 940916 w 5368946"/>
              <a:gd name="connsiteY9" fmla="*/ 742140 h 1478781"/>
              <a:gd name="connsiteX10" fmla="*/ 1033882 w 5368946"/>
              <a:gd name="connsiteY10" fmla="*/ 701524 h 1478781"/>
              <a:gd name="connsiteX11" fmla="*/ 1128285 w 5368946"/>
              <a:gd name="connsiteY11" fmla="*/ 618261 h 1478781"/>
              <a:gd name="connsiteX12" fmla="*/ 1245445 w 5368946"/>
              <a:gd name="connsiteY12" fmla="*/ 545593 h 1478781"/>
              <a:gd name="connsiteX13" fmla="*/ 1315430 w 5368946"/>
              <a:gd name="connsiteY13" fmla="*/ 514504 h 1478781"/>
              <a:gd name="connsiteX14" fmla="*/ 1394490 w 5368946"/>
              <a:gd name="connsiteY14" fmla="*/ 479399 h 1478781"/>
              <a:gd name="connsiteX15" fmla="*/ 1493272 w 5368946"/>
              <a:gd name="connsiteY15" fmla="*/ 441787 h 1478781"/>
              <a:gd name="connsiteX16" fmla="*/ 1576941 w 5368946"/>
              <a:gd name="connsiteY16" fmla="*/ 432259 h 1478781"/>
              <a:gd name="connsiteX17" fmla="*/ 1677379 w 5368946"/>
              <a:gd name="connsiteY17" fmla="*/ 410691 h 1478781"/>
              <a:gd name="connsiteX18" fmla="*/ 1823160 w 5368946"/>
              <a:gd name="connsiteY18" fmla="*/ 351994 h 1478781"/>
              <a:gd name="connsiteX19" fmla="*/ 1961876 w 5368946"/>
              <a:gd name="connsiteY19" fmla="*/ 284785 h 1478781"/>
              <a:gd name="connsiteX20" fmla="*/ 2083017 w 5368946"/>
              <a:gd name="connsiteY20" fmla="*/ 216079 h 1478781"/>
              <a:gd name="connsiteX21" fmla="*/ 2178492 w 5368946"/>
              <a:gd name="connsiteY21" fmla="*/ 190500 h 1478781"/>
              <a:gd name="connsiteX22" fmla="*/ 2207067 w 5368946"/>
              <a:gd name="connsiteY22" fmla="*/ 171450 h 1478781"/>
              <a:gd name="connsiteX23" fmla="*/ 2276023 w 5368946"/>
              <a:gd name="connsiteY23" fmla="*/ 144373 h 1478781"/>
              <a:gd name="connsiteX24" fmla="*/ 2432581 w 5368946"/>
              <a:gd name="connsiteY24" fmla="*/ 114300 h 1478781"/>
              <a:gd name="connsiteX25" fmla="*/ 2692842 w 5368946"/>
              <a:gd name="connsiteY25" fmla="*/ 95250 h 1478781"/>
              <a:gd name="connsiteX26" fmla="*/ 2778567 w 5368946"/>
              <a:gd name="connsiteY26" fmla="*/ 66675 h 1478781"/>
              <a:gd name="connsiteX27" fmla="*/ 2807142 w 5368946"/>
              <a:gd name="connsiteY27" fmla="*/ 57150 h 1478781"/>
              <a:gd name="connsiteX28" fmla="*/ 2835717 w 5368946"/>
              <a:gd name="connsiteY28" fmla="*/ 38100 h 1478781"/>
              <a:gd name="connsiteX29" fmla="*/ 2892867 w 5368946"/>
              <a:gd name="connsiteY29" fmla="*/ 19050 h 1478781"/>
              <a:gd name="connsiteX30" fmla="*/ 2959542 w 5368946"/>
              <a:gd name="connsiteY30" fmla="*/ 0 h 1478781"/>
              <a:gd name="connsiteX31" fmla="*/ 3178617 w 5368946"/>
              <a:gd name="connsiteY31" fmla="*/ 9525 h 1478781"/>
              <a:gd name="connsiteX32" fmla="*/ 3235767 w 5368946"/>
              <a:gd name="connsiteY32" fmla="*/ 28575 h 1478781"/>
              <a:gd name="connsiteX33" fmla="*/ 3273867 w 5368946"/>
              <a:gd name="connsiteY33" fmla="*/ 38100 h 1478781"/>
              <a:gd name="connsiteX34" fmla="*/ 3331017 w 5368946"/>
              <a:gd name="connsiteY34" fmla="*/ 57150 h 1478781"/>
              <a:gd name="connsiteX35" fmla="*/ 3388167 w 5368946"/>
              <a:gd name="connsiteY35" fmla="*/ 76200 h 1478781"/>
              <a:gd name="connsiteX36" fmla="*/ 3416742 w 5368946"/>
              <a:gd name="connsiteY36" fmla="*/ 85725 h 1478781"/>
              <a:gd name="connsiteX37" fmla="*/ 3445317 w 5368946"/>
              <a:gd name="connsiteY37" fmla="*/ 95250 h 1478781"/>
              <a:gd name="connsiteX38" fmla="*/ 3559617 w 5368946"/>
              <a:gd name="connsiteY38" fmla="*/ 104775 h 1478781"/>
              <a:gd name="connsiteX39" fmla="*/ 3616767 w 5368946"/>
              <a:gd name="connsiteY39" fmla="*/ 133350 h 1478781"/>
              <a:gd name="connsiteX40" fmla="*/ 3645342 w 5368946"/>
              <a:gd name="connsiteY40" fmla="*/ 161925 h 1478781"/>
              <a:gd name="connsiteX41" fmla="*/ 3702492 w 5368946"/>
              <a:gd name="connsiteY41" fmla="*/ 200025 h 1478781"/>
              <a:gd name="connsiteX42" fmla="*/ 3731067 w 5368946"/>
              <a:gd name="connsiteY42" fmla="*/ 219075 h 1478781"/>
              <a:gd name="connsiteX43" fmla="*/ 3759642 w 5368946"/>
              <a:gd name="connsiteY43" fmla="*/ 247650 h 1478781"/>
              <a:gd name="connsiteX44" fmla="*/ 3816792 w 5368946"/>
              <a:gd name="connsiteY44" fmla="*/ 266700 h 1478781"/>
              <a:gd name="connsiteX45" fmla="*/ 3873942 w 5368946"/>
              <a:gd name="connsiteY45" fmla="*/ 295275 h 1478781"/>
              <a:gd name="connsiteX46" fmla="*/ 3902517 w 5368946"/>
              <a:gd name="connsiteY46" fmla="*/ 314325 h 1478781"/>
              <a:gd name="connsiteX47" fmla="*/ 3940617 w 5368946"/>
              <a:gd name="connsiteY47" fmla="*/ 323850 h 1478781"/>
              <a:gd name="connsiteX48" fmla="*/ 4083492 w 5368946"/>
              <a:gd name="connsiteY48" fmla="*/ 342900 h 1478781"/>
              <a:gd name="connsiteX49" fmla="*/ 4140642 w 5368946"/>
              <a:gd name="connsiteY49" fmla="*/ 361950 h 1478781"/>
              <a:gd name="connsiteX50" fmla="*/ 4169217 w 5368946"/>
              <a:gd name="connsiteY50" fmla="*/ 371475 h 1478781"/>
              <a:gd name="connsiteX51" fmla="*/ 4226367 w 5368946"/>
              <a:gd name="connsiteY51" fmla="*/ 419100 h 1478781"/>
              <a:gd name="connsiteX52" fmla="*/ 4283517 w 5368946"/>
              <a:gd name="connsiteY52" fmla="*/ 457200 h 1478781"/>
              <a:gd name="connsiteX53" fmla="*/ 4312092 w 5368946"/>
              <a:gd name="connsiteY53" fmla="*/ 476250 h 1478781"/>
              <a:gd name="connsiteX54" fmla="*/ 4369242 w 5368946"/>
              <a:gd name="connsiteY54" fmla="*/ 514350 h 1478781"/>
              <a:gd name="connsiteX55" fmla="*/ 4397817 w 5368946"/>
              <a:gd name="connsiteY55" fmla="*/ 533400 h 1478781"/>
              <a:gd name="connsiteX56" fmla="*/ 4426392 w 5368946"/>
              <a:gd name="connsiteY56" fmla="*/ 542925 h 1478781"/>
              <a:gd name="connsiteX57" fmla="*/ 4512117 w 5368946"/>
              <a:gd name="connsiteY57" fmla="*/ 600075 h 1478781"/>
              <a:gd name="connsiteX58" fmla="*/ 4540692 w 5368946"/>
              <a:gd name="connsiteY58" fmla="*/ 628650 h 1478781"/>
              <a:gd name="connsiteX59" fmla="*/ 4569267 w 5368946"/>
              <a:gd name="connsiteY59" fmla="*/ 638175 h 1478781"/>
              <a:gd name="connsiteX60" fmla="*/ 4654992 w 5368946"/>
              <a:gd name="connsiteY60" fmla="*/ 695325 h 1478781"/>
              <a:gd name="connsiteX61" fmla="*/ 4683567 w 5368946"/>
              <a:gd name="connsiteY61" fmla="*/ 714375 h 1478781"/>
              <a:gd name="connsiteX62" fmla="*/ 4712142 w 5368946"/>
              <a:gd name="connsiteY62" fmla="*/ 733425 h 1478781"/>
              <a:gd name="connsiteX63" fmla="*/ 4797867 w 5368946"/>
              <a:gd name="connsiteY63" fmla="*/ 809625 h 1478781"/>
              <a:gd name="connsiteX64" fmla="*/ 4826442 w 5368946"/>
              <a:gd name="connsiteY64" fmla="*/ 819150 h 1478781"/>
              <a:gd name="connsiteX65" fmla="*/ 4883592 w 5368946"/>
              <a:gd name="connsiteY65" fmla="*/ 857250 h 1478781"/>
              <a:gd name="connsiteX66" fmla="*/ 4950267 w 5368946"/>
              <a:gd name="connsiteY66" fmla="*/ 876300 h 1478781"/>
              <a:gd name="connsiteX67" fmla="*/ 4978842 w 5368946"/>
              <a:gd name="connsiteY67" fmla="*/ 885825 h 1478781"/>
              <a:gd name="connsiteX68" fmla="*/ 5045517 w 5368946"/>
              <a:gd name="connsiteY68" fmla="*/ 904875 h 1478781"/>
              <a:gd name="connsiteX69" fmla="*/ 5103400 w 5368946"/>
              <a:gd name="connsiteY69" fmla="*/ 976679 h 1478781"/>
              <a:gd name="connsiteX70" fmla="*/ 5214035 w 5368946"/>
              <a:gd name="connsiteY70" fmla="*/ 1044819 h 1478781"/>
              <a:gd name="connsiteX71" fmla="*/ 5331273 w 5368946"/>
              <a:gd name="connsiteY71" fmla="*/ 1153072 h 1478781"/>
              <a:gd name="connsiteX72" fmla="*/ 5368946 w 5368946"/>
              <a:gd name="connsiteY72" fmla="*/ 1262757 h 1478781"/>
              <a:gd name="connsiteX73" fmla="*/ 4828886 w 5368946"/>
              <a:gd name="connsiteY73" fmla="*/ 1478781 h 1478781"/>
              <a:gd name="connsiteX74" fmla="*/ 580414 w 5368946"/>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26054 w 5363295"/>
              <a:gd name="connsiteY4" fmla="*/ 1101194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426930 w 5363295"/>
              <a:gd name="connsiteY24" fmla="*/ 11430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70372 w 5363295"/>
              <a:gd name="connsiteY23" fmla="*/ 14437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71450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77366 w 5363295"/>
              <a:gd name="connsiteY20" fmla="*/ 216079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72841 w 5363295"/>
              <a:gd name="connsiteY21" fmla="*/ 19050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51643 w 5363295"/>
              <a:gd name="connsiteY20" fmla="*/ 24295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56225 w 5363295"/>
              <a:gd name="connsiteY19" fmla="*/ 284785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817509 w 5363295"/>
              <a:gd name="connsiteY18" fmla="*/ 35199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71728 w 5363295"/>
              <a:gd name="connsiteY17" fmla="*/ 410691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71290 w 5363295"/>
              <a:gd name="connsiteY16" fmla="*/ 432259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50293 w 5363295"/>
              <a:gd name="connsiteY17" fmla="*/ 39277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58429 w 5363295"/>
              <a:gd name="connsiteY16" fmla="*/ 414340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87621 w 5363295"/>
              <a:gd name="connsiteY15" fmla="*/ 44178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88839 w 5363295"/>
              <a:gd name="connsiteY14" fmla="*/ 479399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66185 w 5363295"/>
              <a:gd name="connsiteY15" fmla="*/ 446266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309779 w 5363295"/>
              <a:gd name="connsiteY13" fmla="*/ 51450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239794 w 5363295"/>
              <a:gd name="connsiteY12" fmla="*/ 54559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22634 w 5363295"/>
              <a:gd name="connsiteY11" fmla="*/ 618261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28231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8781 h 1478781"/>
              <a:gd name="connsiteX1" fmla="*/ 54374 w 5363295"/>
              <a:gd name="connsiteY1" fmla="*/ 1425705 h 1478781"/>
              <a:gd name="connsiteX2" fmla="*/ 24725 w 5363295"/>
              <a:gd name="connsiteY2" fmla="*/ 1305175 h 1478781"/>
              <a:gd name="connsiteX3" fmla="*/ 173680 w 5363295"/>
              <a:gd name="connsiteY3" fmla="*/ 1169846 h 1478781"/>
              <a:gd name="connsiteX4" fmla="*/ 400331 w 5363295"/>
              <a:gd name="connsiteY4" fmla="*/ 1074315 h 1478781"/>
              <a:gd name="connsiteX5" fmla="*/ 553012 w 5363295"/>
              <a:gd name="connsiteY5" fmla="*/ 1007394 h 1478781"/>
              <a:gd name="connsiteX6" fmla="*/ 649512 w 5363295"/>
              <a:gd name="connsiteY6" fmla="*/ 921133 h 1478781"/>
              <a:gd name="connsiteX7" fmla="*/ 757820 w 5363295"/>
              <a:gd name="connsiteY7" fmla="*/ 868479 h 1478781"/>
              <a:gd name="connsiteX8" fmla="*/ 860315 w 5363295"/>
              <a:gd name="connsiteY8" fmla="*/ 801802 h 1478781"/>
              <a:gd name="connsiteX9" fmla="*/ 935265 w 5363295"/>
              <a:gd name="connsiteY9" fmla="*/ 742140 h 1478781"/>
              <a:gd name="connsiteX10" fmla="*/ 1006796 w 5363295"/>
              <a:gd name="connsiteY10" fmla="*/ 701524 h 1478781"/>
              <a:gd name="connsiteX11" fmla="*/ 1101199 w 5363295"/>
              <a:gd name="connsiteY11" fmla="*/ 622740 h 1478781"/>
              <a:gd name="connsiteX12" fmla="*/ 1196924 w 5363295"/>
              <a:gd name="connsiteY12" fmla="*/ 550073 h 1478781"/>
              <a:gd name="connsiteX13" fmla="*/ 1284056 w 5363295"/>
              <a:gd name="connsiteY13" fmla="*/ 505544 h 1478781"/>
              <a:gd name="connsiteX14" fmla="*/ 1375979 w 5363295"/>
              <a:gd name="connsiteY14" fmla="*/ 461480 h 1478781"/>
              <a:gd name="connsiteX15" fmla="*/ 1457610 w 5363295"/>
              <a:gd name="connsiteY15" fmla="*/ 432827 h 1478781"/>
              <a:gd name="connsiteX16" fmla="*/ 1549855 w 5363295"/>
              <a:gd name="connsiteY16" fmla="*/ 405381 h 1478781"/>
              <a:gd name="connsiteX17" fmla="*/ 1637432 w 5363295"/>
              <a:gd name="connsiteY17" fmla="*/ 383812 h 1478781"/>
              <a:gd name="connsiteX18" fmla="*/ 1796074 w 5363295"/>
              <a:gd name="connsiteY18" fmla="*/ 360954 h 1478781"/>
              <a:gd name="connsiteX19" fmla="*/ 1947651 w 5363295"/>
              <a:gd name="connsiteY19" fmla="*/ 316144 h 1478781"/>
              <a:gd name="connsiteX20" fmla="*/ 2047357 w 5363295"/>
              <a:gd name="connsiteY20" fmla="*/ 278798 h 1478781"/>
              <a:gd name="connsiteX21" fmla="*/ 2151406 w 5363295"/>
              <a:gd name="connsiteY21" fmla="*/ 203940 h 1478781"/>
              <a:gd name="connsiteX22" fmla="*/ 2201416 w 5363295"/>
              <a:gd name="connsiteY22" fmla="*/ 189369 h 1478781"/>
              <a:gd name="connsiteX23" fmla="*/ 2261798 w 5363295"/>
              <a:gd name="connsiteY23" fmla="*/ 171253 h 1478781"/>
              <a:gd name="connsiteX24" fmla="*/ 2396920 w 5363295"/>
              <a:gd name="connsiteY24" fmla="*/ 141180 h 1478781"/>
              <a:gd name="connsiteX25" fmla="*/ 2687191 w 5363295"/>
              <a:gd name="connsiteY25" fmla="*/ 95250 h 1478781"/>
              <a:gd name="connsiteX26" fmla="*/ 2772916 w 5363295"/>
              <a:gd name="connsiteY26" fmla="*/ 66675 h 1478781"/>
              <a:gd name="connsiteX27" fmla="*/ 2801491 w 5363295"/>
              <a:gd name="connsiteY27" fmla="*/ 57150 h 1478781"/>
              <a:gd name="connsiteX28" fmla="*/ 2830066 w 5363295"/>
              <a:gd name="connsiteY28" fmla="*/ 38100 h 1478781"/>
              <a:gd name="connsiteX29" fmla="*/ 2887216 w 5363295"/>
              <a:gd name="connsiteY29" fmla="*/ 19050 h 1478781"/>
              <a:gd name="connsiteX30" fmla="*/ 2953891 w 5363295"/>
              <a:gd name="connsiteY30" fmla="*/ 0 h 1478781"/>
              <a:gd name="connsiteX31" fmla="*/ 3172966 w 5363295"/>
              <a:gd name="connsiteY31" fmla="*/ 9525 h 1478781"/>
              <a:gd name="connsiteX32" fmla="*/ 3230116 w 5363295"/>
              <a:gd name="connsiteY32" fmla="*/ 28575 h 1478781"/>
              <a:gd name="connsiteX33" fmla="*/ 3268216 w 5363295"/>
              <a:gd name="connsiteY33" fmla="*/ 38100 h 1478781"/>
              <a:gd name="connsiteX34" fmla="*/ 3325366 w 5363295"/>
              <a:gd name="connsiteY34" fmla="*/ 57150 h 1478781"/>
              <a:gd name="connsiteX35" fmla="*/ 3382516 w 5363295"/>
              <a:gd name="connsiteY35" fmla="*/ 76200 h 1478781"/>
              <a:gd name="connsiteX36" fmla="*/ 3411091 w 5363295"/>
              <a:gd name="connsiteY36" fmla="*/ 85725 h 1478781"/>
              <a:gd name="connsiteX37" fmla="*/ 3439666 w 5363295"/>
              <a:gd name="connsiteY37" fmla="*/ 95250 h 1478781"/>
              <a:gd name="connsiteX38" fmla="*/ 3553966 w 5363295"/>
              <a:gd name="connsiteY38" fmla="*/ 104775 h 1478781"/>
              <a:gd name="connsiteX39" fmla="*/ 3611116 w 5363295"/>
              <a:gd name="connsiteY39" fmla="*/ 133350 h 1478781"/>
              <a:gd name="connsiteX40" fmla="*/ 3639691 w 5363295"/>
              <a:gd name="connsiteY40" fmla="*/ 161925 h 1478781"/>
              <a:gd name="connsiteX41" fmla="*/ 3696841 w 5363295"/>
              <a:gd name="connsiteY41" fmla="*/ 200025 h 1478781"/>
              <a:gd name="connsiteX42" fmla="*/ 3725416 w 5363295"/>
              <a:gd name="connsiteY42" fmla="*/ 219075 h 1478781"/>
              <a:gd name="connsiteX43" fmla="*/ 3753991 w 5363295"/>
              <a:gd name="connsiteY43" fmla="*/ 247650 h 1478781"/>
              <a:gd name="connsiteX44" fmla="*/ 3811141 w 5363295"/>
              <a:gd name="connsiteY44" fmla="*/ 266700 h 1478781"/>
              <a:gd name="connsiteX45" fmla="*/ 3868291 w 5363295"/>
              <a:gd name="connsiteY45" fmla="*/ 295275 h 1478781"/>
              <a:gd name="connsiteX46" fmla="*/ 3896866 w 5363295"/>
              <a:gd name="connsiteY46" fmla="*/ 314325 h 1478781"/>
              <a:gd name="connsiteX47" fmla="*/ 3934966 w 5363295"/>
              <a:gd name="connsiteY47" fmla="*/ 323850 h 1478781"/>
              <a:gd name="connsiteX48" fmla="*/ 4077841 w 5363295"/>
              <a:gd name="connsiteY48" fmla="*/ 342900 h 1478781"/>
              <a:gd name="connsiteX49" fmla="*/ 4134991 w 5363295"/>
              <a:gd name="connsiteY49" fmla="*/ 361950 h 1478781"/>
              <a:gd name="connsiteX50" fmla="*/ 4163566 w 5363295"/>
              <a:gd name="connsiteY50" fmla="*/ 371475 h 1478781"/>
              <a:gd name="connsiteX51" fmla="*/ 4220716 w 5363295"/>
              <a:gd name="connsiteY51" fmla="*/ 419100 h 1478781"/>
              <a:gd name="connsiteX52" fmla="*/ 4277866 w 5363295"/>
              <a:gd name="connsiteY52" fmla="*/ 457200 h 1478781"/>
              <a:gd name="connsiteX53" fmla="*/ 4306441 w 5363295"/>
              <a:gd name="connsiteY53" fmla="*/ 476250 h 1478781"/>
              <a:gd name="connsiteX54" fmla="*/ 4363591 w 5363295"/>
              <a:gd name="connsiteY54" fmla="*/ 514350 h 1478781"/>
              <a:gd name="connsiteX55" fmla="*/ 4392166 w 5363295"/>
              <a:gd name="connsiteY55" fmla="*/ 533400 h 1478781"/>
              <a:gd name="connsiteX56" fmla="*/ 4420741 w 5363295"/>
              <a:gd name="connsiteY56" fmla="*/ 542925 h 1478781"/>
              <a:gd name="connsiteX57" fmla="*/ 4506466 w 5363295"/>
              <a:gd name="connsiteY57" fmla="*/ 600075 h 1478781"/>
              <a:gd name="connsiteX58" fmla="*/ 4535041 w 5363295"/>
              <a:gd name="connsiteY58" fmla="*/ 628650 h 1478781"/>
              <a:gd name="connsiteX59" fmla="*/ 4563616 w 5363295"/>
              <a:gd name="connsiteY59" fmla="*/ 638175 h 1478781"/>
              <a:gd name="connsiteX60" fmla="*/ 4649341 w 5363295"/>
              <a:gd name="connsiteY60" fmla="*/ 695325 h 1478781"/>
              <a:gd name="connsiteX61" fmla="*/ 4677916 w 5363295"/>
              <a:gd name="connsiteY61" fmla="*/ 714375 h 1478781"/>
              <a:gd name="connsiteX62" fmla="*/ 4706491 w 5363295"/>
              <a:gd name="connsiteY62" fmla="*/ 733425 h 1478781"/>
              <a:gd name="connsiteX63" fmla="*/ 4792216 w 5363295"/>
              <a:gd name="connsiteY63" fmla="*/ 809625 h 1478781"/>
              <a:gd name="connsiteX64" fmla="*/ 4820791 w 5363295"/>
              <a:gd name="connsiteY64" fmla="*/ 819150 h 1478781"/>
              <a:gd name="connsiteX65" fmla="*/ 4877941 w 5363295"/>
              <a:gd name="connsiteY65" fmla="*/ 857250 h 1478781"/>
              <a:gd name="connsiteX66" fmla="*/ 4944616 w 5363295"/>
              <a:gd name="connsiteY66" fmla="*/ 876300 h 1478781"/>
              <a:gd name="connsiteX67" fmla="*/ 4973191 w 5363295"/>
              <a:gd name="connsiteY67" fmla="*/ 885825 h 1478781"/>
              <a:gd name="connsiteX68" fmla="*/ 5039866 w 5363295"/>
              <a:gd name="connsiteY68" fmla="*/ 904875 h 1478781"/>
              <a:gd name="connsiteX69" fmla="*/ 5097749 w 5363295"/>
              <a:gd name="connsiteY69" fmla="*/ 976679 h 1478781"/>
              <a:gd name="connsiteX70" fmla="*/ 5208384 w 5363295"/>
              <a:gd name="connsiteY70" fmla="*/ 1044819 h 1478781"/>
              <a:gd name="connsiteX71" fmla="*/ 5325622 w 5363295"/>
              <a:gd name="connsiteY71" fmla="*/ 1153072 h 1478781"/>
              <a:gd name="connsiteX72" fmla="*/ 5363295 w 5363295"/>
              <a:gd name="connsiteY72" fmla="*/ 1262757 h 1478781"/>
              <a:gd name="connsiteX73" fmla="*/ 4823235 w 5363295"/>
              <a:gd name="connsiteY73" fmla="*/ 1478781 h 1478781"/>
              <a:gd name="connsiteX74" fmla="*/ 574763 w 5363295"/>
              <a:gd name="connsiteY74" fmla="*/ 1478781 h 1478781"/>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887216 w 5363295"/>
              <a:gd name="connsiteY29" fmla="*/ 15398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68216 w 5363295"/>
              <a:gd name="connsiteY33" fmla="*/ 34448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20716 w 5363295"/>
              <a:gd name="connsiteY51" fmla="*/ 415448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77866 w 5363295"/>
              <a:gd name="connsiteY52" fmla="*/ 453548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06441 w 5363295"/>
              <a:gd name="connsiteY53" fmla="*/ 472598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363591 w 5363295"/>
              <a:gd name="connsiteY54" fmla="*/ 510698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63566 w 5363295"/>
              <a:gd name="connsiteY50" fmla="*/ 367823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392166 w 5363295"/>
              <a:gd name="connsiteY55" fmla="*/ 529748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97006 w 5363295"/>
              <a:gd name="connsiteY55" fmla="*/ 526096 h 1475129"/>
              <a:gd name="connsiteX56" fmla="*/ 4420741 w 5363295"/>
              <a:gd name="connsiteY56" fmla="*/ 539273 h 1475129"/>
              <a:gd name="connsiteX57" fmla="*/ 4506466 w 5363295"/>
              <a:gd name="connsiteY57" fmla="*/ 596423 h 1475129"/>
              <a:gd name="connsiteX58" fmla="*/ 4535041 w 5363295"/>
              <a:gd name="connsiteY58" fmla="*/ 624998 h 1475129"/>
              <a:gd name="connsiteX59" fmla="*/ 4563616 w 5363295"/>
              <a:gd name="connsiteY59" fmla="*/ 634523 h 1475129"/>
              <a:gd name="connsiteX60" fmla="*/ 4649341 w 5363295"/>
              <a:gd name="connsiteY60" fmla="*/ 691673 h 1475129"/>
              <a:gd name="connsiteX61" fmla="*/ 4677916 w 5363295"/>
              <a:gd name="connsiteY61" fmla="*/ 710723 h 1475129"/>
              <a:gd name="connsiteX62" fmla="*/ 4706491 w 5363295"/>
              <a:gd name="connsiteY62" fmla="*/ 729773 h 1475129"/>
              <a:gd name="connsiteX63" fmla="*/ 4792216 w 5363295"/>
              <a:gd name="connsiteY63" fmla="*/ 805973 h 1475129"/>
              <a:gd name="connsiteX64" fmla="*/ 4820791 w 5363295"/>
              <a:gd name="connsiteY64" fmla="*/ 815498 h 1475129"/>
              <a:gd name="connsiteX65" fmla="*/ 4877941 w 5363295"/>
              <a:gd name="connsiteY65" fmla="*/ 853598 h 1475129"/>
              <a:gd name="connsiteX66" fmla="*/ 4944616 w 5363295"/>
              <a:gd name="connsiteY66" fmla="*/ 872648 h 1475129"/>
              <a:gd name="connsiteX67" fmla="*/ 4973191 w 5363295"/>
              <a:gd name="connsiteY67" fmla="*/ 882173 h 1475129"/>
              <a:gd name="connsiteX68" fmla="*/ 5039866 w 5363295"/>
              <a:gd name="connsiteY68" fmla="*/ 901223 h 1475129"/>
              <a:gd name="connsiteX69" fmla="*/ 5097749 w 5363295"/>
              <a:gd name="connsiteY69" fmla="*/ 973027 h 1475129"/>
              <a:gd name="connsiteX70" fmla="*/ 5208384 w 5363295"/>
              <a:gd name="connsiteY70" fmla="*/ 1041167 h 1475129"/>
              <a:gd name="connsiteX71" fmla="*/ 5325622 w 5363295"/>
              <a:gd name="connsiteY71" fmla="*/ 1149420 h 1475129"/>
              <a:gd name="connsiteX72" fmla="*/ 5363295 w 5363295"/>
              <a:gd name="connsiteY72" fmla="*/ 1259105 h 1475129"/>
              <a:gd name="connsiteX73" fmla="*/ 4823235 w 5363295"/>
              <a:gd name="connsiteY73" fmla="*/ 1475129 h 1475129"/>
              <a:gd name="connsiteX74" fmla="*/ 574763 w 5363295"/>
              <a:gd name="connsiteY74"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420741 w 5363295"/>
              <a:gd name="connsiteY55" fmla="*/ 539273 h 1475129"/>
              <a:gd name="connsiteX56" fmla="*/ 4506466 w 5363295"/>
              <a:gd name="connsiteY56" fmla="*/ 596423 h 1475129"/>
              <a:gd name="connsiteX57" fmla="*/ 4535041 w 5363295"/>
              <a:gd name="connsiteY57" fmla="*/ 624998 h 1475129"/>
              <a:gd name="connsiteX58" fmla="*/ 4563616 w 5363295"/>
              <a:gd name="connsiteY58" fmla="*/ 634523 h 1475129"/>
              <a:gd name="connsiteX59" fmla="*/ 4649341 w 5363295"/>
              <a:gd name="connsiteY59" fmla="*/ 691673 h 1475129"/>
              <a:gd name="connsiteX60" fmla="*/ 4677916 w 5363295"/>
              <a:gd name="connsiteY60" fmla="*/ 710723 h 1475129"/>
              <a:gd name="connsiteX61" fmla="*/ 4706491 w 5363295"/>
              <a:gd name="connsiteY61" fmla="*/ 729773 h 1475129"/>
              <a:gd name="connsiteX62" fmla="*/ 4792216 w 5363295"/>
              <a:gd name="connsiteY62" fmla="*/ 805973 h 1475129"/>
              <a:gd name="connsiteX63" fmla="*/ 4820791 w 5363295"/>
              <a:gd name="connsiteY63" fmla="*/ 815498 h 1475129"/>
              <a:gd name="connsiteX64" fmla="*/ 4877941 w 5363295"/>
              <a:gd name="connsiteY64" fmla="*/ 853598 h 1475129"/>
              <a:gd name="connsiteX65" fmla="*/ 4944616 w 5363295"/>
              <a:gd name="connsiteY65" fmla="*/ 872648 h 1475129"/>
              <a:gd name="connsiteX66" fmla="*/ 4973191 w 5363295"/>
              <a:gd name="connsiteY66" fmla="*/ 882173 h 1475129"/>
              <a:gd name="connsiteX67" fmla="*/ 5039866 w 5363295"/>
              <a:gd name="connsiteY67" fmla="*/ 901223 h 1475129"/>
              <a:gd name="connsiteX68" fmla="*/ 5097749 w 5363295"/>
              <a:gd name="connsiteY68" fmla="*/ 973027 h 1475129"/>
              <a:gd name="connsiteX69" fmla="*/ 5208384 w 5363295"/>
              <a:gd name="connsiteY69" fmla="*/ 1041167 h 1475129"/>
              <a:gd name="connsiteX70" fmla="*/ 5325622 w 5363295"/>
              <a:gd name="connsiteY70" fmla="*/ 1149420 h 1475129"/>
              <a:gd name="connsiteX71" fmla="*/ 5363295 w 5363295"/>
              <a:gd name="connsiteY71" fmla="*/ 1259105 h 1475129"/>
              <a:gd name="connsiteX72" fmla="*/ 4823235 w 5363295"/>
              <a:gd name="connsiteY72" fmla="*/ 1475129 h 1475129"/>
              <a:gd name="connsiteX73" fmla="*/ 574763 w 5363295"/>
              <a:gd name="connsiteY73"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753991 w 5363295"/>
              <a:gd name="connsiteY43" fmla="*/ 243998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11141 w 5363295"/>
              <a:gd name="connsiteY44" fmla="*/ 263048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896866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39666 w 5363295"/>
              <a:gd name="connsiteY37" fmla="*/ 91598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75129 h 1475129"/>
              <a:gd name="connsiteX1" fmla="*/ 54374 w 5363295"/>
              <a:gd name="connsiteY1" fmla="*/ 1422053 h 1475129"/>
              <a:gd name="connsiteX2" fmla="*/ 24725 w 5363295"/>
              <a:gd name="connsiteY2" fmla="*/ 1301523 h 1475129"/>
              <a:gd name="connsiteX3" fmla="*/ 173680 w 5363295"/>
              <a:gd name="connsiteY3" fmla="*/ 1166194 h 1475129"/>
              <a:gd name="connsiteX4" fmla="*/ 400331 w 5363295"/>
              <a:gd name="connsiteY4" fmla="*/ 1070663 h 1475129"/>
              <a:gd name="connsiteX5" fmla="*/ 553012 w 5363295"/>
              <a:gd name="connsiteY5" fmla="*/ 1003742 h 1475129"/>
              <a:gd name="connsiteX6" fmla="*/ 649512 w 5363295"/>
              <a:gd name="connsiteY6" fmla="*/ 917481 h 1475129"/>
              <a:gd name="connsiteX7" fmla="*/ 757820 w 5363295"/>
              <a:gd name="connsiteY7" fmla="*/ 864827 h 1475129"/>
              <a:gd name="connsiteX8" fmla="*/ 860315 w 5363295"/>
              <a:gd name="connsiteY8" fmla="*/ 798150 h 1475129"/>
              <a:gd name="connsiteX9" fmla="*/ 935265 w 5363295"/>
              <a:gd name="connsiteY9" fmla="*/ 738488 h 1475129"/>
              <a:gd name="connsiteX10" fmla="*/ 1006796 w 5363295"/>
              <a:gd name="connsiteY10" fmla="*/ 697872 h 1475129"/>
              <a:gd name="connsiteX11" fmla="*/ 1101199 w 5363295"/>
              <a:gd name="connsiteY11" fmla="*/ 619088 h 1475129"/>
              <a:gd name="connsiteX12" fmla="*/ 1196924 w 5363295"/>
              <a:gd name="connsiteY12" fmla="*/ 546421 h 1475129"/>
              <a:gd name="connsiteX13" fmla="*/ 1284056 w 5363295"/>
              <a:gd name="connsiteY13" fmla="*/ 501892 h 1475129"/>
              <a:gd name="connsiteX14" fmla="*/ 1375979 w 5363295"/>
              <a:gd name="connsiteY14" fmla="*/ 457828 h 1475129"/>
              <a:gd name="connsiteX15" fmla="*/ 1457610 w 5363295"/>
              <a:gd name="connsiteY15" fmla="*/ 429175 h 1475129"/>
              <a:gd name="connsiteX16" fmla="*/ 1549855 w 5363295"/>
              <a:gd name="connsiteY16" fmla="*/ 401729 h 1475129"/>
              <a:gd name="connsiteX17" fmla="*/ 1637432 w 5363295"/>
              <a:gd name="connsiteY17" fmla="*/ 380160 h 1475129"/>
              <a:gd name="connsiteX18" fmla="*/ 1796074 w 5363295"/>
              <a:gd name="connsiteY18" fmla="*/ 357302 h 1475129"/>
              <a:gd name="connsiteX19" fmla="*/ 1947651 w 5363295"/>
              <a:gd name="connsiteY19" fmla="*/ 312492 h 1475129"/>
              <a:gd name="connsiteX20" fmla="*/ 2047357 w 5363295"/>
              <a:gd name="connsiteY20" fmla="*/ 275146 h 1475129"/>
              <a:gd name="connsiteX21" fmla="*/ 2151406 w 5363295"/>
              <a:gd name="connsiteY21" fmla="*/ 200288 h 1475129"/>
              <a:gd name="connsiteX22" fmla="*/ 2201416 w 5363295"/>
              <a:gd name="connsiteY22" fmla="*/ 185717 h 1475129"/>
              <a:gd name="connsiteX23" fmla="*/ 2261798 w 5363295"/>
              <a:gd name="connsiteY23" fmla="*/ 167601 h 1475129"/>
              <a:gd name="connsiteX24" fmla="*/ 2396920 w 5363295"/>
              <a:gd name="connsiteY24" fmla="*/ 137528 h 1475129"/>
              <a:gd name="connsiteX25" fmla="*/ 2687191 w 5363295"/>
              <a:gd name="connsiteY25" fmla="*/ 91598 h 1475129"/>
              <a:gd name="connsiteX26" fmla="*/ 2772916 w 5363295"/>
              <a:gd name="connsiteY26" fmla="*/ 63023 h 1475129"/>
              <a:gd name="connsiteX27" fmla="*/ 2801491 w 5363295"/>
              <a:gd name="connsiteY27" fmla="*/ 53498 h 1475129"/>
              <a:gd name="connsiteX28" fmla="*/ 2830066 w 5363295"/>
              <a:gd name="connsiteY28" fmla="*/ 34448 h 1475129"/>
              <a:gd name="connsiteX29" fmla="*/ 2915173 w 5363295"/>
              <a:gd name="connsiteY29" fmla="*/ 19050 h 1475129"/>
              <a:gd name="connsiteX30" fmla="*/ 3030774 w 5363295"/>
              <a:gd name="connsiteY30" fmla="*/ 0 h 1475129"/>
              <a:gd name="connsiteX31" fmla="*/ 3172966 w 5363295"/>
              <a:gd name="connsiteY31" fmla="*/ 5873 h 1475129"/>
              <a:gd name="connsiteX32" fmla="*/ 3230116 w 5363295"/>
              <a:gd name="connsiteY32" fmla="*/ 24923 h 1475129"/>
              <a:gd name="connsiteX33" fmla="*/ 3296173 w 5363295"/>
              <a:gd name="connsiteY33" fmla="*/ 27144 h 1475129"/>
              <a:gd name="connsiteX34" fmla="*/ 3325366 w 5363295"/>
              <a:gd name="connsiteY34" fmla="*/ 53498 h 1475129"/>
              <a:gd name="connsiteX35" fmla="*/ 3382516 w 5363295"/>
              <a:gd name="connsiteY35" fmla="*/ 72548 h 1475129"/>
              <a:gd name="connsiteX36" fmla="*/ 3411091 w 5363295"/>
              <a:gd name="connsiteY36" fmla="*/ 82073 h 1475129"/>
              <a:gd name="connsiteX37" fmla="*/ 3478109 w 5363295"/>
              <a:gd name="connsiteY37" fmla="*/ 73339 h 1475129"/>
              <a:gd name="connsiteX38" fmla="*/ 3553966 w 5363295"/>
              <a:gd name="connsiteY38" fmla="*/ 101123 h 1475129"/>
              <a:gd name="connsiteX39" fmla="*/ 3611116 w 5363295"/>
              <a:gd name="connsiteY39" fmla="*/ 129698 h 1475129"/>
              <a:gd name="connsiteX40" fmla="*/ 3639691 w 5363295"/>
              <a:gd name="connsiteY40" fmla="*/ 158273 h 1475129"/>
              <a:gd name="connsiteX41" fmla="*/ 3696841 w 5363295"/>
              <a:gd name="connsiteY41" fmla="*/ 196373 h 1475129"/>
              <a:gd name="connsiteX42" fmla="*/ 3725416 w 5363295"/>
              <a:gd name="connsiteY42" fmla="*/ 215423 h 1475129"/>
              <a:gd name="connsiteX43" fmla="*/ 3802917 w 5363295"/>
              <a:gd name="connsiteY43" fmla="*/ 218435 h 1475129"/>
              <a:gd name="connsiteX44" fmla="*/ 3849583 w 5363295"/>
              <a:gd name="connsiteY44" fmla="*/ 266701 h 1475129"/>
              <a:gd name="connsiteX45" fmla="*/ 3868291 w 5363295"/>
              <a:gd name="connsiteY45" fmla="*/ 291623 h 1475129"/>
              <a:gd name="connsiteX46" fmla="*/ 3942297 w 5363295"/>
              <a:gd name="connsiteY46" fmla="*/ 310673 h 1475129"/>
              <a:gd name="connsiteX47" fmla="*/ 3934966 w 5363295"/>
              <a:gd name="connsiteY47" fmla="*/ 320198 h 1475129"/>
              <a:gd name="connsiteX48" fmla="*/ 4077841 w 5363295"/>
              <a:gd name="connsiteY48" fmla="*/ 339248 h 1475129"/>
              <a:gd name="connsiteX49" fmla="*/ 4134991 w 5363295"/>
              <a:gd name="connsiteY49" fmla="*/ 358298 h 1475129"/>
              <a:gd name="connsiteX50" fmla="*/ 4121630 w 5363295"/>
              <a:gd name="connsiteY50" fmla="*/ 404341 h 1475129"/>
              <a:gd name="connsiteX51" fmla="*/ 4234695 w 5363295"/>
              <a:gd name="connsiteY51" fmla="*/ 466575 h 1475129"/>
              <a:gd name="connsiteX52" fmla="*/ 4281361 w 5363295"/>
              <a:gd name="connsiteY52" fmla="*/ 501021 h 1475129"/>
              <a:gd name="connsiteX53" fmla="*/ 4344883 w 5363295"/>
              <a:gd name="connsiteY53" fmla="*/ 534679 h 1475129"/>
              <a:gd name="connsiteX54" fmla="*/ 4423001 w 5363295"/>
              <a:gd name="connsiteY54" fmla="*/ 583735 h 1475129"/>
              <a:gd name="connsiteX55" fmla="*/ 4506466 w 5363295"/>
              <a:gd name="connsiteY55" fmla="*/ 596423 h 1475129"/>
              <a:gd name="connsiteX56" fmla="*/ 4535041 w 5363295"/>
              <a:gd name="connsiteY56" fmla="*/ 624998 h 1475129"/>
              <a:gd name="connsiteX57" fmla="*/ 4563616 w 5363295"/>
              <a:gd name="connsiteY57" fmla="*/ 634523 h 1475129"/>
              <a:gd name="connsiteX58" fmla="*/ 4649341 w 5363295"/>
              <a:gd name="connsiteY58" fmla="*/ 691673 h 1475129"/>
              <a:gd name="connsiteX59" fmla="*/ 4677916 w 5363295"/>
              <a:gd name="connsiteY59" fmla="*/ 710723 h 1475129"/>
              <a:gd name="connsiteX60" fmla="*/ 4706491 w 5363295"/>
              <a:gd name="connsiteY60" fmla="*/ 729773 h 1475129"/>
              <a:gd name="connsiteX61" fmla="*/ 4792216 w 5363295"/>
              <a:gd name="connsiteY61" fmla="*/ 805973 h 1475129"/>
              <a:gd name="connsiteX62" fmla="*/ 4820791 w 5363295"/>
              <a:gd name="connsiteY62" fmla="*/ 815498 h 1475129"/>
              <a:gd name="connsiteX63" fmla="*/ 4877941 w 5363295"/>
              <a:gd name="connsiteY63" fmla="*/ 853598 h 1475129"/>
              <a:gd name="connsiteX64" fmla="*/ 4944616 w 5363295"/>
              <a:gd name="connsiteY64" fmla="*/ 872648 h 1475129"/>
              <a:gd name="connsiteX65" fmla="*/ 4973191 w 5363295"/>
              <a:gd name="connsiteY65" fmla="*/ 882173 h 1475129"/>
              <a:gd name="connsiteX66" fmla="*/ 5039866 w 5363295"/>
              <a:gd name="connsiteY66" fmla="*/ 901223 h 1475129"/>
              <a:gd name="connsiteX67" fmla="*/ 5097749 w 5363295"/>
              <a:gd name="connsiteY67" fmla="*/ 973027 h 1475129"/>
              <a:gd name="connsiteX68" fmla="*/ 5208384 w 5363295"/>
              <a:gd name="connsiteY68" fmla="*/ 1041167 h 1475129"/>
              <a:gd name="connsiteX69" fmla="*/ 5325622 w 5363295"/>
              <a:gd name="connsiteY69" fmla="*/ 1149420 h 1475129"/>
              <a:gd name="connsiteX70" fmla="*/ 5363295 w 5363295"/>
              <a:gd name="connsiteY70" fmla="*/ 1259105 h 1475129"/>
              <a:gd name="connsiteX71" fmla="*/ 4823235 w 5363295"/>
              <a:gd name="connsiteY71" fmla="*/ 1475129 h 1475129"/>
              <a:gd name="connsiteX72" fmla="*/ 574763 w 5363295"/>
              <a:gd name="connsiteY72" fmla="*/ 1475129 h 1475129"/>
              <a:gd name="connsiteX0" fmla="*/ 574763 w 5363295"/>
              <a:gd name="connsiteY0" fmla="*/ 1491663 h 1491663"/>
              <a:gd name="connsiteX1" fmla="*/ 54374 w 5363295"/>
              <a:gd name="connsiteY1" fmla="*/ 1438587 h 1491663"/>
              <a:gd name="connsiteX2" fmla="*/ 24725 w 5363295"/>
              <a:gd name="connsiteY2" fmla="*/ 1318057 h 1491663"/>
              <a:gd name="connsiteX3" fmla="*/ 173680 w 5363295"/>
              <a:gd name="connsiteY3" fmla="*/ 1182728 h 1491663"/>
              <a:gd name="connsiteX4" fmla="*/ 400331 w 5363295"/>
              <a:gd name="connsiteY4" fmla="*/ 1087197 h 1491663"/>
              <a:gd name="connsiteX5" fmla="*/ 553012 w 5363295"/>
              <a:gd name="connsiteY5" fmla="*/ 1020276 h 1491663"/>
              <a:gd name="connsiteX6" fmla="*/ 649512 w 5363295"/>
              <a:gd name="connsiteY6" fmla="*/ 934015 h 1491663"/>
              <a:gd name="connsiteX7" fmla="*/ 757820 w 5363295"/>
              <a:gd name="connsiteY7" fmla="*/ 881361 h 1491663"/>
              <a:gd name="connsiteX8" fmla="*/ 860315 w 5363295"/>
              <a:gd name="connsiteY8" fmla="*/ 814684 h 1491663"/>
              <a:gd name="connsiteX9" fmla="*/ 935265 w 5363295"/>
              <a:gd name="connsiteY9" fmla="*/ 755022 h 1491663"/>
              <a:gd name="connsiteX10" fmla="*/ 1006796 w 5363295"/>
              <a:gd name="connsiteY10" fmla="*/ 714406 h 1491663"/>
              <a:gd name="connsiteX11" fmla="*/ 1101199 w 5363295"/>
              <a:gd name="connsiteY11" fmla="*/ 635622 h 1491663"/>
              <a:gd name="connsiteX12" fmla="*/ 1196924 w 5363295"/>
              <a:gd name="connsiteY12" fmla="*/ 562955 h 1491663"/>
              <a:gd name="connsiteX13" fmla="*/ 1284056 w 5363295"/>
              <a:gd name="connsiteY13" fmla="*/ 518426 h 1491663"/>
              <a:gd name="connsiteX14" fmla="*/ 1375979 w 5363295"/>
              <a:gd name="connsiteY14" fmla="*/ 474362 h 1491663"/>
              <a:gd name="connsiteX15" fmla="*/ 1457610 w 5363295"/>
              <a:gd name="connsiteY15" fmla="*/ 445709 h 1491663"/>
              <a:gd name="connsiteX16" fmla="*/ 1549855 w 5363295"/>
              <a:gd name="connsiteY16" fmla="*/ 418263 h 1491663"/>
              <a:gd name="connsiteX17" fmla="*/ 1637432 w 5363295"/>
              <a:gd name="connsiteY17" fmla="*/ 396694 h 1491663"/>
              <a:gd name="connsiteX18" fmla="*/ 1796074 w 5363295"/>
              <a:gd name="connsiteY18" fmla="*/ 373836 h 1491663"/>
              <a:gd name="connsiteX19" fmla="*/ 1947651 w 5363295"/>
              <a:gd name="connsiteY19" fmla="*/ 329026 h 1491663"/>
              <a:gd name="connsiteX20" fmla="*/ 2047357 w 5363295"/>
              <a:gd name="connsiteY20" fmla="*/ 291680 h 1491663"/>
              <a:gd name="connsiteX21" fmla="*/ 2151406 w 5363295"/>
              <a:gd name="connsiteY21" fmla="*/ 216822 h 1491663"/>
              <a:gd name="connsiteX22" fmla="*/ 2201416 w 5363295"/>
              <a:gd name="connsiteY22" fmla="*/ 202251 h 1491663"/>
              <a:gd name="connsiteX23" fmla="*/ 2261798 w 5363295"/>
              <a:gd name="connsiteY23" fmla="*/ 184135 h 1491663"/>
              <a:gd name="connsiteX24" fmla="*/ 2396920 w 5363295"/>
              <a:gd name="connsiteY24" fmla="*/ 154062 h 1491663"/>
              <a:gd name="connsiteX25" fmla="*/ 2687191 w 5363295"/>
              <a:gd name="connsiteY25" fmla="*/ 108132 h 1491663"/>
              <a:gd name="connsiteX26" fmla="*/ 2772916 w 5363295"/>
              <a:gd name="connsiteY26" fmla="*/ 79557 h 1491663"/>
              <a:gd name="connsiteX27" fmla="*/ 2801491 w 5363295"/>
              <a:gd name="connsiteY27" fmla="*/ 70032 h 1491663"/>
              <a:gd name="connsiteX28" fmla="*/ 2830066 w 5363295"/>
              <a:gd name="connsiteY28" fmla="*/ 50982 h 1491663"/>
              <a:gd name="connsiteX29" fmla="*/ 2915173 w 5363295"/>
              <a:gd name="connsiteY29" fmla="*/ 35584 h 1491663"/>
              <a:gd name="connsiteX30" fmla="*/ 3030774 w 5363295"/>
              <a:gd name="connsiteY30" fmla="*/ 16534 h 1491663"/>
              <a:gd name="connsiteX31" fmla="*/ 3277807 w 5363295"/>
              <a:gd name="connsiteY31" fmla="*/ 496 h 1491663"/>
              <a:gd name="connsiteX32" fmla="*/ 3230116 w 5363295"/>
              <a:gd name="connsiteY32" fmla="*/ 41457 h 1491663"/>
              <a:gd name="connsiteX33" fmla="*/ 3296173 w 5363295"/>
              <a:gd name="connsiteY33" fmla="*/ 43678 h 1491663"/>
              <a:gd name="connsiteX34" fmla="*/ 3325366 w 5363295"/>
              <a:gd name="connsiteY34" fmla="*/ 70032 h 1491663"/>
              <a:gd name="connsiteX35" fmla="*/ 3382516 w 5363295"/>
              <a:gd name="connsiteY35" fmla="*/ 89082 h 1491663"/>
              <a:gd name="connsiteX36" fmla="*/ 3411091 w 5363295"/>
              <a:gd name="connsiteY36" fmla="*/ 98607 h 1491663"/>
              <a:gd name="connsiteX37" fmla="*/ 3478109 w 5363295"/>
              <a:gd name="connsiteY37" fmla="*/ 89873 h 1491663"/>
              <a:gd name="connsiteX38" fmla="*/ 3553966 w 5363295"/>
              <a:gd name="connsiteY38" fmla="*/ 117657 h 1491663"/>
              <a:gd name="connsiteX39" fmla="*/ 3611116 w 5363295"/>
              <a:gd name="connsiteY39" fmla="*/ 146232 h 1491663"/>
              <a:gd name="connsiteX40" fmla="*/ 3639691 w 5363295"/>
              <a:gd name="connsiteY40" fmla="*/ 174807 h 1491663"/>
              <a:gd name="connsiteX41" fmla="*/ 3696841 w 5363295"/>
              <a:gd name="connsiteY41" fmla="*/ 212907 h 1491663"/>
              <a:gd name="connsiteX42" fmla="*/ 3725416 w 5363295"/>
              <a:gd name="connsiteY42" fmla="*/ 231957 h 1491663"/>
              <a:gd name="connsiteX43" fmla="*/ 3802917 w 5363295"/>
              <a:gd name="connsiteY43" fmla="*/ 234969 h 1491663"/>
              <a:gd name="connsiteX44" fmla="*/ 3849583 w 5363295"/>
              <a:gd name="connsiteY44" fmla="*/ 283235 h 1491663"/>
              <a:gd name="connsiteX45" fmla="*/ 3868291 w 5363295"/>
              <a:gd name="connsiteY45" fmla="*/ 308157 h 1491663"/>
              <a:gd name="connsiteX46" fmla="*/ 3942297 w 5363295"/>
              <a:gd name="connsiteY46" fmla="*/ 327207 h 1491663"/>
              <a:gd name="connsiteX47" fmla="*/ 3934966 w 5363295"/>
              <a:gd name="connsiteY47" fmla="*/ 336732 h 1491663"/>
              <a:gd name="connsiteX48" fmla="*/ 4077841 w 5363295"/>
              <a:gd name="connsiteY48" fmla="*/ 355782 h 1491663"/>
              <a:gd name="connsiteX49" fmla="*/ 4134991 w 5363295"/>
              <a:gd name="connsiteY49" fmla="*/ 374832 h 1491663"/>
              <a:gd name="connsiteX50" fmla="*/ 4121630 w 5363295"/>
              <a:gd name="connsiteY50" fmla="*/ 420875 h 1491663"/>
              <a:gd name="connsiteX51" fmla="*/ 4234695 w 5363295"/>
              <a:gd name="connsiteY51" fmla="*/ 483109 h 1491663"/>
              <a:gd name="connsiteX52" fmla="*/ 4281361 w 5363295"/>
              <a:gd name="connsiteY52" fmla="*/ 517555 h 1491663"/>
              <a:gd name="connsiteX53" fmla="*/ 4344883 w 5363295"/>
              <a:gd name="connsiteY53" fmla="*/ 551213 h 1491663"/>
              <a:gd name="connsiteX54" fmla="*/ 4423001 w 5363295"/>
              <a:gd name="connsiteY54" fmla="*/ 600269 h 1491663"/>
              <a:gd name="connsiteX55" fmla="*/ 4506466 w 5363295"/>
              <a:gd name="connsiteY55" fmla="*/ 612957 h 1491663"/>
              <a:gd name="connsiteX56" fmla="*/ 4535041 w 5363295"/>
              <a:gd name="connsiteY56" fmla="*/ 641532 h 1491663"/>
              <a:gd name="connsiteX57" fmla="*/ 4563616 w 5363295"/>
              <a:gd name="connsiteY57" fmla="*/ 651057 h 1491663"/>
              <a:gd name="connsiteX58" fmla="*/ 4649341 w 5363295"/>
              <a:gd name="connsiteY58" fmla="*/ 708207 h 1491663"/>
              <a:gd name="connsiteX59" fmla="*/ 4677916 w 5363295"/>
              <a:gd name="connsiteY59" fmla="*/ 727257 h 1491663"/>
              <a:gd name="connsiteX60" fmla="*/ 4706491 w 5363295"/>
              <a:gd name="connsiteY60" fmla="*/ 746307 h 1491663"/>
              <a:gd name="connsiteX61" fmla="*/ 4792216 w 5363295"/>
              <a:gd name="connsiteY61" fmla="*/ 822507 h 1491663"/>
              <a:gd name="connsiteX62" fmla="*/ 4820791 w 5363295"/>
              <a:gd name="connsiteY62" fmla="*/ 832032 h 1491663"/>
              <a:gd name="connsiteX63" fmla="*/ 4877941 w 5363295"/>
              <a:gd name="connsiteY63" fmla="*/ 870132 h 1491663"/>
              <a:gd name="connsiteX64" fmla="*/ 4944616 w 5363295"/>
              <a:gd name="connsiteY64" fmla="*/ 889182 h 1491663"/>
              <a:gd name="connsiteX65" fmla="*/ 4973191 w 5363295"/>
              <a:gd name="connsiteY65" fmla="*/ 898707 h 1491663"/>
              <a:gd name="connsiteX66" fmla="*/ 5039866 w 5363295"/>
              <a:gd name="connsiteY66" fmla="*/ 917757 h 1491663"/>
              <a:gd name="connsiteX67" fmla="*/ 5097749 w 5363295"/>
              <a:gd name="connsiteY67" fmla="*/ 989561 h 1491663"/>
              <a:gd name="connsiteX68" fmla="*/ 5208384 w 5363295"/>
              <a:gd name="connsiteY68" fmla="*/ 1057701 h 1491663"/>
              <a:gd name="connsiteX69" fmla="*/ 5325622 w 5363295"/>
              <a:gd name="connsiteY69" fmla="*/ 1165954 h 1491663"/>
              <a:gd name="connsiteX70" fmla="*/ 5363295 w 5363295"/>
              <a:gd name="connsiteY70" fmla="*/ 1275639 h 1491663"/>
              <a:gd name="connsiteX71" fmla="*/ 4823235 w 5363295"/>
              <a:gd name="connsiteY71" fmla="*/ 1491663 h 1491663"/>
              <a:gd name="connsiteX72" fmla="*/ 574763 w 5363295"/>
              <a:gd name="connsiteY72" fmla="*/ 1491663 h 1491663"/>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296173 w 5363295"/>
              <a:gd name="connsiteY33" fmla="*/ 43452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25366 w 5363295"/>
              <a:gd name="connsiteY34" fmla="*/ 69806 h 1491437"/>
              <a:gd name="connsiteX35" fmla="*/ 3382516 w 5363295"/>
              <a:gd name="connsiteY35" fmla="*/ 88856 h 1491437"/>
              <a:gd name="connsiteX36" fmla="*/ 3411091 w 5363295"/>
              <a:gd name="connsiteY36" fmla="*/ 98381 h 1491437"/>
              <a:gd name="connsiteX37" fmla="*/ 3478109 w 5363295"/>
              <a:gd name="connsiteY37" fmla="*/ 89647 h 1491437"/>
              <a:gd name="connsiteX38" fmla="*/ 3553966 w 5363295"/>
              <a:gd name="connsiteY38" fmla="*/ 117431 h 1491437"/>
              <a:gd name="connsiteX39" fmla="*/ 3611116 w 5363295"/>
              <a:gd name="connsiteY39" fmla="*/ 146006 h 1491437"/>
              <a:gd name="connsiteX40" fmla="*/ 3639691 w 5363295"/>
              <a:gd name="connsiteY40" fmla="*/ 174581 h 1491437"/>
              <a:gd name="connsiteX41" fmla="*/ 3696841 w 5363295"/>
              <a:gd name="connsiteY41" fmla="*/ 212681 h 1491437"/>
              <a:gd name="connsiteX42" fmla="*/ 3725416 w 5363295"/>
              <a:gd name="connsiteY42" fmla="*/ 231731 h 1491437"/>
              <a:gd name="connsiteX43" fmla="*/ 3802917 w 5363295"/>
              <a:gd name="connsiteY43" fmla="*/ 234743 h 1491437"/>
              <a:gd name="connsiteX44" fmla="*/ 3849583 w 5363295"/>
              <a:gd name="connsiteY44" fmla="*/ 283009 h 1491437"/>
              <a:gd name="connsiteX45" fmla="*/ 3868291 w 5363295"/>
              <a:gd name="connsiteY45" fmla="*/ 307931 h 1491437"/>
              <a:gd name="connsiteX46" fmla="*/ 3942297 w 5363295"/>
              <a:gd name="connsiteY46" fmla="*/ 326981 h 1491437"/>
              <a:gd name="connsiteX47" fmla="*/ 3934966 w 5363295"/>
              <a:gd name="connsiteY47" fmla="*/ 336506 h 1491437"/>
              <a:gd name="connsiteX48" fmla="*/ 4077841 w 5363295"/>
              <a:gd name="connsiteY48" fmla="*/ 355556 h 1491437"/>
              <a:gd name="connsiteX49" fmla="*/ 4134991 w 5363295"/>
              <a:gd name="connsiteY49" fmla="*/ 374606 h 1491437"/>
              <a:gd name="connsiteX50" fmla="*/ 4121630 w 5363295"/>
              <a:gd name="connsiteY50" fmla="*/ 420649 h 1491437"/>
              <a:gd name="connsiteX51" fmla="*/ 4234695 w 5363295"/>
              <a:gd name="connsiteY51" fmla="*/ 482883 h 1491437"/>
              <a:gd name="connsiteX52" fmla="*/ 4281361 w 5363295"/>
              <a:gd name="connsiteY52" fmla="*/ 517329 h 1491437"/>
              <a:gd name="connsiteX53" fmla="*/ 4344883 w 5363295"/>
              <a:gd name="connsiteY53" fmla="*/ 550987 h 1491437"/>
              <a:gd name="connsiteX54" fmla="*/ 4423001 w 5363295"/>
              <a:gd name="connsiteY54" fmla="*/ 600043 h 1491437"/>
              <a:gd name="connsiteX55" fmla="*/ 4506466 w 5363295"/>
              <a:gd name="connsiteY55" fmla="*/ 612731 h 1491437"/>
              <a:gd name="connsiteX56" fmla="*/ 4535041 w 5363295"/>
              <a:gd name="connsiteY56" fmla="*/ 641306 h 1491437"/>
              <a:gd name="connsiteX57" fmla="*/ 4563616 w 5363295"/>
              <a:gd name="connsiteY57" fmla="*/ 650831 h 1491437"/>
              <a:gd name="connsiteX58" fmla="*/ 4649341 w 5363295"/>
              <a:gd name="connsiteY58" fmla="*/ 707981 h 1491437"/>
              <a:gd name="connsiteX59" fmla="*/ 4677916 w 5363295"/>
              <a:gd name="connsiteY59" fmla="*/ 727031 h 1491437"/>
              <a:gd name="connsiteX60" fmla="*/ 4706491 w 5363295"/>
              <a:gd name="connsiteY60" fmla="*/ 746081 h 1491437"/>
              <a:gd name="connsiteX61" fmla="*/ 4792216 w 5363295"/>
              <a:gd name="connsiteY61" fmla="*/ 822281 h 1491437"/>
              <a:gd name="connsiteX62" fmla="*/ 4820791 w 5363295"/>
              <a:gd name="connsiteY62" fmla="*/ 831806 h 1491437"/>
              <a:gd name="connsiteX63" fmla="*/ 4877941 w 5363295"/>
              <a:gd name="connsiteY63" fmla="*/ 869906 h 1491437"/>
              <a:gd name="connsiteX64" fmla="*/ 4944616 w 5363295"/>
              <a:gd name="connsiteY64" fmla="*/ 888956 h 1491437"/>
              <a:gd name="connsiteX65" fmla="*/ 4973191 w 5363295"/>
              <a:gd name="connsiteY65" fmla="*/ 898481 h 1491437"/>
              <a:gd name="connsiteX66" fmla="*/ 5039866 w 5363295"/>
              <a:gd name="connsiteY66" fmla="*/ 917531 h 1491437"/>
              <a:gd name="connsiteX67" fmla="*/ 5097749 w 5363295"/>
              <a:gd name="connsiteY67" fmla="*/ 989335 h 1491437"/>
              <a:gd name="connsiteX68" fmla="*/ 5208384 w 5363295"/>
              <a:gd name="connsiteY68" fmla="*/ 1057475 h 1491437"/>
              <a:gd name="connsiteX69" fmla="*/ 5325622 w 5363295"/>
              <a:gd name="connsiteY69" fmla="*/ 1165728 h 1491437"/>
              <a:gd name="connsiteX70" fmla="*/ 5363295 w 5363295"/>
              <a:gd name="connsiteY70" fmla="*/ 1275413 h 1491437"/>
              <a:gd name="connsiteX71" fmla="*/ 4823235 w 5363295"/>
              <a:gd name="connsiteY71" fmla="*/ 1491437 h 1491437"/>
              <a:gd name="connsiteX72" fmla="*/ 574763 w 5363295"/>
              <a:gd name="connsiteY72"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382516 w 5363295"/>
              <a:gd name="connsiteY34" fmla="*/ 88856 h 1491437"/>
              <a:gd name="connsiteX35" fmla="*/ 3411091 w 5363295"/>
              <a:gd name="connsiteY35" fmla="*/ 98381 h 1491437"/>
              <a:gd name="connsiteX36" fmla="*/ 3478109 w 5363295"/>
              <a:gd name="connsiteY36" fmla="*/ 89647 h 1491437"/>
              <a:gd name="connsiteX37" fmla="*/ 3553966 w 5363295"/>
              <a:gd name="connsiteY37" fmla="*/ 117431 h 1491437"/>
              <a:gd name="connsiteX38" fmla="*/ 3611116 w 5363295"/>
              <a:gd name="connsiteY38" fmla="*/ 146006 h 1491437"/>
              <a:gd name="connsiteX39" fmla="*/ 3639691 w 5363295"/>
              <a:gd name="connsiteY39" fmla="*/ 174581 h 1491437"/>
              <a:gd name="connsiteX40" fmla="*/ 3696841 w 5363295"/>
              <a:gd name="connsiteY40" fmla="*/ 212681 h 1491437"/>
              <a:gd name="connsiteX41" fmla="*/ 3725416 w 5363295"/>
              <a:gd name="connsiteY41" fmla="*/ 231731 h 1491437"/>
              <a:gd name="connsiteX42" fmla="*/ 3802917 w 5363295"/>
              <a:gd name="connsiteY42" fmla="*/ 234743 h 1491437"/>
              <a:gd name="connsiteX43" fmla="*/ 3849583 w 5363295"/>
              <a:gd name="connsiteY43" fmla="*/ 283009 h 1491437"/>
              <a:gd name="connsiteX44" fmla="*/ 3868291 w 5363295"/>
              <a:gd name="connsiteY44" fmla="*/ 307931 h 1491437"/>
              <a:gd name="connsiteX45" fmla="*/ 3942297 w 5363295"/>
              <a:gd name="connsiteY45" fmla="*/ 326981 h 1491437"/>
              <a:gd name="connsiteX46" fmla="*/ 3934966 w 5363295"/>
              <a:gd name="connsiteY46" fmla="*/ 336506 h 1491437"/>
              <a:gd name="connsiteX47" fmla="*/ 4077841 w 5363295"/>
              <a:gd name="connsiteY47" fmla="*/ 355556 h 1491437"/>
              <a:gd name="connsiteX48" fmla="*/ 4134991 w 5363295"/>
              <a:gd name="connsiteY48" fmla="*/ 374606 h 1491437"/>
              <a:gd name="connsiteX49" fmla="*/ 4121630 w 5363295"/>
              <a:gd name="connsiteY49" fmla="*/ 420649 h 1491437"/>
              <a:gd name="connsiteX50" fmla="*/ 4234695 w 5363295"/>
              <a:gd name="connsiteY50" fmla="*/ 482883 h 1491437"/>
              <a:gd name="connsiteX51" fmla="*/ 4281361 w 5363295"/>
              <a:gd name="connsiteY51" fmla="*/ 517329 h 1491437"/>
              <a:gd name="connsiteX52" fmla="*/ 4344883 w 5363295"/>
              <a:gd name="connsiteY52" fmla="*/ 550987 h 1491437"/>
              <a:gd name="connsiteX53" fmla="*/ 4423001 w 5363295"/>
              <a:gd name="connsiteY53" fmla="*/ 600043 h 1491437"/>
              <a:gd name="connsiteX54" fmla="*/ 4506466 w 5363295"/>
              <a:gd name="connsiteY54" fmla="*/ 612731 h 1491437"/>
              <a:gd name="connsiteX55" fmla="*/ 4535041 w 5363295"/>
              <a:gd name="connsiteY55" fmla="*/ 641306 h 1491437"/>
              <a:gd name="connsiteX56" fmla="*/ 4563616 w 5363295"/>
              <a:gd name="connsiteY56" fmla="*/ 650831 h 1491437"/>
              <a:gd name="connsiteX57" fmla="*/ 4649341 w 5363295"/>
              <a:gd name="connsiteY57" fmla="*/ 707981 h 1491437"/>
              <a:gd name="connsiteX58" fmla="*/ 4677916 w 5363295"/>
              <a:gd name="connsiteY58" fmla="*/ 727031 h 1491437"/>
              <a:gd name="connsiteX59" fmla="*/ 4706491 w 5363295"/>
              <a:gd name="connsiteY59" fmla="*/ 746081 h 1491437"/>
              <a:gd name="connsiteX60" fmla="*/ 4792216 w 5363295"/>
              <a:gd name="connsiteY60" fmla="*/ 822281 h 1491437"/>
              <a:gd name="connsiteX61" fmla="*/ 4820791 w 5363295"/>
              <a:gd name="connsiteY61" fmla="*/ 831806 h 1491437"/>
              <a:gd name="connsiteX62" fmla="*/ 4877941 w 5363295"/>
              <a:gd name="connsiteY62" fmla="*/ 869906 h 1491437"/>
              <a:gd name="connsiteX63" fmla="*/ 4944616 w 5363295"/>
              <a:gd name="connsiteY63" fmla="*/ 888956 h 1491437"/>
              <a:gd name="connsiteX64" fmla="*/ 4973191 w 5363295"/>
              <a:gd name="connsiteY64" fmla="*/ 898481 h 1491437"/>
              <a:gd name="connsiteX65" fmla="*/ 5039866 w 5363295"/>
              <a:gd name="connsiteY65" fmla="*/ 917531 h 1491437"/>
              <a:gd name="connsiteX66" fmla="*/ 5097749 w 5363295"/>
              <a:gd name="connsiteY66" fmla="*/ 989335 h 1491437"/>
              <a:gd name="connsiteX67" fmla="*/ 5208384 w 5363295"/>
              <a:gd name="connsiteY67" fmla="*/ 1057475 h 1491437"/>
              <a:gd name="connsiteX68" fmla="*/ 5325622 w 5363295"/>
              <a:gd name="connsiteY68" fmla="*/ 1165728 h 1491437"/>
              <a:gd name="connsiteX69" fmla="*/ 5363295 w 5363295"/>
              <a:gd name="connsiteY69" fmla="*/ 1275413 h 1491437"/>
              <a:gd name="connsiteX70" fmla="*/ 4823235 w 5363295"/>
              <a:gd name="connsiteY70" fmla="*/ 1491437 h 1491437"/>
              <a:gd name="connsiteX71" fmla="*/ 574763 w 5363295"/>
              <a:gd name="connsiteY71"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11091 w 5363295"/>
              <a:gd name="connsiteY34" fmla="*/ 98381 h 1491437"/>
              <a:gd name="connsiteX35" fmla="*/ 3478109 w 5363295"/>
              <a:gd name="connsiteY35" fmla="*/ 89647 h 1491437"/>
              <a:gd name="connsiteX36" fmla="*/ 3553966 w 5363295"/>
              <a:gd name="connsiteY36" fmla="*/ 117431 h 1491437"/>
              <a:gd name="connsiteX37" fmla="*/ 3611116 w 5363295"/>
              <a:gd name="connsiteY37" fmla="*/ 146006 h 1491437"/>
              <a:gd name="connsiteX38" fmla="*/ 3639691 w 5363295"/>
              <a:gd name="connsiteY38" fmla="*/ 174581 h 1491437"/>
              <a:gd name="connsiteX39" fmla="*/ 3696841 w 5363295"/>
              <a:gd name="connsiteY39" fmla="*/ 212681 h 1491437"/>
              <a:gd name="connsiteX40" fmla="*/ 3725416 w 5363295"/>
              <a:gd name="connsiteY40" fmla="*/ 231731 h 1491437"/>
              <a:gd name="connsiteX41" fmla="*/ 3802917 w 5363295"/>
              <a:gd name="connsiteY41" fmla="*/ 234743 h 1491437"/>
              <a:gd name="connsiteX42" fmla="*/ 3849583 w 5363295"/>
              <a:gd name="connsiteY42" fmla="*/ 283009 h 1491437"/>
              <a:gd name="connsiteX43" fmla="*/ 3868291 w 5363295"/>
              <a:gd name="connsiteY43" fmla="*/ 307931 h 1491437"/>
              <a:gd name="connsiteX44" fmla="*/ 3942297 w 5363295"/>
              <a:gd name="connsiteY44" fmla="*/ 326981 h 1491437"/>
              <a:gd name="connsiteX45" fmla="*/ 3934966 w 5363295"/>
              <a:gd name="connsiteY45" fmla="*/ 336506 h 1491437"/>
              <a:gd name="connsiteX46" fmla="*/ 4077841 w 5363295"/>
              <a:gd name="connsiteY46" fmla="*/ 355556 h 1491437"/>
              <a:gd name="connsiteX47" fmla="*/ 4134991 w 5363295"/>
              <a:gd name="connsiteY47" fmla="*/ 374606 h 1491437"/>
              <a:gd name="connsiteX48" fmla="*/ 4121630 w 5363295"/>
              <a:gd name="connsiteY48" fmla="*/ 420649 h 1491437"/>
              <a:gd name="connsiteX49" fmla="*/ 4234695 w 5363295"/>
              <a:gd name="connsiteY49" fmla="*/ 482883 h 1491437"/>
              <a:gd name="connsiteX50" fmla="*/ 4281361 w 5363295"/>
              <a:gd name="connsiteY50" fmla="*/ 517329 h 1491437"/>
              <a:gd name="connsiteX51" fmla="*/ 4344883 w 5363295"/>
              <a:gd name="connsiteY51" fmla="*/ 550987 h 1491437"/>
              <a:gd name="connsiteX52" fmla="*/ 4423001 w 5363295"/>
              <a:gd name="connsiteY52" fmla="*/ 600043 h 1491437"/>
              <a:gd name="connsiteX53" fmla="*/ 4506466 w 5363295"/>
              <a:gd name="connsiteY53" fmla="*/ 612731 h 1491437"/>
              <a:gd name="connsiteX54" fmla="*/ 4535041 w 5363295"/>
              <a:gd name="connsiteY54" fmla="*/ 641306 h 1491437"/>
              <a:gd name="connsiteX55" fmla="*/ 4563616 w 5363295"/>
              <a:gd name="connsiteY55" fmla="*/ 650831 h 1491437"/>
              <a:gd name="connsiteX56" fmla="*/ 4649341 w 5363295"/>
              <a:gd name="connsiteY56" fmla="*/ 707981 h 1491437"/>
              <a:gd name="connsiteX57" fmla="*/ 4677916 w 5363295"/>
              <a:gd name="connsiteY57" fmla="*/ 727031 h 1491437"/>
              <a:gd name="connsiteX58" fmla="*/ 4706491 w 5363295"/>
              <a:gd name="connsiteY58" fmla="*/ 746081 h 1491437"/>
              <a:gd name="connsiteX59" fmla="*/ 4792216 w 5363295"/>
              <a:gd name="connsiteY59" fmla="*/ 822281 h 1491437"/>
              <a:gd name="connsiteX60" fmla="*/ 4820791 w 5363295"/>
              <a:gd name="connsiteY60" fmla="*/ 831806 h 1491437"/>
              <a:gd name="connsiteX61" fmla="*/ 4877941 w 5363295"/>
              <a:gd name="connsiteY61" fmla="*/ 869906 h 1491437"/>
              <a:gd name="connsiteX62" fmla="*/ 4944616 w 5363295"/>
              <a:gd name="connsiteY62" fmla="*/ 888956 h 1491437"/>
              <a:gd name="connsiteX63" fmla="*/ 4973191 w 5363295"/>
              <a:gd name="connsiteY63" fmla="*/ 898481 h 1491437"/>
              <a:gd name="connsiteX64" fmla="*/ 5039866 w 5363295"/>
              <a:gd name="connsiteY64" fmla="*/ 917531 h 1491437"/>
              <a:gd name="connsiteX65" fmla="*/ 5097749 w 5363295"/>
              <a:gd name="connsiteY65" fmla="*/ 989335 h 1491437"/>
              <a:gd name="connsiteX66" fmla="*/ 5208384 w 5363295"/>
              <a:gd name="connsiteY66" fmla="*/ 1057475 h 1491437"/>
              <a:gd name="connsiteX67" fmla="*/ 5325622 w 5363295"/>
              <a:gd name="connsiteY67" fmla="*/ 1165728 h 1491437"/>
              <a:gd name="connsiteX68" fmla="*/ 5363295 w 5363295"/>
              <a:gd name="connsiteY68" fmla="*/ 1275413 h 1491437"/>
              <a:gd name="connsiteX69" fmla="*/ 4823235 w 5363295"/>
              <a:gd name="connsiteY69" fmla="*/ 1491437 h 1491437"/>
              <a:gd name="connsiteX70" fmla="*/ 574763 w 5363295"/>
              <a:gd name="connsiteY70"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478109 w 5363295"/>
              <a:gd name="connsiteY34" fmla="*/ 89647 h 1491437"/>
              <a:gd name="connsiteX35" fmla="*/ 3553966 w 5363295"/>
              <a:gd name="connsiteY35" fmla="*/ 117431 h 1491437"/>
              <a:gd name="connsiteX36" fmla="*/ 3611116 w 5363295"/>
              <a:gd name="connsiteY36" fmla="*/ 146006 h 1491437"/>
              <a:gd name="connsiteX37" fmla="*/ 3639691 w 5363295"/>
              <a:gd name="connsiteY37" fmla="*/ 174581 h 1491437"/>
              <a:gd name="connsiteX38" fmla="*/ 3696841 w 5363295"/>
              <a:gd name="connsiteY38" fmla="*/ 212681 h 1491437"/>
              <a:gd name="connsiteX39" fmla="*/ 3725416 w 5363295"/>
              <a:gd name="connsiteY39" fmla="*/ 231731 h 1491437"/>
              <a:gd name="connsiteX40" fmla="*/ 3802917 w 5363295"/>
              <a:gd name="connsiteY40" fmla="*/ 234743 h 1491437"/>
              <a:gd name="connsiteX41" fmla="*/ 3849583 w 5363295"/>
              <a:gd name="connsiteY41" fmla="*/ 283009 h 1491437"/>
              <a:gd name="connsiteX42" fmla="*/ 3868291 w 5363295"/>
              <a:gd name="connsiteY42" fmla="*/ 307931 h 1491437"/>
              <a:gd name="connsiteX43" fmla="*/ 3942297 w 5363295"/>
              <a:gd name="connsiteY43" fmla="*/ 326981 h 1491437"/>
              <a:gd name="connsiteX44" fmla="*/ 3934966 w 5363295"/>
              <a:gd name="connsiteY44" fmla="*/ 336506 h 1491437"/>
              <a:gd name="connsiteX45" fmla="*/ 4077841 w 5363295"/>
              <a:gd name="connsiteY45" fmla="*/ 355556 h 1491437"/>
              <a:gd name="connsiteX46" fmla="*/ 4134991 w 5363295"/>
              <a:gd name="connsiteY46" fmla="*/ 374606 h 1491437"/>
              <a:gd name="connsiteX47" fmla="*/ 4121630 w 5363295"/>
              <a:gd name="connsiteY47" fmla="*/ 420649 h 1491437"/>
              <a:gd name="connsiteX48" fmla="*/ 4234695 w 5363295"/>
              <a:gd name="connsiteY48" fmla="*/ 482883 h 1491437"/>
              <a:gd name="connsiteX49" fmla="*/ 4281361 w 5363295"/>
              <a:gd name="connsiteY49" fmla="*/ 517329 h 1491437"/>
              <a:gd name="connsiteX50" fmla="*/ 4344883 w 5363295"/>
              <a:gd name="connsiteY50" fmla="*/ 550987 h 1491437"/>
              <a:gd name="connsiteX51" fmla="*/ 4423001 w 5363295"/>
              <a:gd name="connsiteY51" fmla="*/ 600043 h 1491437"/>
              <a:gd name="connsiteX52" fmla="*/ 4506466 w 5363295"/>
              <a:gd name="connsiteY52" fmla="*/ 612731 h 1491437"/>
              <a:gd name="connsiteX53" fmla="*/ 4535041 w 5363295"/>
              <a:gd name="connsiteY53" fmla="*/ 641306 h 1491437"/>
              <a:gd name="connsiteX54" fmla="*/ 4563616 w 5363295"/>
              <a:gd name="connsiteY54" fmla="*/ 650831 h 1491437"/>
              <a:gd name="connsiteX55" fmla="*/ 4649341 w 5363295"/>
              <a:gd name="connsiteY55" fmla="*/ 707981 h 1491437"/>
              <a:gd name="connsiteX56" fmla="*/ 4677916 w 5363295"/>
              <a:gd name="connsiteY56" fmla="*/ 727031 h 1491437"/>
              <a:gd name="connsiteX57" fmla="*/ 4706491 w 5363295"/>
              <a:gd name="connsiteY57" fmla="*/ 746081 h 1491437"/>
              <a:gd name="connsiteX58" fmla="*/ 4792216 w 5363295"/>
              <a:gd name="connsiteY58" fmla="*/ 822281 h 1491437"/>
              <a:gd name="connsiteX59" fmla="*/ 4820791 w 5363295"/>
              <a:gd name="connsiteY59" fmla="*/ 831806 h 1491437"/>
              <a:gd name="connsiteX60" fmla="*/ 4877941 w 5363295"/>
              <a:gd name="connsiteY60" fmla="*/ 869906 h 1491437"/>
              <a:gd name="connsiteX61" fmla="*/ 4944616 w 5363295"/>
              <a:gd name="connsiteY61" fmla="*/ 888956 h 1491437"/>
              <a:gd name="connsiteX62" fmla="*/ 4973191 w 5363295"/>
              <a:gd name="connsiteY62" fmla="*/ 898481 h 1491437"/>
              <a:gd name="connsiteX63" fmla="*/ 5039866 w 5363295"/>
              <a:gd name="connsiteY63" fmla="*/ 917531 h 1491437"/>
              <a:gd name="connsiteX64" fmla="*/ 5097749 w 5363295"/>
              <a:gd name="connsiteY64" fmla="*/ 989335 h 1491437"/>
              <a:gd name="connsiteX65" fmla="*/ 5208384 w 5363295"/>
              <a:gd name="connsiteY65" fmla="*/ 1057475 h 1491437"/>
              <a:gd name="connsiteX66" fmla="*/ 5325622 w 5363295"/>
              <a:gd name="connsiteY66" fmla="*/ 1165728 h 1491437"/>
              <a:gd name="connsiteX67" fmla="*/ 5363295 w 5363295"/>
              <a:gd name="connsiteY67" fmla="*/ 1275413 h 1491437"/>
              <a:gd name="connsiteX68" fmla="*/ 4823235 w 5363295"/>
              <a:gd name="connsiteY68" fmla="*/ 1491437 h 1491437"/>
              <a:gd name="connsiteX69" fmla="*/ 574763 w 5363295"/>
              <a:gd name="connsiteY69"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11116 w 5363295"/>
              <a:gd name="connsiteY35" fmla="*/ 146006 h 1491437"/>
              <a:gd name="connsiteX36" fmla="*/ 3639691 w 5363295"/>
              <a:gd name="connsiteY36" fmla="*/ 174581 h 1491437"/>
              <a:gd name="connsiteX37" fmla="*/ 3696841 w 5363295"/>
              <a:gd name="connsiteY37" fmla="*/ 212681 h 1491437"/>
              <a:gd name="connsiteX38" fmla="*/ 3725416 w 5363295"/>
              <a:gd name="connsiteY38" fmla="*/ 231731 h 1491437"/>
              <a:gd name="connsiteX39" fmla="*/ 3802917 w 5363295"/>
              <a:gd name="connsiteY39" fmla="*/ 234743 h 1491437"/>
              <a:gd name="connsiteX40" fmla="*/ 3849583 w 5363295"/>
              <a:gd name="connsiteY40" fmla="*/ 283009 h 1491437"/>
              <a:gd name="connsiteX41" fmla="*/ 3868291 w 5363295"/>
              <a:gd name="connsiteY41" fmla="*/ 307931 h 1491437"/>
              <a:gd name="connsiteX42" fmla="*/ 3942297 w 5363295"/>
              <a:gd name="connsiteY42" fmla="*/ 326981 h 1491437"/>
              <a:gd name="connsiteX43" fmla="*/ 3934966 w 5363295"/>
              <a:gd name="connsiteY43" fmla="*/ 336506 h 1491437"/>
              <a:gd name="connsiteX44" fmla="*/ 4077841 w 5363295"/>
              <a:gd name="connsiteY44" fmla="*/ 355556 h 1491437"/>
              <a:gd name="connsiteX45" fmla="*/ 4134991 w 5363295"/>
              <a:gd name="connsiteY45" fmla="*/ 374606 h 1491437"/>
              <a:gd name="connsiteX46" fmla="*/ 4121630 w 5363295"/>
              <a:gd name="connsiteY46" fmla="*/ 420649 h 1491437"/>
              <a:gd name="connsiteX47" fmla="*/ 4234695 w 5363295"/>
              <a:gd name="connsiteY47" fmla="*/ 482883 h 1491437"/>
              <a:gd name="connsiteX48" fmla="*/ 4281361 w 5363295"/>
              <a:gd name="connsiteY48" fmla="*/ 517329 h 1491437"/>
              <a:gd name="connsiteX49" fmla="*/ 4344883 w 5363295"/>
              <a:gd name="connsiteY49" fmla="*/ 550987 h 1491437"/>
              <a:gd name="connsiteX50" fmla="*/ 4423001 w 5363295"/>
              <a:gd name="connsiteY50" fmla="*/ 600043 h 1491437"/>
              <a:gd name="connsiteX51" fmla="*/ 4506466 w 5363295"/>
              <a:gd name="connsiteY51" fmla="*/ 612731 h 1491437"/>
              <a:gd name="connsiteX52" fmla="*/ 4535041 w 5363295"/>
              <a:gd name="connsiteY52" fmla="*/ 641306 h 1491437"/>
              <a:gd name="connsiteX53" fmla="*/ 4563616 w 5363295"/>
              <a:gd name="connsiteY53" fmla="*/ 650831 h 1491437"/>
              <a:gd name="connsiteX54" fmla="*/ 4649341 w 5363295"/>
              <a:gd name="connsiteY54" fmla="*/ 707981 h 1491437"/>
              <a:gd name="connsiteX55" fmla="*/ 4677916 w 5363295"/>
              <a:gd name="connsiteY55" fmla="*/ 727031 h 1491437"/>
              <a:gd name="connsiteX56" fmla="*/ 4706491 w 5363295"/>
              <a:gd name="connsiteY56" fmla="*/ 746081 h 1491437"/>
              <a:gd name="connsiteX57" fmla="*/ 4792216 w 5363295"/>
              <a:gd name="connsiteY57" fmla="*/ 822281 h 1491437"/>
              <a:gd name="connsiteX58" fmla="*/ 4820791 w 5363295"/>
              <a:gd name="connsiteY58" fmla="*/ 831806 h 1491437"/>
              <a:gd name="connsiteX59" fmla="*/ 4877941 w 5363295"/>
              <a:gd name="connsiteY59" fmla="*/ 869906 h 1491437"/>
              <a:gd name="connsiteX60" fmla="*/ 4944616 w 5363295"/>
              <a:gd name="connsiteY60" fmla="*/ 888956 h 1491437"/>
              <a:gd name="connsiteX61" fmla="*/ 4973191 w 5363295"/>
              <a:gd name="connsiteY61" fmla="*/ 898481 h 1491437"/>
              <a:gd name="connsiteX62" fmla="*/ 5039866 w 5363295"/>
              <a:gd name="connsiteY62" fmla="*/ 917531 h 1491437"/>
              <a:gd name="connsiteX63" fmla="*/ 5097749 w 5363295"/>
              <a:gd name="connsiteY63" fmla="*/ 989335 h 1491437"/>
              <a:gd name="connsiteX64" fmla="*/ 5208384 w 5363295"/>
              <a:gd name="connsiteY64" fmla="*/ 1057475 h 1491437"/>
              <a:gd name="connsiteX65" fmla="*/ 5325622 w 5363295"/>
              <a:gd name="connsiteY65" fmla="*/ 1165728 h 1491437"/>
              <a:gd name="connsiteX66" fmla="*/ 5363295 w 5363295"/>
              <a:gd name="connsiteY66" fmla="*/ 1275413 h 1491437"/>
              <a:gd name="connsiteX67" fmla="*/ 4823235 w 5363295"/>
              <a:gd name="connsiteY67" fmla="*/ 1491437 h 1491437"/>
              <a:gd name="connsiteX68" fmla="*/ 574763 w 5363295"/>
              <a:gd name="connsiteY68"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696841 w 5363295"/>
              <a:gd name="connsiteY36" fmla="*/ 212681 h 1491437"/>
              <a:gd name="connsiteX37" fmla="*/ 3725416 w 5363295"/>
              <a:gd name="connsiteY37" fmla="*/ 231731 h 1491437"/>
              <a:gd name="connsiteX38" fmla="*/ 3802917 w 5363295"/>
              <a:gd name="connsiteY38" fmla="*/ 234743 h 1491437"/>
              <a:gd name="connsiteX39" fmla="*/ 3849583 w 5363295"/>
              <a:gd name="connsiteY39" fmla="*/ 283009 h 1491437"/>
              <a:gd name="connsiteX40" fmla="*/ 3868291 w 5363295"/>
              <a:gd name="connsiteY40" fmla="*/ 307931 h 1491437"/>
              <a:gd name="connsiteX41" fmla="*/ 3942297 w 5363295"/>
              <a:gd name="connsiteY41" fmla="*/ 326981 h 1491437"/>
              <a:gd name="connsiteX42" fmla="*/ 3934966 w 5363295"/>
              <a:gd name="connsiteY42" fmla="*/ 336506 h 1491437"/>
              <a:gd name="connsiteX43" fmla="*/ 4077841 w 5363295"/>
              <a:gd name="connsiteY43" fmla="*/ 355556 h 1491437"/>
              <a:gd name="connsiteX44" fmla="*/ 4134991 w 5363295"/>
              <a:gd name="connsiteY44" fmla="*/ 374606 h 1491437"/>
              <a:gd name="connsiteX45" fmla="*/ 4121630 w 5363295"/>
              <a:gd name="connsiteY45" fmla="*/ 420649 h 1491437"/>
              <a:gd name="connsiteX46" fmla="*/ 4234695 w 5363295"/>
              <a:gd name="connsiteY46" fmla="*/ 482883 h 1491437"/>
              <a:gd name="connsiteX47" fmla="*/ 4281361 w 5363295"/>
              <a:gd name="connsiteY47" fmla="*/ 517329 h 1491437"/>
              <a:gd name="connsiteX48" fmla="*/ 4344883 w 5363295"/>
              <a:gd name="connsiteY48" fmla="*/ 550987 h 1491437"/>
              <a:gd name="connsiteX49" fmla="*/ 4423001 w 5363295"/>
              <a:gd name="connsiteY49" fmla="*/ 600043 h 1491437"/>
              <a:gd name="connsiteX50" fmla="*/ 4506466 w 5363295"/>
              <a:gd name="connsiteY50" fmla="*/ 612731 h 1491437"/>
              <a:gd name="connsiteX51" fmla="*/ 4535041 w 5363295"/>
              <a:gd name="connsiteY51" fmla="*/ 641306 h 1491437"/>
              <a:gd name="connsiteX52" fmla="*/ 4563616 w 5363295"/>
              <a:gd name="connsiteY52" fmla="*/ 650831 h 1491437"/>
              <a:gd name="connsiteX53" fmla="*/ 4649341 w 5363295"/>
              <a:gd name="connsiteY53" fmla="*/ 707981 h 1491437"/>
              <a:gd name="connsiteX54" fmla="*/ 4677916 w 5363295"/>
              <a:gd name="connsiteY54" fmla="*/ 727031 h 1491437"/>
              <a:gd name="connsiteX55" fmla="*/ 4706491 w 5363295"/>
              <a:gd name="connsiteY55" fmla="*/ 746081 h 1491437"/>
              <a:gd name="connsiteX56" fmla="*/ 4792216 w 5363295"/>
              <a:gd name="connsiteY56" fmla="*/ 822281 h 1491437"/>
              <a:gd name="connsiteX57" fmla="*/ 4820791 w 5363295"/>
              <a:gd name="connsiteY57" fmla="*/ 831806 h 1491437"/>
              <a:gd name="connsiteX58" fmla="*/ 4877941 w 5363295"/>
              <a:gd name="connsiteY58" fmla="*/ 869906 h 1491437"/>
              <a:gd name="connsiteX59" fmla="*/ 4944616 w 5363295"/>
              <a:gd name="connsiteY59" fmla="*/ 888956 h 1491437"/>
              <a:gd name="connsiteX60" fmla="*/ 4973191 w 5363295"/>
              <a:gd name="connsiteY60" fmla="*/ 898481 h 1491437"/>
              <a:gd name="connsiteX61" fmla="*/ 5039866 w 5363295"/>
              <a:gd name="connsiteY61" fmla="*/ 917531 h 1491437"/>
              <a:gd name="connsiteX62" fmla="*/ 5097749 w 5363295"/>
              <a:gd name="connsiteY62" fmla="*/ 989335 h 1491437"/>
              <a:gd name="connsiteX63" fmla="*/ 5208384 w 5363295"/>
              <a:gd name="connsiteY63" fmla="*/ 1057475 h 1491437"/>
              <a:gd name="connsiteX64" fmla="*/ 5325622 w 5363295"/>
              <a:gd name="connsiteY64" fmla="*/ 1165728 h 1491437"/>
              <a:gd name="connsiteX65" fmla="*/ 5363295 w 5363295"/>
              <a:gd name="connsiteY65" fmla="*/ 1275413 h 1491437"/>
              <a:gd name="connsiteX66" fmla="*/ 4823235 w 5363295"/>
              <a:gd name="connsiteY66" fmla="*/ 1491437 h 1491437"/>
              <a:gd name="connsiteX67" fmla="*/ 574763 w 5363295"/>
              <a:gd name="connsiteY67"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3934966 w 5363295"/>
              <a:gd name="connsiteY41" fmla="*/ 336506 h 1491437"/>
              <a:gd name="connsiteX42" fmla="*/ 4077841 w 5363295"/>
              <a:gd name="connsiteY42" fmla="*/ 355556 h 1491437"/>
              <a:gd name="connsiteX43" fmla="*/ 4134991 w 5363295"/>
              <a:gd name="connsiteY43" fmla="*/ 374606 h 1491437"/>
              <a:gd name="connsiteX44" fmla="*/ 4121630 w 5363295"/>
              <a:gd name="connsiteY44" fmla="*/ 420649 h 1491437"/>
              <a:gd name="connsiteX45" fmla="*/ 4234695 w 5363295"/>
              <a:gd name="connsiteY45" fmla="*/ 482883 h 1491437"/>
              <a:gd name="connsiteX46" fmla="*/ 4281361 w 5363295"/>
              <a:gd name="connsiteY46" fmla="*/ 517329 h 1491437"/>
              <a:gd name="connsiteX47" fmla="*/ 4344883 w 5363295"/>
              <a:gd name="connsiteY47" fmla="*/ 550987 h 1491437"/>
              <a:gd name="connsiteX48" fmla="*/ 4423001 w 5363295"/>
              <a:gd name="connsiteY48" fmla="*/ 600043 h 1491437"/>
              <a:gd name="connsiteX49" fmla="*/ 4506466 w 5363295"/>
              <a:gd name="connsiteY49" fmla="*/ 612731 h 1491437"/>
              <a:gd name="connsiteX50" fmla="*/ 4535041 w 5363295"/>
              <a:gd name="connsiteY50" fmla="*/ 641306 h 1491437"/>
              <a:gd name="connsiteX51" fmla="*/ 4563616 w 5363295"/>
              <a:gd name="connsiteY51" fmla="*/ 650831 h 1491437"/>
              <a:gd name="connsiteX52" fmla="*/ 4649341 w 5363295"/>
              <a:gd name="connsiteY52" fmla="*/ 707981 h 1491437"/>
              <a:gd name="connsiteX53" fmla="*/ 4677916 w 5363295"/>
              <a:gd name="connsiteY53" fmla="*/ 727031 h 1491437"/>
              <a:gd name="connsiteX54" fmla="*/ 4706491 w 5363295"/>
              <a:gd name="connsiteY54" fmla="*/ 746081 h 1491437"/>
              <a:gd name="connsiteX55" fmla="*/ 4792216 w 5363295"/>
              <a:gd name="connsiteY55" fmla="*/ 822281 h 1491437"/>
              <a:gd name="connsiteX56" fmla="*/ 4820791 w 5363295"/>
              <a:gd name="connsiteY56" fmla="*/ 831806 h 1491437"/>
              <a:gd name="connsiteX57" fmla="*/ 4877941 w 5363295"/>
              <a:gd name="connsiteY57" fmla="*/ 869906 h 1491437"/>
              <a:gd name="connsiteX58" fmla="*/ 4944616 w 5363295"/>
              <a:gd name="connsiteY58" fmla="*/ 888956 h 1491437"/>
              <a:gd name="connsiteX59" fmla="*/ 4973191 w 5363295"/>
              <a:gd name="connsiteY59" fmla="*/ 898481 h 1491437"/>
              <a:gd name="connsiteX60" fmla="*/ 5039866 w 5363295"/>
              <a:gd name="connsiteY60" fmla="*/ 917531 h 1491437"/>
              <a:gd name="connsiteX61" fmla="*/ 5097749 w 5363295"/>
              <a:gd name="connsiteY61" fmla="*/ 989335 h 1491437"/>
              <a:gd name="connsiteX62" fmla="*/ 5208384 w 5363295"/>
              <a:gd name="connsiteY62" fmla="*/ 1057475 h 1491437"/>
              <a:gd name="connsiteX63" fmla="*/ 5325622 w 5363295"/>
              <a:gd name="connsiteY63" fmla="*/ 1165728 h 1491437"/>
              <a:gd name="connsiteX64" fmla="*/ 5363295 w 5363295"/>
              <a:gd name="connsiteY64" fmla="*/ 1275413 h 1491437"/>
              <a:gd name="connsiteX65" fmla="*/ 4823235 w 5363295"/>
              <a:gd name="connsiteY65" fmla="*/ 1491437 h 1491437"/>
              <a:gd name="connsiteX66" fmla="*/ 574763 w 5363295"/>
              <a:gd name="connsiteY66"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868291 w 5363295"/>
              <a:gd name="connsiteY39" fmla="*/ 307931 h 1491437"/>
              <a:gd name="connsiteX40" fmla="*/ 3942297 w 5363295"/>
              <a:gd name="connsiteY40" fmla="*/ 326981 h 1491437"/>
              <a:gd name="connsiteX41" fmla="*/ 4077841 w 5363295"/>
              <a:gd name="connsiteY41" fmla="*/ 355556 h 1491437"/>
              <a:gd name="connsiteX42" fmla="*/ 4134991 w 5363295"/>
              <a:gd name="connsiteY42" fmla="*/ 374606 h 1491437"/>
              <a:gd name="connsiteX43" fmla="*/ 4121630 w 5363295"/>
              <a:gd name="connsiteY43" fmla="*/ 420649 h 1491437"/>
              <a:gd name="connsiteX44" fmla="*/ 4234695 w 5363295"/>
              <a:gd name="connsiteY44" fmla="*/ 482883 h 1491437"/>
              <a:gd name="connsiteX45" fmla="*/ 4281361 w 5363295"/>
              <a:gd name="connsiteY45" fmla="*/ 517329 h 1491437"/>
              <a:gd name="connsiteX46" fmla="*/ 4344883 w 5363295"/>
              <a:gd name="connsiteY46" fmla="*/ 550987 h 1491437"/>
              <a:gd name="connsiteX47" fmla="*/ 4423001 w 5363295"/>
              <a:gd name="connsiteY47" fmla="*/ 600043 h 1491437"/>
              <a:gd name="connsiteX48" fmla="*/ 4506466 w 5363295"/>
              <a:gd name="connsiteY48" fmla="*/ 612731 h 1491437"/>
              <a:gd name="connsiteX49" fmla="*/ 4535041 w 5363295"/>
              <a:gd name="connsiteY49" fmla="*/ 641306 h 1491437"/>
              <a:gd name="connsiteX50" fmla="*/ 4563616 w 5363295"/>
              <a:gd name="connsiteY50" fmla="*/ 650831 h 1491437"/>
              <a:gd name="connsiteX51" fmla="*/ 4649341 w 5363295"/>
              <a:gd name="connsiteY51" fmla="*/ 707981 h 1491437"/>
              <a:gd name="connsiteX52" fmla="*/ 4677916 w 5363295"/>
              <a:gd name="connsiteY52" fmla="*/ 727031 h 1491437"/>
              <a:gd name="connsiteX53" fmla="*/ 4706491 w 5363295"/>
              <a:gd name="connsiteY53" fmla="*/ 746081 h 1491437"/>
              <a:gd name="connsiteX54" fmla="*/ 4792216 w 5363295"/>
              <a:gd name="connsiteY54" fmla="*/ 822281 h 1491437"/>
              <a:gd name="connsiteX55" fmla="*/ 4820791 w 5363295"/>
              <a:gd name="connsiteY55" fmla="*/ 831806 h 1491437"/>
              <a:gd name="connsiteX56" fmla="*/ 4877941 w 5363295"/>
              <a:gd name="connsiteY56" fmla="*/ 869906 h 1491437"/>
              <a:gd name="connsiteX57" fmla="*/ 4944616 w 5363295"/>
              <a:gd name="connsiteY57" fmla="*/ 888956 h 1491437"/>
              <a:gd name="connsiteX58" fmla="*/ 4973191 w 5363295"/>
              <a:gd name="connsiteY58" fmla="*/ 898481 h 1491437"/>
              <a:gd name="connsiteX59" fmla="*/ 5039866 w 5363295"/>
              <a:gd name="connsiteY59" fmla="*/ 917531 h 1491437"/>
              <a:gd name="connsiteX60" fmla="*/ 5097749 w 5363295"/>
              <a:gd name="connsiteY60" fmla="*/ 989335 h 1491437"/>
              <a:gd name="connsiteX61" fmla="*/ 5208384 w 5363295"/>
              <a:gd name="connsiteY61" fmla="*/ 1057475 h 1491437"/>
              <a:gd name="connsiteX62" fmla="*/ 5325622 w 5363295"/>
              <a:gd name="connsiteY62" fmla="*/ 1165728 h 1491437"/>
              <a:gd name="connsiteX63" fmla="*/ 5363295 w 5363295"/>
              <a:gd name="connsiteY63" fmla="*/ 1275413 h 1491437"/>
              <a:gd name="connsiteX64" fmla="*/ 4823235 w 5363295"/>
              <a:gd name="connsiteY64" fmla="*/ 1491437 h 1491437"/>
              <a:gd name="connsiteX65" fmla="*/ 574763 w 5363295"/>
              <a:gd name="connsiteY65"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849583 w 5363295"/>
              <a:gd name="connsiteY38" fmla="*/ 283009 h 1491437"/>
              <a:gd name="connsiteX39" fmla="*/ 3942297 w 5363295"/>
              <a:gd name="connsiteY39" fmla="*/ 326981 h 1491437"/>
              <a:gd name="connsiteX40" fmla="*/ 4077841 w 5363295"/>
              <a:gd name="connsiteY40" fmla="*/ 355556 h 1491437"/>
              <a:gd name="connsiteX41" fmla="*/ 4134991 w 5363295"/>
              <a:gd name="connsiteY41" fmla="*/ 374606 h 1491437"/>
              <a:gd name="connsiteX42" fmla="*/ 4121630 w 5363295"/>
              <a:gd name="connsiteY42" fmla="*/ 420649 h 1491437"/>
              <a:gd name="connsiteX43" fmla="*/ 4234695 w 5363295"/>
              <a:gd name="connsiteY43" fmla="*/ 482883 h 1491437"/>
              <a:gd name="connsiteX44" fmla="*/ 4281361 w 5363295"/>
              <a:gd name="connsiteY44" fmla="*/ 517329 h 1491437"/>
              <a:gd name="connsiteX45" fmla="*/ 4344883 w 5363295"/>
              <a:gd name="connsiteY45" fmla="*/ 550987 h 1491437"/>
              <a:gd name="connsiteX46" fmla="*/ 4423001 w 5363295"/>
              <a:gd name="connsiteY46" fmla="*/ 600043 h 1491437"/>
              <a:gd name="connsiteX47" fmla="*/ 4506466 w 5363295"/>
              <a:gd name="connsiteY47" fmla="*/ 612731 h 1491437"/>
              <a:gd name="connsiteX48" fmla="*/ 4535041 w 5363295"/>
              <a:gd name="connsiteY48" fmla="*/ 641306 h 1491437"/>
              <a:gd name="connsiteX49" fmla="*/ 4563616 w 5363295"/>
              <a:gd name="connsiteY49" fmla="*/ 650831 h 1491437"/>
              <a:gd name="connsiteX50" fmla="*/ 4649341 w 5363295"/>
              <a:gd name="connsiteY50" fmla="*/ 707981 h 1491437"/>
              <a:gd name="connsiteX51" fmla="*/ 4677916 w 5363295"/>
              <a:gd name="connsiteY51" fmla="*/ 727031 h 1491437"/>
              <a:gd name="connsiteX52" fmla="*/ 4706491 w 5363295"/>
              <a:gd name="connsiteY52" fmla="*/ 746081 h 1491437"/>
              <a:gd name="connsiteX53" fmla="*/ 4792216 w 5363295"/>
              <a:gd name="connsiteY53" fmla="*/ 822281 h 1491437"/>
              <a:gd name="connsiteX54" fmla="*/ 4820791 w 5363295"/>
              <a:gd name="connsiteY54" fmla="*/ 831806 h 1491437"/>
              <a:gd name="connsiteX55" fmla="*/ 4877941 w 5363295"/>
              <a:gd name="connsiteY55" fmla="*/ 869906 h 1491437"/>
              <a:gd name="connsiteX56" fmla="*/ 4944616 w 5363295"/>
              <a:gd name="connsiteY56" fmla="*/ 888956 h 1491437"/>
              <a:gd name="connsiteX57" fmla="*/ 4973191 w 5363295"/>
              <a:gd name="connsiteY57" fmla="*/ 898481 h 1491437"/>
              <a:gd name="connsiteX58" fmla="*/ 5039866 w 5363295"/>
              <a:gd name="connsiteY58" fmla="*/ 917531 h 1491437"/>
              <a:gd name="connsiteX59" fmla="*/ 5097749 w 5363295"/>
              <a:gd name="connsiteY59" fmla="*/ 989335 h 1491437"/>
              <a:gd name="connsiteX60" fmla="*/ 5208384 w 5363295"/>
              <a:gd name="connsiteY60" fmla="*/ 1057475 h 1491437"/>
              <a:gd name="connsiteX61" fmla="*/ 5325622 w 5363295"/>
              <a:gd name="connsiteY61" fmla="*/ 1165728 h 1491437"/>
              <a:gd name="connsiteX62" fmla="*/ 5363295 w 5363295"/>
              <a:gd name="connsiteY62" fmla="*/ 1275413 h 1491437"/>
              <a:gd name="connsiteX63" fmla="*/ 4823235 w 5363295"/>
              <a:gd name="connsiteY63" fmla="*/ 1491437 h 1491437"/>
              <a:gd name="connsiteX64" fmla="*/ 574763 w 5363295"/>
              <a:gd name="connsiteY64" fmla="*/ 1491437 h 1491437"/>
              <a:gd name="connsiteX0" fmla="*/ 574763 w 5363295"/>
              <a:gd name="connsiteY0" fmla="*/ 1491437 h 1491437"/>
              <a:gd name="connsiteX1" fmla="*/ 54374 w 5363295"/>
              <a:gd name="connsiteY1" fmla="*/ 1438361 h 1491437"/>
              <a:gd name="connsiteX2" fmla="*/ 24725 w 5363295"/>
              <a:gd name="connsiteY2" fmla="*/ 1317831 h 1491437"/>
              <a:gd name="connsiteX3" fmla="*/ 173680 w 5363295"/>
              <a:gd name="connsiteY3" fmla="*/ 1182502 h 1491437"/>
              <a:gd name="connsiteX4" fmla="*/ 400331 w 5363295"/>
              <a:gd name="connsiteY4" fmla="*/ 1086971 h 1491437"/>
              <a:gd name="connsiteX5" fmla="*/ 553012 w 5363295"/>
              <a:gd name="connsiteY5" fmla="*/ 1020050 h 1491437"/>
              <a:gd name="connsiteX6" fmla="*/ 649512 w 5363295"/>
              <a:gd name="connsiteY6" fmla="*/ 933789 h 1491437"/>
              <a:gd name="connsiteX7" fmla="*/ 757820 w 5363295"/>
              <a:gd name="connsiteY7" fmla="*/ 881135 h 1491437"/>
              <a:gd name="connsiteX8" fmla="*/ 860315 w 5363295"/>
              <a:gd name="connsiteY8" fmla="*/ 814458 h 1491437"/>
              <a:gd name="connsiteX9" fmla="*/ 935265 w 5363295"/>
              <a:gd name="connsiteY9" fmla="*/ 754796 h 1491437"/>
              <a:gd name="connsiteX10" fmla="*/ 1006796 w 5363295"/>
              <a:gd name="connsiteY10" fmla="*/ 714180 h 1491437"/>
              <a:gd name="connsiteX11" fmla="*/ 1101199 w 5363295"/>
              <a:gd name="connsiteY11" fmla="*/ 635396 h 1491437"/>
              <a:gd name="connsiteX12" fmla="*/ 1196924 w 5363295"/>
              <a:gd name="connsiteY12" fmla="*/ 562729 h 1491437"/>
              <a:gd name="connsiteX13" fmla="*/ 1284056 w 5363295"/>
              <a:gd name="connsiteY13" fmla="*/ 518200 h 1491437"/>
              <a:gd name="connsiteX14" fmla="*/ 1375979 w 5363295"/>
              <a:gd name="connsiteY14" fmla="*/ 474136 h 1491437"/>
              <a:gd name="connsiteX15" fmla="*/ 1457610 w 5363295"/>
              <a:gd name="connsiteY15" fmla="*/ 445483 h 1491437"/>
              <a:gd name="connsiteX16" fmla="*/ 1549855 w 5363295"/>
              <a:gd name="connsiteY16" fmla="*/ 418037 h 1491437"/>
              <a:gd name="connsiteX17" fmla="*/ 1637432 w 5363295"/>
              <a:gd name="connsiteY17" fmla="*/ 396468 h 1491437"/>
              <a:gd name="connsiteX18" fmla="*/ 1796074 w 5363295"/>
              <a:gd name="connsiteY18" fmla="*/ 373610 h 1491437"/>
              <a:gd name="connsiteX19" fmla="*/ 1947651 w 5363295"/>
              <a:gd name="connsiteY19" fmla="*/ 328800 h 1491437"/>
              <a:gd name="connsiteX20" fmla="*/ 2047357 w 5363295"/>
              <a:gd name="connsiteY20" fmla="*/ 291454 h 1491437"/>
              <a:gd name="connsiteX21" fmla="*/ 2151406 w 5363295"/>
              <a:gd name="connsiteY21" fmla="*/ 216596 h 1491437"/>
              <a:gd name="connsiteX22" fmla="*/ 2201416 w 5363295"/>
              <a:gd name="connsiteY22" fmla="*/ 202025 h 1491437"/>
              <a:gd name="connsiteX23" fmla="*/ 2261798 w 5363295"/>
              <a:gd name="connsiteY23" fmla="*/ 183909 h 1491437"/>
              <a:gd name="connsiteX24" fmla="*/ 2396920 w 5363295"/>
              <a:gd name="connsiteY24" fmla="*/ 153836 h 1491437"/>
              <a:gd name="connsiteX25" fmla="*/ 2687191 w 5363295"/>
              <a:gd name="connsiteY25" fmla="*/ 107906 h 1491437"/>
              <a:gd name="connsiteX26" fmla="*/ 2772916 w 5363295"/>
              <a:gd name="connsiteY26" fmla="*/ 79331 h 1491437"/>
              <a:gd name="connsiteX27" fmla="*/ 2801491 w 5363295"/>
              <a:gd name="connsiteY27" fmla="*/ 69806 h 1491437"/>
              <a:gd name="connsiteX28" fmla="*/ 2830066 w 5363295"/>
              <a:gd name="connsiteY28" fmla="*/ 50756 h 1491437"/>
              <a:gd name="connsiteX29" fmla="*/ 2915173 w 5363295"/>
              <a:gd name="connsiteY29" fmla="*/ 35358 h 1491437"/>
              <a:gd name="connsiteX30" fmla="*/ 3030774 w 5363295"/>
              <a:gd name="connsiteY30" fmla="*/ 16308 h 1491437"/>
              <a:gd name="connsiteX31" fmla="*/ 3277807 w 5363295"/>
              <a:gd name="connsiteY31" fmla="*/ 270 h 1491437"/>
              <a:gd name="connsiteX32" fmla="*/ 3376893 w 5363295"/>
              <a:gd name="connsiteY32" fmla="*/ 33927 h 1491437"/>
              <a:gd name="connsiteX33" fmla="*/ 3474403 w 5363295"/>
              <a:gd name="connsiteY33" fmla="*/ 54408 h 1491437"/>
              <a:gd name="connsiteX34" fmla="*/ 3553966 w 5363295"/>
              <a:gd name="connsiteY34" fmla="*/ 117431 h 1491437"/>
              <a:gd name="connsiteX35" fmla="*/ 3639691 w 5363295"/>
              <a:gd name="connsiteY35" fmla="*/ 174581 h 1491437"/>
              <a:gd name="connsiteX36" fmla="*/ 3725416 w 5363295"/>
              <a:gd name="connsiteY36" fmla="*/ 231731 h 1491437"/>
              <a:gd name="connsiteX37" fmla="*/ 3802917 w 5363295"/>
              <a:gd name="connsiteY37" fmla="*/ 234743 h 1491437"/>
              <a:gd name="connsiteX38" fmla="*/ 3942297 w 5363295"/>
              <a:gd name="connsiteY38" fmla="*/ 326981 h 1491437"/>
              <a:gd name="connsiteX39" fmla="*/ 4077841 w 5363295"/>
              <a:gd name="connsiteY39" fmla="*/ 355556 h 1491437"/>
              <a:gd name="connsiteX40" fmla="*/ 4134991 w 5363295"/>
              <a:gd name="connsiteY40" fmla="*/ 374606 h 1491437"/>
              <a:gd name="connsiteX41" fmla="*/ 4121630 w 5363295"/>
              <a:gd name="connsiteY41" fmla="*/ 420649 h 1491437"/>
              <a:gd name="connsiteX42" fmla="*/ 4234695 w 5363295"/>
              <a:gd name="connsiteY42" fmla="*/ 482883 h 1491437"/>
              <a:gd name="connsiteX43" fmla="*/ 4281361 w 5363295"/>
              <a:gd name="connsiteY43" fmla="*/ 517329 h 1491437"/>
              <a:gd name="connsiteX44" fmla="*/ 4344883 w 5363295"/>
              <a:gd name="connsiteY44" fmla="*/ 550987 h 1491437"/>
              <a:gd name="connsiteX45" fmla="*/ 4423001 w 5363295"/>
              <a:gd name="connsiteY45" fmla="*/ 600043 h 1491437"/>
              <a:gd name="connsiteX46" fmla="*/ 4506466 w 5363295"/>
              <a:gd name="connsiteY46" fmla="*/ 612731 h 1491437"/>
              <a:gd name="connsiteX47" fmla="*/ 4535041 w 5363295"/>
              <a:gd name="connsiteY47" fmla="*/ 641306 h 1491437"/>
              <a:gd name="connsiteX48" fmla="*/ 4563616 w 5363295"/>
              <a:gd name="connsiteY48" fmla="*/ 650831 h 1491437"/>
              <a:gd name="connsiteX49" fmla="*/ 4649341 w 5363295"/>
              <a:gd name="connsiteY49" fmla="*/ 707981 h 1491437"/>
              <a:gd name="connsiteX50" fmla="*/ 4677916 w 5363295"/>
              <a:gd name="connsiteY50" fmla="*/ 727031 h 1491437"/>
              <a:gd name="connsiteX51" fmla="*/ 4706491 w 5363295"/>
              <a:gd name="connsiteY51" fmla="*/ 746081 h 1491437"/>
              <a:gd name="connsiteX52" fmla="*/ 4792216 w 5363295"/>
              <a:gd name="connsiteY52" fmla="*/ 822281 h 1491437"/>
              <a:gd name="connsiteX53" fmla="*/ 4820791 w 5363295"/>
              <a:gd name="connsiteY53" fmla="*/ 831806 h 1491437"/>
              <a:gd name="connsiteX54" fmla="*/ 4877941 w 5363295"/>
              <a:gd name="connsiteY54" fmla="*/ 869906 h 1491437"/>
              <a:gd name="connsiteX55" fmla="*/ 4944616 w 5363295"/>
              <a:gd name="connsiteY55" fmla="*/ 888956 h 1491437"/>
              <a:gd name="connsiteX56" fmla="*/ 4973191 w 5363295"/>
              <a:gd name="connsiteY56" fmla="*/ 898481 h 1491437"/>
              <a:gd name="connsiteX57" fmla="*/ 5039866 w 5363295"/>
              <a:gd name="connsiteY57" fmla="*/ 917531 h 1491437"/>
              <a:gd name="connsiteX58" fmla="*/ 5097749 w 5363295"/>
              <a:gd name="connsiteY58" fmla="*/ 989335 h 1491437"/>
              <a:gd name="connsiteX59" fmla="*/ 5208384 w 5363295"/>
              <a:gd name="connsiteY59" fmla="*/ 1057475 h 1491437"/>
              <a:gd name="connsiteX60" fmla="*/ 5325622 w 5363295"/>
              <a:gd name="connsiteY60" fmla="*/ 1165728 h 1491437"/>
              <a:gd name="connsiteX61" fmla="*/ 5363295 w 5363295"/>
              <a:gd name="connsiteY61" fmla="*/ 1275413 h 1491437"/>
              <a:gd name="connsiteX62" fmla="*/ 4823235 w 5363295"/>
              <a:gd name="connsiteY62" fmla="*/ 1491437 h 1491437"/>
              <a:gd name="connsiteX63" fmla="*/ 574763 w 5363295"/>
              <a:gd name="connsiteY63" fmla="*/ 1491437 h 1491437"/>
              <a:gd name="connsiteX0" fmla="*/ 574763 w 5363295"/>
              <a:gd name="connsiteY0" fmla="*/ 1491607 h 1491607"/>
              <a:gd name="connsiteX1" fmla="*/ 54374 w 5363295"/>
              <a:gd name="connsiteY1" fmla="*/ 1438531 h 1491607"/>
              <a:gd name="connsiteX2" fmla="*/ 24725 w 5363295"/>
              <a:gd name="connsiteY2" fmla="*/ 1318001 h 1491607"/>
              <a:gd name="connsiteX3" fmla="*/ 173680 w 5363295"/>
              <a:gd name="connsiteY3" fmla="*/ 1182672 h 1491607"/>
              <a:gd name="connsiteX4" fmla="*/ 400331 w 5363295"/>
              <a:gd name="connsiteY4" fmla="*/ 1087141 h 1491607"/>
              <a:gd name="connsiteX5" fmla="*/ 553012 w 5363295"/>
              <a:gd name="connsiteY5" fmla="*/ 1020220 h 1491607"/>
              <a:gd name="connsiteX6" fmla="*/ 649512 w 5363295"/>
              <a:gd name="connsiteY6" fmla="*/ 933959 h 1491607"/>
              <a:gd name="connsiteX7" fmla="*/ 757820 w 5363295"/>
              <a:gd name="connsiteY7" fmla="*/ 881305 h 1491607"/>
              <a:gd name="connsiteX8" fmla="*/ 860315 w 5363295"/>
              <a:gd name="connsiteY8" fmla="*/ 814628 h 1491607"/>
              <a:gd name="connsiteX9" fmla="*/ 935265 w 5363295"/>
              <a:gd name="connsiteY9" fmla="*/ 754966 h 1491607"/>
              <a:gd name="connsiteX10" fmla="*/ 1006796 w 5363295"/>
              <a:gd name="connsiteY10" fmla="*/ 714350 h 1491607"/>
              <a:gd name="connsiteX11" fmla="*/ 1101199 w 5363295"/>
              <a:gd name="connsiteY11" fmla="*/ 635566 h 1491607"/>
              <a:gd name="connsiteX12" fmla="*/ 1196924 w 5363295"/>
              <a:gd name="connsiteY12" fmla="*/ 562899 h 1491607"/>
              <a:gd name="connsiteX13" fmla="*/ 1284056 w 5363295"/>
              <a:gd name="connsiteY13" fmla="*/ 518370 h 1491607"/>
              <a:gd name="connsiteX14" fmla="*/ 1375979 w 5363295"/>
              <a:gd name="connsiteY14" fmla="*/ 474306 h 1491607"/>
              <a:gd name="connsiteX15" fmla="*/ 1457610 w 5363295"/>
              <a:gd name="connsiteY15" fmla="*/ 445653 h 1491607"/>
              <a:gd name="connsiteX16" fmla="*/ 1549855 w 5363295"/>
              <a:gd name="connsiteY16" fmla="*/ 418207 h 1491607"/>
              <a:gd name="connsiteX17" fmla="*/ 1637432 w 5363295"/>
              <a:gd name="connsiteY17" fmla="*/ 396638 h 1491607"/>
              <a:gd name="connsiteX18" fmla="*/ 1796074 w 5363295"/>
              <a:gd name="connsiteY18" fmla="*/ 373780 h 1491607"/>
              <a:gd name="connsiteX19" fmla="*/ 1947651 w 5363295"/>
              <a:gd name="connsiteY19" fmla="*/ 328970 h 1491607"/>
              <a:gd name="connsiteX20" fmla="*/ 2047357 w 5363295"/>
              <a:gd name="connsiteY20" fmla="*/ 291624 h 1491607"/>
              <a:gd name="connsiteX21" fmla="*/ 2151406 w 5363295"/>
              <a:gd name="connsiteY21" fmla="*/ 216766 h 1491607"/>
              <a:gd name="connsiteX22" fmla="*/ 2201416 w 5363295"/>
              <a:gd name="connsiteY22" fmla="*/ 202195 h 1491607"/>
              <a:gd name="connsiteX23" fmla="*/ 2261798 w 5363295"/>
              <a:gd name="connsiteY23" fmla="*/ 184079 h 1491607"/>
              <a:gd name="connsiteX24" fmla="*/ 2396920 w 5363295"/>
              <a:gd name="connsiteY24" fmla="*/ 154006 h 1491607"/>
              <a:gd name="connsiteX25" fmla="*/ 2687191 w 5363295"/>
              <a:gd name="connsiteY25" fmla="*/ 108076 h 1491607"/>
              <a:gd name="connsiteX26" fmla="*/ 2772916 w 5363295"/>
              <a:gd name="connsiteY26" fmla="*/ 79501 h 1491607"/>
              <a:gd name="connsiteX27" fmla="*/ 2801491 w 5363295"/>
              <a:gd name="connsiteY27" fmla="*/ 69976 h 1491607"/>
              <a:gd name="connsiteX28" fmla="*/ 2830066 w 5363295"/>
              <a:gd name="connsiteY28" fmla="*/ 50926 h 1491607"/>
              <a:gd name="connsiteX29" fmla="*/ 2915173 w 5363295"/>
              <a:gd name="connsiteY29" fmla="*/ 35528 h 1491607"/>
              <a:gd name="connsiteX30" fmla="*/ 3069216 w 5363295"/>
              <a:gd name="connsiteY30" fmla="*/ 12826 h 1491607"/>
              <a:gd name="connsiteX31" fmla="*/ 3277807 w 5363295"/>
              <a:gd name="connsiteY31" fmla="*/ 440 h 1491607"/>
              <a:gd name="connsiteX32" fmla="*/ 3376893 w 5363295"/>
              <a:gd name="connsiteY32" fmla="*/ 34097 h 1491607"/>
              <a:gd name="connsiteX33" fmla="*/ 3474403 w 5363295"/>
              <a:gd name="connsiteY33" fmla="*/ 54578 h 1491607"/>
              <a:gd name="connsiteX34" fmla="*/ 3553966 w 5363295"/>
              <a:gd name="connsiteY34" fmla="*/ 117601 h 1491607"/>
              <a:gd name="connsiteX35" fmla="*/ 3639691 w 5363295"/>
              <a:gd name="connsiteY35" fmla="*/ 174751 h 1491607"/>
              <a:gd name="connsiteX36" fmla="*/ 3725416 w 5363295"/>
              <a:gd name="connsiteY36" fmla="*/ 231901 h 1491607"/>
              <a:gd name="connsiteX37" fmla="*/ 3802917 w 5363295"/>
              <a:gd name="connsiteY37" fmla="*/ 234913 h 1491607"/>
              <a:gd name="connsiteX38" fmla="*/ 3942297 w 5363295"/>
              <a:gd name="connsiteY38" fmla="*/ 327151 h 1491607"/>
              <a:gd name="connsiteX39" fmla="*/ 4077841 w 5363295"/>
              <a:gd name="connsiteY39" fmla="*/ 355726 h 1491607"/>
              <a:gd name="connsiteX40" fmla="*/ 4134991 w 5363295"/>
              <a:gd name="connsiteY40" fmla="*/ 374776 h 1491607"/>
              <a:gd name="connsiteX41" fmla="*/ 4121630 w 5363295"/>
              <a:gd name="connsiteY41" fmla="*/ 420819 h 1491607"/>
              <a:gd name="connsiteX42" fmla="*/ 4234695 w 5363295"/>
              <a:gd name="connsiteY42" fmla="*/ 483053 h 1491607"/>
              <a:gd name="connsiteX43" fmla="*/ 4281361 w 5363295"/>
              <a:gd name="connsiteY43" fmla="*/ 517499 h 1491607"/>
              <a:gd name="connsiteX44" fmla="*/ 4344883 w 5363295"/>
              <a:gd name="connsiteY44" fmla="*/ 551157 h 1491607"/>
              <a:gd name="connsiteX45" fmla="*/ 4423001 w 5363295"/>
              <a:gd name="connsiteY45" fmla="*/ 600213 h 1491607"/>
              <a:gd name="connsiteX46" fmla="*/ 4506466 w 5363295"/>
              <a:gd name="connsiteY46" fmla="*/ 612901 h 1491607"/>
              <a:gd name="connsiteX47" fmla="*/ 4535041 w 5363295"/>
              <a:gd name="connsiteY47" fmla="*/ 641476 h 1491607"/>
              <a:gd name="connsiteX48" fmla="*/ 4563616 w 5363295"/>
              <a:gd name="connsiteY48" fmla="*/ 651001 h 1491607"/>
              <a:gd name="connsiteX49" fmla="*/ 4649341 w 5363295"/>
              <a:gd name="connsiteY49" fmla="*/ 708151 h 1491607"/>
              <a:gd name="connsiteX50" fmla="*/ 4677916 w 5363295"/>
              <a:gd name="connsiteY50" fmla="*/ 727201 h 1491607"/>
              <a:gd name="connsiteX51" fmla="*/ 4706491 w 5363295"/>
              <a:gd name="connsiteY51" fmla="*/ 746251 h 1491607"/>
              <a:gd name="connsiteX52" fmla="*/ 4792216 w 5363295"/>
              <a:gd name="connsiteY52" fmla="*/ 822451 h 1491607"/>
              <a:gd name="connsiteX53" fmla="*/ 4820791 w 5363295"/>
              <a:gd name="connsiteY53" fmla="*/ 831976 h 1491607"/>
              <a:gd name="connsiteX54" fmla="*/ 4877941 w 5363295"/>
              <a:gd name="connsiteY54" fmla="*/ 870076 h 1491607"/>
              <a:gd name="connsiteX55" fmla="*/ 4944616 w 5363295"/>
              <a:gd name="connsiteY55" fmla="*/ 889126 h 1491607"/>
              <a:gd name="connsiteX56" fmla="*/ 4973191 w 5363295"/>
              <a:gd name="connsiteY56" fmla="*/ 898651 h 1491607"/>
              <a:gd name="connsiteX57" fmla="*/ 5039866 w 5363295"/>
              <a:gd name="connsiteY57" fmla="*/ 917701 h 1491607"/>
              <a:gd name="connsiteX58" fmla="*/ 5097749 w 5363295"/>
              <a:gd name="connsiteY58" fmla="*/ 989505 h 1491607"/>
              <a:gd name="connsiteX59" fmla="*/ 5208384 w 5363295"/>
              <a:gd name="connsiteY59" fmla="*/ 1057645 h 1491607"/>
              <a:gd name="connsiteX60" fmla="*/ 5325622 w 5363295"/>
              <a:gd name="connsiteY60" fmla="*/ 1165898 h 1491607"/>
              <a:gd name="connsiteX61" fmla="*/ 5363295 w 5363295"/>
              <a:gd name="connsiteY61" fmla="*/ 1275583 h 1491607"/>
              <a:gd name="connsiteX62" fmla="*/ 4823235 w 5363295"/>
              <a:gd name="connsiteY62" fmla="*/ 1491607 h 1491607"/>
              <a:gd name="connsiteX63" fmla="*/ 574763 w 5363295"/>
              <a:gd name="connsiteY63" fmla="*/ 1491607 h 1491607"/>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28011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34695 w 5363295"/>
              <a:gd name="connsiteY42" fmla="*/ 49024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44883 w 5363295"/>
              <a:gd name="connsiteY44" fmla="*/ 558349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23001 w 5363295"/>
              <a:gd name="connsiteY45" fmla="*/ 607405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2009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281361 w 5363295"/>
              <a:gd name="connsiteY43" fmla="*/ 524691 h 1498799"/>
              <a:gd name="connsiteX44" fmla="*/ 4393809 w 5363295"/>
              <a:gd name="connsiteY44" fmla="*/ 624082 h 1498799"/>
              <a:gd name="connsiteX45" fmla="*/ 4454453 w 5363295"/>
              <a:gd name="connsiteY45" fmla="*/ 625664 h 1498799"/>
              <a:gd name="connsiteX46" fmla="*/ 4506466 w 5363295"/>
              <a:gd name="connsiteY46" fmla="*/ 638353 h 1498799"/>
              <a:gd name="connsiteX47" fmla="*/ 4535041 w 5363295"/>
              <a:gd name="connsiteY47" fmla="*/ 648668 h 1498799"/>
              <a:gd name="connsiteX48" fmla="*/ 4563616 w 5363295"/>
              <a:gd name="connsiteY48" fmla="*/ 658193 h 1498799"/>
              <a:gd name="connsiteX49" fmla="*/ 4649341 w 5363295"/>
              <a:gd name="connsiteY49" fmla="*/ 715343 h 1498799"/>
              <a:gd name="connsiteX50" fmla="*/ 4677916 w 5363295"/>
              <a:gd name="connsiteY50" fmla="*/ 734393 h 1498799"/>
              <a:gd name="connsiteX51" fmla="*/ 4706491 w 5363295"/>
              <a:gd name="connsiteY51" fmla="*/ 753443 h 1498799"/>
              <a:gd name="connsiteX52" fmla="*/ 4792216 w 5363295"/>
              <a:gd name="connsiteY52" fmla="*/ 829643 h 1498799"/>
              <a:gd name="connsiteX53" fmla="*/ 4820791 w 5363295"/>
              <a:gd name="connsiteY53" fmla="*/ 839168 h 1498799"/>
              <a:gd name="connsiteX54" fmla="*/ 4877941 w 5363295"/>
              <a:gd name="connsiteY54" fmla="*/ 877268 h 1498799"/>
              <a:gd name="connsiteX55" fmla="*/ 4944616 w 5363295"/>
              <a:gd name="connsiteY55" fmla="*/ 896318 h 1498799"/>
              <a:gd name="connsiteX56" fmla="*/ 4973191 w 5363295"/>
              <a:gd name="connsiteY56" fmla="*/ 905843 h 1498799"/>
              <a:gd name="connsiteX57" fmla="*/ 5039866 w 5363295"/>
              <a:gd name="connsiteY57" fmla="*/ 924893 h 1498799"/>
              <a:gd name="connsiteX58" fmla="*/ 5097749 w 5363295"/>
              <a:gd name="connsiteY58" fmla="*/ 996697 h 1498799"/>
              <a:gd name="connsiteX59" fmla="*/ 5208384 w 5363295"/>
              <a:gd name="connsiteY59" fmla="*/ 1064837 h 1498799"/>
              <a:gd name="connsiteX60" fmla="*/ 5325622 w 5363295"/>
              <a:gd name="connsiteY60" fmla="*/ 1173090 h 1498799"/>
              <a:gd name="connsiteX61" fmla="*/ 5363295 w 5363295"/>
              <a:gd name="connsiteY61" fmla="*/ 1282775 h 1498799"/>
              <a:gd name="connsiteX62" fmla="*/ 4823235 w 5363295"/>
              <a:gd name="connsiteY62" fmla="*/ 1498799 h 1498799"/>
              <a:gd name="connsiteX63" fmla="*/ 574763 w 5363295"/>
              <a:gd name="connsiteY63"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134991 w 5363295"/>
              <a:gd name="connsiteY40" fmla="*/ 38196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4077841 w 5363295"/>
              <a:gd name="connsiteY39" fmla="*/ 362918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942297 w 5363295"/>
              <a:gd name="connsiteY38" fmla="*/ 334343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63616 w 5363295"/>
              <a:gd name="connsiteY47" fmla="*/ 658193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6466 w 5363295"/>
              <a:gd name="connsiteY45" fmla="*/ 638353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454453 w 5363295"/>
              <a:gd name="connsiteY44" fmla="*/ 625664 h 1498799"/>
              <a:gd name="connsiteX45" fmla="*/ 4509960 w 5363295"/>
              <a:gd name="connsiteY45" fmla="*/ 663916 h 1498799"/>
              <a:gd name="connsiteX46" fmla="*/ 4535041 w 5363295"/>
              <a:gd name="connsiteY46" fmla="*/ 648668 h 1498799"/>
              <a:gd name="connsiteX47" fmla="*/ 4574101 w 5363295"/>
              <a:gd name="connsiteY47" fmla="*/ 702015 h 1498799"/>
              <a:gd name="connsiteX48" fmla="*/ 4649341 w 5363295"/>
              <a:gd name="connsiteY48" fmla="*/ 715343 h 1498799"/>
              <a:gd name="connsiteX49" fmla="*/ 4677916 w 5363295"/>
              <a:gd name="connsiteY49" fmla="*/ 734393 h 1498799"/>
              <a:gd name="connsiteX50" fmla="*/ 4706491 w 5363295"/>
              <a:gd name="connsiteY50" fmla="*/ 753443 h 1498799"/>
              <a:gd name="connsiteX51" fmla="*/ 4792216 w 5363295"/>
              <a:gd name="connsiteY51" fmla="*/ 829643 h 1498799"/>
              <a:gd name="connsiteX52" fmla="*/ 4820791 w 5363295"/>
              <a:gd name="connsiteY52" fmla="*/ 839168 h 1498799"/>
              <a:gd name="connsiteX53" fmla="*/ 4877941 w 5363295"/>
              <a:gd name="connsiteY53" fmla="*/ 877268 h 1498799"/>
              <a:gd name="connsiteX54" fmla="*/ 4944616 w 5363295"/>
              <a:gd name="connsiteY54" fmla="*/ 896318 h 1498799"/>
              <a:gd name="connsiteX55" fmla="*/ 4973191 w 5363295"/>
              <a:gd name="connsiteY55" fmla="*/ 905843 h 1498799"/>
              <a:gd name="connsiteX56" fmla="*/ 5039866 w 5363295"/>
              <a:gd name="connsiteY56" fmla="*/ 924893 h 1498799"/>
              <a:gd name="connsiteX57" fmla="*/ 5097749 w 5363295"/>
              <a:gd name="connsiteY57" fmla="*/ 996697 h 1498799"/>
              <a:gd name="connsiteX58" fmla="*/ 5208384 w 5363295"/>
              <a:gd name="connsiteY58" fmla="*/ 1064837 h 1498799"/>
              <a:gd name="connsiteX59" fmla="*/ 5325622 w 5363295"/>
              <a:gd name="connsiteY59" fmla="*/ 1173090 h 1498799"/>
              <a:gd name="connsiteX60" fmla="*/ 5363295 w 5363295"/>
              <a:gd name="connsiteY60" fmla="*/ 1282775 h 1498799"/>
              <a:gd name="connsiteX61" fmla="*/ 4823235 w 5363295"/>
              <a:gd name="connsiteY61" fmla="*/ 1498799 h 1498799"/>
              <a:gd name="connsiteX62" fmla="*/ 574763 w 5363295"/>
              <a:gd name="connsiteY62"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35041 w 5363295"/>
              <a:gd name="connsiteY45" fmla="*/ 648668 h 1498799"/>
              <a:gd name="connsiteX46" fmla="*/ 4574101 w 5363295"/>
              <a:gd name="connsiteY46" fmla="*/ 702015 h 1498799"/>
              <a:gd name="connsiteX47" fmla="*/ 4649341 w 5363295"/>
              <a:gd name="connsiteY47" fmla="*/ 715343 h 1498799"/>
              <a:gd name="connsiteX48" fmla="*/ 4677916 w 5363295"/>
              <a:gd name="connsiteY48" fmla="*/ 734393 h 1498799"/>
              <a:gd name="connsiteX49" fmla="*/ 4706491 w 5363295"/>
              <a:gd name="connsiteY49" fmla="*/ 753443 h 1498799"/>
              <a:gd name="connsiteX50" fmla="*/ 4792216 w 5363295"/>
              <a:gd name="connsiteY50" fmla="*/ 829643 h 1498799"/>
              <a:gd name="connsiteX51" fmla="*/ 4820791 w 5363295"/>
              <a:gd name="connsiteY51" fmla="*/ 839168 h 1498799"/>
              <a:gd name="connsiteX52" fmla="*/ 4877941 w 5363295"/>
              <a:gd name="connsiteY52" fmla="*/ 877268 h 1498799"/>
              <a:gd name="connsiteX53" fmla="*/ 4944616 w 5363295"/>
              <a:gd name="connsiteY53" fmla="*/ 896318 h 1498799"/>
              <a:gd name="connsiteX54" fmla="*/ 4973191 w 5363295"/>
              <a:gd name="connsiteY54" fmla="*/ 905843 h 1498799"/>
              <a:gd name="connsiteX55" fmla="*/ 5039866 w 5363295"/>
              <a:gd name="connsiteY55" fmla="*/ 924893 h 1498799"/>
              <a:gd name="connsiteX56" fmla="*/ 5097749 w 5363295"/>
              <a:gd name="connsiteY56" fmla="*/ 996697 h 1498799"/>
              <a:gd name="connsiteX57" fmla="*/ 5208384 w 5363295"/>
              <a:gd name="connsiteY57" fmla="*/ 1064837 h 1498799"/>
              <a:gd name="connsiteX58" fmla="*/ 5325622 w 5363295"/>
              <a:gd name="connsiteY58" fmla="*/ 1173090 h 1498799"/>
              <a:gd name="connsiteX59" fmla="*/ 5363295 w 5363295"/>
              <a:gd name="connsiteY59" fmla="*/ 1282775 h 1498799"/>
              <a:gd name="connsiteX60" fmla="*/ 4823235 w 5363295"/>
              <a:gd name="connsiteY60" fmla="*/ 1498799 h 1498799"/>
              <a:gd name="connsiteX61" fmla="*/ 574763 w 5363295"/>
              <a:gd name="connsiteY61"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69643 w 5363295"/>
              <a:gd name="connsiteY42" fmla="*/ 570585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21630 w 5363295"/>
              <a:gd name="connsiteY41" fmla="*/ 490093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16171 w 5363295"/>
              <a:gd name="connsiteY40" fmla="*/ 422138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48538 w 5363295"/>
              <a:gd name="connsiteY39" fmla="*/ 366570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25416 w 5363295"/>
              <a:gd name="connsiteY36" fmla="*/ 23909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39691 w 5363295"/>
              <a:gd name="connsiteY35" fmla="*/ 181943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124793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74403 w 5363295"/>
              <a:gd name="connsiteY33" fmla="*/ 61770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799 h 1498799"/>
              <a:gd name="connsiteX1" fmla="*/ 54374 w 5363295"/>
              <a:gd name="connsiteY1" fmla="*/ 1445723 h 1498799"/>
              <a:gd name="connsiteX2" fmla="*/ 24725 w 5363295"/>
              <a:gd name="connsiteY2" fmla="*/ 1325193 h 1498799"/>
              <a:gd name="connsiteX3" fmla="*/ 173680 w 5363295"/>
              <a:gd name="connsiteY3" fmla="*/ 1189864 h 1498799"/>
              <a:gd name="connsiteX4" fmla="*/ 400331 w 5363295"/>
              <a:gd name="connsiteY4" fmla="*/ 1094333 h 1498799"/>
              <a:gd name="connsiteX5" fmla="*/ 553012 w 5363295"/>
              <a:gd name="connsiteY5" fmla="*/ 1027412 h 1498799"/>
              <a:gd name="connsiteX6" fmla="*/ 649512 w 5363295"/>
              <a:gd name="connsiteY6" fmla="*/ 941151 h 1498799"/>
              <a:gd name="connsiteX7" fmla="*/ 757820 w 5363295"/>
              <a:gd name="connsiteY7" fmla="*/ 888497 h 1498799"/>
              <a:gd name="connsiteX8" fmla="*/ 860315 w 5363295"/>
              <a:gd name="connsiteY8" fmla="*/ 821820 h 1498799"/>
              <a:gd name="connsiteX9" fmla="*/ 935265 w 5363295"/>
              <a:gd name="connsiteY9" fmla="*/ 762158 h 1498799"/>
              <a:gd name="connsiteX10" fmla="*/ 1006796 w 5363295"/>
              <a:gd name="connsiteY10" fmla="*/ 721542 h 1498799"/>
              <a:gd name="connsiteX11" fmla="*/ 1101199 w 5363295"/>
              <a:gd name="connsiteY11" fmla="*/ 642758 h 1498799"/>
              <a:gd name="connsiteX12" fmla="*/ 1196924 w 5363295"/>
              <a:gd name="connsiteY12" fmla="*/ 570091 h 1498799"/>
              <a:gd name="connsiteX13" fmla="*/ 1284056 w 5363295"/>
              <a:gd name="connsiteY13" fmla="*/ 525562 h 1498799"/>
              <a:gd name="connsiteX14" fmla="*/ 1375979 w 5363295"/>
              <a:gd name="connsiteY14" fmla="*/ 481498 h 1498799"/>
              <a:gd name="connsiteX15" fmla="*/ 1457610 w 5363295"/>
              <a:gd name="connsiteY15" fmla="*/ 452845 h 1498799"/>
              <a:gd name="connsiteX16" fmla="*/ 1549855 w 5363295"/>
              <a:gd name="connsiteY16" fmla="*/ 425399 h 1498799"/>
              <a:gd name="connsiteX17" fmla="*/ 1637432 w 5363295"/>
              <a:gd name="connsiteY17" fmla="*/ 403830 h 1498799"/>
              <a:gd name="connsiteX18" fmla="*/ 1796074 w 5363295"/>
              <a:gd name="connsiteY18" fmla="*/ 380972 h 1498799"/>
              <a:gd name="connsiteX19" fmla="*/ 1947651 w 5363295"/>
              <a:gd name="connsiteY19" fmla="*/ 336162 h 1498799"/>
              <a:gd name="connsiteX20" fmla="*/ 2047357 w 5363295"/>
              <a:gd name="connsiteY20" fmla="*/ 298816 h 1498799"/>
              <a:gd name="connsiteX21" fmla="*/ 2151406 w 5363295"/>
              <a:gd name="connsiteY21" fmla="*/ 223958 h 1498799"/>
              <a:gd name="connsiteX22" fmla="*/ 2201416 w 5363295"/>
              <a:gd name="connsiteY22" fmla="*/ 209387 h 1498799"/>
              <a:gd name="connsiteX23" fmla="*/ 2261798 w 5363295"/>
              <a:gd name="connsiteY23" fmla="*/ 191271 h 1498799"/>
              <a:gd name="connsiteX24" fmla="*/ 2396920 w 5363295"/>
              <a:gd name="connsiteY24" fmla="*/ 161198 h 1498799"/>
              <a:gd name="connsiteX25" fmla="*/ 2687191 w 5363295"/>
              <a:gd name="connsiteY25" fmla="*/ 115268 h 1498799"/>
              <a:gd name="connsiteX26" fmla="*/ 2772916 w 5363295"/>
              <a:gd name="connsiteY26" fmla="*/ 86693 h 1498799"/>
              <a:gd name="connsiteX27" fmla="*/ 2801491 w 5363295"/>
              <a:gd name="connsiteY27" fmla="*/ 77168 h 1498799"/>
              <a:gd name="connsiteX28" fmla="*/ 2830066 w 5363295"/>
              <a:gd name="connsiteY28" fmla="*/ 58118 h 1498799"/>
              <a:gd name="connsiteX29" fmla="*/ 2915173 w 5363295"/>
              <a:gd name="connsiteY29" fmla="*/ 42720 h 1498799"/>
              <a:gd name="connsiteX30" fmla="*/ 3069216 w 5363295"/>
              <a:gd name="connsiteY30" fmla="*/ 20018 h 1498799"/>
              <a:gd name="connsiteX31" fmla="*/ 3337217 w 5363295"/>
              <a:gd name="connsiteY31" fmla="*/ 328 h 1498799"/>
              <a:gd name="connsiteX32" fmla="*/ 3376893 w 5363295"/>
              <a:gd name="connsiteY32" fmla="*/ 41289 h 1498799"/>
              <a:gd name="connsiteX33" fmla="*/ 3484888 w 5363295"/>
              <a:gd name="connsiteY33" fmla="*/ 36208 h 1498799"/>
              <a:gd name="connsiteX34" fmla="*/ 3553966 w 5363295"/>
              <a:gd name="connsiteY34" fmla="*/ 99230 h 1498799"/>
              <a:gd name="connsiteX35" fmla="*/ 3643186 w 5363295"/>
              <a:gd name="connsiteY35" fmla="*/ 138121 h 1498799"/>
              <a:gd name="connsiteX36" fmla="*/ 3739395 w 5363295"/>
              <a:gd name="connsiteY36" fmla="*/ 198923 h 1498799"/>
              <a:gd name="connsiteX37" fmla="*/ 3802917 w 5363295"/>
              <a:gd name="connsiteY37" fmla="*/ 242105 h 1498799"/>
              <a:gd name="connsiteX38" fmla="*/ 3854930 w 5363295"/>
              <a:gd name="connsiteY38" fmla="*/ 305129 h 1498799"/>
              <a:gd name="connsiteX39" fmla="*/ 3938054 w 5363295"/>
              <a:gd name="connsiteY39" fmla="*/ 351962 h 1498799"/>
              <a:gd name="connsiteX40" fmla="*/ 4026655 w 5363295"/>
              <a:gd name="connsiteY40" fmla="*/ 407531 h 1498799"/>
              <a:gd name="connsiteX41" fmla="*/ 4135609 w 5363295"/>
              <a:gd name="connsiteY41" fmla="*/ 482789 h 1498799"/>
              <a:gd name="connsiteX42" fmla="*/ 4283623 w 5363295"/>
              <a:gd name="connsiteY42" fmla="*/ 563280 h 1498799"/>
              <a:gd name="connsiteX43" fmla="*/ 4393809 w 5363295"/>
              <a:gd name="connsiteY43" fmla="*/ 624082 h 1498799"/>
              <a:gd name="connsiteX44" fmla="*/ 4509960 w 5363295"/>
              <a:gd name="connsiteY44" fmla="*/ 663916 h 1498799"/>
              <a:gd name="connsiteX45" fmla="*/ 4574101 w 5363295"/>
              <a:gd name="connsiteY45" fmla="*/ 702015 h 1498799"/>
              <a:gd name="connsiteX46" fmla="*/ 4649341 w 5363295"/>
              <a:gd name="connsiteY46" fmla="*/ 715343 h 1498799"/>
              <a:gd name="connsiteX47" fmla="*/ 4677916 w 5363295"/>
              <a:gd name="connsiteY47" fmla="*/ 734393 h 1498799"/>
              <a:gd name="connsiteX48" fmla="*/ 4706491 w 5363295"/>
              <a:gd name="connsiteY48" fmla="*/ 753443 h 1498799"/>
              <a:gd name="connsiteX49" fmla="*/ 4792216 w 5363295"/>
              <a:gd name="connsiteY49" fmla="*/ 829643 h 1498799"/>
              <a:gd name="connsiteX50" fmla="*/ 4820791 w 5363295"/>
              <a:gd name="connsiteY50" fmla="*/ 839168 h 1498799"/>
              <a:gd name="connsiteX51" fmla="*/ 4877941 w 5363295"/>
              <a:gd name="connsiteY51" fmla="*/ 877268 h 1498799"/>
              <a:gd name="connsiteX52" fmla="*/ 4944616 w 5363295"/>
              <a:gd name="connsiteY52" fmla="*/ 896318 h 1498799"/>
              <a:gd name="connsiteX53" fmla="*/ 4973191 w 5363295"/>
              <a:gd name="connsiteY53" fmla="*/ 905843 h 1498799"/>
              <a:gd name="connsiteX54" fmla="*/ 5039866 w 5363295"/>
              <a:gd name="connsiteY54" fmla="*/ 924893 h 1498799"/>
              <a:gd name="connsiteX55" fmla="*/ 5097749 w 5363295"/>
              <a:gd name="connsiteY55" fmla="*/ 996697 h 1498799"/>
              <a:gd name="connsiteX56" fmla="*/ 5208384 w 5363295"/>
              <a:gd name="connsiteY56" fmla="*/ 1064837 h 1498799"/>
              <a:gd name="connsiteX57" fmla="*/ 5325622 w 5363295"/>
              <a:gd name="connsiteY57" fmla="*/ 1173090 h 1498799"/>
              <a:gd name="connsiteX58" fmla="*/ 5363295 w 5363295"/>
              <a:gd name="connsiteY58" fmla="*/ 1282775 h 1498799"/>
              <a:gd name="connsiteX59" fmla="*/ 4823235 w 5363295"/>
              <a:gd name="connsiteY59" fmla="*/ 1498799 h 1498799"/>
              <a:gd name="connsiteX60" fmla="*/ 574763 w 5363295"/>
              <a:gd name="connsiteY60" fmla="*/ 1498799 h 1498799"/>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83623 w 5363295"/>
              <a:gd name="connsiteY42" fmla="*/ 563114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393809 w 5363295"/>
              <a:gd name="connsiteY43" fmla="*/ 623916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35609 w 5363295"/>
              <a:gd name="connsiteY41" fmla="*/ 482623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26655 w 5363295"/>
              <a:gd name="connsiteY40" fmla="*/ 407365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87191 w 5363295"/>
              <a:gd name="connsiteY25" fmla="*/ 115102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396920 w 5363295"/>
              <a:gd name="connsiteY24" fmla="*/ 161032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666223 w 5363295"/>
              <a:gd name="connsiteY25" fmla="*/ 151620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519235 w 5363295"/>
              <a:gd name="connsiteY24" fmla="*/ 208506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801491 w 5363295"/>
              <a:gd name="connsiteY27" fmla="*/ 77002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30066 w 5363295"/>
              <a:gd name="connsiteY28" fmla="*/ 57952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15173 w 5363295"/>
              <a:gd name="connsiteY29" fmla="*/ 42554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633 h 1498633"/>
              <a:gd name="connsiteX1" fmla="*/ 54374 w 5363295"/>
              <a:gd name="connsiteY1" fmla="*/ 1445557 h 1498633"/>
              <a:gd name="connsiteX2" fmla="*/ 24725 w 5363295"/>
              <a:gd name="connsiteY2" fmla="*/ 1325027 h 1498633"/>
              <a:gd name="connsiteX3" fmla="*/ 173680 w 5363295"/>
              <a:gd name="connsiteY3" fmla="*/ 1189698 h 1498633"/>
              <a:gd name="connsiteX4" fmla="*/ 400331 w 5363295"/>
              <a:gd name="connsiteY4" fmla="*/ 1094167 h 1498633"/>
              <a:gd name="connsiteX5" fmla="*/ 553012 w 5363295"/>
              <a:gd name="connsiteY5" fmla="*/ 1027246 h 1498633"/>
              <a:gd name="connsiteX6" fmla="*/ 649512 w 5363295"/>
              <a:gd name="connsiteY6" fmla="*/ 940985 h 1498633"/>
              <a:gd name="connsiteX7" fmla="*/ 757820 w 5363295"/>
              <a:gd name="connsiteY7" fmla="*/ 888331 h 1498633"/>
              <a:gd name="connsiteX8" fmla="*/ 860315 w 5363295"/>
              <a:gd name="connsiteY8" fmla="*/ 821654 h 1498633"/>
              <a:gd name="connsiteX9" fmla="*/ 935265 w 5363295"/>
              <a:gd name="connsiteY9" fmla="*/ 761992 h 1498633"/>
              <a:gd name="connsiteX10" fmla="*/ 1006796 w 5363295"/>
              <a:gd name="connsiteY10" fmla="*/ 721376 h 1498633"/>
              <a:gd name="connsiteX11" fmla="*/ 1101199 w 5363295"/>
              <a:gd name="connsiteY11" fmla="*/ 642592 h 1498633"/>
              <a:gd name="connsiteX12" fmla="*/ 1196924 w 5363295"/>
              <a:gd name="connsiteY12" fmla="*/ 569925 h 1498633"/>
              <a:gd name="connsiteX13" fmla="*/ 1284056 w 5363295"/>
              <a:gd name="connsiteY13" fmla="*/ 525396 h 1498633"/>
              <a:gd name="connsiteX14" fmla="*/ 1375979 w 5363295"/>
              <a:gd name="connsiteY14" fmla="*/ 481332 h 1498633"/>
              <a:gd name="connsiteX15" fmla="*/ 1457610 w 5363295"/>
              <a:gd name="connsiteY15" fmla="*/ 452679 h 1498633"/>
              <a:gd name="connsiteX16" fmla="*/ 1549855 w 5363295"/>
              <a:gd name="connsiteY16" fmla="*/ 425233 h 1498633"/>
              <a:gd name="connsiteX17" fmla="*/ 1637432 w 5363295"/>
              <a:gd name="connsiteY17" fmla="*/ 403664 h 1498633"/>
              <a:gd name="connsiteX18" fmla="*/ 1796074 w 5363295"/>
              <a:gd name="connsiteY18" fmla="*/ 380806 h 1498633"/>
              <a:gd name="connsiteX19" fmla="*/ 1947651 w 5363295"/>
              <a:gd name="connsiteY19" fmla="*/ 335996 h 1498633"/>
              <a:gd name="connsiteX20" fmla="*/ 2047357 w 5363295"/>
              <a:gd name="connsiteY20" fmla="*/ 298650 h 1498633"/>
              <a:gd name="connsiteX21" fmla="*/ 2151406 w 5363295"/>
              <a:gd name="connsiteY21" fmla="*/ 223792 h 1498633"/>
              <a:gd name="connsiteX22" fmla="*/ 2201416 w 5363295"/>
              <a:gd name="connsiteY22" fmla="*/ 209221 h 1498633"/>
              <a:gd name="connsiteX23" fmla="*/ 2261798 w 5363295"/>
              <a:gd name="connsiteY23" fmla="*/ 191105 h 1498633"/>
              <a:gd name="connsiteX24" fmla="*/ 2491277 w 5363295"/>
              <a:gd name="connsiteY24" fmla="*/ 204855 h 1498633"/>
              <a:gd name="connsiteX25" fmla="*/ 2704664 w 5363295"/>
              <a:gd name="connsiteY25" fmla="*/ 166228 h 1498633"/>
              <a:gd name="connsiteX26" fmla="*/ 2772916 w 5363295"/>
              <a:gd name="connsiteY26" fmla="*/ 86527 h 1498633"/>
              <a:gd name="connsiteX27" fmla="*/ 2797997 w 5363295"/>
              <a:gd name="connsiteY27" fmla="*/ 102565 h 1498633"/>
              <a:gd name="connsiteX28" fmla="*/ 2854529 w 5363295"/>
              <a:gd name="connsiteY28" fmla="*/ 54301 h 1498633"/>
              <a:gd name="connsiteX29" fmla="*/ 2939637 w 5363295"/>
              <a:gd name="connsiteY29" fmla="*/ 31598 h 1498633"/>
              <a:gd name="connsiteX30" fmla="*/ 3069216 w 5363295"/>
              <a:gd name="connsiteY30" fmla="*/ 19852 h 1498633"/>
              <a:gd name="connsiteX31" fmla="*/ 3337217 w 5363295"/>
              <a:gd name="connsiteY31" fmla="*/ 162 h 1498633"/>
              <a:gd name="connsiteX32" fmla="*/ 3404851 w 5363295"/>
              <a:gd name="connsiteY32" fmla="*/ 11909 h 1498633"/>
              <a:gd name="connsiteX33" fmla="*/ 3484888 w 5363295"/>
              <a:gd name="connsiteY33" fmla="*/ 36042 h 1498633"/>
              <a:gd name="connsiteX34" fmla="*/ 3553966 w 5363295"/>
              <a:gd name="connsiteY34" fmla="*/ 99064 h 1498633"/>
              <a:gd name="connsiteX35" fmla="*/ 3643186 w 5363295"/>
              <a:gd name="connsiteY35" fmla="*/ 137955 h 1498633"/>
              <a:gd name="connsiteX36" fmla="*/ 3739395 w 5363295"/>
              <a:gd name="connsiteY36" fmla="*/ 198757 h 1498633"/>
              <a:gd name="connsiteX37" fmla="*/ 3802917 w 5363295"/>
              <a:gd name="connsiteY37" fmla="*/ 241939 h 1498633"/>
              <a:gd name="connsiteX38" fmla="*/ 3854930 w 5363295"/>
              <a:gd name="connsiteY38" fmla="*/ 304963 h 1498633"/>
              <a:gd name="connsiteX39" fmla="*/ 3938054 w 5363295"/>
              <a:gd name="connsiteY39" fmla="*/ 351796 h 1498633"/>
              <a:gd name="connsiteX40" fmla="*/ 4054613 w 5363295"/>
              <a:gd name="connsiteY40" fmla="*/ 400062 h 1498633"/>
              <a:gd name="connsiteX41" fmla="*/ 4156578 w 5363295"/>
              <a:gd name="connsiteY41" fmla="*/ 475319 h 1498633"/>
              <a:gd name="connsiteX42" fmla="*/ 4290612 w 5363295"/>
              <a:gd name="connsiteY42" fmla="*/ 555811 h 1498633"/>
              <a:gd name="connsiteX43" fmla="*/ 4407788 w 5363295"/>
              <a:gd name="connsiteY43" fmla="*/ 609309 h 1498633"/>
              <a:gd name="connsiteX44" fmla="*/ 4509960 w 5363295"/>
              <a:gd name="connsiteY44" fmla="*/ 663750 h 1498633"/>
              <a:gd name="connsiteX45" fmla="*/ 4574101 w 5363295"/>
              <a:gd name="connsiteY45" fmla="*/ 701849 h 1498633"/>
              <a:gd name="connsiteX46" fmla="*/ 4649341 w 5363295"/>
              <a:gd name="connsiteY46" fmla="*/ 715177 h 1498633"/>
              <a:gd name="connsiteX47" fmla="*/ 4677916 w 5363295"/>
              <a:gd name="connsiteY47" fmla="*/ 734227 h 1498633"/>
              <a:gd name="connsiteX48" fmla="*/ 4706491 w 5363295"/>
              <a:gd name="connsiteY48" fmla="*/ 753277 h 1498633"/>
              <a:gd name="connsiteX49" fmla="*/ 4792216 w 5363295"/>
              <a:gd name="connsiteY49" fmla="*/ 829477 h 1498633"/>
              <a:gd name="connsiteX50" fmla="*/ 4820791 w 5363295"/>
              <a:gd name="connsiteY50" fmla="*/ 839002 h 1498633"/>
              <a:gd name="connsiteX51" fmla="*/ 4877941 w 5363295"/>
              <a:gd name="connsiteY51" fmla="*/ 877102 h 1498633"/>
              <a:gd name="connsiteX52" fmla="*/ 4944616 w 5363295"/>
              <a:gd name="connsiteY52" fmla="*/ 896152 h 1498633"/>
              <a:gd name="connsiteX53" fmla="*/ 4973191 w 5363295"/>
              <a:gd name="connsiteY53" fmla="*/ 905677 h 1498633"/>
              <a:gd name="connsiteX54" fmla="*/ 5039866 w 5363295"/>
              <a:gd name="connsiteY54" fmla="*/ 924727 h 1498633"/>
              <a:gd name="connsiteX55" fmla="*/ 5097749 w 5363295"/>
              <a:gd name="connsiteY55" fmla="*/ 996531 h 1498633"/>
              <a:gd name="connsiteX56" fmla="*/ 5208384 w 5363295"/>
              <a:gd name="connsiteY56" fmla="*/ 1064671 h 1498633"/>
              <a:gd name="connsiteX57" fmla="*/ 5325622 w 5363295"/>
              <a:gd name="connsiteY57" fmla="*/ 1172924 h 1498633"/>
              <a:gd name="connsiteX58" fmla="*/ 5363295 w 5363295"/>
              <a:gd name="connsiteY58" fmla="*/ 1282609 h 1498633"/>
              <a:gd name="connsiteX59" fmla="*/ 4823235 w 5363295"/>
              <a:gd name="connsiteY59" fmla="*/ 1498633 h 1498633"/>
              <a:gd name="connsiteX60" fmla="*/ 574763 w 5363295"/>
              <a:gd name="connsiteY60" fmla="*/ 1498633 h 1498633"/>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797997 w 5363295"/>
              <a:gd name="connsiteY27" fmla="*/ 10270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72916 w 5363295"/>
              <a:gd name="connsiteY26" fmla="*/ 86666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704664 w 5363295"/>
              <a:gd name="connsiteY25" fmla="*/ 166367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91277 w 5363295"/>
              <a:gd name="connsiteY24" fmla="*/ 204994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73212 w 5363295"/>
              <a:gd name="connsiteY25" fmla="*/ 199234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11976 w 5363295"/>
              <a:gd name="connsiteY27" fmla="*/ 69838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261798 w 5363295"/>
              <a:gd name="connsiteY23" fmla="*/ 19124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51406 w 5363295"/>
              <a:gd name="connsiteY21" fmla="*/ 223931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2047357 w 5363295"/>
              <a:gd name="connsiteY20" fmla="*/ 298789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23449 w 5363295"/>
              <a:gd name="connsiteY21" fmla="*/ 220279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47651 w 5363295"/>
              <a:gd name="connsiteY19" fmla="*/ 336135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96074 w 5363295"/>
              <a:gd name="connsiteY18" fmla="*/ 380945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37432 w 5363295"/>
              <a:gd name="connsiteY17" fmla="*/ 40380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549855 w 5363295"/>
              <a:gd name="connsiteY16" fmla="*/ 425372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101199 w 5363295"/>
              <a:gd name="connsiteY11" fmla="*/ 642731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935265 w 5363295"/>
              <a:gd name="connsiteY9" fmla="*/ 762131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1006796 w 5363295"/>
              <a:gd name="connsiteY10" fmla="*/ 721515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60315 w 5363295"/>
              <a:gd name="connsiteY8" fmla="*/ 821793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757820 w 5363295"/>
              <a:gd name="connsiteY7" fmla="*/ 888470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49512 w 5363295"/>
              <a:gd name="connsiteY6" fmla="*/ 941124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814883 w 5363295"/>
              <a:gd name="connsiteY8" fmla="*/ 79988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773087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961364 w 5363295"/>
              <a:gd name="connsiteY10" fmla="*/ 710559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034800 w 5363295"/>
              <a:gd name="connsiteY11" fmla="*/ 639079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284056 w 5363295"/>
              <a:gd name="connsiteY13" fmla="*/ 525535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12970 w 5363295"/>
              <a:gd name="connsiteY17" fmla="*/ 447625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61896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52244 w 5363295"/>
              <a:gd name="connsiteY25" fmla="*/ 195582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116459 w 5363295"/>
              <a:gd name="connsiteY21" fmla="*/ 227583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196924 w 5363295"/>
              <a:gd name="connsiteY12" fmla="*/ 570064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493939 w 5363295"/>
              <a:gd name="connsiteY16" fmla="*/ 469194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7610 w 5363295"/>
              <a:gd name="connsiteY15" fmla="*/ 452818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96823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1024269 w 5363295"/>
              <a:gd name="connsiteY10" fmla="*/ 575441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39640 w 5363295"/>
              <a:gd name="connsiteY11" fmla="*/ 514916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73189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58382 w 5363295"/>
              <a:gd name="connsiteY9" fmla="*/ 663531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755474 w 5363295"/>
              <a:gd name="connsiteY8" fmla="*/ 75971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687926 w 5363295"/>
              <a:gd name="connsiteY7" fmla="*/ 855604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400331 w 5363295"/>
              <a:gd name="connsiteY4" fmla="*/ 1094306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553012 w 5363295"/>
              <a:gd name="connsiteY5" fmla="*/ 1027385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618060 w 5363295"/>
              <a:gd name="connsiteY6" fmla="*/ 937472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86580 w 5363295"/>
              <a:gd name="connsiteY7" fmla="*/ 88116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89076 w 5363295"/>
              <a:gd name="connsiteY8" fmla="*/ 796230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802467 w 5363295"/>
              <a:gd name="connsiteY9" fmla="*/ 685442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4763 w 5363295"/>
              <a:gd name="connsiteY0" fmla="*/ 1498772 h 1498772"/>
              <a:gd name="connsiteX1" fmla="*/ 54374 w 5363295"/>
              <a:gd name="connsiteY1" fmla="*/ 1445696 h 1498772"/>
              <a:gd name="connsiteX2" fmla="*/ 24725 w 5363295"/>
              <a:gd name="connsiteY2" fmla="*/ 1325166 h 1498772"/>
              <a:gd name="connsiteX3" fmla="*/ 173680 w 5363295"/>
              <a:gd name="connsiteY3" fmla="*/ 1189837 h 1498772"/>
              <a:gd name="connsiteX4" fmla="*/ 257048 w 5363295"/>
              <a:gd name="connsiteY4" fmla="*/ 1101609 h 1498772"/>
              <a:gd name="connsiteX5" fmla="*/ 364298 w 5363295"/>
              <a:gd name="connsiteY5" fmla="*/ 1016429 h 1498772"/>
              <a:gd name="connsiteX6" fmla="*/ 460799 w 5363295"/>
              <a:gd name="connsiteY6" fmla="*/ 948428 h 1498772"/>
              <a:gd name="connsiteX7" fmla="*/ 541149 w 5363295"/>
              <a:gd name="connsiteY7" fmla="*/ 862906 h 1498772"/>
              <a:gd name="connsiteX8" fmla="*/ 629667 w 5363295"/>
              <a:gd name="connsiteY8" fmla="*/ 781622 h 1498772"/>
              <a:gd name="connsiteX9" fmla="*/ 791983 w 5363295"/>
              <a:gd name="connsiteY9" fmla="*/ 678138 h 1498772"/>
              <a:gd name="connsiteX10" fmla="*/ 989322 w 5363295"/>
              <a:gd name="connsiteY10" fmla="*/ 579093 h 1498772"/>
              <a:gd name="connsiteX11" fmla="*/ 1118672 w 5363295"/>
              <a:gd name="connsiteY11" fmla="*/ 518568 h 1498772"/>
              <a:gd name="connsiteX12" fmla="*/ 1221388 w 5363295"/>
              <a:gd name="connsiteY12" fmla="*/ 507983 h 1498772"/>
              <a:gd name="connsiteX13" fmla="*/ 1301530 w 5363295"/>
              <a:gd name="connsiteY13" fmla="*/ 489017 h 1498772"/>
              <a:gd name="connsiteX14" fmla="*/ 1375979 w 5363295"/>
              <a:gd name="connsiteY14" fmla="*/ 481471 h 1498772"/>
              <a:gd name="connsiteX15" fmla="*/ 1450621 w 5363295"/>
              <a:gd name="connsiteY15" fmla="*/ 471077 h 1498772"/>
              <a:gd name="connsiteX16" fmla="*/ 1539370 w 5363295"/>
              <a:gd name="connsiteY16" fmla="*/ 472847 h 1498772"/>
              <a:gd name="connsiteX17" fmla="*/ 1647918 w 5363295"/>
              <a:gd name="connsiteY17" fmla="*/ 462233 h 1498772"/>
              <a:gd name="connsiteX18" fmla="*/ 1778601 w 5363295"/>
              <a:gd name="connsiteY18" fmla="*/ 428419 h 1498772"/>
              <a:gd name="connsiteX19" fmla="*/ 1930178 w 5363295"/>
              <a:gd name="connsiteY19" fmla="*/ 369002 h 1498772"/>
              <a:gd name="connsiteX20" fmla="*/ 1994937 w 5363295"/>
              <a:gd name="connsiteY20" fmla="*/ 309745 h 1498772"/>
              <a:gd name="connsiteX21" fmla="*/ 2098986 w 5363295"/>
              <a:gd name="connsiteY21" fmla="*/ 245842 h 1498772"/>
              <a:gd name="connsiteX22" fmla="*/ 2201416 w 5363295"/>
              <a:gd name="connsiteY22" fmla="*/ 209360 h 1498772"/>
              <a:gd name="connsiteX23" fmla="*/ 2303735 w 5363295"/>
              <a:gd name="connsiteY23" fmla="*/ 209504 h 1498772"/>
              <a:gd name="connsiteX24" fmla="*/ 2484288 w 5363295"/>
              <a:gd name="connsiteY24" fmla="*/ 219601 h 1498772"/>
              <a:gd name="connsiteX25" fmla="*/ 2641760 w 5363295"/>
              <a:gd name="connsiteY25" fmla="*/ 184627 h 1498772"/>
              <a:gd name="connsiteX26" fmla="*/ 2755443 w 5363295"/>
              <a:gd name="connsiteY26" fmla="*/ 108577 h 1498772"/>
              <a:gd name="connsiteX27" fmla="*/ 2804987 w 5363295"/>
              <a:gd name="connsiteY27" fmla="*/ 80794 h 1498772"/>
              <a:gd name="connsiteX28" fmla="*/ 2854529 w 5363295"/>
              <a:gd name="connsiteY28" fmla="*/ 54440 h 1498772"/>
              <a:gd name="connsiteX29" fmla="*/ 2939637 w 5363295"/>
              <a:gd name="connsiteY29" fmla="*/ 31737 h 1498772"/>
              <a:gd name="connsiteX30" fmla="*/ 3118142 w 5363295"/>
              <a:gd name="connsiteY30" fmla="*/ 1732 h 1498772"/>
              <a:gd name="connsiteX31" fmla="*/ 3337217 w 5363295"/>
              <a:gd name="connsiteY31" fmla="*/ 301 h 1498772"/>
              <a:gd name="connsiteX32" fmla="*/ 3404851 w 5363295"/>
              <a:gd name="connsiteY32" fmla="*/ 12048 h 1498772"/>
              <a:gd name="connsiteX33" fmla="*/ 3484888 w 5363295"/>
              <a:gd name="connsiteY33" fmla="*/ 36181 h 1498772"/>
              <a:gd name="connsiteX34" fmla="*/ 3553966 w 5363295"/>
              <a:gd name="connsiteY34" fmla="*/ 99203 h 1498772"/>
              <a:gd name="connsiteX35" fmla="*/ 3643186 w 5363295"/>
              <a:gd name="connsiteY35" fmla="*/ 138094 h 1498772"/>
              <a:gd name="connsiteX36" fmla="*/ 3739395 w 5363295"/>
              <a:gd name="connsiteY36" fmla="*/ 198896 h 1498772"/>
              <a:gd name="connsiteX37" fmla="*/ 3802917 w 5363295"/>
              <a:gd name="connsiteY37" fmla="*/ 242078 h 1498772"/>
              <a:gd name="connsiteX38" fmla="*/ 3854930 w 5363295"/>
              <a:gd name="connsiteY38" fmla="*/ 305102 h 1498772"/>
              <a:gd name="connsiteX39" fmla="*/ 3938054 w 5363295"/>
              <a:gd name="connsiteY39" fmla="*/ 351935 h 1498772"/>
              <a:gd name="connsiteX40" fmla="*/ 4054613 w 5363295"/>
              <a:gd name="connsiteY40" fmla="*/ 400201 h 1498772"/>
              <a:gd name="connsiteX41" fmla="*/ 4156578 w 5363295"/>
              <a:gd name="connsiteY41" fmla="*/ 475458 h 1498772"/>
              <a:gd name="connsiteX42" fmla="*/ 4290612 w 5363295"/>
              <a:gd name="connsiteY42" fmla="*/ 555950 h 1498772"/>
              <a:gd name="connsiteX43" fmla="*/ 4407788 w 5363295"/>
              <a:gd name="connsiteY43" fmla="*/ 609448 h 1498772"/>
              <a:gd name="connsiteX44" fmla="*/ 4509960 w 5363295"/>
              <a:gd name="connsiteY44" fmla="*/ 663889 h 1498772"/>
              <a:gd name="connsiteX45" fmla="*/ 4574101 w 5363295"/>
              <a:gd name="connsiteY45" fmla="*/ 701988 h 1498772"/>
              <a:gd name="connsiteX46" fmla="*/ 4649341 w 5363295"/>
              <a:gd name="connsiteY46" fmla="*/ 715316 h 1498772"/>
              <a:gd name="connsiteX47" fmla="*/ 4677916 w 5363295"/>
              <a:gd name="connsiteY47" fmla="*/ 734366 h 1498772"/>
              <a:gd name="connsiteX48" fmla="*/ 4706491 w 5363295"/>
              <a:gd name="connsiteY48" fmla="*/ 753416 h 1498772"/>
              <a:gd name="connsiteX49" fmla="*/ 4792216 w 5363295"/>
              <a:gd name="connsiteY49" fmla="*/ 829616 h 1498772"/>
              <a:gd name="connsiteX50" fmla="*/ 4820791 w 5363295"/>
              <a:gd name="connsiteY50" fmla="*/ 839141 h 1498772"/>
              <a:gd name="connsiteX51" fmla="*/ 4877941 w 5363295"/>
              <a:gd name="connsiteY51" fmla="*/ 877241 h 1498772"/>
              <a:gd name="connsiteX52" fmla="*/ 4944616 w 5363295"/>
              <a:gd name="connsiteY52" fmla="*/ 896291 h 1498772"/>
              <a:gd name="connsiteX53" fmla="*/ 4973191 w 5363295"/>
              <a:gd name="connsiteY53" fmla="*/ 905816 h 1498772"/>
              <a:gd name="connsiteX54" fmla="*/ 5039866 w 5363295"/>
              <a:gd name="connsiteY54" fmla="*/ 924866 h 1498772"/>
              <a:gd name="connsiteX55" fmla="*/ 5097749 w 5363295"/>
              <a:gd name="connsiteY55" fmla="*/ 996670 h 1498772"/>
              <a:gd name="connsiteX56" fmla="*/ 5208384 w 5363295"/>
              <a:gd name="connsiteY56" fmla="*/ 1064810 h 1498772"/>
              <a:gd name="connsiteX57" fmla="*/ 5325622 w 5363295"/>
              <a:gd name="connsiteY57" fmla="*/ 1173063 h 1498772"/>
              <a:gd name="connsiteX58" fmla="*/ 5363295 w 5363295"/>
              <a:gd name="connsiteY58" fmla="*/ 1282748 h 1498772"/>
              <a:gd name="connsiteX59" fmla="*/ 4823235 w 5363295"/>
              <a:gd name="connsiteY59" fmla="*/ 1498772 h 1498772"/>
              <a:gd name="connsiteX60" fmla="*/ 574763 w 5363295"/>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39819 w 5363719"/>
              <a:gd name="connsiteY36" fmla="*/ 198896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55354 w 5363719"/>
              <a:gd name="connsiteY38" fmla="*/ 305102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54390 w 5363719"/>
              <a:gd name="connsiteY34" fmla="*/ 99203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43610 w 5363719"/>
              <a:gd name="connsiteY35" fmla="*/ 138094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68369 w 5363719"/>
              <a:gd name="connsiteY34" fmla="*/ 77292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 name="connsiteX0" fmla="*/ 575187 w 5363719"/>
              <a:gd name="connsiteY0" fmla="*/ 1498772 h 1498772"/>
              <a:gd name="connsiteX1" fmla="*/ 54798 w 5363719"/>
              <a:gd name="connsiteY1" fmla="*/ 1445696 h 1498772"/>
              <a:gd name="connsiteX2" fmla="*/ 25149 w 5363719"/>
              <a:gd name="connsiteY2" fmla="*/ 1325166 h 1498772"/>
              <a:gd name="connsiteX3" fmla="*/ 181093 w 5363719"/>
              <a:gd name="connsiteY3" fmla="*/ 1186185 h 1498772"/>
              <a:gd name="connsiteX4" fmla="*/ 257472 w 5363719"/>
              <a:gd name="connsiteY4" fmla="*/ 1101609 h 1498772"/>
              <a:gd name="connsiteX5" fmla="*/ 364722 w 5363719"/>
              <a:gd name="connsiteY5" fmla="*/ 1016429 h 1498772"/>
              <a:gd name="connsiteX6" fmla="*/ 461223 w 5363719"/>
              <a:gd name="connsiteY6" fmla="*/ 948428 h 1498772"/>
              <a:gd name="connsiteX7" fmla="*/ 541573 w 5363719"/>
              <a:gd name="connsiteY7" fmla="*/ 862906 h 1498772"/>
              <a:gd name="connsiteX8" fmla="*/ 630091 w 5363719"/>
              <a:gd name="connsiteY8" fmla="*/ 781622 h 1498772"/>
              <a:gd name="connsiteX9" fmla="*/ 792407 w 5363719"/>
              <a:gd name="connsiteY9" fmla="*/ 678138 h 1498772"/>
              <a:gd name="connsiteX10" fmla="*/ 989746 w 5363719"/>
              <a:gd name="connsiteY10" fmla="*/ 579093 h 1498772"/>
              <a:gd name="connsiteX11" fmla="*/ 1119096 w 5363719"/>
              <a:gd name="connsiteY11" fmla="*/ 518568 h 1498772"/>
              <a:gd name="connsiteX12" fmla="*/ 1221812 w 5363719"/>
              <a:gd name="connsiteY12" fmla="*/ 507983 h 1498772"/>
              <a:gd name="connsiteX13" fmla="*/ 1301954 w 5363719"/>
              <a:gd name="connsiteY13" fmla="*/ 489017 h 1498772"/>
              <a:gd name="connsiteX14" fmla="*/ 1376403 w 5363719"/>
              <a:gd name="connsiteY14" fmla="*/ 481471 h 1498772"/>
              <a:gd name="connsiteX15" fmla="*/ 1451045 w 5363719"/>
              <a:gd name="connsiteY15" fmla="*/ 471077 h 1498772"/>
              <a:gd name="connsiteX16" fmla="*/ 1539794 w 5363719"/>
              <a:gd name="connsiteY16" fmla="*/ 472847 h 1498772"/>
              <a:gd name="connsiteX17" fmla="*/ 1648342 w 5363719"/>
              <a:gd name="connsiteY17" fmla="*/ 462233 h 1498772"/>
              <a:gd name="connsiteX18" fmla="*/ 1779025 w 5363719"/>
              <a:gd name="connsiteY18" fmla="*/ 428419 h 1498772"/>
              <a:gd name="connsiteX19" fmla="*/ 1930602 w 5363719"/>
              <a:gd name="connsiteY19" fmla="*/ 369002 h 1498772"/>
              <a:gd name="connsiteX20" fmla="*/ 1995361 w 5363719"/>
              <a:gd name="connsiteY20" fmla="*/ 309745 h 1498772"/>
              <a:gd name="connsiteX21" fmla="*/ 2099410 w 5363719"/>
              <a:gd name="connsiteY21" fmla="*/ 245842 h 1498772"/>
              <a:gd name="connsiteX22" fmla="*/ 2201840 w 5363719"/>
              <a:gd name="connsiteY22" fmla="*/ 209360 h 1498772"/>
              <a:gd name="connsiteX23" fmla="*/ 2304159 w 5363719"/>
              <a:gd name="connsiteY23" fmla="*/ 209504 h 1498772"/>
              <a:gd name="connsiteX24" fmla="*/ 2484712 w 5363719"/>
              <a:gd name="connsiteY24" fmla="*/ 219601 h 1498772"/>
              <a:gd name="connsiteX25" fmla="*/ 2642184 w 5363719"/>
              <a:gd name="connsiteY25" fmla="*/ 184627 h 1498772"/>
              <a:gd name="connsiteX26" fmla="*/ 2755867 w 5363719"/>
              <a:gd name="connsiteY26" fmla="*/ 108577 h 1498772"/>
              <a:gd name="connsiteX27" fmla="*/ 2805411 w 5363719"/>
              <a:gd name="connsiteY27" fmla="*/ 80794 h 1498772"/>
              <a:gd name="connsiteX28" fmla="*/ 2854953 w 5363719"/>
              <a:gd name="connsiteY28" fmla="*/ 54440 h 1498772"/>
              <a:gd name="connsiteX29" fmla="*/ 2940061 w 5363719"/>
              <a:gd name="connsiteY29" fmla="*/ 31737 h 1498772"/>
              <a:gd name="connsiteX30" fmla="*/ 3118566 w 5363719"/>
              <a:gd name="connsiteY30" fmla="*/ 1732 h 1498772"/>
              <a:gd name="connsiteX31" fmla="*/ 3337641 w 5363719"/>
              <a:gd name="connsiteY31" fmla="*/ 301 h 1498772"/>
              <a:gd name="connsiteX32" fmla="*/ 3405275 w 5363719"/>
              <a:gd name="connsiteY32" fmla="*/ 12048 h 1498772"/>
              <a:gd name="connsiteX33" fmla="*/ 3485312 w 5363719"/>
              <a:gd name="connsiteY33" fmla="*/ 36181 h 1498772"/>
              <a:gd name="connsiteX34" fmla="*/ 3571864 w 5363719"/>
              <a:gd name="connsiteY34" fmla="*/ 69988 h 1498772"/>
              <a:gd name="connsiteX35" fmla="*/ 3668074 w 5363719"/>
              <a:gd name="connsiteY35" fmla="*/ 127138 h 1498772"/>
              <a:gd name="connsiteX36" fmla="*/ 3750303 w 5363719"/>
              <a:gd name="connsiteY36" fmla="*/ 191592 h 1498772"/>
              <a:gd name="connsiteX37" fmla="*/ 3803341 w 5363719"/>
              <a:gd name="connsiteY37" fmla="*/ 242078 h 1498772"/>
              <a:gd name="connsiteX38" fmla="*/ 3869333 w 5363719"/>
              <a:gd name="connsiteY38" fmla="*/ 301450 h 1498772"/>
              <a:gd name="connsiteX39" fmla="*/ 3938478 w 5363719"/>
              <a:gd name="connsiteY39" fmla="*/ 351935 h 1498772"/>
              <a:gd name="connsiteX40" fmla="*/ 4055037 w 5363719"/>
              <a:gd name="connsiteY40" fmla="*/ 400201 h 1498772"/>
              <a:gd name="connsiteX41" fmla="*/ 4157002 w 5363719"/>
              <a:gd name="connsiteY41" fmla="*/ 475458 h 1498772"/>
              <a:gd name="connsiteX42" fmla="*/ 4291036 w 5363719"/>
              <a:gd name="connsiteY42" fmla="*/ 555950 h 1498772"/>
              <a:gd name="connsiteX43" fmla="*/ 4408212 w 5363719"/>
              <a:gd name="connsiteY43" fmla="*/ 609448 h 1498772"/>
              <a:gd name="connsiteX44" fmla="*/ 4510384 w 5363719"/>
              <a:gd name="connsiteY44" fmla="*/ 663889 h 1498772"/>
              <a:gd name="connsiteX45" fmla="*/ 4574525 w 5363719"/>
              <a:gd name="connsiteY45" fmla="*/ 701988 h 1498772"/>
              <a:gd name="connsiteX46" fmla="*/ 4649765 w 5363719"/>
              <a:gd name="connsiteY46" fmla="*/ 715316 h 1498772"/>
              <a:gd name="connsiteX47" fmla="*/ 4678340 w 5363719"/>
              <a:gd name="connsiteY47" fmla="*/ 734366 h 1498772"/>
              <a:gd name="connsiteX48" fmla="*/ 4706915 w 5363719"/>
              <a:gd name="connsiteY48" fmla="*/ 753416 h 1498772"/>
              <a:gd name="connsiteX49" fmla="*/ 4792640 w 5363719"/>
              <a:gd name="connsiteY49" fmla="*/ 829616 h 1498772"/>
              <a:gd name="connsiteX50" fmla="*/ 4821215 w 5363719"/>
              <a:gd name="connsiteY50" fmla="*/ 839141 h 1498772"/>
              <a:gd name="connsiteX51" fmla="*/ 4878365 w 5363719"/>
              <a:gd name="connsiteY51" fmla="*/ 877241 h 1498772"/>
              <a:gd name="connsiteX52" fmla="*/ 4945040 w 5363719"/>
              <a:gd name="connsiteY52" fmla="*/ 896291 h 1498772"/>
              <a:gd name="connsiteX53" fmla="*/ 4973615 w 5363719"/>
              <a:gd name="connsiteY53" fmla="*/ 905816 h 1498772"/>
              <a:gd name="connsiteX54" fmla="*/ 5040290 w 5363719"/>
              <a:gd name="connsiteY54" fmla="*/ 924866 h 1498772"/>
              <a:gd name="connsiteX55" fmla="*/ 5098173 w 5363719"/>
              <a:gd name="connsiteY55" fmla="*/ 996670 h 1498772"/>
              <a:gd name="connsiteX56" fmla="*/ 5208808 w 5363719"/>
              <a:gd name="connsiteY56" fmla="*/ 1064810 h 1498772"/>
              <a:gd name="connsiteX57" fmla="*/ 5326046 w 5363719"/>
              <a:gd name="connsiteY57" fmla="*/ 1173063 h 1498772"/>
              <a:gd name="connsiteX58" fmla="*/ 5363719 w 5363719"/>
              <a:gd name="connsiteY58" fmla="*/ 1282748 h 1498772"/>
              <a:gd name="connsiteX59" fmla="*/ 4823659 w 5363719"/>
              <a:gd name="connsiteY59" fmla="*/ 1498772 h 1498772"/>
              <a:gd name="connsiteX60" fmla="*/ 575187 w 5363719"/>
              <a:gd name="connsiteY60" fmla="*/ 1498772 h 149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363719" h="1498772">
                <a:moveTo>
                  <a:pt x="575187" y="1498772"/>
                </a:moveTo>
                <a:cubicBezTo>
                  <a:pt x="-83202" y="1452469"/>
                  <a:pt x="140022" y="1472778"/>
                  <a:pt x="54798" y="1445696"/>
                </a:cubicBezTo>
                <a:cubicBezTo>
                  <a:pt x="-30690" y="1405982"/>
                  <a:pt x="4100" y="1368418"/>
                  <a:pt x="25149" y="1325166"/>
                </a:cubicBezTo>
                <a:cubicBezTo>
                  <a:pt x="46198" y="1281914"/>
                  <a:pt x="134790" y="1218322"/>
                  <a:pt x="181093" y="1186185"/>
                </a:cubicBezTo>
                <a:cubicBezTo>
                  <a:pt x="200143" y="1157610"/>
                  <a:pt x="226867" y="1129902"/>
                  <a:pt x="257472" y="1101609"/>
                </a:cubicBezTo>
                <a:cubicBezTo>
                  <a:pt x="288077" y="1073316"/>
                  <a:pt x="330764" y="1041959"/>
                  <a:pt x="364722" y="1016429"/>
                </a:cubicBezTo>
                <a:cubicBezTo>
                  <a:pt x="398680" y="990899"/>
                  <a:pt x="431748" y="974015"/>
                  <a:pt x="461223" y="948428"/>
                </a:cubicBezTo>
                <a:cubicBezTo>
                  <a:pt x="490698" y="922841"/>
                  <a:pt x="513428" y="890707"/>
                  <a:pt x="541573" y="862906"/>
                </a:cubicBezTo>
                <a:cubicBezTo>
                  <a:pt x="569718" y="835105"/>
                  <a:pt x="588285" y="812417"/>
                  <a:pt x="630091" y="781622"/>
                </a:cubicBezTo>
                <a:cubicBezTo>
                  <a:pt x="671897" y="750827"/>
                  <a:pt x="732465" y="711893"/>
                  <a:pt x="792407" y="678138"/>
                </a:cubicBezTo>
                <a:cubicBezTo>
                  <a:pt x="852350" y="644383"/>
                  <a:pt x="935298" y="605688"/>
                  <a:pt x="989746" y="579093"/>
                </a:cubicBezTo>
                <a:cubicBezTo>
                  <a:pt x="1044194" y="552498"/>
                  <a:pt x="1080418" y="530420"/>
                  <a:pt x="1119096" y="518568"/>
                </a:cubicBezTo>
                <a:cubicBezTo>
                  <a:pt x="1157774" y="506716"/>
                  <a:pt x="1191336" y="512908"/>
                  <a:pt x="1221812" y="507983"/>
                </a:cubicBezTo>
                <a:cubicBezTo>
                  <a:pt x="1252288" y="503058"/>
                  <a:pt x="1276189" y="493436"/>
                  <a:pt x="1301954" y="489017"/>
                </a:cubicBezTo>
                <a:cubicBezTo>
                  <a:pt x="1327719" y="484598"/>
                  <a:pt x="1351555" y="484461"/>
                  <a:pt x="1376403" y="481471"/>
                </a:cubicBezTo>
                <a:cubicBezTo>
                  <a:pt x="1401251" y="478481"/>
                  <a:pt x="1423813" y="472514"/>
                  <a:pt x="1451045" y="471077"/>
                </a:cubicBezTo>
                <a:cubicBezTo>
                  <a:pt x="1478277" y="469640"/>
                  <a:pt x="1506911" y="474321"/>
                  <a:pt x="1539794" y="472847"/>
                </a:cubicBezTo>
                <a:cubicBezTo>
                  <a:pt x="1572677" y="471373"/>
                  <a:pt x="1629292" y="465408"/>
                  <a:pt x="1648342" y="462233"/>
                </a:cubicBezTo>
                <a:cubicBezTo>
                  <a:pt x="1686442" y="465408"/>
                  <a:pt x="1731982" y="443957"/>
                  <a:pt x="1779025" y="428419"/>
                </a:cubicBezTo>
                <a:cubicBezTo>
                  <a:pt x="1826068" y="412881"/>
                  <a:pt x="1860393" y="390065"/>
                  <a:pt x="1930602" y="369002"/>
                </a:cubicBezTo>
                <a:lnTo>
                  <a:pt x="1995361" y="309745"/>
                </a:lnTo>
                <a:cubicBezTo>
                  <a:pt x="2004886" y="306570"/>
                  <a:pt x="2064997" y="262573"/>
                  <a:pt x="2099410" y="245842"/>
                </a:cubicBezTo>
                <a:cubicBezTo>
                  <a:pt x="2133823" y="229111"/>
                  <a:pt x="2167715" y="215416"/>
                  <a:pt x="2201840" y="209360"/>
                </a:cubicBezTo>
                <a:cubicBezTo>
                  <a:pt x="2235965" y="203304"/>
                  <a:pt x="2257014" y="207797"/>
                  <a:pt x="2304159" y="209504"/>
                </a:cubicBezTo>
                <a:cubicBezTo>
                  <a:pt x="2351304" y="211211"/>
                  <a:pt x="2428375" y="223747"/>
                  <a:pt x="2484712" y="219601"/>
                </a:cubicBezTo>
                <a:cubicBezTo>
                  <a:pt x="2541049" y="215455"/>
                  <a:pt x="2576444" y="198868"/>
                  <a:pt x="2642184" y="184627"/>
                </a:cubicBezTo>
                <a:lnTo>
                  <a:pt x="2755867" y="108577"/>
                </a:lnTo>
                <a:cubicBezTo>
                  <a:pt x="2765392" y="105402"/>
                  <a:pt x="2788897" y="89817"/>
                  <a:pt x="2805411" y="80794"/>
                </a:cubicBezTo>
                <a:cubicBezTo>
                  <a:pt x="2821925" y="71771"/>
                  <a:pt x="2832511" y="62616"/>
                  <a:pt x="2854953" y="54440"/>
                </a:cubicBezTo>
                <a:cubicBezTo>
                  <a:pt x="2877395" y="46264"/>
                  <a:pt x="2896126" y="40522"/>
                  <a:pt x="2940061" y="31737"/>
                </a:cubicBezTo>
                <a:cubicBezTo>
                  <a:pt x="2983996" y="22952"/>
                  <a:pt x="3070726" y="13692"/>
                  <a:pt x="3118566" y="1732"/>
                </a:cubicBezTo>
                <a:cubicBezTo>
                  <a:pt x="3191591" y="4907"/>
                  <a:pt x="3289856" y="-1418"/>
                  <a:pt x="3337641" y="301"/>
                </a:cubicBezTo>
                <a:cubicBezTo>
                  <a:pt x="3385426" y="2020"/>
                  <a:pt x="3380663" y="6068"/>
                  <a:pt x="3405275" y="12048"/>
                </a:cubicBezTo>
                <a:cubicBezTo>
                  <a:pt x="3429887" y="18028"/>
                  <a:pt x="3457547" y="26524"/>
                  <a:pt x="3485312" y="36181"/>
                </a:cubicBezTo>
                <a:cubicBezTo>
                  <a:pt x="3513077" y="45838"/>
                  <a:pt x="3549079" y="54722"/>
                  <a:pt x="3571864" y="69988"/>
                </a:cubicBezTo>
                <a:cubicBezTo>
                  <a:pt x="3599412" y="90017"/>
                  <a:pt x="3638334" y="106871"/>
                  <a:pt x="3668074" y="127138"/>
                </a:cubicBezTo>
                <a:cubicBezTo>
                  <a:pt x="3697814" y="147405"/>
                  <a:pt x="3727759" y="172435"/>
                  <a:pt x="3750303" y="191592"/>
                </a:cubicBezTo>
                <a:cubicBezTo>
                  <a:pt x="3772847" y="210749"/>
                  <a:pt x="3783503" y="223768"/>
                  <a:pt x="3803341" y="242078"/>
                </a:cubicBezTo>
                <a:cubicBezTo>
                  <a:pt x="3823179" y="260388"/>
                  <a:pt x="3846810" y="283141"/>
                  <a:pt x="3869333" y="301450"/>
                </a:cubicBezTo>
                <a:cubicBezTo>
                  <a:pt x="3891856" y="319759"/>
                  <a:pt x="3906362" y="343998"/>
                  <a:pt x="3938478" y="351935"/>
                </a:cubicBezTo>
                <a:lnTo>
                  <a:pt x="4055037" y="400201"/>
                </a:lnTo>
                <a:cubicBezTo>
                  <a:pt x="4064562" y="403376"/>
                  <a:pt x="4117669" y="449500"/>
                  <a:pt x="4157002" y="475458"/>
                </a:cubicBezTo>
                <a:cubicBezTo>
                  <a:pt x="4196335" y="501416"/>
                  <a:pt x="4249168" y="533618"/>
                  <a:pt x="4291036" y="555950"/>
                </a:cubicBezTo>
                <a:cubicBezTo>
                  <a:pt x="4332904" y="578282"/>
                  <a:pt x="4377410" y="600268"/>
                  <a:pt x="4408212" y="609448"/>
                </a:cubicBezTo>
                <a:lnTo>
                  <a:pt x="4510384" y="663889"/>
                </a:lnTo>
                <a:cubicBezTo>
                  <a:pt x="4540433" y="676878"/>
                  <a:pt x="4551295" y="693417"/>
                  <a:pt x="4574525" y="701988"/>
                </a:cubicBezTo>
                <a:lnTo>
                  <a:pt x="4649765" y="715316"/>
                </a:lnTo>
                <a:lnTo>
                  <a:pt x="4678340" y="734366"/>
                </a:lnTo>
                <a:cubicBezTo>
                  <a:pt x="4687865" y="740716"/>
                  <a:pt x="4698820" y="745321"/>
                  <a:pt x="4706915" y="753416"/>
                </a:cubicBezTo>
                <a:cubicBezTo>
                  <a:pt x="4732159" y="778660"/>
                  <a:pt x="4758646" y="812619"/>
                  <a:pt x="4792640" y="829616"/>
                </a:cubicBezTo>
                <a:cubicBezTo>
                  <a:pt x="4801620" y="834106"/>
                  <a:pt x="4812438" y="834265"/>
                  <a:pt x="4821215" y="839141"/>
                </a:cubicBezTo>
                <a:cubicBezTo>
                  <a:pt x="4841229" y="850260"/>
                  <a:pt x="4856645" y="870001"/>
                  <a:pt x="4878365" y="877241"/>
                </a:cubicBezTo>
                <a:cubicBezTo>
                  <a:pt x="4946878" y="900079"/>
                  <a:pt x="4861319" y="872371"/>
                  <a:pt x="4945040" y="896291"/>
                </a:cubicBezTo>
                <a:cubicBezTo>
                  <a:pt x="4954694" y="899049"/>
                  <a:pt x="4963961" y="903058"/>
                  <a:pt x="4973615" y="905816"/>
                </a:cubicBezTo>
                <a:cubicBezTo>
                  <a:pt x="4987857" y="909885"/>
                  <a:pt x="5025065" y="917253"/>
                  <a:pt x="5040290" y="924866"/>
                </a:cubicBezTo>
                <a:cubicBezTo>
                  <a:pt x="5050529" y="929986"/>
                  <a:pt x="5087934" y="991550"/>
                  <a:pt x="5098173" y="996670"/>
                </a:cubicBezTo>
                <a:cubicBezTo>
                  <a:pt x="5107153" y="1001160"/>
                  <a:pt x="5200031" y="1059934"/>
                  <a:pt x="5208808" y="1064810"/>
                </a:cubicBezTo>
                <a:cubicBezTo>
                  <a:pt x="5228822" y="1075929"/>
                  <a:pt x="5306996" y="1160363"/>
                  <a:pt x="5326046" y="1173063"/>
                </a:cubicBezTo>
                <a:cubicBezTo>
                  <a:pt x="5335571" y="1179413"/>
                  <a:pt x="5352859" y="1279128"/>
                  <a:pt x="5363719" y="1282748"/>
                </a:cubicBezTo>
                <a:lnTo>
                  <a:pt x="4823659" y="1498772"/>
                </a:lnTo>
                <a:lnTo>
                  <a:pt x="575187" y="1498772"/>
                </a:lnTo>
                <a:close/>
              </a:path>
            </a:pathLst>
          </a:custGeom>
          <a:gradFill flip="none" rotWithShape="1">
            <a:gsLst>
              <a:gs pos="0">
                <a:srgbClr val="D6B19C">
                  <a:alpha val="0"/>
                </a:srgbClr>
              </a:gs>
              <a:gs pos="40000">
                <a:srgbClr val="D49E6C">
                  <a:alpha val="20000"/>
                </a:srgbClr>
              </a:gs>
              <a:gs pos="70000">
                <a:srgbClr val="A65528">
                  <a:alpha val="40000"/>
                </a:srgbClr>
              </a:gs>
              <a:gs pos="100000">
                <a:srgbClr val="663012">
                  <a:alpha val="7000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Calibri"/>
              <a:ea typeface="+mn-ea"/>
              <a:cs typeface="+mn-cs"/>
            </a:endParaRPr>
          </a:p>
        </p:txBody>
      </p:sp>
      <p:sp>
        <p:nvSpPr>
          <p:cNvPr id="37" name="Arc 5"/>
          <p:cNvSpPr>
            <a:spLocks/>
          </p:cNvSpPr>
          <p:nvPr/>
        </p:nvSpPr>
        <p:spPr bwMode="auto">
          <a:xfrm rot="16200000" flipV="1">
            <a:off x="1828800" y="644989"/>
            <a:ext cx="5486400" cy="10972800"/>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solidFill>
            <a:schemeClr val="tx1"/>
          </a:solidFill>
          <a:ln w="25400">
            <a:no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13701" name="Arc 5"/>
          <p:cNvSpPr>
            <a:spLocks/>
          </p:cNvSpPr>
          <p:nvPr/>
        </p:nvSpPr>
        <p:spPr bwMode="auto">
          <a:xfrm rot="16200000" flipV="1">
            <a:off x="1827214" y="649625"/>
            <a:ext cx="5486400" cy="10969626"/>
          </a:xfrm>
          <a:custGeom>
            <a:avLst/>
            <a:gdLst>
              <a:gd name="G0" fmla="+- 94 0 0"/>
              <a:gd name="G1" fmla="+- 21600 0 0"/>
              <a:gd name="G2" fmla="+- 21600 0 0"/>
              <a:gd name="T0" fmla="*/ 94 w 21694"/>
              <a:gd name="T1" fmla="*/ 0 h 43200"/>
              <a:gd name="T2" fmla="*/ 0 w 21694"/>
              <a:gd name="T3" fmla="*/ 43200 h 43200"/>
              <a:gd name="T4" fmla="*/ 94 w 21694"/>
              <a:gd name="T5" fmla="*/ 21600 h 43200"/>
            </a:gdLst>
            <a:ahLst/>
            <a:cxnLst>
              <a:cxn ang="0">
                <a:pos x="T0" y="T1"/>
              </a:cxn>
              <a:cxn ang="0">
                <a:pos x="T2" y="T3"/>
              </a:cxn>
              <a:cxn ang="0">
                <a:pos x="T4" y="T5"/>
              </a:cxn>
            </a:cxnLst>
            <a:rect l="0" t="0" r="r" b="b"/>
            <a:pathLst>
              <a:path w="21694" h="43200" fill="none" extrusionOk="0">
                <a:moveTo>
                  <a:pt x="93" y="0"/>
                </a:moveTo>
                <a:cubicBezTo>
                  <a:pt x="12023" y="0"/>
                  <a:pt x="21694" y="9670"/>
                  <a:pt x="21694" y="21600"/>
                </a:cubicBezTo>
                <a:cubicBezTo>
                  <a:pt x="21694" y="33529"/>
                  <a:pt x="12023" y="43200"/>
                  <a:pt x="94" y="43200"/>
                </a:cubicBezTo>
                <a:cubicBezTo>
                  <a:pt x="62" y="43200"/>
                  <a:pt x="31" y="43199"/>
                  <a:pt x="0" y="43199"/>
                </a:cubicBezTo>
              </a:path>
              <a:path w="21694" h="43200" stroke="0" extrusionOk="0">
                <a:moveTo>
                  <a:pt x="93" y="0"/>
                </a:moveTo>
                <a:cubicBezTo>
                  <a:pt x="12023" y="0"/>
                  <a:pt x="21694" y="9670"/>
                  <a:pt x="21694" y="21600"/>
                </a:cubicBezTo>
                <a:cubicBezTo>
                  <a:pt x="21694" y="33529"/>
                  <a:pt x="12023" y="43200"/>
                  <a:pt x="94" y="43200"/>
                </a:cubicBezTo>
                <a:cubicBezTo>
                  <a:pt x="62" y="43200"/>
                  <a:pt x="31" y="43199"/>
                  <a:pt x="0" y="43199"/>
                </a:cubicBezTo>
                <a:lnTo>
                  <a:pt x="94" y="21600"/>
                </a:lnTo>
                <a:close/>
              </a:path>
            </a:pathLst>
          </a:custGeom>
          <a:gradFill flip="none" rotWithShape="1">
            <a:gsLst>
              <a:gs pos="0">
                <a:schemeClr val="bg1">
                  <a:lumMod val="20000"/>
                  <a:lumOff val="80000"/>
                  <a:alpha val="20000"/>
                </a:schemeClr>
              </a:gs>
              <a:gs pos="50000">
                <a:schemeClr val="bg1">
                  <a:lumMod val="60000"/>
                  <a:lumOff val="40000"/>
                  <a:alpha val="40000"/>
                </a:schemeClr>
              </a:gs>
              <a:gs pos="100000">
                <a:schemeClr val="bg1">
                  <a:lumMod val="75000"/>
                  <a:alpha val="60000"/>
                </a:schemeClr>
              </a:gs>
            </a:gsLst>
            <a:path path="circle">
              <a:fillToRect l="50000" t="50000" r="50000" b="50000"/>
            </a:path>
            <a:tileRect/>
          </a:gradFill>
          <a:ln w="25400">
            <a:solidFill>
              <a:srgbClr val="0099CC"/>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cxnSp>
        <p:nvCxnSpPr>
          <p:cNvPr id="78" name="Straight Connector 77"/>
          <p:cNvCxnSpPr>
            <a:cxnSpLocks/>
            <a:endCxn id="413701" idx="2"/>
          </p:cNvCxnSpPr>
          <p:nvPr/>
        </p:nvCxnSpPr>
        <p:spPr>
          <a:xfrm flipH="1">
            <a:off x="4570414" y="2154126"/>
            <a:ext cx="852015" cy="6699739"/>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cxnSpLocks/>
            <a:endCxn id="413701" idx="2"/>
          </p:cNvCxnSpPr>
          <p:nvPr/>
        </p:nvCxnSpPr>
        <p:spPr>
          <a:xfrm>
            <a:off x="2276805" y="3000759"/>
            <a:ext cx="2293609" cy="5853106"/>
          </a:xfrm>
          <a:prstGeom prst="line">
            <a:avLst/>
          </a:prstGeom>
          <a:ln w="25400">
            <a:solidFill>
              <a:schemeClr val="tx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3725" name="Text Box 29"/>
          <p:cNvSpPr txBox="1">
            <a:spLocks noChangeArrowheads="1"/>
          </p:cNvSpPr>
          <p:nvPr/>
        </p:nvSpPr>
        <p:spPr bwMode="auto">
          <a:xfrm>
            <a:off x="1930411" y="1532718"/>
            <a:ext cx="1600200"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Projection</a:t>
            </a:r>
            <a:b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b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axis</a:t>
            </a:r>
          </a:p>
        </p:txBody>
      </p:sp>
      <p:cxnSp>
        <p:nvCxnSpPr>
          <p:cNvPr id="36" name="Straight Connector 35"/>
          <p:cNvCxnSpPr>
            <a:stCxn id="413701" idx="1"/>
          </p:cNvCxnSpPr>
          <p:nvPr/>
        </p:nvCxnSpPr>
        <p:spPr>
          <a:xfrm>
            <a:off x="-914399" y="8877638"/>
            <a:ext cx="10972799"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0" y="152636"/>
            <a:ext cx="9144000"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charset="0"/>
              </a:rPr>
              <a:t>Changing projection axis to reduce distortion variation</a:t>
            </a:r>
          </a:p>
        </p:txBody>
      </p:sp>
      <p:sp>
        <p:nvSpPr>
          <p:cNvPr id="70" name="Line 6">
            <a:extLst>
              <a:ext uri="{FF2B5EF4-FFF2-40B4-BE49-F238E27FC236}">
                <a16:creationId xmlns:a16="http://schemas.microsoft.com/office/drawing/2014/main" id="{DB9B3741-DF33-48D9-B3A5-DD0F13C76051}"/>
              </a:ext>
            </a:extLst>
          </p:cNvPr>
          <p:cNvSpPr>
            <a:spLocks noChangeShapeType="1"/>
          </p:cNvSpPr>
          <p:nvPr/>
        </p:nvSpPr>
        <p:spPr bwMode="auto">
          <a:xfrm flipV="1">
            <a:off x="179513" y="1627997"/>
            <a:ext cx="7195977" cy="1887460"/>
          </a:xfrm>
          <a:prstGeom prst="line">
            <a:avLst/>
          </a:prstGeom>
          <a:noFill/>
          <a:ln w="63500">
            <a:solidFill>
              <a:srgbClr val="00B050"/>
            </a:solidFill>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71" name="Text Box 12">
            <a:extLst>
              <a:ext uri="{FF2B5EF4-FFF2-40B4-BE49-F238E27FC236}">
                <a16:creationId xmlns:a16="http://schemas.microsoft.com/office/drawing/2014/main" id="{63E3B856-8109-414A-BC30-9F419DD98015}"/>
              </a:ext>
            </a:extLst>
          </p:cNvPr>
          <p:cNvSpPr txBox="1">
            <a:spLocks noChangeArrowheads="1"/>
          </p:cNvSpPr>
          <p:nvPr/>
        </p:nvSpPr>
        <p:spPr bwMode="auto">
          <a:xfrm rot="20719392">
            <a:off x="72970" y="2770139"/>
            <a:ext cx="3107628"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Non-intersecting </a:t>
            </a:r>
          </a:p>
        </p:txBody>
      </p:sp>
      <p:sp>
        <p:nvSpPr>
          <p:cNvPr id="106" name="Text Box 12">
            <a:extLst>
              <a:ext uri="{FF2B5EF4-FFF2-40B4-BE49-F238E27FC236}">
                <a16:creationId xmlns:a16="http://schemas.microsoft.com/office/drawing/2014/main" id="{F77E6031-FCFE-48B8-98F8-938FD32748F0}"/>
              </a:ext>
            </a:extLst>
          </p:cNvPr>
          <p:cNvSpPr txBox="1">
            <a:spLocks noChangeArrowheads="1"/>
          </p:cNvSpPr>
          <p:nvPr/>
        </p:nvSpPr>
        <p:spPr bwMode="auto">
          <a:xfrm>
            <a:off x="645950" y="4892498"/>
            <a:ext cx="1262301"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Ellipsoid surface</a:t>
            </a:r>
          </a:p>
        </p:txBody>
      </p:sp>
      <p:sp>
        <p:nvSpPr>
          <p:cNvPr id="107" name="Line 17">
            <a:extLst>
              <a:ext uri="{FF2B5EF4-FFF2-40B4-BE49-F238E27FC236}">
                <a16:creationId xmlns:a16="http://schemas.microsoft.com/office/drawing/2014/main" id="{7853DC7C-E9BE-4AFA-A6A1-9DDFDB127627}"/>
              </a:ext>
            </a:extLst>
          </p:cNvPr>
          <p:cNvSpPr>
            <a:spLocks noChangeShapeType="1"/>
          </p:cNvSpPr>
          <p:nvPr/>
        </p:nvSpPr>
        <p:spPr bwMode="auto">
          <a:xfrm flipH="1" flipV="1">
            <a:off x="1151620" y="4567366"/>
            <a:ext cx="120238" cy="322081"/>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46" name="Oval 45">
            <a:extLst>
              <a:ext uri="{FF2B5EF4-FFF2-40B4-BE49-F238E27FC236}">
                <a16:creationId xmlns:a16="http://schemas.microsoft.com/office/drawing/2014/main" id="{0ECFEA59-2A30-4A38-8A59-95C9CA349EA9}"/>
              </a:ext>
            </a:extLst>
          </p:cNvPr>
          <p:cNvSpPr>
            <a:spLocks noChangeAspect="1"/>
          </p:cNvSpPr>
          <p:nvPr/>
        </p:nvSpPr>
        <p:spPr>
          <a:xfrm>
            <a:off x="5189128" y="2115204"/>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Line 10">
            <a:extLst>
              <a:ext uri="{FF2B5EF4-FFF2-40B4-BE49-F238E27FC236}">
                <a16:creationId xmlns:a16="http://schemas.microsoft.com/office/drawing/2014/main" id="{8E9FC12D-841F-42EB-AB85-0F3B4C2F446C}"/>
              </a:ext>
            </a:extLst>
          </p:cNvPr>
          <p:cNvSpPr>
            <a:spLocks noChangeShapeType="1"/>
          </p:cNvSpPr>
          <p:nvPr/>
        </p:nvSpPr>
        <p:spPr bwMode="auto">
          <a:xfrm>
            <a:off x="2786740" y="2075732"/>
            <a:ext cx="1785260" cy="6801906"/>
          </a:xfrm>
          <a:prstGeom prst="line">
            <a:avLst/>
          </a:prstGeom>
          <a:noFill/>
          <a:ln w="31750">
            <a:solidFill>
              <a:srgbClr val="000000"/>
            </a:solidFill>
            <a:prstDash val="lgDashDot"/>
            <a:round/>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33" name="Oval 32">
            <a:extLst>
              <a:ext uri="{FF2B5EF4-FFF2-40B4-BE49-F238E27FC236}">
                <a16:creationId xmlns:a16="http://schemas.microsoft.com/office/drawing/2014/main" id="{60A6513C-2BA3-4312-B246-73653F71A496}"/>
              </a:ext>
            </a:extLst>
          </p:cNvPr>
          <p:cNvSpPr>
            <a:spLocks noChangeAspect="1"/>
          </p:cNvSpPr>
          <p:nvPr/>
        </p:nvSpPr>
        <p:spPr>
          <a:xfrm>
            <a:off x="4582723" y="2277652"/>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4" name="Oval 33">
            <a:extLst>
              <a:ext uri="{FF2B5EF4-FFF2-40B4-BE49-F238E27FC236}">
                <a16:creationId xmlns:a16="http://schemas.microsoft.com/office/drawing/2014/main" id="{B6693D70-DDFA-4481-A5E3-53FAA0A247EE}"/>
              </a:ext>
            </a:extLst>
          </p:cNvPr>
          <p:cNvSpPr>
            <a:spLocks noChangeAspect="1"/>
          </p:cNvSpPr>
          <p:nvPr/>
        </p:nvSpPr>
        <p:spPr>
          <a:xfrm>
            <a:off x="4189921" y="2375286"/>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5" name="Oval 34">
            <a:extLst>
              <a:ext uri="{FF2B5EF4-FFF2-40B4-BE49-F238E27FC236}">
                <a16:creationId xmlns:a16="http://schemas.microsoft.com/office/drawing/2014/main" id="{B02D9EE1-EA78-403D-8431-0037ED43972E}"/>
              </a:ext>
            </a:extLst>
          </p:cNvPr>
          <p:cNvSpPr>
            <a:spLocks noChangeAspect="1"/>
          </p:cNvSpPr>
          <p:nvPr/>
        </p:nvSpPr>
        <p:spPr>
          <a:xfrm>
            <a:off x="3662333" y="251247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8" name="Oval 37">
            <a:extLst>
              <a:ext uri="{FF2B5EF4-FFF2-40B4-BE49-F238E27FC236}">
                <a16:creationId xmlns:a16="http://schemas.microsoft.com/office/drawing/2014/main" id="{5F538F02-1642-4367-8EFF-CF76FCAE92F7}"/>
              </a:ext>
            </a:extLst>
          </p:cNvPr>
          <p:cNvSpPr>
            <a:spLocks noChangeAspect="1"/>
          </p:cNvSpPr>
          <p:nvPr/>
        </p:nvSpPr>
        <p:spPr>
          <a:xfrm>
            <a:off x="3074661" y="2673050"/>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9" name="Oval 38">
            <a:extLst>
              <a:ext uri="{FF2B5EF4-FFF2-40B4-BE49-F238E27FC236}">
                <a16:creationId xmlns:a16="http://schemas.microsoft.com/office/drawing/2014/main" id="{C478E772-CC26-4349-A45C-7523FC9800F9}"/>
              </a:ext>
            </a:extLst>
          </p:cNvPr>
          <p:cNvSpPr>
            <a:spLocks noChangeAspect="1"/>
          </p:cNvSpPr>
          <p:nvPr/>
        </p:nvSpPr>
        <p:spPr>
          <a:xfrm>
            <a:off x="2326768" y="2863599"/>
            <a:ext cx="137160" cy="137160"/>
          </a:xfrm>
          <a:prstGeom prst="ellipse">
            <a:avLst/>
          </a:prstGeom>
          <a:solidFill>
            <a:srgbClr val="FFFF00"/>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2" name="Text Box 12">
            <a:extLst>
              <a:ext uri="{FF2B5EF4-FFF2-40B4-BE49-F238E27FC236}">
                <a16:creationId xmlns:a16="http://schemas.microsoft.com/office/drawing/2014/main" id="{389B2D5D-D597-4800-ACFF-D9DA48FA7EAA}"/>
              </a:ext>
            </a:extLst>
          </p:cNvPr>
          <p:cNvSpPr txBox="1">
            <a:spLocks noChangeArrowheads="1"/>
          </p:cNvSpPr>
          <p:nvPr/>
        </p:nvSpPr>
        <p:spPr bwMode="auto">
          <a:xfrm>
            <a:off x="5555901" y="2581050"/>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p>
        </p:txBody>
      </p:sp>
      <p:sp>
        <p:nvSpPr>
          <p:cNvPr id="48" name="Left Brace 47">
            <a:extLst>
              <a:ext uri="{FF2B5EF4-FFF2-40B4-BE49-F238E27FC236}">
                <a16:creationId xmlns:a16="http://schemas.microsoft.com/office/drawing/2014/main" id="{E7B05B9B-AA7D-44B2-937D-3254F7506B26}"/>
              </a:ext>
            </a:extLst>
          </p:cNvPr>
          <p:cNvSpPr/>
          <p:nvPr/>
        </p:nvSpPr>
        <p:spPr>
          <a:xfrm rot="11228406">
            <a:off x="5402962" y="2160444"/>
            <a:ext cx="182880" cy="1302052"/>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49" name="Text Box 12">
            <a:extLst>
              <a:ext uri="{FF2B5EF4-FFF2-40B4-BE49-F238E27FC236}">
                <a16:creationId xmlns:a16="http://schemas.microsoft.com/office/drawing/2014/main" id="{AC61DD79-0504-4C45-9594-FD65A541FB68}"/>
              </a:ext>
            </a:extLst>
          </p:cNvPr>
          <p:cNvSpPr txBox="1">
            <a:spLocks noChangeArrowheads="1"/>
          </p:cNvSpPr>
          <p:nvPr/>
        </p:nvSpPr>
        <p:spPr bwMode="auto">
          <a:xfrm>
            <a:off x="1756269" y="3276678"/>
            <a:ext cx="520536" cy="52322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a:t>
            </a:r>
          </a:p>
        </p:txBody>
      </p:sp>
      <p:sp>
        <p:nvSpPr>
          <p:cNvPr id="57" name="Left Brace 56">
            <a:extLst>
              <a:ext uri="{FF2B5EF4-FFF2-40B4-BE49-F238E27FC236}">
                <a16:creationId xmlns:a16="http://schemas.microsoft.com/office/drawing/2014/main" id="{BCC915FF-F100-4FF7-9164-FC473E710C7D}"/>
              </a:ext>
            </a:extLst>
          </p:cNvPr>
          <p:cNvSpPr/>
          <p:nvPr/>
        </p:nvSpPr>
        <p:spPr>
          <a:xfrm rot="20315972">
            <a:off x="2192220" y="3012824"/>
            <a:ext cx="182880" cy="840010"/>
          </a:xfrm>
          <a:prstGeom prst="leftBrace">
            <a:avLst/>
          </a:prstGeom>
          <a:ln w="19050">
            <a:solidFill>
              <a:schemeClr val="accent4">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Times New Roman" pitchFamily="18" charset="0"/>
              <a:ea typeface="+mn-ea"/>
              <a:cs typeface="Times New Roman" pitchFamily="18" charset="0"/>
            </a:endParaRPr>
          </a:p>
        </p:txBody>
      </p:sp>
      <p:sp>
        <p:nvSpPr>
          <p:cNvPr id="59" name="Line 17">
            <a:extLst>
              <a:ext uri="{FF2B5EF4-FFF2-40B4-BE49-F238E27FC236}">
                <a16:creationId xmlns:a16="http://schemas.microsoft.com/office/drawing/2014/main" id="{DE38CFA6-3C86-446F-94AA-C61327E53FDA}"/>
              </a:ext>
            </a:extLst>
          </p:cNvPr>
          <p:cNvSpPr>
            <a:spLocks noChangeShapeType="1"/>
          </p:cNvSpPr>
          <p:nvPr/>
        </p:nvSpPr>
        <p:spPr bwMode="auto">
          <a:xfrm flipH="1">
            <a:off x="5843961" y="1741435"/>
            <a:ext cx="311984" cy="633646"/>
          </a:xfrm>
          <a:prstGeom prst="line">
            <a:avLst/>
          </a:prstGeom>
          <a:noFill/>
          <a:ln w="22225">
            <a:solidFill>
              <a:srgbClr val="000000"/>
            </a:solidFill>
            <a:round/>
            <a:headEnd/>
            <a:tailEnd type="stealth" w="lg" len="lg"/>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500" b="1" i="0" u="none" strike="noStrike" kern="1200" cap="none" spc="0" normalizeH="0" baseline="0" noProof="0" dirty="0">
              <a:ln>
                <a:noFill/>
              </a:ln>
              <a:solidFill>
                <a:srgbClr val="FFFFFF"/>
              </a:solidFill>
              <a:effectLst/>
              <a:uLnTx/>
              <a:uFillTx/>
              <a:latin typeface="Verdana" pitchFamily="34" charset="0"/>
              <a:ea typeface="ＭＳ Ｐゴシック" charset="0"/>
              <a:cs typeface="Arial" pitchFamily="34" charset="0"/>
            </a:endParaRPr>
          </a:p>
        </p:txBody>
      </p:sp>
      <p:sp>
        <p:nvSpPr>
          <p:cNvPr id="60" name="Text Box 14">
            <a:extLst>
              <a:ext uri="{FF2B5EF4-FFF2-40B4-BE49-F238E27FC236}">
                <a16:creationId xmlns:a16="http://schemas.microsoft.com/office/drawing/2014/main" id="{3A299BA2-74FD-4C18-A1DE-F28481C69BE1}"/>
              </a:ext>
            </a:extLst>
          </p:cNvPr>
          <p:cNvSpPr txBox="1">
            <a:spLocks noChangeArrowheads="1"/>
          </p:cNvSpPr>
          <p:nvPr/>
        </p:nvSpPr>
        <p:spPr bwMode="auto">
          <a:xfrm>
            <a:off x="3351451" y="1333701"/>
            <a:ext cx="2070978" cy="784830"/>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Grid distance = ground distance </a:t>
            </a:r>
            <a:r>
              <a:rPr kumimoji="0" lang="en-US" sz="15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at many points</a:t>
            </a:r>
          </a:p>
        </p:txBody>
      </p:sp>
      <p:sp>
        <p:nvSpPr>
          <p:cNvPr id="61" name="Text Box 12">
            <a:extLst>
              <a:ext uri="{FF2B5EF4-FFF2-40B4-BE49-F238E27FC236}">
                <a16:creationId xmlns:a16="http://schemas.microsoft.com/office/drawing/2014/main" id="{E8B50B66-911E-40C7-A8B4-DAE306DD0BEF}"/>
              </a:ext>
            </a:extLst>
          </p:cNvPr>
          <p:cNvSpPr txBox="1">
            <a:spLocks noChangeArrowheads="1"/>
          </p:cNvSpPr>
          <p:nvPr/>
        </p:nvSpPr>
        <p:spPr bwMode="auto">
          <a:xfrm>
            <a:off x="4821755" y="3726393"/>
            <a:ext cx="4169821" cy="1708160"/>
          </a:xfrm>
          <a:prstGeom prst="rect">
            <a:avLst/>
          </a:prstGeom>
          <a:solidFill>
            <a:schemeClr val="tx1"/>
          </a:solidFill>
          <a:ln w="9525">
            <a:solidFill>
              <a:srgbClr val="000000"/>
            </a:solidFill>
            <a:miter lim="800000"/>
            <a:headEnd/>
            <a:tailEnd/>
          </a:ln>
          <a:effectLst>
            <a:outerShdw blurRad="50800" dist="38100" dir="2700000" algn="tl" rotWithShape="0">
              <a:prstClr val="black">
                <a:alpha val="40000"/>
              </a:prstClr>
            </a:outerShdw>
          </a:effectLst>
        </p:spPr>
        <p:txBody>
          <a:bodyPr wrap="square">
            <a:spAutoFit/>
          </a:bodyPr>
          <a:lstStyle/>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Only way to reduce </a:t>
            </a:r>
            <a:r>
              <a:rPr kumimoji="0" lang="en-US" sz="1500" b="1" i="1"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variation</a:t>
            </a: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 in distortion is to change projection axis location.</a:t>
            </a:r>
          </a:p>
          <a:p>
            <a:pPr marL="0" marR="0" lvl="0" indent="0" algn="l" defTabSz="914400" rtl="0" eaLnBrk="1" fontAlgn="base" latinLnBrk="0" hangingPunct="1">
              <a:lnSpc>
                <a:spcPct val="100000"/>
              </a:lnSpc>
              <a:spcBef>
                <a:spcPts val="1200"/>
              </a:spcBef>
              <a:spcAft>
                <a:spcPct val="0"/>
              </a:spcAft>
              <a:buClrTx/>
              <a:buSzTx/>
              <a:buFontTx/>
              <a:buNone/>
              <a:tabLst/>
              <a:defRPr/>
            </a:pP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IMPORTANT:  For large areas, there is no single defining ellipsoid height, </a:t>
            </a:r>
            <a:r>
              <a:rPr kumimoji="0" lang="en-US" sz="2000" b="1" i="1" u="none" strike="noStrike" kern="1200" cap="none" spc="0" normalizeH="0" baseline="0" noProof="0" dirty="0">
                <a:ln>
                  <a:noFill/>
                </a:ln>
                <a:solidFill>
                  <a:srgbClr val="C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1500" b="1" i="0" u="none" strike="noStrike" kern="1200" cap="none" spc="0" normalizeH="0" baseline="0" noProof="0" dirty="0">
                <a:ln>
                  <a:noFill/>
                </a:ln>
                <a:solidFill>
                  <a:srgbClr val="C00000"/>
                </a:solidFill>
                <a:effectLst/>
                <a:uLnTx/>
                <a:uFillTx/>
                <a:latin typeface="Verdana" pitchFamily="34" charset="0"/>
                <a:ea typeface="ＭＳ Ｐゴシック" charset="0"/>
                <a:cs typeface="Arial" pitchFamily="34" charset="0"/>
              </a:rPr>
              <a:t>, for scaling the projection.</a:t>
            </a:r>
          </a:p>
        </p:txBody>
      </p:sp>
      <p:sp>
        <p:nvSpPr>
          <p:cNvPr id="62" name="Text Box 12">
            <a:extLst>
              <a:ext uri="{FF2B5EF4-FFF2-40B4-BE49-F238E27FC236}">
                <a16:creationId xmlns:a16="http://schemas.microsoft.com/office/drawing/2014/main" id="{121B9F3B-F585-469D-91CA-FCE612F3BFDD}"/>
              </a:ext>
            </a:extLst>
          </p:cNvPr>
          <p:cNvSpPr txBox="1">
            <a:spLocks noChangeArrowheads="1"/>
          </p:cNvSpPr>
          <p:nvPr/>
        </p:nvSpPr>
        <p:spPr bwMode="auto">
          <a:xfrm>
            <a:off x="6645698" y="2037020"/>
            <a:ext cx="2186260" cy="1354217"/>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Ellipsoid height of surface not constant: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1 </a:t>
            </a: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 h</a:t>
            </a:r>
            <a:r>
              <a:rPr kumimoji="0" lang="en-US" sz="2800" b="1" i="1"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rPr>
              <a:t>2</a:t>
            </a:r>
            <a:endPar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63" name="Text Box 12">
            <a:extLst>
              <a:ext uri="{FF2B5EF4-FFF2-40B4-BE49-F238E27FC236}">
                <a16:creationId xmlns:a16="http://schemas.microsoft.com/office/drawing/2014/main" id="{DDDB9465-3FE0-4A78-8BB7-EB21BEE5EE82}"/>
              </a:ext>
            </a:extLst>
          </p:cNvPr>
          <p:cNvSpPr txBox="1">
            <a:spLocks noChangeArrowheads="1"/>
          </p:cNvSpPr>
          <p:nvPr/>
        </p:nvSpPr>
        <p:spPr bwMode="auto">
          <a:xfrm>
            <a:off x="5478307" y="1171384"/>
            <a:ext cx="1590678" cy="55399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Topographic surface</a:t>
            </a:r>
          </a:p>
        </p:txBody>
      </p:sp>
      <p:sp>
        <p:nvSpPr>
          <p:cNvPr id="30" name="Text Box 12">
            <a:extLst>
              <a:ext uri="{FF2B5EF4-FFF2-40B4-BE49-F238E27FC236}">
                <a16:creationId xmlns:a16="http://schemas.microsoft.com/office/drawing/2014/main" id="{5681319E-F17C-4932-B091-69C4AB7367FE}"/>
              </a:ext>
            </a:extLst>
          </p:cNvPr>
          <p:cNvSpPr txBox="1">
            <a:spLocks noChangeArrowheads="1"/>
          </p:cNvSpPr>
          <p:nvPr/>
        </p:nvSpPr>
        <p:spPr bwMode="auto">
          <a:xfrm>
            <a:off x="4919775" y="5490601"/>
            <a:ext cx="3973779" cy="1323439"/>
          </a:xfrm>
          <a:prstGeom prst="rect">
            <a:avLst/>
          </a:prstGeom>
          <a:noFill/>
          <a:ln w="9525">
            <a:noFill/>
            <a:miter lim="800000"/>
            <a:headEnd/>
            <a:tailEnd/>
          </a:ln>
          <a:effectLst/>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Verdana" pitchFamily="34" charset="0"/>
                <a:ea typeface="ＭＳ Ｐゴシック" charset="0"/>
                <a:cs typeface="Arial" pitchFamily="34" charset="0"/>
              </a:rPr>
              <a:t>This design approach is being used for SPCS2022 (minimizes distortion with respect to topography)</a:t>
            </a:r>
          </a:p>
        </p:txBody>
      </p:sp>
    </p:spTree>
    <p:extLst>
      <p:ext uri="{BB962C8B-B14F-4D97-AF65-F5344CB8AC3E}">
        <p14:creationId xmlns:p14="http://schemas.microsoft.com/office/powerpoint/2010/main" val="317200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par>
                                <p:cTn id="31" presetID="22" presetClass="entr" presetSubtype="4"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down)">
                                      <p:cBhvr>
                                        <p:cTn id="33" dur="500"/>
                                        <p:tgtEl>
                                          <p:spTgt spid="78"/>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fade">
                                      <p:cBhvr>
                                        <p:cTn id="43" dur="500"/>
                                        <p:tgtEl>
                                          <p:spTgt spid="4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Effect transition="in" filter="fade">
                                      <p:cBhvr>
                                        <p:cTn id="50" dur="500"/>
                                        <p:tgtEl>
                                          <p:spTgt spid="62"/>
                                        </p:tgtEl>
                                      </p:cBhvr>
                                    </p:animEffect>
                                  </p:childTnLst>
                                </p:cTn>
                              </p:par>
                            </p:childTnLst>
                          </p:cTn>
                        </p:par>
                        <p:par>
                          <p:cTn id="51" fill="hold">
                            <p:stCondLst>
                              <p:cond delay="1500"/>
                            </p:stCondLst>
                            <p:childTnLst>
                              <p:par>
                                <p:cTn id="52" presetID="10" presetClass="entr" presetSubtype="0" fill="hold" grpId="0" nodeType="afterEffect">
                                  <p:stCondLst>
                                    <p:cond delay="1000"/>
                                  </p:stCondLst>
                                  <p:childTnLst>
                                    <p:set>
                                      <p:cBhvr>
                                        <p:cTn id="53" dur="1" fill="hold">
                                          <p:stCondLst>
                                            <p:cond delay="0"/>
                                          </p:stCondLst>
                                        </p:cTn>
                                        <p:tgtEl>
                                          <p:spTgt spid="61"/>
                                        </p:tgtEl>
                                        <p:attrNameLst>
                                          <p:attrName>style.visibility</p:attrName>
                                        </p:attrNameLst>
                                      </p:cBhvr>
                                      <p:to>
                                        <p:strVal val="visible"/>
                                      </p:to>
                                    </p:set>
                                    <p:animEffect transition="in" filter="fade">
                                      <p:cBhvr>
                                        <p:cTn id="54" dur="500"/>
                                        <p:tgtEl>
                                          <p:spTgt spid="61"/>
                                        </p:tgtEl>
                                      </p:cBhvr>
                                    </p:animEffect>
                                  </p:childTnLst>
                                </p:cTn>
                              </p:par>
                            </p:childTnLst>
                          </p:cTn>
                        </p:par>
                        <p:par>
                          <p:cTn id="55" fill="hold">
                            <p:stCondLst>
                              <p:cond delay="3000"/>
                            </p:stCondLst>
                            <p:childTnLst>
                              <p:par>
                                <p:cTn id="56" presetID="10" presetClass="entr" presetSubtype="0" fill="hold" grpId="0" nodeType="after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3" grpId="0" animBg="1"/>
      <p:bldP spid="34" grpId="0" animBg="1"/>
      <p:bldP spid="35" grpId="0" animBg="1"/>
      <p:bldP spid="38" grpId="0" animBg="1"/>
      <p:bldP spid="39" grpId="0" animBg="1"/>
      <p:bldP spid="42" grpId="0"/>
      <p:bldP spid="48" grpId="0" animBg="1"/>
      <p:bldP spid="49" grpId="0"/>
      <p:bldP spid="57" grpId="0" animBg="1"/>
      <p:bldP spid="60" grpId="0"/>
      <p:bldP spid="61" grpId="0" animBg="1"/>
      <p:bldP spid="62"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1646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9877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2772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2961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1464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703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13038"/>
            <a:ext cx="8229600" cy="1143000"/>
          </a:xfrm>
        </p:spPr>
        <p:txBody>
          <a:bodyPr/>
          <a:lstStyle/>
          <a:p>
            <a:r>
              <a:rPr lang="en-US" dirty="0" smtClean="0"/>
              <a:t>Questions?</a:t>
            </a:r>
            <a:endParaRPr lang="en-US" dirty="0"/>
          </a:p>
        </p:txBody>
      </p:sp>
      <p:sp>
        <p:nvSpPr>
          <p:cNvPr id="4" name="TextBox 1"/>
          <p:cNvSpPr txBox="1">
            <a:spLocks noChangeArrowheads="1"/>
          </p:cNvSpPr>
          <p:nvPr/>
        </p:nvSpPr>
        <p:spPr bwMode="auto">
          <a:xfrm>
            <a:off x="2635901" y="5353899"/>
            <a:ext cx="387219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b="1" dirty="0">
                <a:latin typeface="Times New Roman" pitchFamily="18" charset="0"/>
              </a:rPr>
              <a:t>Dan Martin</a:t>
            </a:r>
          </a:p>
          <a:p>
            <a:pPr algn="ctr"/>
            <a:r>
              <a:rPr lang="en-GB" b="1" dirty="0" smtClean="0">
                <a:latin typeface="Times New Roman" pitchFamily="18" charset="0"/>
              </a:rPr>
              <a:t>Northeast Regional </a:t>
            </a:r>
            <a:r>
              <a:rPr lang="en-GB" b="1" dirty="0">
                <a:latin typeface="Times New Roman" pitchFamily="18" charset="0"/>
              </a:rPr>
              <a:t>Geodetic </a:t>
            </a:r>
            <a:r>
              <a:rPr lang="en-GB" b="1" dirty="0" smtClean="0">
                <a:latin typeface="Times New Roman" pitchFamily="18" charset="0"/>
              </a:rPr>
              <a:t>Advisor</a:t>
            </a:r>
          </a:p>
          <a:p>
            <a:pPr algn="ctr"/>
            <a:r>
              <a:rPr lang="en-GB" b="1" dirty="0" smtClean="0">
                <a:latin typeface="Times New Roman" pitchFamily="18" charset="0"/>
              </a:rPr>
              <a:t>ME, NH, VT, MA, CT, RI, NY, NJ</a:t>
            </a:r>
            <a:endParaRPr lang="en-GB" b="1" dirty="0">
              <a:latin typeface="Times New Roman" pitchFamily="18" charset="0"/>
            </a:endParaRPr>
          </a:p>
          <a:p>
            <a:pPr algn="ctr"/>
            <a:r>
              <a:rPr lang="en-GB" b="1" dirty="0">
                <a:latin typeface="Times New Roman" pitchFamily="18" charset="0"/>
              </a:rPr>
              <a:t>Dan.martin@noaa.gov</a:t>
            </a:r>
          </a:p>
          <a:p>
            <a:pPr algn="ctr"/>
            <a:r>
              <a:rPr lang="en-GB" b="1" dirty="0" smtClean="0">
                <a:latin typeface="Times New Roman" pitchFamily="18" charset="0"/>
              </a:rPr>
              <a:t>240-676-4762</a:t>
            </a:r>
            <a:endParaRPr lang="en-GB" b="1" dirty="0">
              <a:latin typeface="Times New Roman" pitchFamily="18" charset="0"/>
            </a:endParaRPr>
          </a:p>
        </p:txBody>
      </p:sp>
      <p:sp>
        <p:nvSpPr>
          <p:cNvPr id="2" name="TextBox 1"/>
          <p:cNvSpPr txBox="1"/>
          <p:nvPr/>
        </p:nvSpPr>
        <p:spPr bwMode="auto">
          <a:xfrm>
            <a:off x="1267687" y="4235636"/>
            <a:ext cx="6608618" cy="738664"/>
          </a:xfrm>
          <a:prstGeom prst="rect">
            <a:avLst/>
          </a:prstGeom>
          <a:noFill/>
          <a:ln w="9525">
            <a:noFill/>
            <a:miter lim="800000"/>
            <a:headEnd/>
            <a:tailEnd/>
          </a:ln>
        </p:spPr>
        <p:txBody>
          <a:bodyPr wrap="square" rtlCol="0">
            <a:spAutoFit/>
          </a:bodyPr>
          <a:lstStyle/>
          <a:p>
            <a:pPr algn="ctr"/>
            <a:r>
              <a:rPr lang="en-US" sz="2400" dirty="0" smtClean="0"/>
              <a:t>Presentation available at:</a:t>
            </a:r>
          </a:p>
          <a:p>
            <a:pPr algn="ctr"/>
            <a:r>
              <a:rPr lang="en-US" dirty="0" smtClean="0">
                <a:hlinkClick r:id="rId2"/>
              </a:rPr>
              <a:t>https://www.ngs.noaa.gov/web/science_edu/presentations_library/</a:t>
            </a:r>
            <a:endParaRPr lang="en-US" dirty="0"/>
          </a:p>
        </p:txBody>
      </p:sp>
    </p:spTree>
    <p:extLst>
      <p:ext uri="{BB962C8B-B14F-4D97-AF65-F5344CB8AC3E}">
        <p14:creationId xmlns:p14="http://schemas.microsoft.com/office/powerpoint/2010/main" val="1975246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Why change </a:t>
            </a:r>
            <a:r>
              <a:rPr lang="en-US" dirty="0" err="1"/>
              <a:t>d</a:t>
            </a:r>
            <a:r>
              <a:rPr lang="en-US" dirty="0" err="1" smtClean="0"/>
              <a:t>atums</a:t>
            </a:r>
            <a:r>
              <a:rPr lang="en-US" dirty="0" smtClean="0"/>
              <a:t>/realizations</a:t>
            </a:r>
          </a:p>
        </p:txBody>
      </p:sp>
      <p:sp>
        <p:nvSpPr>
          <p:cNvPr id="31747" name="Rectangle 3"/>
          <p:cNvSpPr>
            <a:spLocks noGrp="1" noChangeArrowheads="1"/>
          </p:cNvSpPr>
          <p:nvPr>
            <p:ph type="body" idx="1"/>
          </p:nvPr>
        </p:nvSpPr>
        <p:spPr>
          <a:xfrm>
            <a:off x="1219200" y="1713928"/>
            <a:ext cx="7162800" cy="4191000"/>
          </a:xfrm>
        </p:spPr>
        <p:txBody>
          <a:bodyPr/>
          <a:lstStyle/>
          <a:p>
            <a:r>
              <a:rPr lang="en-US" sz="2400" dirty="0" smtClean="0"/>
              <a:t>NAD27 based on old observations and old system</a:t>
            </a:r>
          </a:p>
          <a:p>
            <a:r>
              <a:rPr lang="en-US" sz="2400" dirty="0" smtClean="0"/>
              <a:t>NAD83(86) based on old observations and new system</a:t>
            </a:r>
          </a:p>
          <a:p>
            <a:r>
              <a:rPr lang="en-US" sz="2400" dirty="0" smtClean="0"/>
              <a:t>NAD83(9x-96) based on new and old observations and same system (HARN/FBN)</a:t>
            </a:r>
          </a:p>
          <a:p>
            <a:r>
              <a:rPr lang="en-US" sz="2400" dirty="0" smtClean="0"/>
              <a:t>NAD83(NSRS2007) based on new observations and same system.  Removed regional distortions and made consistent with CORS</a:t>
            </a:r>
          </a:p>
          <a:p>
            <a:r>
              <a:rPr lang="en-US" sz="2400" dirty="0" smtClean="0"/>
              <a:t>NAD83(2011) based on new observations and same system.  Kept consistent with CORS</a:t>
            </a:r>
          </a:p>
        </p:txBody>
      </p:sp>
    </p:spTree>
    <p:extLst>
      <p:ext uri="{BB962C8B-B14F-4D97-AF65-F5344CB8AC3E}">
        <p14:creationId xmlns:p14="http://schemas.microsoft.com/office/powerpoint/2010/main" val="3993052691"/>
      </p:ext>
    </p:extLst>
  </p:cSld>
  <p:clrMapOvr>
    <a:masterClrMapping/>
  </p:clrMapOvr>
  <p:transition>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Grp="1" noChangeArrowheads="1"/>
          </p:cNvSpPr>
          <p:nvPr/>
        </p:nvSpPr>
        <p:spPr bwMode="auto">
          <a:xfrm>
            <a:off x="152400" y="1816100"/>
            <a:ext cx="8839200" cy="458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spcBef>
                <a:spcPct val="20000"/>
              </a:spcBef>
              <a:buFont typeface="Arial" pitchFamily="34" charset="0"/>
              <a:buChar char="•"/>
              <a:defRPr sz="3200">
                <a:solidFill>
                  <a:schemeClr val="tx1"/>
                </a:solidFill>
                <a:latin typeface="Times New Roman" pitchFamily="18" charset="0"/>
                <a:ea typeface="ＭＳ Ｐゴシック" pitchFamily="34" charset="-128"/>
                <a:cs typeface="Times New Roman" pitchFamily="18" charset="0"/>
              </a:defRPr>
            </a:lvl1pPr>
            <a:lvl2pPr marL="742950" indent="-285750" eaLnBrk="0" hangingPunct="0">
              <a:spcBef>
                <a:spcPct val="20000"/>
              </a:spcBef>
              <a:buFont typeface="Arial" pitchFamily="34" charset="0"/>
              <a:buChar char="–"/>
              <a:defRPr sz="2800">
                <a:solidFill>
                  <a:schemeClr val="tx1"/>
                </a:solidFill>
                <a:latin typeface="Times New Roman" pitchFamily="18" charset="0"/>
                <a:ea typeface="ＭＳ Ｐゴシック" pitchFamily="34" charset="-128"/>
                <a:cs typeface="Times New Roman" pitchFamily="18" charset="0"/>
              </a:defRPr>
            </a:lvl2pPr>
            <a:lvl3pPr marL="1143000" indent="-228600" eaLnBrk="0" hangingPunct="0">
              <a:spcBef>
                <a:spcPct val="20000"/>
              </a:spcBef>
              <a:buFont typeface="Arial" pitchFamily="34" charset="0"/>
              <a:buChar char="•"/>
              <a:defRPr sz="2400">
                <a:solidFill>
                  <a:schemeClr val="tx1"/>
                </a:solidFill>
                <a:latin typeface="Times New Roman" pitchFamily="18" charset="0"/>
                <a:ea typeface="ＭＳ Ｐゴシック" pitchFamily="34" charset="-128"/>
                <a:cs typeface="Times New Roman" pitchFamily="18" charset="0"/>
              </a:defRPr>
            </a:lvl3pPr>
            <a:lvl4pPr marL="16002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4pPr>
            <a:lvl5pPr marL="2057400" indent="-228600" eaLnBrk="0" hangingPunct="0">
              <a:spcBef>
                <a:spcPct val="20000"/>
              </a:spcBef>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Times New Roman" pitchFamily="18" charset="0"/>
                <a:ea typeface="ＭＳ Ｐゴシック" pitchFamily="34" charset="-128"/>
                <a:cs typeface="Times New Roman" pitchFamily="18" charset="0"/>
              </a:defRPr>
            </a:lvl9pPr>
          </a:lstStyle>
          <a:p>
            <a:pPr defTabSz="914400" eaLnBrk="1" hangingPunct="1">
              <a:buFontTx/>
              <a:buNone/>
            </a:pPr>
            <a:r>
              <a:rPr lang="en-US" altLang="en-US" sz="1800" dirty="0">
                <a:solidFill>
                  <a:srgbClr val="000000"/>
                </a:solidFill>
                <a:latin typeface="Arial" pitchFamily="34" charset="0"/>
                <a:cs typeface="Arial" pitchFamily="34" charset="0"/>
              </a:rPr>
              <a:t>NETWORK	     TIME		NETWORK	   LOCAL	SHIFT</a:t>
            </a:r>
          </a:p>
          <a:p>
            <a:pPr defTabSz="914400" eaLnBrk="1" hangingPunct="1">
              <a:buFontTx/>
              <a:buNone/>
            </a:pPr>
            <a:r>
              <a:rPr lang="en-US" altLang="en-US" sz="1800" u="sng" dirty="0">
                <a:solidFill>
                  <a:srgbClr val="000000"/>
                </a:solidFill>
                <a:latin typeface="Arial" pitchFamily="34" charset="0"/>
                <a:cs typeface="Arial" pitchFamily="34" charset="0"/>
              </a:rPr>
              <a:t>			     SPAN	ACCURACY	ACCURACY		</a:t>
            </a:r>
          </a:p>
          <a:p>
            <a:pPr defTabSz="914400" eaLnBrk="1" hangingPunct="1">
              <a:buFontTx/>
              <a:buNone/>
            </a:pPr>
            <a:endParaRPr lang="en-US" altLang="en-US" sz="1800" u="sng"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 27		    1927-1986	10 meter	s	(1:100,000)	10-200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NAD83(86)	    1986-1990	1 meter		(1:100,000)	0.3-1.0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NAD83(199x)* 	     1990-2007	0.1 meter 	(1:1 million)	0.05 m</a:t>
            </a:r>
          </a:p>
          <a:p>
            <a:pPr defTabSz="914400" eaLnBrk="1" hangingPunct="1">
              <a:buFontTx/>
              <a:buNone/>
            </a:pPr>
            <a:r>
              <a:rPr lang="en-US" altLang="en-US" sz="1800" dirty="0">
                <a:solidFill>
                  <a:srgbClr val="000000"/>
                </a:solidFill>
                <a:latin typeface="Arial" pitchFamily="34" charset="0"/>
                <a:cs typeface="Arial" pitchFamily="34" charset="0"/>
              </a:rPr>
              <a:t>  “HARN”, “FBN”			                             (1:10 million)</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NAD83(NSRS2007)  2007-2011	0.01 meter	0.01 meter	0.03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r>
              <a:rPr lang="en-US" altLang="en-US" sz="1800" dirty="0">
                <a:solidFill>
                  <a:srgbClr val="000000"/>
                </a:solidFill>
                <a:latin typeface="Arial" pitchFamily="34" charset="0"/>
                <a:cs typeface="Arial" pitchFamily="34" charset="0"/>
              </a:rPr>
              <a:t>NAD83(2011)  	     2011-	 	0.01 meter	0.01 meter	0.01 m</a:t>
            </a:r>
          </a:p>
          <a:p>
            <a:pPr defTabSz="914400" eaLnBrk="1" hangingPunct="1">
              <a:buFontTx/>
              <a:buNone/>
            </a:pPr>
            <a:endParaRPr lang="en-US" altLang="en-US" sz="1800" dirty="0">
              <a:solidFill>
                <a:srgbClr val="000000"/>
              </a:solidFill>
              <a:latin typeface="Arial" pitchFamily="34" charset="0"/>
              <a:cs typeface="Arial" pitchFamily="34" charset="0"/>
            </a:endParaRPr>
          </a:p>
          <a:p>
            <a:pPr defTabSz="914400" eaLnBrk="1" hangingPunct="1">
              <a:buFontTx/>
              <a:buNone/>
            </a:pPr>
            <a:endParaRPr lang="en-US" altLang="en-US" sz="1800" dirty="0">
              <a:solidFill>
                <a:srgbClr val="000000"/>
              </a:solidFill>
              <a:latin typeface="Arial" pitchFamily="34" charset="0"/>
              <a:cs typeface="Arial" pitchFamily="34" charset="0"/>
            </a:endParaRPr>
          </a:p>
        </p:txBody>
      </p:sp>
      <p:sp>
        <p:nvSpPr>
          <p:cNvPr id="107523" name="Title 4"/>
          <p:cNvSpPr>
            <a:spLocks noGrp="1"/>
          </p:cNvSpPr>
          <p:nvPr>
            <p:ph type="title"/>
          </p:nvPr>
        </p:nvSpPr>
        <p:spPr>
          <a:xfrm>
            <a:off x="457200" y="457200"/>
            <a:ext cx="8229600" cy="1143000"/>
          </a:xfrm>
        </p:spPr>
        <p:txBody>
          <a:bodyPr/>
          <a:lstStyle/>
          <a:p>
            <a:pPr eaLnBrk="1" hangingPunct="1"/>
            <a:r>
              <a:rPr lang="en-US" altLang="en-US" sz="2800" smtClean="0">
                <a:latin typeface="Verdana" pitchFamily="34" charset="0"/>
                <a:ea typeface="ＭＳ Ｐゴシック" pitchFamily="34" charset="-128"/>
              </a:rPr>
              <a:t>National Spatial Reference System (NSRS) Improvements over time</a:t>
            </a:r>
            <a:endParaRPr lang="en-US" altLang="en-US" sz="3200" smtClean="0">
              <a:latin typeface="Verdana" pitchFamily="34" charset="0"/>
              <a:ea typeface="ＭＳ Ｐゴシック" pitchFamily="34" charset="-128"/>
            </a:endParaRPr>
          </a:p>
        </p:txBody>
      </p:sp>
      <p:sp>
        <p:nvSpPr>
          <p:cNvPr id="6" name="Rectangle 5"/>
          <p:cNvSpPr/>
          <p:nvPr/>
        </p:nvSpPr>
        <p:spPr>
          <a:xfrm>
            <a:off x="3733800" y="1827213"/>
            <a:ext cx="1600200" cy="4573587"/>
          </a:xfrm>
          <a:prstGeom prst="rect">
            <a:avLst/>
          </a:prstGeom>
          <a:solidFill>
            <a:srgbClr val="94B6D2">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prstClr val="white"/>
              </a:solidFill>
            </a:endParaRPr>
          </a:p>
        </p:txBody>
      </p:sp>
    </p:spTree>
    <p:extLst>
      <p:ext uri="{BB962C8B-B14F-4D97-AF65-F5344CB8AC3E}">
        <p14:creationId xmlns:p14="http://schemas.microsoft.com/office/powerpoint/2010/main" val="4222684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5"/>
          <p:cNvSpPr>
            <a:spLocks noGrp="1" noChangeArrowheads="1"/>
          </p:cNvSpPr>
          <p:nvPr>
            <p:ph type="title"/>
          </p:nvPr>
        </p:nvSpPr>
        <p:spPr>
          <a:xfrm>
            <a:off x="152400" y="274638"/>
            <a:ext cx="8534400" cy="1143000"/>
          </a:xfrm>
        </p:spPr>
        <p:txBody>
          <a:bodyPr/>
          <a:lstStyle/>
          <a:p>
            <a:r>
              <a:rPr lang="en-US" sz="4000" dirty="0" smtClean="0"/>
              <a:t>Horizontal </a:t>
            </a:r>
            <a:r>
              <a:rPr lang="en-US" sz="4000" dirty="0" err="1" smtClean="0"/>
              <a:t>Datums</a:t>
            </a:r>
            <a:r>
              <a:rPr lang="en-US" sz="4000" dirty="0" smtClean="0"/>
              <a:t>/Coordinates…What do we (you) use in your state?</a:t>
            </a:r>
          </a:p>
        </p:txBody>
      </p:sp>
      <p:sp>
        <p:nvSpPr>
          <p:cNvPr id="11272" name="Rectangle 8"/>
          <p:cNvSpPr>
            <a:spLocks noGrp="1" noChangeArrowheads="1"/>
          </p:cNvSpPr>
          <p:nvPr>
            <p:ph type="body" sz="half" idx="1"/>
          </p:nvPr>
        </p:nvSpPr>
        <p:spPr>
          <a:xfrm>
            <a:off x="55408" y="1905000"/>
            <a:ext cx="5250897" cy="4953000"/>
          </a:xfrm>
        </p:spPr>
        <p:txBody>
          <a:bodyPr/>
          <a:lstStyle/>
          <a:p>
            <a:r>
              <a:rPr lang="en-US" sz="2400" dirty="0" smtClean="0"/>
              <a:t>NAD 27</a:t>
            </a:r>
          </a:p>
          <a:p>
            <a:r>
              <a:rPr lang="en-US" sz="2400" dirty="0" smtClean="0"/>
              <a:t>NAD 83 (Lat-Lon) SPC</a:t>
            </a:r>
          </a:p>
          <a:p>
            <a:pPr lvl="1"/>
            <a:r>
              <a:rPr lang="en-US" dirty="0" smtClean="0"/>
              <a:t>Which one???</a:t>
            </a:r>
          </a:p>
          <a:p>
            <a:pPr lvl="2"/>
            <a:r>
              <a:rPr lang="en-US" sz="2400" dirty="0" smtClean="0"/>
              <a:t>NAD 83 (1986)</a:t>
            </a:r>
          </a:p>
          <a:p>
            <a:pPr lvl="2"/>
            <a:r>
              <a:rPr lang="en-US" sz="2400" dirty="0" smtClean="0"/>
              <a:t>NAD 83 (19xx) - HARN</a:t>
            </a:r>
          </a:p>
          <a:p>
            <a:pPr lvl="2"/>
            <a:r>
              <a:rPr lang="en-US" sz="2400" dirty="0" smtClean="0"/>
              <a:t>NAD 83 (1996) - FBN</a:t>
            </a:r>
          </a:p>
          <a:p>
            <a:pPr lvl="2"/>
            <a:r>
              <a:rPr lang="en-US" sz="2400" dirty="0" smtClean="0"/>
              <a:t>NAD 83 CORS96(2002)</a:t>
            </a:r>
          </a:p>
          <a:p>
            <a:pPr lvl="2"/>
            <a:r>
              <a:rPr lang="en-US" sz="2400" dirty="0" smtClean="0"/>
              <a:t>NAD 83 (NSRS2007)</a:t>
            </a:r>
          </a:p>
          <a:p>
            <a:pPr lvl="2"/>
            <a:r>
              <a:rPr lang="en-US" sz="2400" dirty="0" smtClean="0"/>
              <a:t>NAD 83 (2011) epoch 2010.00</a:t>
            </a:r>
          </a:p>
        </p:txBody>
      </p:sp>
      <p:sp>
        <p:nvSpPr>
          <p:cNvPr id="11273" name="Rectangle 9"/>
          <p:cNvSpPr>
            <a:spLocks noGrp="1" noChangeArrowheads="1"/>
          </p:cNvSpPr>
          <p:nvPr>
            <p:ph type="body" sz="half" idx="2"/>
          </p:nvPr>
        </p:nvSpPr>
        <p:spPr>
          <a:xfrm>
            <a:off x="5306305" y="1905000"/>
            <a:ext cx="3810000" cy="4386618"/>
          </a:xfrm>
        </p:spPr>
        <p:txBody>
          <a:bodyPr/>
          <a:lstStyle/>
          <a:p>
            <a:r>
              <a:rPr lang="en-US" sz="2400" dirty="0" smtClean="0"/>
              <a:t>WGS 84</a:t>
            </a:r>
          </a:p>
          <a:p>
            <a:pPr lvl="1"/>
            <a:r>
              <a:rPr lang="en-US" dirty="0" smtClean="0"/>
              <a:t>Which one???</a:t>
            </a:r>
          </a:p>
          <a:p>
            <a:pPr lvl="2"/>
            <a:r>
              <a:rPr lang="en-US" sz="2400" dirty="0" smtClean="0"/>
              <a:t>WGS 84 (1987)</a:t>
            </a:r>
          </a:p>
          <a:p>
            <a:pPr lvl="2"/>
            <a:r>
              <a:rPr lang="en-US" sz="2400" dirty="0" smtClean="0"/>
              <a:t>WGS 84 (G730)</a:t>
            </a:r>
          </a:p>
          <a:p>
            <a:pPr lvl="2"/>
            <a:r>
              <a:rPr lang="en-US" sz="2400" dirty="0" smtClean="0"/>
              <a:t>WGS 84 (G873)</a:t>
            </a:r>
          </a:p>
          <a:p>
            <a:pPr lvl="2"/>
            <a:r>
              <a:rPr lang="en-US" sz="2400" dirty="0" smtClean="0"/>
              <a:t>WGS 84 (G1150)</a:t>
            </a:r>
          </a:p>
          <a:p>
            <a:pPr lvl="2"/>
            <a:r>
              <a:rPr lang="en-US" sz="2400" dirty="0" smtClean="0"/>
              <a:t>WGS 84 (G1674)</a:t>
            </a:r>
          </a:p>
          <a:p>
            <a:pPr lvl="2"/>
            <a:r>
              <a:rPr lang="en-US" sz="2400" dirty="0"/>
              <a:t>WGS 84 (G1762</a:t>
            </a:r>
            <a:r>
              <a:rPr lang="en-US" sz="2400" dirty="0" smtClean="0"/>
              <a:t>)</a:t>
            </a:r>
          </a:p>
          <a:p>
            <a:r>
              <a:rPr lang="en-US" sz="2400" dirty="0" err="1" smtClean="0"/>
              <a:t>ITRFxx</a:t>
            </a:r>
            <a:r>
              <a:rPr lang="en-US" sz="2400" dirty="0" smtClean="0"/>
              <a:t> (epoch </a:t>
            </a:r>
            <a:r>
              <a:rPr lang="en-US" sz="2400" dirty="0" err="1" smtClean="0"/>
              <a:t>xxxx</a:t>
            </a:r>
            <a:r>
              <a:rPr lang="en-US" sz="2400" dirty="0" smtClean="0"/>
              <a:t>)</a:t>
            </a:r>
          </a:p>
          <a:p>
            <a:r>
              <a:rPr lang="en-US" sz="2400" dirty="0" err="1" smtClean="0"/>
              <a:t>IGSxx</a:t>
            </a:r>
            <a:r>
              <a:rPr lang="en-US" sz="2400" dirty="0" smtClean="0"/>
              <a:t> (epoch </a:t>
            </a:r>
            <a:r>
              <a:rPr lang="en-US" sz="2400" dirty="0" err="1" smtClean="0"/>
              <a:t>xxxx</a:t>
            </a:r>
            <a:r>
              <a:rPr lang="en-US" sz="2400" dirty="0" smtClean="0"/>
              <a:t>)</a:t>
            </a:r>
          </a:p>
          <a:p>
            <a:endParaRPr lang="en-US" sz="2400" dirty="0" smtClean="0"/>
          </a:p>
          <a:p>
            <a:endParaRPr lang="en-US" sz="1800" dirty="0" smtClean="0"/>
          </a:p>
          <a:p>
            <a:endParaRPr lang="en-US" sz="1800" dirty="0" smtClean="0"/>
          </a:p>
        </p:txBody>
      </p:sp>
    </p:spTree>
    <p:extLst>
      <p:ext uri="{BB962C8B-B14F-4D97-AF65-F5344CB8AC3E}">
        <p14:creationId xmlns:p14="http://schemas.microsoft.com/office/powerpoint/2010/main" val="92129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72">
                                            <p:txEl>
                                              <p:pRg st="0" end="0"/>
                                            </p:txEl>
                                          </p:spTgt>
                                        </p:tgtEl>
                                        <p:attrNameLst>
                                          <p:attrName>style.visibility</p:attrName>
                                        </p:attrNameLst>
                                      </p:cBhvr>
                                      <p:to>
                                        <p:strVal val="visible"/>
                                      </p:to>
                                    </p:set>
                                    <p:anim calcmode="lin" valueType="num">
                                      <p:cBhvr additive="base">
                                        <p:cTn id="7" dur="500" fill="hold"/>
                                        <p:tgtEl>
                                          <p:spTgt spid="112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72">
                                            <p:txEl>
                                              <p:pRg st="1" end="1"/>
                                            </p:txEl>
                                          </p:spTgt>
                                        </p:tgtEl>
                                        <p:attrNameLst>
                                          <p:attrName>style.visibility</p:attrName>
                                        </p:attrNameLst>
                                      </p:cBhvr>
                                      <p:to>
                                        <p:strVal val="visible"/>
                                      </p:to>
                                    </p:set>
                                    <p:anim calcmode="lin" valueType="num">
                                      <p:cBhvr additive="base">
                                        <p:cTn id="13" dur="500" fill="hold"/>
                                        <p:tgtEl>
                                          <p:spTgt spid="112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272">
                                            <p:txEl>
                                              <p:pRg st="2" end="2"/>
                                            </p:txEl>
                                          </p:spTgt>
                                        </p:tgtEl>
                                        <p:attrNameLst>
                                          <p:attrName>style.visibility</p:attrName>
                                        </p:attrNameLst>
                                      </p:cBhvr>
                                      <p:to>
                                        <p:strVal val="visible"/>
                                      </p:to>
                                    </p:set>
                                    <p:anim calcmode="lin" valueType="num">
                                      <p:cBhvr additive="base">
                                        <p:cTn id="19" dur="500" fill="hold"/>
                                        <p:tgtEl>
                                          <p:spTgt spid="1127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272">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1272">
                                            <p:txEl>
                                              <p:pRg st="3" end="3"/>
                                            </p:txEl>
                                          </p:spTgt>
                                        </p:tgtEl>
                                        <p:attrNameLst>
                                          <p:attrName>style.visibility</p:attrName>
                                        </p:attrNameLst>
                                      </p:cBhvr>
                                      <p:to>
                                        <p:strVal val="visible"/>
                                      </p:to>
                                    </p:set>
                                    <p:anim calcmode="lin" valueType="num">
                                      <p:cBhvr additive="base">
                                        <p:cTn id="23" dur="500" fill="hold"/>
                                        <p:tgtEl>
                                          <p:spTgt spid="11272">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1272">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1272">
                                            <p:txEl>
                                              <p:pRg st="4" end="4"/>
                                            </p:txEl>
                                          </p:spTgt>
                                        </p:tgtEl>
                                        <p:attrNameLst>
                                          <p:attrName>style.visibility</p:attrName>
                                        </p:attrNameLst>
                                      </p:cBhvr>
                                      <p:to>
                                        <p:strVal val="visible"/>
                                      </p:to>
                                    </p:set>
                                    <p:anim calcmode="lin" valueType="num">
                                      <p:cBhvr additive="base">
                                        <p:cTn id="27" dur="500" fill="hold"/>
                                        <p:tgtEl>
                                          <p:spTgt spid="11272">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1272">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1272">
                                            <p:txEl>
                                              <p:pRg st="5" end="5"/>
                                            </p:txEl>
                                          </p:spTgt>
                                        </p:tgtEl>
                                        <p:attrNameLst>
                                          <p:attrName>style.visibility</p:attrName>
                                        </p:attrNameLst>
                                      </p:cBhvr>
                                      <p:to>
                                        <p:strVal val="visible"/>
                                      </p:to>
                                    </p:set>
                                    <p:anim calcmode="lin" valueType="num">
                                      <p:cBhvr additive="base">
                                        <p:cTn id="31" dur="500" fill="hold"/>
                                        <p:tgtEl>
                                          <p:spTgt spid="11272">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272">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1272">
                                            <p:txEl>
                                              <p:pRg st="6" end="6"/>
                                            </p:txEl>
                                          </p:spTgt>
                                        </p:tgtEl>
                                        <p:attrNameLst>
                                          <p:attrName>style.visibility</p:attrName>
                                        </p:attrNameLst>
                                      </p:cBhvr>
                                      <p:to>
                                        <p:strVal val="visible"/>
                                      </p:to>
                                    </p:set>
                                    <p:anim calcmode="lin" valueType="num">
                                      <p:cBhvr additive="base">
                                        <p:cTn id="35" dur="500" fill="hold"/>
                                        <p:tgtEl>
                                          <p:spTgt spid="11272">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1272">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272">
                                            <p:txEl>
                                              <p:pRg st="7" end="7"/>
                                            </p:txEl>
                                          </p:spTgt>
                                        </p:tgtEl>
                                        <p:attrNameLst>
                                          <p:attrName>style.visibility</p:attrName>
                                        </p:attrNameLst>
                                      </p:cBhvr>
                                      <p:to>
                                        <p:strVal val="visible"/>
                                      </p:to>
                                    </p:set>
                                    <p:anim calcmode="lin" valueType="num">
                                      <p:cBhvr additive="base">
                                        <p:cTn id="39" dur="500" fill="hold"/>
                                        <p:tgtEl>
                                          <p:spTgt spid="11272">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1272">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1272">
                                            <p:txEl>
                                              <p:pRg st="8" end="8"/>
                                            </p:txEl>
                                          </p:spTgt>
                                        </p:tgtEl>
                                        <p:attrNameLst>
                                          <p:attrName>style.visibility</p:attrName>
                                        </p:attrNameLst>
                                      </p:cBhvr>
                                      <p:to>
                                        <p:strVal val="visible"/>
                                      </p:to>
                                    </p:set>
                                    <p:anim calcmode="lin" valueType="num">
                                      <p:cBhvr additive="base">
                                        <p:cTn id="43" dur="500" fill="hold"/>
                                        <p:tgtEl>
                                          <p:spTgt spid="11272">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127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1273">
                                            <p:txEl>
                                              <p:pRg st="0" end="0"/>
                                            </p:txEl>
                                          </p:spTgt>
                                        </p:tgtEl>
                                        <p:attrNameLst>
                                          <p:attrName>style.visibility</p:attrName>
                                        </p:attrNameLst>
                                      </p:cBhvr>
                                      <p:to>
                                        <p:strVal val="visible"/>
                                      </p:to>
                                    </p:set>
                                    <p:anim calcmode="lin" valueType="num">
                                      <p:cBhvr additive="base">
                                        <p:cTn id="49" dur="500" fill="hold"/>
                                        <p:tgtEl>
                                          <p:spTgt spid="11273">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2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11273">
                                            <p:txEl>
                                              <p:pRg st="1" end="1"/>
                                            </p:txEl>
                                          </p:spTgt>
                                        </p:tgtEl>
                                        <p:attrNameLst>
                                          <p:attrName>style.visibility</p:attrName>
                                        </p:attrNameLst>
                                      </p:cBhvr>
                                      <p:to>
                                        <p:strVal val="visible"/>
                                      </p:to>
                                    </p:set>
                                    <p:anim calcmode="lin" valueType="num">
                                      <p:cBhvr additive="base">
                                        <p:cTn id="55" dur="500" fill="hold"/>
                                        <p:tgtEl>
                                          <p:spTgt spid="11273">
                                            <p:txEl>
                                              <p:pRg st="1" end="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1273">
                                            <p:txEl>
                                              <p:pRg st="1" end="1"/>
                                            </p:txEl>
                                          </p:spTgt>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1273">
                                            <p:txEl>
                                              <p:pRg st="2" end="2"/>
                                            </p:txEl>
                                          </p:spTgt>
                                        </p:tgtEl>
                                        <p:attrNameLst>
                                          <p:attrName>style.visibility</p:attrName>
                                        </p:attrNameLst>
                                      </p:cBhvr>
                                      <p:to>
                                        <p:strVal val="visible"/>
                                      </p:to>
                                    </p:set>
                                    <p:anim calcmode="lin" valueType="num">
                                      <p:cBhvr additive="base">
                                        <p:cTn id="59" dur="500" fill="hold"/>
                                        <p:tgtEl>
                                          <p:spTgt spid="11273">
                                            <p:txEl>
                                              <p:pRg st="2" end="2"/>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1273">
                                            <p:txEl>
                                              <p:pRg st="2" end="2"/>
                                            </p:txEl>
                                          </p:spTgt>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11273">
                                            <p:txEl>
                                              <p:pRg st="3" end="3"/>
                                            </p:txEl>
                                          </p:spTgt>
                                        </p:tgtEl>
                                        <p:attrNameLst>
                                          <p:attrName>style.visibility</p:attrName>
                                        </p:attrNameLst>
                                      </p:cBhvr>
                                      <p:to>
                                        <p:strVal val="visible"/>
                                      </p:to>
                                    </p:set>
                                    <p:anim calcmode="lin" valueType="num">
                                      <p:cBhvr additive="base">
                                        <p:cTn id="63" dur="500" fill="hold"/>
                                        <p:tgtEl>
                                          <p:spTgt spid="11273">
                                            <p:txEl>
                                              <p:pRg st="3" end="3"/>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1273">
                                            <p:txEl>
                                              <p:pRg st="3" end="3"/>
                                            </p:txEl>
                                          </p:spTgt>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11273">
                                            <p:txEl>
                                              <p:pRg st="4" end="4"/>
                                            </p:txEl>
                                          </p:spTgt>
                                        </p:tgtEl>
                                        <p:attrNameLst>
                                          <p:attrName>style.visibility</p:attrName>
                                        </p:attrNameLst>
                                      </p:cBhvr>
                                      <p:to>
                                        <p:strVal val="visible"/>
                                      </p:to>
                                    </p:set>
                                    <p:anim calcmode="lin" valueType="num">
                                      <p:cBhvr additive="base">
                                        <p:cTn id="67" dur="500" fill="hold"/>
                                        <p:tgtEl>
                                          <p:spTgt spid="11273">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11273">
                                            <p:txEl>
                                              <p:pRg st="4" end="4"/>
                                            </p:txEl>
                                          </p:spTgt>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11273">
                                            <p:txEl>
                                              <p:pRg st="5" end="5"/>
                                            </p:txEl>
                                          </p:spTgt>
                                        </p:tgtEl>
                                        <p:attrNameLst>
                                          <p:attrName>style.visibility</p:attrName>
                                        </p:attrNameLst>
                                      </p:cBhvr>
                                      <p:to>
                                        <p:strVal val="visible"/>
                                      </p:to>
                                    </p:set>
                                    <p:anim calcmode="lin" valueType="num">
                                      <p:cBhvr additive="base">
                                        <p:cTn id="71" dur="500" fill="hold"/>
                                        <p:tgtEl>
                                          <p:spTgt spid="11273">
                                            <p:txEl>
                                              <p:pRg st="5" end="5"/>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11273">
                                            <p:txEl>
                                              <p:pRg st="5" end="5"/>
                                            </p:txEl>
                                          </p:spTgt>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11273">
                                            <p:txEl>
                                              <p:pRg st="6" end="6"/>
                                            </p:txEl>
                                          </p:spTgt>
                                        </p:tgtEl>
                                        <p:attrNameLst>
                                          <p:attrName>style.visibility</p:attrName>
                                        </p:attrNameLst>
                                      </p:cBhvr>
                                      <p:to>
                                        <p:strVal val="visible"/>
                                      </p:to>
                                    </p:set>
                                    <p:anim calcmode="lin" valueType="num">
                                      <p:cBhvr additive="base">
                                        <p:cTn id="75" dur="500" fill="hold"/>
                                        <p:tgtEl>
                                          <p:spTgt spid="11273">
                                            <p:txEl>
                                              <p:pRg st="6" end="6"/>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1273">
                                            <p:txEl>
                                              <p:pRg st="6" end="6"/>
                                            </p:txEl>
                                          </p:spTgt>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11273">
                                            <p:txEl>
                                              <p:pRg st="7" end="7"/>
                                            </p:txEl>
                                          </p:spTgt>
                                        </p:tgtEl>
                                        <p:attrNameLst>
                                          <p:attrName>style.visibility</p:attrName>
                                        </p:attrNameLst>
                                      </p:cBhvr>
                                      <p:to>
                                        <p:strVal val="visible"/>
                                      </p:to>
                                    </p:set>
                                    <p:anim calcmode="lin" valueType="num">
                                      <p:cBhvr additive="base">
                                        <p:cTn id="79" dur="500" fill="hold"/>
                                        <p:tgtEl>
                                          <p:spTgt spid="11273">
                                            <p:txEl>
                                              <p:pRg st="7" end="7"/>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112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2" fill="hold" grpId="0" nodeType="clickEffect">
                                  <p:stCondLst>
                                    <p:cond delay="0"/>
                                  </p:stCondLst>
                                  <p:childTnLst>
                                    <p:set>
                                      <p:cBhvr>
                                        <p:cTn id="84" dur="1" fill="hold">
                                          <p:stCondLst>
                                            <p:cond delay="0"/>
                                          </p:stCondLst>
                                        </p:cTn>
                                        <p:tgtEl>
                                          <p:spTgt spid="11273">
                                            <p:txEl>
                                              <p:pRg st="8" end="8"/>
                                            </p:txEl>
                                          </p:spTgt>
                                        </p:tgtEl>
                                        <p:attrNameLst>
                                          <p:attrName>style.visibility</p:attrName>
                                        </p:attrNameLst>
                                      </p:cBhvr>
                                      <p:to>
                                        <p:strVal val="visible"/>
                                      </p:to>
                                    </p:set>
                                    <p:anim calcmode="lin" valueType="num">
                                      <p:cBhvr additive="base">
                                        <p:cTn id="85" dur="500" fill="hold"/>
                                        <p:tgtEl>
                                          <p:spTgt spid="11273">
                                            <p:txEl>
                                              <p:pRg st="8" end="8"/>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127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childTnLst>
                                    <p:set>
                                      <p:cBhvr>
                                        <p:cTn id="90" dur="1" fill="hold">
                                          <p:stCondLst>
                                            <p:cond delay="0"/>
                                          </p:stCondLst>
                                        </p:cTn>
                                        <p:tgtEl>
                                          <p:spTgt spid="11273">
                                            <p:txEl>
                                              <p:pRg st="9" end="9"/>
                                            </p:txEl>
                                          </p:spTgt>
                                        </p:tgtEl>
                                        <p:attrNameLst>
                                          <p:attrName>style.visibility</p:attrName>
                                        </p:attrNameLst>
                                      </p:cBhvr>
                                      <p:to>
                                        <p:strVal val="visible"/>
                                      </p:to>
                                    </p:set>
                                    <p:anim calcmode="lin" valueType="num">
                                      <p:cBhvr additive="base">
                                        <p:cTn id="91" dur="500" fill="hold"/>
                                        <p:tgtEl>
                                          <p:spTgt spid="11273">
                                            <p:txEl>
                                              <p:pRg st="9" end="9"/>
                                            </p:tx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1127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uiExpand="1" build="p"/>
      <p:bldP spid="1127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3"/>
          <p:cNvSpPr>
            <a:spLocks noGrp="1"/>
          </p:cNvSpPr>
          <p:nvPr>
            <p:ph type="title"/>
          </p:nvPr>
        </p:nvSpPr>
        <p:spPr>
          <a:xfrm>
            <a:off x="1071986" y="374073"/>
            <a:ext cx="6885147" cy="1025236"/>
          </a:xfrm>
        </p:spPr>
        <p:txBody>
          <a:bodyPr/>
          <a:lstStyle/>
          <a:p>
            <a:r>
              <a:rPr lang="en-US" sz="4000" dirty="0" smtClean="0">
                <a:ea typeface="ＭＳ Ｐゴシック" pitchFamily="34" charset="-128"/>
              </a:rPr>
              <a:t>ITRF2014</a:t>
            </a:r>
            <a:r>
              <a:rPr lang="en-US" sz="4000" dirty="0" smtClean="0">
                <a:ea typeface="ＭＳ Ｐゴシック" pitchFamily="34" charset="-128"/>
              </a:rPr>
              <a:t/>
            </a:r>
            <a:br>
              <a:rPr lang="en-US" sz="4000" dirty="0" smtClean="0">
                <a:ea typeface="ＭＳ Ｐゴシック" pitchFamily="34" charset="-128"/>
              </a:rPr>
            </a:br>
            <a:r>
              <a:rPr lang="en-US" sz="3200" dirty="0" smtClean="0">
                <a:ea typeface="ＭＳ Ｐゴシック" pitchFamily="34" charset="-128"/>
              </a:rPr>
              <a:t>International Terrestrial Frame</a:t>
            </a:r>
          </a:p>
        </p:txBody>
      </p:sp>
      <p:grpSp>
        <p:nvGrpSpPr>
          <p:cNvPr id="139267" name="Group 2"/>
          <p:cNvGrpSpPr>
            <a:grpSpLocks/>
          </p:cNvGrpSpPr>
          <p:nvPr/>
        </p:nvGrpSpPr>
        <p:grpSpPr bwMode="auto">
          <a:xfrm>
            <a:off x="174625" y="6562725"/>
            <a:ext cx="1460500" cy="277813"/>
            <a:chOff x="121" y="4559"/>
            <a:chExt cx="1014" cy="193"/>
          </a:xfrm>
        </p:grpSpPr>
        <p:sp>
          <p:nvSpPr>
            <p:cNvPr id="139274" name="AutoShape 3"/>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5" name="Group 4"/>
            <p:cNvGrpSpPr>
              <a:grpSpLocks/>
            </p:cNvGrpSpPr>
            <p:nvPr/>
          </p:nvGrpSpPr>
          <p:grpSpPr bwMode="auto">
            <a:xfrm>
              <a:off x="121" y="4559"/>
              <a:ext cx="1014" cy="193"/>
              <a:chOff x="121" y="4559"/>
              <a:chExt cx="1014" cy="193"/>
            </a:xfrm>
          </p:grpSpPr>
          <p:sp>
            <p:nvSpPr>
              <p:cNvPr id="139276" name="AutoShape 5"/>
              <p:cNvSpPr>
                <a:spLocks noChangeArrowheads="1"/>
              </p:cNvSpPr>
              <p:nvPr/>
            </p:nvSpPr>
            <p:spPr bwMode="auto">
              <a:xfrm>
                <a:off x="121" y="4559"/>
                <a:ext cx="1014" cy="193"/>
              </a:xfrm>
              <a:prstGeom prst="roundRect">
                <a:avLst>
                  <a:gd name="adj" fmla="val 51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AutoShape 6"/>
              <p:cNvSpPr>
                <a:spLocks noChangeArrowheads="1"/>
              </p:cNvSpPr>
              <p:nvPr/>
            </p:nvSpPr>
            <p:spPr bwMode="auto">
              <a:xfrm>
                <a:off x="629" y="4559"/>
                <a:ext cx="0" cy="141"/>
              </a:xfrm>
              <a:prstGeom prst="roundRect">
                <a:avLst>
                  <a:gd name="adj" fmla="val 519"/>
                </a:avLst>
              </a:prstGeom>
              <a:noFill/>
              <a:ln w="9525">
                <a:noFill/>
                <a:round/>
                <a:headEnd/>
                <a:tailEnd/>
              </a:ln>
            </p:spPr>
            <p:txBody>
              <a:bodyPr wrap="none" lIns="0" tIns="0" rIns="0" bIns="0">
                <a:spAutoFit/>
              </a:bodyPr>
              <a:lstStyle/>
              <a:p>
                <a:pPr algn="ct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endParaRPr lang="en-GB" sz="1400" b="1" dirty="0">
                  <a:solidFill>
                    <a:schemeClr val="tx2">
                      <a:lumMod val="60000"/>
                      <a:lumOff val="40000"/>
                    </a:schemeClr>
                  </a:solidFill>
                </a:endParaRPr>
              </a:p>
            </p:txBody>
          </p:sp>
        </p:grpSp>
      </p:grpSp>
      <p:grpSp>
        <p:nvGrpSpPr>
          <p:cNvPr id="139268" name="Group 7"/>
          <p:cNvGrpSpPr>
            <a:grpSpLocks/>
          </p:cNvGrpSpPr>
          <p:nvPr/>
        </p:nvGrpSpPr>
        <p:grpSpPr bwMode="auto">
          <a:xfrm>
            <a:off x="8505825" y="6540500"/>
            <a:ext cx="257175" cy="277813"/>
            <a:chOff x="5904" y="4543"/>
            <a:chExt cx="178" cy="193"/>
          </a:xfrm>
        </p:grpSpPr>
        <p:sp>
          <p:nvSpPr>
            <p:cNvPr id="139270" name="AutoShape 8"/>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139271" name="Group 9"/>
            <p:cNvGrpSpPr>
              <a:grpSpLocks/>
            </p:cNvGrpSpPr>
            <p:nvPr/>
          </p:nvGrpSpPr>
          <p:grpSpPr bwMode="auto">
            <a:xfrm>
              <a:off x="5904" y="4543"/>
              <a:ext cx="178" cy="193"/>
              <a:chOff x="5904" y="4543"/>
              <a:chExt cx="178" cy="193"/>
            </a:xfrm>
          </p:grpSpPr>
          <p:sp>
            <p:nvSpPr>
              <p:cNvPr id="139272" name="AutoShape 10"/>
              <p:cNvSpPr>
                <a:spLocks noChangeArrowheads="1"/>
              </p:cNvSpPr>
              <p:nvPr/>
            </p:nvSpPr>
            <p:spPr bwMode="auto">
              <a:xfrm>
                <a:off x="5904" y="4543"/>
                <a:ext cx="178" cy="193"/>
              </a:xfrm>
              <a:prstGeom prst="roundRect">
                <a:avLst>
                  <a:gd name="adj" fmla="val 56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AutoShape 11"/>
              <p:cNvSpPr>
                <a:spLocks noChangeArrowheads="1"/>
              </p:cNvSpPr>
              <p:nvPr/>
            </p:nvSpPr>
            <p:spPr bwMode="auto">
              <a:xfrm>
                <a:off x="5914" y="4543"/>
                <a:ext cx="168" cy="181"/>
              </a:xfrm>
              <a:prstGeom prst="roundRect">
                <a:avLst>
                  <a:gd name="adj" fmla="val 560"/>
                </a:avLst>
              </a:prstGeom>
              <a:noFill/>
              <a:ln w="9525">
                <a:noFill/>
                <a:round/>
                <a:headEnd/>
                <a:tailEnd/>
              </a:ln>
            </p:spPr>
            <p:txBody>
              <a:bodyPr wrap="none" lIns="0" tIns="0" rIns="0" bIns="0">
                <a:spAutoFit/>
              </a:bodyPr>
              <a:lstStyle/>
              <a:p>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r>
                  <a:rPr lang="en-GB" b="1" dirty="0">
                    <a:solidFill>
                      <a:srgbClr val="355E00"/>
                    </a:solidFill>
                  </a:rPr>
                  <a:t> </a:t>
                </a:r>
                <a:fld id="{974EC9A1-A148-4F1F-A0E2-0F00E34D5E88}" type="slidenum">
                  <a:rPr lang="en-GB" sz="1600" b="1">
                    <a:solidFill>
                      <a:schemeClr val="tx2">
                        <a:lumMod val="60000"/>
                        <a:lumOff val="40000"/>
                      </a:schemeClr>
                    </a:solidFill>
                  </a:rPr>
                  <a:pPr algn="r" defTabSz="830263" eaLnBrk="0" hangingPunct="0">
                    <a:lnSpc>
                      <a:spcPct val="94000"/>
                    </a:lnSpc>
                    <a:buClr>
                      <a:srgbClr val="000000"/>
                    </a:buClr>
                    <a:buSzPct val="100000"/>
                    <a:buFont typeface="Times New Roman" pitchFamily="18" charset="0"/>
                    <a:buNone/>
                    <a:tabLst>
                      <a:tab pos="0" algn="l"/>
                      <a:tab pos="414338" algn="l"/>
                      <a:tab pos="830263" algn="l"/>
                      <a:tab pos="1244600" algn="l"/>
                      <a:tab pos="1658938" algn="l"/>
                      <a:tab pos="2073275" algn="l"/>
                      <a:tab pos="2489200" algn="l"/>
                      <a:tab pos="2903538" algn="l"/>
                      <a:tab pos="3317875" algn="l"/>
                      <a:tab pos="3732213" algn="l"/>
                      <a:tab pos="4148138" algn="l"/>
                      <a:tab pos="4562475" algn="l"/>
                      <a:tab pos="4976813" algn="l"/>
                      <a:tab pos="5392738" algn="l"/>
                      <a:tab pos="5807075" algn="l"/>
                      <a:tab pos="6221413" algn="l"/>
                      <a:tab pos="6635750" algn="l"/>
                      <a:tab pos="7051675" algn="l"/>
                      <a:tab pos="7466013" algn="l"/>
                      <a:tab pos="7880350" algn="l"/>
                      <a:tab pos="8294688" algn="l"/>
                    </a:tabLst>
                    <a:defRPr/>
                  </a:pPr>
                  <a:t>8</a:t>
                </a:fld>
                <a:r>
                  <a:rPr lang="en-GB" b="1" dirty="0">
                    <a:solidFill>
                      <a:srgbClr val="282878"/>
                    </a:solidFill>
                  </a:rPr>
                  <a:t> </a:t>
                </a:r>
              </a:p>
            </p:txBody>
          </p:sp>
        </p:grpSp>
      </p:grpSp>
      <p:sp>
        <p:nvSpPr>
          <p:cNvPr id="139269" name="TextBox 16"/>
          <p:cNvSpPr txBox="1">
            <a:spLocks noChangeArrowheads="1"/>
          </p:cNvSpPr>
          <p:nvPr/>
        </p:nvSpPr>
        <p:spPr bwMode="auto">
          <a:xfrm>
            <a:off x="775542" y="1851025"/>
            <a:ext cx="769970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r>
              <a:rPr lang="en-US" sz="2800" dirty="0"/>
              <a:t>For the geodesy, geophysics and surveying communities, the </a:t>
            </a:r>
            <a:r>
              <a:rPr lang="en-US" sz="2800" dirty="0" smtClean="0"/>
              <a:t>best </a:t>
            </a:r>
            <a:r>
              <a:rPr lang="en-US" sz="2800" dirty="0"/>
              <a:t>International Terrestrial Reference Frame is the “gold standard.”</a:t>
            </a:r>
          </a:p>
          <a:p>
            <a:pPr eaLnBrk="1" hangingPunct="1"/>
            <a:endParaRPr lang="en-US" sz="2800" dirty="0"/>
          </a:p>
          <a:p>
            <a:pPr eaLnBrk="1" hangingPunct="1"/>
            <a:r>
              <a:rPr lang="en-US" sz="2800" dirty="0"/>
              <a:t>The global community </a:t>
            </a:r>
            <a:r>
              <a:rPr lang="en-US" sz="2800" dirty="0" smtClean="0"/>
              <a:t>adopted </a:t>
            </a:r>
            <a:r>
              <a:rPr lang="en-US" sz="2800" dirty="0"/>
              <a:t>an updated expression for the reference frame, the ITRF2008</a:t>
            </a:r>
            <a:r>
              <a:rPr lang="en-US" sz="2800" dirty="0" smtClean="0"/>
              <a:t>.</a:t>
            </a:r>
          </a:p>
          <a:p>
            <a:pPr eaLnBrk="1" hangingPunct="1"/>
            <a:endParaRPr lang="en-US" sz="2800" dirty="0"/>
          </a:p>
          <a:p>
            <a:pPr eaLnBrk="1" hangingPunct="1"/>
            <a:r>
              <a:rPr lang="en-US" sz="2800" dirty="0" smtClean="0"/>
              <a:t>ITRF2014 will be released in the </a:t>
            </a:r>
            <a:r>
              <a:rPr lang="en-US" sz="2800" smtClean="0"/>
              <a:t>US soon</a:t>
            </a:r>
            <a:endParaRPr lang="en-US" sz="2800" dirty="0"/>
          </a:p>
        </p:txBody>
      </p:sp>
    </p:spTree>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3" y="781050"/>
            <a:ext cx="8562975"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4216707"/>
      </p:ext>
    </p:extLst>
  </p:cSld>
  <p:clrMapOvr>
    <a:masterClrMapping/>
  </p:clrMapOvr>
  <p:timing>
    <p:tnLst>
      <p:par>
        <p:cTn id="1" dur="indefinite" restart="never" nodeType="tmRoot"/>
      </p:par>
    </p:tnLst>
  </p:timing>
</p:sld>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NGS PowerPoint Template-geodesy.noaa.gov</Template>
  <TotalTime>10383</TotalTime>
  <Words>3425</Words>
  <Application>Microsoft Office PowerPoint</Application>
  <PresentationFormat>On-screen Show (4:3)</PresentationFormat>
  <Paragraphs>498</Paragraphs>
  <Slides>49</Slides>
  <Notes>25</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49</vt:i4>
      </vt:variant>
    </vt:vector>
  </HeadingPairs>
  <TitlesOfParts>
    <vt:vector size="68" baseType="lpstr">
      <vt:lpstr>ＭＳ Ｐゴシック</vt:lpstr>
      <vt:lpstr>ＭＳ Ｐゴシック</vt:lpstr>
      <vt:lpstr>Arial</vt:lpstr>
      <vt:lpstr>Arial Black</vt:lpstr>
      <vt:lpstr>ArialMT</vt:lpstr>
      <vt:lpstr>Calibri</vt:lpstr>
      <vt:lpstr>Gill Sans MT</vt:lpstr>
      <vt:lpstr>Palatino Linotype</vt:lpstr>
      <vt:lpstr>Symbol</vt:lpstr>
      <vt:lpstr>Times New Roman</vt:lpstr>
      <vt:lpstr>Verdana</vt:lpstr>
      <vt:lpstr>Wingdings</vt:lpstr>
      <vt:lpstr>NGS PowerPoint Template-geodesy.noaa.gov</vt:lpstr>
      <vt:lpstr>1_Office Theme</vt:lpstr>
      <vt:lpstr>3_Office Theme</vt:lpstr>
      <vt:lpstr>5_Office Theme</vt:lpstr>
      <vt:lpstr>6_Office Theme</vt:lpstr>
      <vt:lpstr>1_Globe</vt:lpstr>
      <vt:lpstr>2_Globe</vt:lpstr>
      <vt:lpstr>PowerPoint Presentation</vt:lpstr>
      <vt:lpstr>Session description and objectives</vt:lpstr>
      <vt:lpstr>PowerPoint Presentation</vt:lpstr>
      <vt:lpstr>A (very) brief history of NAD 83</vt:lpstr>
      <vt:lpstr>Why change datums/realizations</vt:lpstr>
      <vt:lpstr>National Spatial Reference System (NSRS) Improvements over time</vt:lpstr>
      <vt:lpstr>Horizontal Datums/Coordinates…What do we (you) use in your state?</vt:lpstr>
      <vt:lpstr>ITRF2014 International Terrestrial Frame</vt:lpstr>
      <vt:lpstr>PowerPoint Presentation</vt:lpstr>
      <vt:lpstr>PowerPoint Presentation</vt:lpstr>
      <vt:lpstr>History of vertical  datums in the USA</vt:lpstr>
      <vt:lpstr>PowerPoint Presentation</vt:lpstr>
      <vt:lpstr>Current Vertical Datum in the USA</vt:lpstr>
      <vt:lpstr>History of vertical  datums in the USA</vt:lpstr>
      <vt:lpstr>Problems with NAD 83 and NAVD 88</vt:lpstr>
      <vt:lpstr>PowerPoint Presentation</vt:lpstr>
      <vt:lpstr>PowerPoint Presentation</vt:lpstr>
      <vt:lpstr>Scientific Decisions</vt:lpstr>
      <vt:lpstr>Names</vt:lpstr>
      <vt:lpstr>Scientific Decisions!!</vt:lpstr>
      <vt:lpstr>Names</vt:lpstr>
      <vt:lpstr>Why replace NAVD 88 and NAD 83?</vt:lpstr>
      <vt:lpstr>PowerPoint Presentation</vt:lpstr>
      <vt:lpstr>PowerPoint Presentation</vt:lpstr>
      <vt:lpstr>Accessing the New Datums</vt:lpstr>
      <vt:lpstr>Why does all this stuff matter?</vt:lpstr>
      <vt:lpstr>What does NAD 83(86) Imply?</vt:lpstr>
      <vt:lpstr>Where on Earth is this Mark?</vt:lpstr>
      <vt:lpstr>Transformations with NCAT</vt:lpstr>
      <vt:lpstr>Questions to ask before performing a datum transformation</vt:lpstr>
      <vt:lpstr>metadata to the rescue</vt:lpstr>
      <vt:lpstr>New Datums: What to do now</vt:lpstr>
      <vt:lpstr>PowerPoint Presentation</vt:lpstr>
      <vt:lpstr>Deadlines for SPCS2022 input</vt:lpstr>
      <vt:lpstr>A New State Plane Coordinate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Martin</dc:creator>
  <cp:lastModifiedBy>Dan Martin</cp:lastModifiedBy>
  <cp:revision>453</cp:revision>
  <cp:lastPrinted>2013-01-23T17:44:58Z</cp:lastPrinted>
  <dcterms:created xsi:type="dcterms:W3CDTF">2012-09-06T12:10:23Z</dcterms:created>
  <dcterms:modified xsi:type="dcterms:W3CDTF">2019-05-21T15:49:02Z</dcterms:modified>
</cp:coreProperties>
</file>