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328">
          <p15:clr>
            <a:srgbClr val="A4A3A4"/>
          </p15:clr>
        </p15:guide>
        <p15:guide id="4" pos="432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480">
          <p15:clr>
            <a:srgbClr val="A4A3A4"/>
          </p15:clr>
        </p15:guide>
      </p15:sldGuideLst>
    </p:ext>
    <p:ext uri="GoogleSlidesCustomDataVersion2">
      <go:slidesCustomData xmlns:go="http://customooxmlschemas.google.com/" r:id="rId17" roundtripDataSignature="AMtx7mjP74UQMw5k6VXW5eWDpDQsArUJ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5328"/>
        <p:guide pos="432"/>
        <p:guide pos="3888" orient="horz"/>
        <p:guide pos="48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3a12c1f732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23a12c1f732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Relationship Id="rId4" Type="http://schemas.openxmlformats.org/officeDocument/2006/relationships/hyperlink" Target="mailto:NGS.Feedback@noaa.gov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New CORS Station Webpages: Public Feedback Forum</a:t>
            </a:r>
            <a:br>
              <a:rPr b="1" i="0" lang="en-US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796413" y="3886200"/>
            <a:ext cx="7482347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200"/>
              <a:buNone/>
            </a:pPr>
            <a:r>
              <a:rPr lang="en-US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Kimber DeGrandpre and Jay Howard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366092"/>
              </a:buClr>
              <a:buSzPts val="3200"/>
              <a:buNone/>
            </a:pPr>
            <a:r>
              <a:rPr lang="en-US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August 10 2023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/>
          <p:nvPr>
            <p:ph idx="1" type="body"/>
          </p:nvPr>
        </p:nvSpPr>
        <p:spPr>
          <a:xfrm>
            <a:off x="457200" y="1801583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8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b="1" sz="4000"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rgbClr val="366092"/>
              </a:buClr>
              <a:buSzPts val="4000"/>
              <a:buNone/>
            </a:pPr>
            <a:r>
              <a:rPr b="1" lang="en-US" sz="4000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 TO GO TO LIVE EXAMPLE!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3a12c1f732_1_6"/>
          <p:cNvSpPr txBox="1"/>
          <p:nvPr/>
        </p:nvSpPr>
        <p:spPr>
          <a:xfrm>
            <a:off x="396533" y="1053309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Handout includes slides of the new CORS Station Pages to review later and you can email comments to:</a:t>
            </a:r>
            <a:endParaRPr b="1" sz="1600"/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Arial"/>
              <a:buNone/>
            </a:pPr>
            <a:r>
              <a:rPr b="1" i="0" lang="en-US" sz="2600" u="none" cap="none" strike="noStrik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Kimber DeGrandpre – </a:t>
            </a:r>
            <a:r>
              <a:rPr b="1" lang="en-US" sz="2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NGS.Feedback@noaa.gov</a:t>
            </a:r>
            <a:endParaRPr b="1" sz="2600"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*This site is currently in Development*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This site is not finished and not publicly accessible*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*Public Beta release expected at the beginning of 2024*</a:t>
            </a:r>
            <a:endParaRPr sz="2400"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Webinar Outline</a:t>
            </a:r>
            <a:endParaRPr/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457200" y="198365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200"/>
              <a:buChar char="•"/>
            </a:pPr>
            <a:r>
              <a:rPr lang="en-US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Existing CORS Station Pages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366092"/>
              </a:buClr>
              <a:buSzPts val="3200"/>
              <a:buChar char="•"/>
            </a:pPr>
            <a:r>
              <a:rPr lang="en-US">
                <a:solidFill>
                  <a:srgbClr val="366092"/>
                </a:solidFill>
              </a:rPr>
              <a:t>Feedback Topics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366092"/>
              </a:buClr>
              <a:buSzPts val="3200"/>
              <a:buChar char="•"/>
            </a:pPr>
            <a:r>
              <a:rPr lang="en-US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Live walk through of new CORS Station Pages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366092"/>
              </a:solidFill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2400"/>
              <a:buNone/>
            </a:pPr>
            <a:r>
              <a:rPr b="1" lang="en-US" sz="2400">
                <a:solidFill>
                  <a:srgbClr val="990000"/>
                </a:solidFill>
              </a:rPr>
              <a:t>*This site is currently in Development*</a:t>
            </a:r>
            <a:endParaRPr/>
          </a:p>
          <a:p>
            <a:pPr indent="0" lvl="0" marL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b="1" sz="1600">
              <a:solidFill>
                <a:srgbClr val="990000"/>
              </a:solidFill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2400"/>
              <a:buNone/>
            </a:pPr>
            <a:r>
              <a:rPr b="1" lang="en-US" sz="2400">
                <a:solidFill>
                  <a:srgbClr val="990000"/>
                </a:solidFill>
              </a:rPr>
              <a:t>* This site is not finished and not publicly accessible*</a:t>
            </a:r>
            <a:endParaRPr/>
          </a:p>
          <a:p>
            <a:pPr indent="0" lvl="0" marL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b="1" sz="1600">
              <a:solidFill>
                <a:srgbClr val="990000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ts val="2400"/>
              <a:buNone/>
            </a:pPr>
            <a:r>
              <a:rPr b="1" lang="en-US" sz="2400">
                <a:solidFill>
                  <a:srgbClr val="990000"/>
                </a:solidFill>
              </a:rPr>
              <a:t>*Public Beta release expected at the beginning of 2024*</a:t>
            </a:r>
            <a:br>
              <a:rPr b="1" lang="en-US" sz="3200">
                <a:solidFill>
                  <a:srgbClr val="990000"/>
                </a:solidFill>
              </a:rPr>
            </a:br>
            <a:endParaRPr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Existing CORS Station Pages</a:t>
            </a:r>
            <a:endParaRPr/>
          </a:p>
        </p:txBody>
      </p:sp>
      <p:sp>
        <p:nvSpPr>
          <p:cNvPr id="97" name="Google Shape;97;p3"/>
          <p:cNvSpPr txBox="1"/>
          <p:nvPr>
            <p:ph idx="1" type="body"/>
          </p:nvPr>
        </p:nvSpPr>
        <p:spPr>
          <a:xfrm>
            <a:off x="457200" y="198365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4">
            <a:alphaModFix/>
          </a:blip>
          <a:srcRect b="0" l="412" r="0" t="0"/>
          <a:stretch/>
        </p:blipFill>
        <p:spPr>
          <a:xfrm>
            <a:off x="180150" y="1844612"/>
            <a:ext cx="8783700" cy="48040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 txBox="1"/>
          <p:nvPr/>
        </p:nvSpPr>
        <p:spPr>
          <a:xfrm>
            <a:off x="3470787" y="1198864"/>
            <a:ext cx="2202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Home Page</a:t>
            </a:r>
            <a:br>
              <a:rPr b="1" i="0" lang="en-US" sz="3200" u="none" cap="none" strike="noStrik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0" i="0" sz="3200" u="none" cap="none" strike="noStrike"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Existing CORS Station Pages</a:t>
            </a:r>
            <a:endParaRPr/>
          </a:p>
        </p:txBody>
      </p:sp>
      <p:sp>
        <p:nvSpPr>
          <p:cNvPr id="105" name="Google Shape;105;p4"/>
          <p:cNvSpPr txBox="1"/>
          <p:nvPr>
            <p:ph idx="1" type="body"/>
          </p:nvPr>
        </p:nvSpPr>
        <p:spPr>
          <a:xfrm>
            <a:off x="457200" y="198365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6" name="Google Shape;10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045" y="2327739"/>
            <a:ext cx="8445910" cy="383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"/>
          <p:cNvSpPr txBox="1"/>
          <p:nvPr/>
        </p:nvSpPr>
        <p:spPr>
          <a:xfrm>
            <a:off x="2949678" y="1417639"/>
            <a:ext cx="3244645" cy="78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Coordinates Page</a:t>
            </a:r>
            <a:br>
              <a:rPr b="1" i="0" lang="en-US" sz="3200" u="none" cap="none" strike="noStrik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0" i="0" sz="3200" u="none" cap="none" strike="noStrike"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Existing CORS Station Pages</a:t>
            </a:r>
            <a:endParaRPr/>
          </a:p>
        </p:txBody>
      </p:sp>
      <p:sp>
        <p:nvSpPr>
          <p:cNvPr id="113" name="Google Shape;113;p5"/>
          <p:cNvSpPr txBox="1"/>
          <p:nvPr>
            <p:ph idx="1" type="body"/>
          </p:nvPr>
        </p:nvSpPr>
        <p:spPr>
          <a:xfrm>
            <a:off x="457200" y="198365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5"/>
          <p:cNvSpPr txBox="1"/>
          <p:nvPr/>
        </p:nvSpPr>
        <p:spPr>
          <a:xfrm>
            <a:off x="3259393" y="883414"/>
            <a:ext cx="2625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Site Log Page</a:t>
            </a:r>
            <a:br>
              <a:rPr b="1" i="0" lang="en-US" sz="3200" u="none" cap="none" strike="noStrik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0" i="0" sz="3200" u="none" cap="none" strike="noStrike"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5" name="Google Shape;115;p5"/>
          <p:cNvPicPr preferRelativeResize="0"/>
          <p:nvPr/>
        </p:nvPicPr>
        <p:blipFill rotWithShape="1">
          <a:blip r:embed="rId4">
            <a:alphaModFix/>
          </a:blip>
          <a:srcRect b="2091" l="0" r="0" t="0"/>
          <a:stretch/>
        </p:blipFill>
        <p:spPr>
          <a:xfrm>
            <a:off x="335675" y="1440650"/>
            <a:ext cx="3732018" cy="528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"/>
          <p:cNvPicPr preferRelativeResize="0"/>
          <p:nvPr/>
        </p:nvPicPr>
        <p:blipFill rotWithShape="1">
          <a:blip r:embed="rId5">
            <a:alphaModFix/>
          </a:blip>
          <a:srcRect b="3729" l="0" r="0" t="0"/>
          <a:stretch/>
        </p:blipFill>
        <p:spPr>
          <a:xfrm>
            <a:off x="4779509" y="1490450"/>
            <a:ext cx="3732017" cy="5181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Existing CORS Station Pages</a:t>
            </a:r>
            <a:endParaRPr/>
          </a:p>
        </p:txBody>
      </p:sp>
      <p:sp>
        <p:nvSpPr>
          <p:cNvPr id="122" name="Google Shape;122;p6"/>
          <p:cNvSpPr txBox="1"/>
          <p:nvPr>
            <p:ph idx="1" type="body"/>
          </p:nvPr>
        </p:nvSpPr>
        <p:spPr>
          <a:xfrm>
            <a:off x="457200" y="198365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3018504" y="1417639"/>
            <a:ext cx="3106993" cy="78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Availability</a:t>
            </a:r>
            <a:br>
              <a:rPr b="1" i="0" lang="en-US" sz="3200" u="none" cap="none" strike="noStrik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0" i="0" sz="3200" u="none" cap="none" strike="noStrike"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4" name="Google Shape;12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733" y="2384988"/>
            <a:ext cx="8544535" cy="341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Existing CORS Station Pages</a:t>
            </a:r>
            <a:endParaRPr/>
          </a:p>
        </p:txBody>
      </p:sp>
      <p:sp>
        <p:nvSpPr>
          <p:cNvPr id="130" name="Google Shape;130;p7"/>
          <p:cNvSpPr txBox="1"/>
          <p:nvPr>
            <p:ph idx="1" type="body"/>
          </p:nvPr>
        </p:nvSpPr>
        <p:spPr>
          <a:xfrm>
            <a:off x="457200" y="198365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7"/>
          <p:cNvSpPr txBox="1"/>
          <p:nvPr/>
        </p:nvSpPr>
        <p:spPr>
          <a:xfrm>
            <a:off x="3362633" y="1417639"/>
            <a:ext cx="2418735" cy="78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 Series</a:t>
            </a:r>
            <a:br>
              <a:rPr b="1" i="0" lang="en-US" sz="3200" u="none" cap="none" strike="noStrik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0" i="0" sz="3200" u="none" cap="none" strike="noStrike"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2" name="Google Shape;132;p7"/>
          <p:cNvPicPr preferRelativeResize="0"/>
          <p:nvPr/>
        </p:nvPicPr>
        <p:blipFill rotWithShape="1">
          <a:blip r:embed="rId4">
            <a:alphaModFix/>
          </a:blip>
          <a:srcRect b="0" l="2708" r="0" t="0"/>
          <a:stretch/>
        </p:blipFill>
        <p:spPr>
          <a:xfrm>
            <a:off x="147484" y="2104105"/>
            <a:ext cx="4270500" cy="4655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83604" y="2717492"/>
            <a:ext cx="4760396" cy="3416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Feedback</a:t>
            </a:r>
            <a:endParaRPr/>
          </a:p>
        </p:txBody>
      </p:sp>
      <p:sp>
        <p:nvSpPr>
          <p:cNvPr id="139" name="Google Shape;139;p8"/>
          <p:cNvSpPr txBox="1"/>
          <p:nvPr>
            <p:ph idx="1" type="body"/>
          </p:nvPr>
        </p:nvSpPr>
        <p:spPr>
          <a:xfrm>
            <a:off x="457200" y="198365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8"/>
          <p:cNvSpPr txBox="1"/>
          <p:nvPr/>
        </p:nvSpPr>
        <p:spPr>
          <a:xfrm>
            <a:off x="383458" y="159528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 polls throughout this Webinar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Submit comments or questions during this webinar in the Questions Box, please reference which section you are talking about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Handout includes slides of the new CORS Station Pages to review later and you can email comments to: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Kimber DeGrandpre – </a:t>
            </a:r>
            <a:r>
              <a:rPr lang="en-US" sz="2400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NGS.Feedback@noaa.gov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Feedback</a:t>
            </a:r>
            <a:endParaRPr/>
          </a:p>
        </p:txBody>
      </p:sp>
      <p:sp>
        <p:nvSpPr>
          <p:cNvPr id="146" name="Google Shape;146;p9"/>
          <p:cNvSpPr txBox="1"/>
          <p:nvPr>
            <p:ph idx="1" type="body"/>
          </p:nvPr>
        </p:nvSpPr>
        <p:spPr>
          <a:xfrm>
            <a:off x="457200" y="198365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9"/>
          <p:cNvSpPr txBox="1"/>
          <p:nvPr/>
        </p:nvSpPr>
        <p:spPr>
          <a:xfrm>
            <a:off x="609600" y="1417638"/>
            <a:ext cx="8229600" cy="6054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Content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there information you wish we would include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there information presented you do not need (aka takes up space where more relevant information could go)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Format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 you prefer to see this information in a different way (i.e. table vs image vs free form)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you have requirements for significant digits?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you have preferences between units (i.e. decimal degrees, deg min sec, meters, miles, millimeters per year)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Aesthetics 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the background and box colors help you identify different topics?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the plot colors clear and logical in their organization?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2023-07-28T19:10:29Z</dcterms:created>
  <dc:creator>Kimber DeGrandpre</dc:creator>
</cp:coreProperties>
</file>