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  <p:sldMasterId id="2147483817" r:id="rId2"/>
  </p:sldMasterIdLst>
  <p:notesMasterIdLst>
    <p:notesMasterId r:id="rId45"/>
  </p:notesMasterIdLst>
  <p:handoutMasterIdLst>
    <p:handoutMasterId r:id="rId46"/>
  </p:handoutMasterIdLst>
  <p:sldIdLst>
    <p:sldId id="453" r:id="rId3"/>
    <p:sldId id="452" r:id="rId4"/>
    <p:sldId id="431" r:id="rId5"/>
    <p:sldId id="258" r:id="rId6"/>
    <p:sldId id="443" r:id="rId7"/>
    <p:sldId id="444" r:id="rId8"/>
    <p:sldId id="445" r:id="rId9"/>
    <p:sldId id="446" r:id="rId10"/>
    <p:sldId id="479" r:id="rId11"/>
    <p:sldId id="438" r:id="rId12"/>
    <p:sldId id="259" r:id="rId13"/>
    <p:sldId id="262" r:id="rId14"/>
    <p:sldId id="447" r:id="rId15"/>
    <p:sldId id="448" r:id="rId16"/>
    <p:sldId id="425" r:id="rId17"/>
    <p:sldId id="440" r:id="rId18"/>
    <p:sldId id="442" r:id="rId19"/>
    <p:sldId id="439" r:id="rId20"/>
    <p:sldId id="464" r:id="rId21"/>
    <p:sldId id="459" r:id="rId22"/>
    <p:sldId id="463" r:id="rId23"/>
    <p:sldId id="477" r:id="rId24"/>
    <p:sldId id="461" r:id="rId25"/>
    <p:sldId id="260" r:id="rId26"/>
    <p:sldId id="462" r:id="rId27"/>
    <p:sldId id="272" r:id="rId28"/>
    <p:sldId id="275" r:id="rId29"/>
    <p:sldId id="265" r:id="rId30"/>
    <p:sldId id="411" r:id="rId31"/>
    <p:sldId id="465" r:id="rId32"/>
    <p:sldId id="460" r:id="rId33"/>
    <p:sldId id="466" r:id="rId34"/>
    <p:sldId id="467" r:id="rId35"/>
    <p:sldId id="471" r:id="rId36"/>
    <p:sldId id="470" r:id="rId37"/>
    <p:sldId id="472" r:id="rId38"/>
    <p:sldId id="473" r:id="rId39"/>
    <p:sldId id="474" r:id="rId40"/>
    <p:sldId id="475" r:id="rId41"/>
    <p:sldId id="476" r:id="rId42"/>
    <p:sldId id="478" r:id="rId43"/>
    <p:sldId id="45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.Prusky" initials="J" lastIdx="6" clrIdx="0"/>
  <p:cmAuthor id="1" name="mark.schenewerk" initials="m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006400"/>
    <a:srgbClr val="F7FDFF"/>
    <a:srgbClr val="00C000"/>
    <a:srgbClr val="FFFFCC"/>
    <a:srgbClr val="FFFF00"/>
    <a:srgbClr val="AFFFAF"/>
    <a:srgbClr val="CC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7" autoAdjust="0"/>
    <p:restoredTop sz="80932" autoAdjust="0"/>
  </p:normalViewPr>
  <p:slideViewPr>
    <p:cSldViewPr snapToGrid="0">
      <p:cViewPr varScale="1">
        <p:scale>
          <a:sx n="70" d="100"/>
          <a:sy n="70" d="100"/>
        </p:scale>
        <p:origin x="137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170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6-24T13:28:36.881" idx="6">
    <p:pos x="10" y="10"/>
    <p:text>I don't like this question.  I think the benefits are obvious.  Not only that but OPUS-P is anticipated.  
But it is your call.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9B429AAC-AB6A-442A-81B1-CB17649F6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539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5E8EAAE-3795-432A-A50E-7D2AD1F20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144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2638" indent="-3000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6500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397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397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397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397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397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2717C6-DF13-467E-B06C-0F8FB634C005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3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07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number of data files</a:t>
            </a:r>
            <a:r>
              <a:rPr lang="en-US" baseline="0" dirty="0"/>
              <a:t> &lt; a few hundred implies: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A few marks occupied many times.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Many marks occupied a few times.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3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G.I.G.O.</a:t>
            </a:r>
            <a:r>
              <a:rPr lang="en-US" baseline="0" dirty="0"/>
              <a:t> = garbage in, garbage out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71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45FF47-10A6-4080-909D-D8C0FDB5A86E}" type="slidenum">
              <a:rPr lang="en-US" altLang="en-US" smtClean="0">
                <a:latin typeface="Gill Sans MT" panose="020B0502020104020203" pitchFamily="34" charset="0"/>
              </a:rPr>
              <a:pPr/>
              <a:t>28</a:t>
            </a:fld>
            <a:endParaRPr lang="en-US" alt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6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OPUS solutions are independent</a:t>
            </a:r>
            <a:r>
              <a:rPr lang="en-US" baseline="0" dirty="0"/>
              <a:t> of each other, but they may be indirectly related …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Marks might “share” their environment (similar atmosphere over both).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Data might “share” the same GNSS constellation geometry.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OPUS solutions may “share” some or all of the same CORS.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Etc.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These correlations can increase with project size.</a:t>
            </a:r>
          </a:p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Combining your data logically can improve results: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Neutral atmosphere (</a:t>
            </a:r>
            <a:r>
              <a:rPr lang="en-US" baseline="0" dirty="0" err="1"/>
              <a:t>tropo</a:t>
            </a:r>
            <a:r>
              <a:rPr lang="en-US" baseline="0" dirty="0"/>
              <a:t>) corrections can be improved which, in turn, can help with other things like phase ambiguity resolution.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Common mode effects, like baselines connecting the same CORS common to different marks, can be de-correlated.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/>
          </a:p>
          <a:p>
            <a:r>
              <a:rPr lang="en-US" baseline="0" dirty="0"/>
              <a:t>OPUS Projects tries to logically group data together: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Data from the same mark are associated with that mark.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Marks simultaneously occupied are grouped into sessions. Session processing improve consistency and accuracy.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</a:t>
            </a:r>
            <a:r>
              <a:rPr lang="en-US" baseline="0" dirty="0"/>
              <a:t> concepts can be extended to other marks and other sessions.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Ultimately, combining session solutions into an adjustment can improve accuracy for the entire network.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Very broadly,</a:t>
            </a:r>
            <a:r>
              <a:rPr lang="en-US" baseline="0" dirty="0"/>
              <a:t> you probably go through these or very similar steps for every project.</a:t>
            </a:r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steps when using OPUS Projects are very similar,</a:t>
            </a:r>
            <a:r>
              <a:rPr lang="en-US" baseline="0" dirty="0"/>
              <a:t> but the steps in black use OPUS Projects rather than your own resources.</a:t>
            </a:r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Publishing to the NGS Integrated Database is covered separately</a:t>
            </a:r>
            <a:r>
              <a:rPr lang="en-US" baseline="0" dirty="0"/>
              <a:t> (</a:t>
            </a:r>
            <a:r>
              <a:rPr lang="en-US" baseline="0" dirty="0" err="1"/>
              <a:t>Bluebooking</a:t>
            </a:r>
            <a:r>
              <a:rPr lang="en-US" baseline="0" dirty="0"/>
              <a:t> using OPUS Projects).</a:t>
            </a:r>
            <a:endParaRPr lang="en-US" dirty="0"/>
          </a:p>
          <a:p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F8DA1-C9FB-4975-8294-B45FEDE443B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Projects exists on an NGS server and are only accessible through the OPUS Projects Web interface.</a:t>
            </a:r>
          </a:p>
          <a:p>
            <a:r>
              <a:rPr lang="en-US" dirty="0"/>
              <a:t>The entire white box represents a project.</a:t>
            </a:r>
          </a:p>
          <a:p>
            <a:r>
              <a:rPr lang="en-US" dirty="0"/>
              <a:t>The allocation of resources for a project is step 1.</a:t>
            </a:r>
          </a:p>
          <a:p>
            <a:r>
              <a:rPr lang="en-US" dirty="0"/>
              <a:t>The orange icons on the left represent step 2: uploading data into the project.</a:t>
            </a:r>
          </a:p>
          <a:p>
            <a:r>
              <a:rPr lang="en-US" dirty="0"/>
              <a:t>The green icons in the middle represent step 3: processing individual sessions and solution quality control.</a:t>
            </a:r>
          </a:p>
          <a:p>
            <a:r>
              <a:rPr lang="en-US" dirty="0"/>
              <a:t>The blue icons on the right represent step 4: network adjustment.</a:t>
            </a:r>
          </a:p>
          <a:p>
            <a:r>
              <a:rPr lang="en-US" dirty="0"/>
              <a:t>The purple icons on the far right represent the publishing</a:t>
            </a:r>
            <a:r>
              <a:rPr lang="en-US" baseline="0" dirty="0"/>
              <a:t> options.</a:t>
            </a:r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C67AF-2EAF-4821-AD22-0FF8A9D3482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OPUS Projects Manager Training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43733-1CB0-44D9-972F-407DDDFCE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CCE2-8734-43BC-9DBB-BA3C6421B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922BD-AF8A-447D-8721-772F6E271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latin typeface="Helvetica Neue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 Neue" panose="020B060402020202020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October 31,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Module 5: Develop Observation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panose="020B0604020202020204" charset="0"/>
              </a:defRPr>
            </a:lvl1pPr>
            <a:lvl2pPr>
              <a:defRPr>
                <a:latin typeface="Helvetica Neue" panose="020B0604020202020204" charset="0"/>
              </a:defRPr>
            </a:lvl2pPr>
            <a:lvl3pPr>
              <a:defRPr>
                <a:latin typeface="Helvetica Neue" panose="020B0604020202020204" charset="0"/>
              </a:defRPr>
            </a:lvl3pPr>
            <a:lvl4pPr>
              <a:defRPr>
                <a:latin typeface="Helvetica Neue" panose="020B0604020202020204" charset="0"/>
              </a:defRPr>
            </a:lvl4pPr>
            <a:lvl5pPr>
              <a:defRPr>
                <a:latin typeface="Helvetica Neue" panose="020B060402020202020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r>
              <a:rPr lang="en-US"/>
              <a:t>October 31,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r>
              <a:rPr lang="en-US"/>
              <a:t>Module 5: Develop Observation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1575">
                <a:latin typeface="Helvetica Neue" panose="020B0604020202020204" charset="0"/>
              </a:defRPr>
            </a:lvl1pPr>
            <a:lvl2pPr>
              <a:defRPr sz="1350">
                <a:latin typeface="Helvetica Neue" panose="020B0604020202020204" charset="0"/>
              </a:defRPr>
            </a:lvl2pPr>
            <a:lvl3pPr>
              <a:defRPr sz="1125">
                <a:latin typeface="Helvetica Neue" panose="020B0604020202020204" charset="0"/>
              </a:defRPr>
            </a:lvl3pPr>
            <a:lvl4pPr>
              <a:defRPr sz="1013">
                <a:latin typeface="Helvetica Neue" panose="020B0604020202020204" charset="0"/>
              </a:defRPr>
            </a:lvl4pPr>
            <a:lvl5pPr>
              <a:defRPr sz="1013">
                <a:latin typeface="Helvetica Neue" panose="020B060402020202020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1575">
                <a:latin typeface="Helvetica Neue" panose="020B0604020202020204" charset="0"/>
              </a:defRPr>
            </a:lvl1pPr>
            <a:lvl2pPr>
              <a:defRPr sz="1350">
                <a:latin typeface="Helvetica Neue" panose="020B0604020202020204" charset="0"/>
              </a:defRPr>
            </a:lvl2pPr>
            <a:lvl3pPr>
              <a:defRPr sz="1125">
                <a:latin typeface="Helvetica Neue" panose="020B0604020202020204" charset="0"/>
              </a:defRPr>
            </a:lvl3pPr>
            <a:lvl4pPr>
              <a:defRPr sz="1013">
                <a:latin typeface="Helvetica Neue" panose="020B0604020202020204" charset="0"/>
              </a:defRPr>
            </a:lvl4pPr>
            <a:lvl5pPr>
              <a:defRPr sz="1013">
                <a:latin typeface="Helvetica Neue" panose="020B060402020202020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October 31, 2022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Module 5: Develop Observation Schedule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350" b="1">
                <a:latin typeface="Helvetica Neue" panose="020B060402020202020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>
                <a:latin typeface="Helvetica Neue" panose="020B0604020202020204" charset="0"/>
              </a:defRPr>
            </a:lvl1pPr>
            <a:lvl2pPr>
              <a:defRPr sz="1125">
                <a:latin typeface="Helvetica Neue" panose="020B0604020202020204" charset="0"/>
              </a:defRPr>
            </a:lvl2pPr>
            <a:lvl3pPr>
              <a:defRPr sz="1013">
                <a:latin typeface="Helvetica Neue" panose="020B0604020202020204" charset="0"/>
              </a:defRPr>
            </a:lvl3pPr>
            <a:lvl4pPr>
              <a:defRPr sz="900">
                <a:latin typeface="Helvetica Neue" panose="020B0604020202020204" charset="0"/>
              </a:defRPr>
            </a:lvl4pPr>
            <a:lvl5pPr>
              <a:defRPr sz="900">
                <a:latin typeface="Helvetica Neue" panose="020B0604020202020204" charset="0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1350" b="1">
                <a:latin typeface="Helvetica Neue" panose="020B060402020202020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350">
                <a:latin typeface="Helvetica Neue" panose="020B0604020202020204" charset="0"/>
              </a:defRPr>
            </a:lvl1pPr>
            <a:lvl2pPr>
              <a:defRPr sz="1125">
                <a:latin typeface="Helvetica Neue" panose="020B0604020202020204" charset="0"/>
              </a:defRPr>
            </a:lvl2pPr>
            <a:lvl3pPr>
              <a:defRPr sz="1013">
                <a:latin typeface="Helvetica Neue" panose="020B0604020202020204" charset="0"/>
              </a:defRPr>
            </a:lvl3pPr>
            <a:lvl4pPr>
              <a:defRPr sz="900">
                <a:latin typeface="Helvetica Neue" panose="020B0604020202020204" charset="0"/>
              </a:defRPr>
            </a:lvl4pPr>
            <a:lvl5pPr>
              <a:defRPr sz="900">
                <a:latin typeface="Helvetica Neue" panose="020B0604020202020204" charset="0"/>
              </a:defRPr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r>
              <a:rPr lang="en-US"/>
              <a:t>October 31, 2022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r>
              <a:rPr lang="en-US"/>
              <a:t>Module 5: Develop Observation Schedule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sz="800" b="0"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October 31, 2022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r>
              <a:rPr lang="en-US"/>
              <a:t>Module 5: Develop Observation Schedule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b="0"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 b="0"/>
            </a:lvl1pPr>
          </a:lstStyle>
          <a:p>
            <a:r>
              <a:rPr lang="en-US"/>
              <a:t>October 31, 2022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 b="0"/>
            </a:lvl1pPr>
          </a:lstStyle>
          <a:p>
            <a:r>
              <a:rPr lang="en-US"/>
              <a:t>Module 5: Develop Observation Schedule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 b="0"/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9618-2B6C-4BC2-BE94-A34C84F084D9}" type="datetime1">
              <a:rPr lang="en-US" altLang="en-US" smtClean="0"/>
              <a:t>12/2/2022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098E-E224-43BA-857F-54621F386C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42617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0C3D0-729A-4A15-8E23-72CBC9566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E0E8A-1D43-4D8D-AEAC-C018B329A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9845-AF16-48D3-AA2D-82A72C93C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C6C8E-76D2-41B8-9724-5169A0B08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6A731-1E89-4A21-A26A-D51F11606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2C21F-AE33-4746-B537-1CCBA51D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80448-B2EE-43F8-B0AE-716061E9B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40401-0845-4AB3-BD82-79BDE7014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79525"/>
            <a:ext cx="8229600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60AF921-C10B-4E99-87EC-945BB7E19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257175" fontAlgn="auto">
              <a:spcBef>
                <a:spcPts val="0"/>
              </a:spcBef>
              <a:spcAft>
                <a:spcPts val="0"/>
              </a:spcAft>
              <a:defRPr sz="800" b="0">
                <a:solidFill>
                  <a:prstClr val="black">
                    <a:tint val="75000"/>
                  </a:prstClr>
                </a:solidFill>
                <a:latin typeface="Helvetica Neue" panose="020B0604020202020204" charset="0"/>
                <a:ea typeface="+mn-ea"/>
                <a:cs typeface="+mn-cs"/>
              </a:defRPr>
            </a:lvl1pPr>
          </a:lstStyle>
          <a:p>
            <a:r>
              <a:rPr lang="en-US"/>
              <a:t>October 31,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257175" fontAlgn="auto">
              <a:spcBef>
                <a:spcPts val="0"/>
              </a:spcBef>
              <a:spcAft>
                <a:spcPts val="0"/>
              </a:spcAft>
              <a:defRPr sz="800" b="0">
                <a:solidFill>
                  <a:prstClr val="black">
                    <a:tint val="75000"/>
                  </a:prstClr>
                </a:solidFill>
                <a:latin typeface="Helvetica Neue" panose="020B0604020202020204" charset="0"/>
                <a:ea typeface="+mn-ea"/>
                <a:cs typeface="+mn-cs"/>
              </a:defRPr>
            </a:lvl1pPr>
          </a:lstStyle>
          <a:p>
            <a:r>
              <a:rPr lang="en-US"/>
              <a:t>Module 5: Develop Observation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257175">
              <a:defRPr sz="800" b="0">
                <a:solidFill>
                  <a:srgbClr val="898989"/>
                </a:solidFill>
                <a:latin typeface="Helvetica Neue" panose="020B0604020202020204" charset="0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257175" rtl="0" eaLnBrk="1" fontAlgn="base" hangingPunct="1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Helvetica Neue" panose="020B0604020202020204" charset="0"/>
        </a:defRPr>
      </a:lvl1pPr>
      <a:lvl2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5717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51435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71525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028700" algn="ctr" defTabSz="257175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92881" indent="-192881" algn="l" defTabSz="2571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Helvetica Neue" panose="020B0604020202020204" charset="0"/>
        </a:defRPr>
      </a:lvl1pPr>
      <a:lvl2pPr marL="417910" indent="-160735" algn="l" defTabSz="2571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+mn-cs"/>
        </a:defRPr>
      </a:lvl2pPr>
      <a:lvl3pPr marL="642938" indent="-128588" algn="l" defTabSz="2571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+mn-cs"/>
        </a:defRPr>
      </a:lvl3pPr>
      <a:lvl4pPr marL="900113" indent="-128588" algn="l" defTabSz="2571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+mn-cs"/>
        </a:defRPr>
      </a:lvl4pPr>
      <a:lvl5pPr marL="1157288" indent="-128588" algn="l" defTabSz="2571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Helvetica Neue" panose="020B0604020202020204" charset="0"/>
          <a:ea typeface="MS PGothic" panose="020B0600070205080204" pitchFamily="34" charset="-128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s.noaa.gov/data/formats/GVX/index.shtml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 txBox="1">
            <a:spLocks/>
          </p:cNvSpPr>
          <p:nvPr/>
        </p:nvSpPr>
        <p:spPr bwMode="auto">
          <a:xfrm>
            <a:off x="498475" y="11255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/>
              <a:t> Intro to OPUS Projects?</a:t>
            </a:r>
          </a:p>
        </p:txBody>
      </p:sp>
      <p:sp>
        <p:nvSpPr>
          <p:cNvPr id="142339" name="Content Placeholder 2"/>
          <p:cNvSpPr txBox="1">
            <a:spLocks/>
          </p:cNvSpPr>
          <p:nvPr/>
        </p:nvSpPr>
        <p:spPr bwMode="auto">
          <a:xfrm>
            <a:off x="219075" y="4276413"/>
            <a:ext cx="8705850" cy="79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</a:rPr>
              <a:t>New Hampshire Land Surveyors Association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45000"/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</a:rPr>
              <a:t>December 02, 2022</a:t>
            </a:r>
          </a:p>
        </p:txBody>
      </p:sp>
      <p:sp>
        <p:nvSpPr>
          <p:cNvPr id="142340" name="TextBox 1"/>
          <p:cNvSpPr txBox="1">
            <a:spLocks noChangeArrowheads="1"/>
          </p:cNvSpPr>
          <p:nvPr/>
        </p:nvSpPr>
        <p:spPr bwMode="auto">
          <a:xfrm>
            <a:off x="2631750" y="5100637"/>
            <a:ext cx="3963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Dan Martin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Northeast Regional Geodetic Advisor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ME, NH, VT, MA, CT, RI, NY, NJ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Dan.martin@noaa.gov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/>
              <a:t>240-676-4762</a:t>
            </a:r>
          </a:p>
        </p:txBody>
      </p:sp>
      <p:pic>
        <p:nvPicPr>
          <p:cNvPr id="14234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2557955"/>
            <a:ext cx="14509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4300B-12F6-4B9B-B2FC-4CBA8408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00" y="2492867"/>
            <a:ext cx="17256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21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82" y="1125151"/>
            <a:ext cx="8538359" cy="2520578"/>
          </a:xfrm>
        </p:spPr>
        <p:txBody>
          <a:bodyPr/>
          <a:lstStyle/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OPUS solutions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= pretty good, but each treated as independent and assumes “perfect” CORS.</a:t>
            </a:r>
          </a:p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</a:rPr>
              <a:t>Sessions	</a:t>
            </a:r>
            <a:r>
              <a:rPr lang="en-US" sz="2400" dirty="0">
                <a:solidFill>
                  <a:schemeClr val="tx2"/>
                </a:solidFill>
              </a:rPr>
              <a:t>= simultaneously-observed marks processed together in sessions increases consistency. </a:t>
            </a:r>
          </a:p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>
                <a:solidFill>
                  <a:srgbClr val="00B050"/>
                </a:solidFill>
              </a:rPr>
              <a:t>Adjustments</a:t>
            </a:r>
            <a:r>
              <a:rPr lang="en-US" sz="2400" dirty="0">
                <a:solidFill>
                  <a:srgbClr val="00B050"/>
                </a:solidFill>
              </a:rPr>
              <a:t>	= interlinking sessions through network adjustments increases accuracy.</a:t>
            </a:r>
            <a:endParaRPr lang="en-US" sz="2400" dirty="0"/>
          </a:p>
        </p:txBody>
      </p:sp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What’s in it for me?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388F0-F641-417E-83A2-6816ADB68A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163774" y="3693226"/>
            <a:ext cx="6911447" cy="2766951"/>
            <a:chOff x="1199392" y="3693226"/>
            <a:chExt cx="6911447" cy="2766951"/>
          </a:xfrm>
        </p:grpSpPr>
        <p:pic>
          <p:nvPicPr>
            <p:cNvPr id="46" name="Picture 45"/>
            <p:cNvPicPr/>
            <p:nvPr/>
          </p:nvPicPr>
          <p:blipFill>
            <a:blip r:embed="rId2" cstate="print"/>
            <a:srcRect l="760" t="11094" r="64134" b="46615"/>
            <a:stretch>
              <a:fillRect/>
            </a:stretch>
          </p:blipFill>
          <p:spPr bwMode="auto">
            <a:xfrm>
              <a:off x="1199392" y="3693226"/>
              <a:ext cx="2743200" cy="2707574"/>
            </a:xfrm>
            <a:prstGeom prst="rect">
              <a:avLst/>
            </a:prstGeom>
            <a:noFill/>
          </p:spPr>
        </p:pic>
        <p:pic>
          <p:nvPicPr>
            <p:cNvPr id="47" name="Picture 46"/>
            <p:cNvPicPr/>
            <p:nvPr/>
          </p:nvPicPr>
          <p:blipFill>
            <a:blip r:embed="rId2" cstate="print"/>
            <a:srcRect l="760" t="56384" r="52254" b="398"/>
            <a:stretch>
              <a:fillRect/>
            </a:stretch>
          </p:blipFill>
          <p:spPr bwMode="auto">
            <a:xfrm>
              <a:off x="4439391" y="3693226"/>
              <a:ext cx="3671448" cy="2766951"/>
            </a:xfrm>
            <a:prstGeom prst="rect">
              <a:avLst/>
            </a:prstGeom>
            <a:noFill/>
          </p:spPr>
        </p:pic>
      </p:grpSp>
      <p:sp>
        <p:nvSpPr>
          <p:cNvPr id="49" name="Oval 48"/>
          <p:cNvSpPr/>
          <p:nvPr/>
        </p:nvSpPr>
        <p:spPr>
          <a:xfrm>
            <a:off x="568040" y="1246911"/>
            <a:ext cx="190006" cy="2018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amond 53"/>
          <p:cNvSpPr/>
          <p:nvPr/>
        </p:nvSpPr>
        <p:spPr>
          <a:xfrm>
            <a:off x="568040" y="2064329"/>
            <a:ext cx="190006" cy="201882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68040" y="2857996"/>
            <a:ext cx="190006" cy="201882"/>
          </a:xfrm>
          <a:prstGeom prst="rect">
            <a:avLst/>
          </a:prstGeom>
          <a:solidFill>
            <a:srgbClr val="00C000"/>
          </a:solidFill>
          <a:ln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36550" indent="-336550"/>
            <a:r>
              <a:rPr lang="en-US" sz="3600" dirty="0"/>
              <a:t>Do we </a:t>
            </a:r>
            <a:r>
              <a:rPr lang="en-US" sz="3600" i="1" dirty="0"/>
              <a:t>really</a:t>
            </a:r>
            <a:r>
              <a:rPr lang="en-US" sz="3600" dirty="0"/>
              <a:t> need another OPUS version?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Font typeface="Arial" pitchFamily="34" charset="0"/>
              <a:buChar char="•"/>
              <a:defRPr/>
            </a:pPr>
            <a:r>
              <a:rPr lang="en-US" sz="2800" dirty="0"/>
              <a:t>The practical answer is probably yes. </a:t>
            </a:r>
            <a:br>
              <a:rPr lang="en-US" sz="2800" dirty="0"/>
            </a:br>
            <a:r>
              <a:rPr lang="en-US" sz="2800" dirty="0"/>
              <a:t>The NGS and other groups have a history of projects whose specifications can’t be entirely supported by OPUS.</a:t>
            </a:r>
          </a:p>
          <a:p>
            <a:pPr marL="463550" indent="-463550">
              <a:buFont typeface="Arial" pitchFamily="34" charset="0"/>
              <a:buChar char="•"/>
              <a:defRPr/>
            </a:pPr>
            <a:endParaRPr lang="en-US" sz="2800" dirty="0"/>
          </a:p>
          <a:p>
            <a:pPr marL="463550" indent="-463550">
              <a:buFont typeface="Arial" pitchFamily="34" charset="0"/>
              <a:buChar char="•"/>
              <a:defRPr/>
            </a:pPr>
            <a:r>
              <a:rPr lang="en-US" sz="2800" dirty="0"/>
              <a:t>The academic answer is probably yes.</a:t>
            </a:r>
            <a:br>
              <a:rPr lang="en-US" sz="2800" dirty="0"/>
            </a:br>
            <a:r>
              <a:rPr lang="en-US" sz="2800" dirty="0"/>
              <a:t>As good as OPUS does, and that is </a:t>
            </a:r>
            <a:r>
              <a:rPr lang="en-US" sz="2800" u="sng" dirty="0"/>
              <a:t>very</a:t>
            </a:r>
            <a:r>
              <a:rPr lang="en-US" sz="2800" dirty="0"/>
              <a:t> good indeed, sacrificing simplicity for flexibility can improve results.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5B98D-198F-4A40-A357-338AC7B2866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does this mean operationally?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Plan your project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Collect data and metadata (photos and mark descriptions)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Gather data and metadata onto one computer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Process the data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Perform a network adjustment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Publish (if desired)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B6CB2-1AA5-4A2A-BD79-21D9C0F2F6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does this mean operationally?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Plan your project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Create an OPUS project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Collect data and metadata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Upload data to your project using OPUS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Process sessions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Perform network adjustment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Publish (if desired). 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B6CB2-1AA5-4A2A-BD79-21D9C0F2F6A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4176669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does this mean operationally?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US" sz="2800" dirty="0"/>
              <a:t>Admittedly an oversimplification, nevertheless there is value in thinking of OPUS Projects as four steps with an optional fifth step.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Creating A Project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Uploading Data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Session Processing</a:t>
            </a:r>
            <a:endParaRPr lang="en-US" sz="2800" dirty="0"/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/>
              <a:t>Network Adjustment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Publishing to the NGS Integrated Database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B6CB2-1AA5-4A2A-BD79-21D9C0F2F6A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316967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lowchart: Alternate Process 94"/>
          <p:cNvSpPr/>
          <p:nvPr/>
        </p:nvSpPr>
        <p:spPr>
          <a:xfrm>
            <a:off x="1082910" y="1702192"/>
            <a:ext cx="6401093" cy="3615934"/>
          </a:xfrm>
          <a:prstGeom prst="flowChartAlternateProcess">
            <a:avLst/>
          </a:prstGeom>
          <a:solidFill>
            <a:schemeClr val="lt1">
              <a:alpha val="6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ight Arrow 81"/>
          <p:cNvSpPr/>
          <p:nvPr/>
        </p:nvSpPr>
        <p:spPr>
          <a:xfrm>
            <a:off x="2454087" y="3309938"/>
            <a:ext cx="1182687" cy="498475"/>
          </a:xfrm>
          <a:prstGeom prst="rightArrow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Processor or Manager</a:t>
            </a: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steps represented graphically.</a:t>
            </a:r>
          </a:p>
        </p:txBody>
      </p:sp>
      <p:sp>
        <p:nvSpPr>
          <p:cNvPr id="22" name="Flowchart: Magnetic Disk 21"/>
          <p:cNvSpPr/>
          <p:nvPr/>
        </p:nvSpPr>
        <p:spPr>
          <a:xfrm>
            <a:off x="1441532" y="3117850"/>
            <a:ext cx="914400" cy="90963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Data &amp;</a:t>
            </a:r>
          </a:p>
          <a:p>
            <a:pPr algn="ctr">
              <a:defRPr/>
            </a:pPr>
            <a:r>
              <a:rPr lang="en-US" sz="1400" dirty="0"/>
              <a:t>Metadata</a:t>
            </a:r>
          </a:p>
        </p:txBody>
      </p:sp>
      <p:sp>
        <p:nvSpPr>
          <p:cNvPr id="31" name="Flowchart: Document 30"/>
          <p:cNvSpPr/>
          <p:nvPr/>
        </p:nvSpPr>
        <p:spPr>
          <a:xfrm>
            <a:off x="6203119" y="3252788"/>
            <a:ext cx="1098550" cy="639762"/>
          </a:xfrm>
          <a:prstGeom prst="flowChartDocumen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Network</a:t>
            </a:r>
          </a:p>
          <a:p>
            <a:pPr algn="ctr">
              <a:defRPr/>
            </a:pPr>
            <a:r>
              <a:rPr lang="en-US" sz="1400" dirty="0"/>
              <a:t>Adjustment</a:t>
            </a:r>
          </a:p>
        </p:txBody>
      </p:sp>
      <p:sp>
        <p:nvSpPr>
          <p:cNvPr id="77" name="Down Arrow 76"/>
          <p:cNvSpPr/>
          <p:nvPr/>
        </p:nvSpPr>
        <p:spPr>
          <a:xfrm>
            <a:off x="6604756" y="4206875"/>
            <a:ext cx="274638" cy="122396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Right Arrow 82"/>
          <p:cNvSpPr/>
          <p:nvPr/>
        </p:nvSpPr>
        <p:spPr>
          <a:xfrm>
            <a:off x="5064274" y="3309938"/>
            <a:ext cx="1055687" cy="49847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Manager</a:t>
            </a:r>
          </a:p>
        </p:txBody>
      </p:sp>
      <p:grpSp>
        <p:nvGrpSpPr>
          <p:cNvPr id="18443" name="Group 86"/>
          <p:cNvGrpSpPr>
            <a:grpSpLocks/>
          </p:cNvGrpSpPr>
          <p:nvPr/>
        </p:nvGrpSpPr>
        <p:grpSpPr bwMode="auto">
          <a:xfrm>
            <a:off x="3699075" y="3130550"/>
            <a:ext cx="1281112" cy="914400"/>
            <a:chOff x="4114800" y="1828800"/>
            <a:chExt cx="1280160" cy="914400"/>
          </a:xfrm>
        </p:grpSpPr>
        <p:sp>
          <p:nvSpPr>
            <p:cNvPr id="25" name="Flowchart: Document 24"/>
            <p:cNvSpPr/>
            <p:nvPr/>
          </p:nvSpPr>
          <p:spPr>
            <a:xfrm>
              <a:off x="4114800" y="1828800"/>
              <a:ext cx="1005727" cy="639763"/>
            </a:xfrm>
            <a:prstGeom prst="flowChartDocumen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Session</a:t>
              </a:r>
            </a:p>
            <a:p>
              <a:pPr algn="ctr">
                <a:defRPr/>
              </a:pPr>
              <a:r>
                <a:rPr lang="en-US" sz="1400" dirty="0"/>
                <a:t>Solution</a:t>
              </a:r>
            </a:p>
          </p:txBody>
        </p:sp>
        <p:sp>
          <p:nvSpPr>
            <p:cNvPr id="28" name="Flowchart: Document 27"/>
            <p:cNvSpPr/>
            <p:nvPr/>
          </p:nvSpPr>
          <p:spPr>
            <a:xfrm>
              <a:off x="4206807" y="1920875"/>
              <a:ext cx="1005727" cy="639763"/>
            </a:xfrm>
            <a:prstGeom prst="flowChartDocumen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Session</a:t>
              </a:r>
            </a:p>
            <a:p>
              <a:pPr algn="ctr">
                <a:defRPr/>
              </a:pPr>
              <a:r>
                <a:rPr lang="en-US" sz="1400" dirty="0"/>
                <a:t>Solution</a:t>
              </a:r>
            </a:p>
          </p:txBody>
        </p:sp>
        <p:sp>
          <p:nvSpPr>
            <p:cNvPr id="26" name="Flowchart: Document 25"/>
            <p:cNvSpPr/>
            <p:nvPr/>
          </p:nvSpPr>
          <p:spPr>
            <a:xfrm>
              <a:off x="4297226" y="2011363"/>
              <a:ext cx="1005727" cy="639762"/>
            </a:xfrm>
            <a:prstGeom prst="flowChartDocumen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Session</a:t>
              </a:r>
            </a:p>
            <a:p>
              <a:pPr algn="ctr">
                <a:defRPr/>
              </a:pPr>
              <a:r>
                <a:rPr lang="en-US" sz="1400" dirty="0"/>
                <a:t>Solution</a:t>
              </a:r>
            </a:p>
          </p:txBody>
        </p:sp>
        <p:sp>
          <p:nvSpPr>
            <p:cNvPr id="27" name="Flowchart: Document 26"/>
            <p:cNvSpPr/>
            <p:nvPr/>
          </p:nvSpPr>
          <p:spPr>
            <a:xfrm>
              <a:off x="4389233" y="2103438"/>
              <a:ext cx="1005727" cy="639762"/>
            </a:xfrm>
            <a:prstGeom prst="flowChartDocumen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Session</a:t>
              </a:r>
            </a:p>
            <a:p>
              <a:pPr algn="ctr">
                <a:defRPr/>
              </a:pPr>
              <a:r>
                <a:rPr lang="en-US" sz="1400" dirty="0"/>
                <a:t>Solution</a:t>
              </a:r>
            </a:p>
          </p:txBody>
        </p:sp>
      </p:grpSp>
      <p:sp>
        <p:nvSpPr>
          <p:cNvPr id="88" name="Flowchart: Alternate Process 87"/>
          <p:cNvSpPr/>
          <p:nvPr/>
        </p:nvSpPr>
        <p:spPr>
          <a:xfrm>
            <a:off x="6264373" y="5578475"/>
            <a:ext cx="1004887" cy="50323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Copy </a:t>
            </a:r>
            <a:br>
              <a:rPr lang="en-US" sz="1400" dirty="0"/>
            </a:br>
            <a:r>
              <a:rPr lang="en-US" sz="1400" dirty="0"/>
              <a:t>To User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885190" y="1927225"/>
            <a:ext cx="21637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Your OPUS Project</a:t>
            </a:r>
          </a:p>
        </p:txBody>
      </p:sp>
      <p:sp>
        <p:nvSpPr>
          <p:cNvPr id="98" name="Down Arrow 97"/>
          <p:cNvSpPr/>
          <p:nvPr/>
        </p:nvSpPr>
        <p:spPr>
          <a:xfrm>
            <a:off x="4329312" y="4203700"/>
            <a:ext cx="274638" cy="122396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Flowchart: Alternate Process 98"/>
          <p:cNvSpPr/>
          <p:nvPr/>
        </p:nvSpPr>
        <p:spPr>
          <a:xfrm>
            <a:off x="3949900" y="5578475"/>
            <a:ext cx="1006475" cy="50323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Copy </a:t>
            </a:r>
            <a:br>
              <a:rPr lang="en-US" sz="1400" dirty="0"/>
            </a:br>
            <a:r>
              <a:rPr lang="en-US" sz="1400" dirty="0"/>
              <a:t>To User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1751095" y="4206875"/>
            <a:ext cx="274637" cy="122396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Flowchart: Alternate Process 100"/>
          <p:cNvSpPr/>
          <p:nvPr/>
        </p:nvSpPr>
        <p:spPr>
          <a:xfrm>
            <a:off x="1403432" y="5578475"/>
            <a:ext cx="1006475" cy="50323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Copy </a:t>
            </a:r>
            <a:br>
              <a:rPr lang="en-US" sz="1400" dirty="0"/>
            </a:br>
            <a:r>
              <a:rPr lang="en-US" sz="1400" dirty="0"/>
              <a:t>To User</a:t>
            </a:r>
          </a:p>
        </p:txBody>
      </p:sp>
      <p:sp>
        <p:nvSpPr>
          <p:cNvPr id="102" name="Left-Right Arrow 101"/>
          <p:cNvSpPr/>
          <p:nvPr/>
        </p:nvSpPr>
        <p:spPr>
          <a:xfrm>
            <a:off x="191327" y="3309938"/>
            <a:ext cx="1158875" cy="484187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OPUS Solution</a:t>
            </a:r>
          </a:p>
        </p:txBody>
      </p:sp>
      <p:sp>
        <p:nvSpPr>
          <p:cNvPr id="103" name="Left-Right Arrow 102"/>
          <p:cNvSpPr/>
          <p:nvPr/>
        </p:nvSpPr>
        <p:spPr>
          <a:xfrm rot="1023123">
            <a:off x="203575" y="2496402"/>
            <a:ext cx="1158876" cy="485775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OPUS Solution</a:t>
            </a:r>
          </a:p>
        </p:txBody>
      </p:sp>
      <p:sp>
        <p:nvSpPr>
          <p:cNvPr id="104" name="Left-Right Arrow 103"/>
          <p:cNvSpPr/>
          <p:nvPr/>
        </p:nvSpPr>
        <p:spPr>
          <a:xfrm rot="20622056">
            <a:off x="202524" y="4119966"/>
            <a:ext cx="1158877" cy="484188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OPUS Solution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975B-5D56-4ACD-90F5-DB3167D138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29" name="Up Arrow 28"/>
          <p:cNvSpPr/>
          <p:nvPr/>
        </p:nvSpPr>
        <p:spPr>
          <a:xfrm rot="5400000">
            <a:off x="7357965" y="3313906"/>
            <a:ext cx="484187" cy="457200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Flowchart: Alternate Process 29"/>
          <p:cNvSpPr/>
          <p:nvPr/>
        </p:nvSpPr>
        <p:spPr>
          <a:xfrm>
            <a:off x="7867128" y="3310499"/>
            <a:ext cx="1004887" cy="50323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Publish</a:t>
            </a:r>
            <a:br>
              <a:rPr lang="en-US" sz="1400" dirty="0"/>
            </a:br>
            <a:r>
              <a:rPr lang="en-US" sz="1400" dirty="0"/>
              <a:t>To NGSIDB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Are there any side effects?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184525"/>
            <a:ext cx="8229600" cy="515690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/>
              <a:t>Exploiting a Web-based application like OPUS</a:t>
            </a:r>
            <a:r>
              <a:rPr lang="en-US" sz="2800" dirty="0">
                <a:latin typeface="Calibri"/>
              </a:rPr>
              <a:t> Projects can mean:</a:t>
            </a:r>
          </a:p>
          <a:p>
            <a:r>
              <a:rPr lang="en-US" sz="2800" dirty="0"/>
              <a:t>Less backtracking.</a:t>
            </a:r>
          </a:p>
          <a:p>
            <a:pPr lvl="1"/>
            <a:r>
              <a:rPr lang="en-US" sz="2400" dirty="0"/>
              <a:t>Data consolidated while teams are in the field.</a:t>
            </a:r>
          </a:p>
          <a:p>
            <a:pPr lvl="1"/>
            <a:r>
              <a:rPr lang="en-US" sz="2400" dirty="0"/>
              <a:t>Rapid data quality assessment. </a:t>
            </a:r>
          </a:p>
          <a:p>
            <a:r>
              <a:rPr lang="en-US" sz="2800" dirty="0"/>
              <a:t>Simpler logistics.</a:t>
            </a:r>
          </a:p>
          <a:p>
            <a:pPr lvl="1"/>
            <a:r>
              <a:rPr lang="en-US" sz="2400" dirty="0"/>
              <a:t>Data are immediate availability through on-line storage.</a:t>
            </a:r>
          </a:p>
          <a:p>
            <a:pPr lvl="1"/>
            <a:r>
              <a:rPr lang="en-US" sz="2400" dirty="0"/>
              <a:t>Automated organization.</a:t>
            </a:r>
          </a:p>
          <a:p>
            <a:r>
              <a:rPr lang="en-US" sz="2800" dirty="0"/>
              <a:t>Less worry.</a:t>
            </a:r>
          </a:p>
          <a:p>
            <a:pPr lvl="1"/>
            <a:r>
              <a:rPr lang="en-US" sz="2400" dirty="0"/>
              <a:t>Share information.</a:t>
            </a:r>
          </a:p>
          <a:p>
            <a:pPr lvl="1"/>
            <a:r>
              <a:rPr lang="en-US" sz="2400" dirty="0"/>
              <a:t>Share results.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8AEA1-CAC5-44C5-9A48-FE91634B65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Limitations?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279525"/>
            <a:ext cx="8229600" cy="5109400"/>
          </a:xfrm>
        </p:spPr>
        <p:txBody>
          <a:bodyPr/>
          <a:lstStyle/>
          <a:p>
            <a:r>
              <a:rPr lang="en-US" sz="2800" dirty="0"/>
              <a:t>Uploads through OPUS-Static.</a:t>
            </a:r>
          </a:p>
          <a:p>
            <a:pPr lvl="1"/>
            <a:r>
              <a:rPr lang="en-US" sz="2400" dirty="0"/>
              <a:t>Dual-frequency (GPS only).</a:t>
            </a:r>
          </a:p>
          <a:p>
            <a:pPr lvl="1"/>
            <a:r>
              <a:rPr lang="en-US" sz="2400" dirty="0"/>
              <a:t>2 </a:t>
            </a:r>
            <a:r>
              <a:rPr lang="en-US" sz="2400" dirty="0" err="1"/>
              <a:t>hrs</a:t>
            </a:r>
            <a:r>
              <a:rPr lang="en-US" sz="2400" dirty="0"/>
              <a:t> ≤ data span ≤ 48 </a:t>
            </a:r>
            <a:r>
              <a:rPr lang="en-US" sz="2400" dirty="0" err="1"/>
              <a:t>hrs</a:t>
            </a:r>
            <a:r>
              <a:rPr lang="en-US" sz="2400" dirty="0"/>
              <a:t> (≤ 2 GPS midnights).</a:t>
            </a:r>
          </a:p>
          <a:p>
            <a:pPr lvl="1"/>
            <a:r>
              <a:rPr lang="en-US" sz="2400" dirty="0"/>
              <a:t>Observation interval = a factor of 30 (seconds).</a:t>
            </a:r>
          </a:p>
          <a:p>
            <a:r>
              <a:rPr lang="en-US" sz="2800" dirty="0"/>
              <a:t>Minimum project size.</a:t>
            </a:r>
          </a:p>
          <a:p>
            <a:pPr lvl="1"/>
            <a:r>
              <a:rPr lang="en-US" sz="2400" dirty="0"/>
              <a:t>None</a:t>
            </a:r>
          </a:p>
          <a:p>
            <a:r>
              <a:rPr lang="en-US" sz="2800" dirty="0"/>
              <a:t>Maximum project size.</a:t>
            </a:r>
          </a:p>
          <a:p>
            <a:pPr lvl="1"/>
            <a:r>
              <a:rPr lang="en-US" sz="2400" dirty="0"/>
              <a:t>There are </a:t>
            </a:r>
            <a:r>
              <a:rPr lang="en-US" sz="2400" i="1" dirty="0"/>
              <a:t>practical</a:t>
            </a:r>
            <a:r>
              <a:rPr lang="en-US" sz="2400" dirty="0"/>
              <a:t> limits to a project’s maximum size.</a:t>
            </a:r>
          </a:p>
          <a:p>
            <a:pPr lvl="1"/>
            <a:r>
              <a:rPr lang="en-US" dirty="0"/>
              <a:t>About 100 marks in a single session.</a:t>
            </a:r>
          </a:p>
          <a:p>
            <a:pPr lvl="1"/>
            <a:r>
              <a:rPr lang="en-US" dirty="0"/>
              <a:t>Number of data files &lt; a few hundred.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8AEA1-CAC5-44C5-9A48-FE91634B65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2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ps_survey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9120" y="2581893"/>
            <a:ext cx="4754880" cy="3566160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G.I.G.O.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CE098-4C34-4E67-8E64-96B7AA1C22B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038" y="1225550"/>
            <a:ext cx="83013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</a:rPr>
              <a:t>We still need surveyors. We hope OPUS Projects can help, but it can’t do your job for you.</a:t>
            </a:r>
          </a:p>
          <a:p>
            <a:pPr>
              <a:defRPr/>
            </a:pPr>
            <a:endParaRPr lang="en-US" sz="2400" dirty="0">
              <a:latin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Follow your project’s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specifications.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Use best practices and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careful field procedures.</a:t>
            </a:r>
            <a:br>
              <a:rPr lang="en-US" sz="2400" dirty="0">
                <a:latin typeface="Arial" pitchFamily="34" charset="0"/>
              </a:rPr>
            </a:b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Select permanent marks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of public interest.</a:t>
            </a:r>
            <a:br>
              <a:rPr lang="en-US" sz="2400" dirty="0">
                <a:latin typeface="Arial" pitchFamily="34" charset="0"/>
              </a:rPr>
            </a:br>
            <a:endParaRPr lang="en-US" sz="2400" dirty="0"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</a:rPr>
              <a:t>Good coordinates come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from good data.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26" name="Picture 3" descr="C:\Documents and Settings\joe.evjen\Local Settings\Temporary Internet Files\Content.IE5\371L64T5\MC90043387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5079" y="2576838"/>
            <a:ext cx="1338262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obslog-OPU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4719" y="4067313"/>
            <a:ext cx="1398983" cy="18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393870" y="6139543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http://gis.larc.nasa.gov/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1BAA-02BF-46FE-9AC1-1E6E3AFD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Background Information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95630-2601-41FD-BA75-C83C20E9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E8884-AA4E-47AE-8CF5-BDA5A39A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69A79-9463-47AF-A37A-B199C09B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19</a:t>
            </a:fld>
            <a:endParaRPr lang="en-US" kern="0"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FF817-5A94-46D0-876E-56EC6194E6F7}"/>
              </a:ext>
            </a:extLst>
          </p:cNvPr>
          <p:cNvSpPr txBox="1"/>
          <p:nvPr/>
        </p:nvSpPr>
        <p:spPr>
          <a:xfrm>
            <a:off x="2100943" y="2321005"/>
            <a:ext cx="49421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Understanding a little about how processing is done within OPUS Projects informs your planning and helps ensure that you observation meet your project needs.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C598D-CECD-465E-90BC-71DB44F0FBEA}"/>
              </a:ext>
            </a:extLst>
          </p:cNvPr>
          <p:cNvSpPr/>
          <p:nvPr/>
        </p:nvSpPr>
        <p:spPr>
          <a:xfrm>
            <a:off x="901904" y="4075331"/>
            <a:ext cx="72378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Arial"/>
                <a:cs typeface="Arial"/>
                <a:sym typeface="Arial"/>
              </a:rPr>
              <a:t>Plan the work and work the plan</a:t>
            </a:r>
          </a:p>
        </p:txBody>
      </p:sp>
    </p:spTree>
    <p:extLst>
      <p:ext uri="{BB962C8B-B14F-4D97-AF65-F5344CB8AC3E}">
        <p14:creationId xmlns:p14="http://schemas.microsoft.com/office/powerpoint/2010/main" val="11046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2022-12-02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9812" y="905897"/>
            <a:ext cx="7924800" cy="5149516"/>
          </a:xfrm>
          <a:prstGeom prst="rect">
            <a:avLst/>
          </a:prstGeom>
          <a:solidFill>
            <a:srgbClr val="00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2527" y="1796714"/>
            <a:ext cx="7363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THE FOLLOWING </a:t>
            </a:r>
            <a:r>
              <a:rPr lang="en-US" sz="2000" b="1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PREVIEW</a:t>
            </a:r>
            <a:r>
              <a:rPr lang="en-US" sz="2000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 HAS BEEN APPROVED FOR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ALL  SURVEY AUDIENCES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BY THE NATIONAL GEODETIC SURVEY</a:t>
            </a:r>
            <a:r>
              <a:rPr lang="en-US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2423" y="3280600"/>
            <a:ext cx="7363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itstream Vera Sans" panose="020B0603030804020204" pitchFamily="34" charset="0"/>
                <a:ea typeface="Adobe Heiti Std R" pitchFamily="34" charset="-128"/>
              </a:rPr>
              <a:t>THE TOOL ADVERTISED HAS BEEN RATED</a:t>
            </a:r>
            <a:endParaRPr lang="en-US" dirty="0">
              <a:solidFill>
                <a:schemeClr val="bg1"/>
              </a:solidFill>
              <a:latin typeface="Bitstream Vera Sans" panose="020B0603030804020204" pitchFamily="34" charset="0"/>
              <a:ea typeface="Adobe Heiti Std R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116" y="4065707"/>
            <a:ext cx="6914148" cy="17512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87116" y="4620124"/>
            <a:ext cx="691414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95138" y="5189616"/>
            <a:ext cx="691414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66737" y="4065707"/>
            <a:ext cx="0" cy="55441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15453" y="4065707"/>
            <a:ext cx="1251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itstream Vera Serif" panose="02060603050605020204" pitchFamily="18" charset="0"/>
              </a:rPr>
              <a:t>TR-13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03095" y="4143957"/>
            <a:ext cx="553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itstream Vera Sans" panose="020B0603030804020204" pitchFamily="34" charset="0"/>
              </a:rPr>
              <a:t>ABOUT 13 TRAINING HOURS REQUIRED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5453" y="4713449"/>
            <a:ext cx="678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itstream Vera Sans" panose="020B0603030804020204" pitchFamily="34" charset="0"/>
              </a:rPr>
              <a:t>KNOWLEDGE IN THE USE OF GPS STRONLY SUGGESTED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3081" y="5170647"/>
            <a:ext cx="5534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itstream Vera Sans" panose="020B0603030804020204" pitchFamily="34" charset="0"/>
              </a:rPr>
              <a:t>USEFUL VISUALIZATION, MANAGEMENT AND PROCESSING TOOLS CONTAINED WITHIN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88" y="4117903"/>
            <a:ext cx="427470" cy="4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26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868E-536A-4C75-8D2F-068740FE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/>
          <a:lstStyle/>
          <a:p>
            <a:r>
              <a:rPr lang="en-US" dirty="0"/>
              <a:t>Independent vs Dependent Baselines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CD1E-46B1-456E-AF9C-21BC4E17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70A19-FF7B-4210-9BD9-5357AE14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37D22-81F1-40AD-B27A-C852BF1F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20</a:t>
            </a:fld>
            <a:endParaRPr lang="en-US" kern="0">
              <a:cs typeface="Arial"/>
              <a:sym typeface="Arial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33E02B4-812E-4222-ACBE-F81AB498D36E}"/>
              </a:ext>
            </a:extLst>
          </p:cNvPr>
          <p:cNvSpPr/>
          <p:nvPr/>
        </p:nvSpPr>
        <p:spPr>
          <a:xfrm>
            <a:off x="1054396" y="4388926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84CC1FC-7D32-4EB1-8EC5-6E199267AB35}"/>
              </a:ext>
            </a:extLst>
          </p:cNvPr>
          <p:cNvSpPr/>
          <p:nvPr/>
        </p:nvSpPr>
        <p:spPr>
          <a:xfrm>
            <a:off x="1057571" y="1866388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4509054-9F51-468E-BF44-C1D0979C6BA9}"/>
              </a:ext>
            </a:extLst>
          </p:cNvPr>
          <p:cNvSpPr/>
          <p:nvPr/>
        </p:nvSpPr>
        <p:spPr>
          <a:xfrm>
            <a:off x="3645196" y="1866388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1F9A8E3-3E14-40A9-B529-B447AB67572D}"/>
              </a:ext>
            </a:extLst>
          </p:cNvPr>
          <p:cNvSpPr/>
          <p:nvPr/>
        </p:nvSpPr>
        <p:spPr>
          <a:xfrm>
            <a:off x="3645196" y="4388926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F8987-9F51-433B-8ACA-5D0D1758C1A4}"/>
              </a:ext>
            </a:extLst>
          </p:cNvPr>
          <p:cNvCxnSpPr>
            <a:cxnSpLocks/>
            <a:stCxn id="10" idx="3"/>
            <a:endCxn id="9" idx="0"/>
          </p:cNvCxnSpPr>
          <p:nvPr/>
        </p:nvCxnSpPr>
        <p:spPr>
          <a:xfrm flipH="1">
            <a:off x="1168697" y="2063238"/>
            <a:ext cx="3175" cy="232568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B5EB15-C9B9-4924-8280-68973F7D488A}"/>
              </a:ext>
            </a:extLst>
          </p:cNvPr>
          <p:cNvCxnSpPr>
            <a:cxnSpLocks/>
            <a:stCxn id="9" idx="5"/>
            <a:endCxn id="11" idx="3"/>
          </p:cNvCxnSpPr>
          <p:nvPr/>
        </p:nvCxnSpPr>
        <p:spPr>
          <a:xfrm flipV="1">
            <a:off x="1225846" y="2063239"/>
            <a:ext cx="2533650" cy="2424113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C3A243-A68A-4AFB-9FE2-DBF43379AC10}"/>
              </a:ext>
            </a:extLst>
          </p:cNvPr>
          <p:cNvCxnSpPr>
            <a:cxnSpLocks/>
            <a:stCxn id="9" idx="5"/>
            <a:endCxn id="12" idx="1"/>
          </p:cNvCxnSpPr>
          <p:nvPr/>
        </p:nvCxnSpPr>
        <p:spPr>
          <a:xfrm flipV="1">
            <a:off x="1225846" y="4487351"/>
            <a:ext cx="24765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DEADE74-1EBE-4DAC-8F21-9E41683875BC}"/>
              </a:ext>
            </a:extLst>
          </p:cNvPr>
          <p:cNvSpPr/>
          <p:nvPr/>
        </p:nvSpPr>
        <p:spPr>
          <a:xfrm>
            <a:off x="5233921" y="4396502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AB7859B-414C-4CD7-893E-7E547A96FB3B}"/>
              </a:ext>
            </a:extLst>
          </p:cNvPr>
          <p:cNvSpPr/>
          <p:nvPr/>
        </p:nvSpPr>
        <p:spPr>
          <a:xfrm>
            <a:off x="5237096" y="1873964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78665B2-B7C2-4DF1-ACDA-E91C8DA3F326}"/>
              </a:ext>
            </a:extLst>
          </p:cNvPr>
          <p:cNvSpPr/>
          <p:nvPr/>
        </p:nvSpPr>
        <p:spPr>
          <a:xfrm>
            <a:off x="7824721" y="1873964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C4BEC3B-8E1D-47A6-8F0C-DBF50F012D47}"/>
              </a:ext>
            </a:extLst>
          </p:cNvPr>
          <p:cNvSpPr/>
          <p:nvPr/>
        </p:nvSpPr>
        <p:spPr>
          <a:xfrm>
            <a:off x="7824721" y="4396502"/>
            <a:ext cx="228600" cy="19685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6F9D7D-DC40-40C4-90AE-6FCEC9EFF557}"/>
              </a:ext>
            </a:extLst>
          </p:cNvPr>
          <p:cNvCxnSpPr>
            <a:cxnSpLocks/>
            <a:stCxn id="17" idx="3"/>
            <a:endCxn id="18" idx="3"/>
          </p:cNvCxnSpPr>
          <p:nvPr/>
        </p:nvCxnSpPr>
        <p:spPr>
          <a:xfrm>
            <a:off x="5351397" y="2070814"/>
            <a:ext cx="2587625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A2FEE8-2536-4ECD-8FAB-8796BB1737D9}"/>
              </a:ext>
            </a:extLst>
          </p:cNvPr>
          <p:cNvCxnSpPr>
            <a:cxnSpLocks/>
            <a:stCxn id="18" idx="3"/>
            <a:endCxn id="19" idx="3"/>
          </p:cNvCxnSpPr>
          <p:nvPr/>
        </p:nvCxnSpPr>
        <p:spPr>
          <a:xfrm>
            <a:off x="7939021" y="2070814"/>
            <a:ext cx="0" cy="25225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0A54C-EE01-4A72-BBD7-1150932ED746}"/>
              </a:ext>
            </a:extLst>
          </p:cNvPr>
          <p:cNvCxnSpPr>
            <a:cxnSpLocks/>
            <a:stCxn id="19" idx="3"/>
            <a:endCxn id="16" idx="4"/>
          </p:cNvCxnSpPr>
          <p:nvPr/>
        </p:nvCxnSpPr>
        <p:spPr>
          <a:xfrm flipH="1">
            <a:off x="5462521" y="4593352"/>
            <a:ext cx="247650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C86B78-A42C-4EFF-A93A-EAA296F957CD}"/>
              </a:ext>
            </a:extLst>
          </p:cNvPr>
          <p:cNvCxnSpPr>
            <a:cxnSpLocks/>
            <a:stCxn id="10" idx="1"/>
            <a:endCxn id="11" idx="5"/>
          </p:cNvCxnSpPr>
          <p:nvPr/>
        </p:nvCxnSpPr>
        <p:spPr>
          <a:xfrm>
            <a:off x="1114722" y="1964813"/>
            <a:ext cx="270192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57C935-1F1B-42EE-B75D-5D90195A44AA}"/>
              </a:ext>
            </a:extLst>
          </p:cNvPr>
          <p:cNvCxnSpPr>
            <a:cxnSpLocks/>
            <a:stCxn id="11" idx="3"/>
            <a:endCxn id="12" idx="0"/>
          </p:cNvCxnSpPr>
          <p:nvPr/>
        </p:nvCxnSpPr>
        <p:spPr>
          <a:xfrm>
            <a:off x="3759496" y="2063238"/>
            <a:ext cx="0" cy="232568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9C82AF-2A06-40A4-BED1-FCA91CB85E4C}"/>
              </a:ext>
            </a:extLst>
          </p:cNvPr>
          <p:cNvCxnSpPr>
            <a:cxnSpLocks/>
            <a:stCxn id="12" idx="1"/>
            <a:endCxn id="10" idx="4"/>
          </p:cNvCxnSpPr>
          <p:nvPr/>
        </p:nvCxnSpPr>
        <p:spPr>
          <a:xfrm flipH="1" flipV="1">
            <a:off x="1286172" y="2063239"/>
            <a:ext cx="2416175" cy="242411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79D769-A0F3-48C8-8E5B-7F15B716B325}"/>
              </a:ext>
            </a:extLst>
          </p:cNvPr>
          <p:cNvCxnSpPr>
            <a:cxnSpLocks/>
            <a:stCxn id="16" idx="5"/>
            <a:endCxn id="18" idx="2"/>
          </p:cNvCxnSpPr>
          <p:nvPr/>
        </p:nvCxnSpPr>
        <p:spPr>
          <a:xfrm flipV="1">
            <a:off x="5405371" y="2070815"/>
            <a:ext cx="2419350" cy="242411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F931ED-4D25-4059-8A1E-E7079EDE9635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5351397" y="2070815"/>
            <a:ext cx="2530475" cy="242411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F6665-A870-4F08-844C-75D80AA2B059}"/>
              </a:ext>
            </a:extLst>
          </p:cNvPr>
          <p:cNvCxnSpPr>
            <a:cxnSpLocks/>
            <a:stCxn id="17" idx="3"/>
            <a:endCxn id="16" idx="5"/>
          </p:cNvCxnSpPr>
          <p:nvPr/>
        </p:nvCxnSpPr>
        <p:spPr>
          <a:xfrm>
            <a:off x="5351397" y="2070815"/>
            <a:ext cx="53975" cy="242411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sp>
        <p:nvSpPr>
          <p:cNvPr id="29" name="TextBox 59">
            <a:extLst>
              <a:ext uri="{FF2B5EF4-FFF2-40B4-BE49-F238E27FC236}">
                <a16:creationId xmlns:a16="http://schemas.microsoft.com/office/drawing/2014/main" id="{FB0AAD26-C71A-4F26-80BF-44157EC0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9" y="4856723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Number of independent (non-trivial) baselines = n-1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2298807E-6401-4DE1-89E5-EAD0F5665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9" y="5237722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Total number of baselines = n(n-1)/2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BBA991-0A86-4DEA-B117-53D6FF510E9F}"/>
              </a:ext>
            </a:extLst>
          </p:cNvPr>
          <p:cNvCxnSpPr/>
          <p:nvPr/>
        </p:nvCxnSpPr>
        <p:spPr>
          <a:xfrm>
            <a:off x="5182500" y="5212042"/>
            <a:ext cx="123825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77A49C-CD7F-458F-BC2E-DD4C8703BDBE}"/>
              </a:ext>
            </a:extLst>
          </p:cNvPr>
          <p:cNvCxnSpPr>
            <a:cxnSpLocks/>
          </p:cNvCxnSpPr>
          <p:nvPr/>
        </p:nvCxnSpPr>
        <p:spPr>
          <a:xfrm>
            <a:off x="5182501" y="5593042"/>
            <a:ext cx="126682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lgDash"/>
          </a:ln>
          <a:effectLst/>
        </p:spPr>
      </p:cxnSp>
      <p:sp>
        <p:nvSpPr>
          <p:cNvPr id="33" name="TextBox 65">
            <a:extLst>
              <a:ext uri="{FF2B5EF4-FFF2-40B4-BE49-F238E27FC236}">
                <a16:creationId xmlns:a16="http://schemas.microsoft.com/office/drawing/2014/main" id="{E4D2CD2A-E2C0-4477-89D5-CEA91C403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951692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Independent (non-trivial)</a:t>
            </a:r>
          </a:p>
        </p:txBody>
      </p:sp>
      <p:sp>
        <p:nvSpPr>
          <p:cNvPr id="34" name="TextBox 66">
            <a:extLst>
              <a:ext uri="{FF2B5EF4-FFF2-40B4-BE49-F238E27FC236}">
                <a16:creationId xmlns:a16="http://schemas.microsoft.com/office/drawing/2014/main" id="{A9BD4345-B1CE-4681-9E72-DF9E36936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5308881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None/>
            </a:pPr>
            <a:r>
              <a:rPr lang="en-US" altLang="en-US" sz="18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Dependent (trivial)</a:t>
            </a:r>
          </a:p>
        </p:txBody>
      </p:sp>
    </p:spTree>
    <p:extLst>
      <p:ext uri="{BB962C8B-B14F-4D97-AF65-F5344CB8AC3E}">
        <p14:creationId xmlns:p14="http://schemas.microsoft.com/office/powerpoint/2010/main" val="19409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4BCA-0EE3-491B-B761-85A93350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8920"/>
            <a:ext cx="8229600" cy="857250"/>
          </a:xfrm>
        </p:spPr>
        <p:txBody>
          <a:bodyPr/>
          <a:lstStyle/>
          <a:p>
            <a:r>
              <a:rPr lang="en-US" dirty="0"/>
              <a:t>Sequential or (Baseline) Processing</a:t>
            </a:r>
            <a:br>
              <a:rPr lang="en-US" dirty="0"/>
            </a:br>
            <a:r>
              <a:rPr lang="en-US" dirty="0"/>
              <a:t> vs</a:t>
            </a:r>
            <a:br>
              <a:rPr lang="en-US" dirty="0"/>
            </a:br>
            <a:r>
              <a:rPr lang="en-US" dirty="0"/>
              <a:t>Simultaneous or (Session) Processing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65C9D0-E2EF-4ECD-A327-F4EBE4616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4231"/>
            <a:ext cx="8229600" cy="3394472"/>
          </a:xfrm>
        </p:spPr>
        <p:txBody>
          <a:bodyPr/>
          <a:lstStyle/>
          <a:p>
            <a:r>
              <a:rPr lang="en-US" dirty="0"/>
              <a:t>Baseline Solution</a:t>
            </a:r>
          </a:p>
          <a:p>
            <a:pPr lvl="1"/>
            <a:r>
              <a:rPr lang="en-US" dirty="0"/>
              <a:t>One baseline at a time</a:t>
            </a:r>
          </a:p>
          <a:p>
            <a:pPr lvl="1"/>
            <a:r>
              <a:rPr lang="en-US" dirty="0"/>
              <a:t>Ignores mathematical correlations between baselines observed in the same session.</a:t>
            </a:r>
          </a:p>
          <a:p>
            <a:pPr lvl="1"/>
            <a:r>
              <a:rPr lang="en-US" dirty="0"/>
              <a:t>Must include all independent and dependent baselines for each session</a:t>
            </a:r>
          </a:p>
          <a:p>
            <a:pPr lvl="1"/>
            <a:r>
              <a:rPr lang="en-US" dirty="0"/>
              <a:t>Must be properly scaled before combining sessions into network adjustment</a:t>
            </a:r>
          </a:p>
          <a:p>
            <a:r>
              <a:rPr lang="en-US" dirty="0"/>
              <a:t>Session Solution</a:t>
            </a:r>
          </a:p>
          <a:p>
            <a:pPr lvl="1"/>
            <a:r>
              <a:rPr lang="en-US" dirty="0"/>
              <a:t>Solution from simultaneous processing of all independent baselines with mathematical correlations between baselines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BC422-0497-41B9-ADFC-517647EC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2A8AC-DBF3-4F9E-BC55-757004B5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8675D-0B55-48D4-89D7-5048524A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21</a:t>
            </a:fld>
            <a:endParaRPr lang="en-US"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8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F0B8-7310-4A30-A7CC-03768562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Baselines to Create? (non-OPUS Projects)</a:t>
            </a:r>
          </a:p>
        </p:txBody>
      </p:sp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86457B95-6C4D-46B4-A917-9A743A6BB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None/>
            </a:pPr>
            <a:fld id="{5E130E68-7E86-44F3-A6D3-60F7D484C49A}" type="slidenum">
              <a:rPr lang="en-US" altLang="en-US" sz="900" kern="0">
                <a:solidFill>
                  <a:srgbClr val="898989"/>
                </a:solidFill>
                <a:cs typeface="Arial"/>
                <a:sym typeface="Arial"/>
              </a:rPr>
              <a:pPr fontAlgn="auto"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None/>
              </a:pPr>
              <a:t>22</a:t>
            </a:fld>
            <a:endParaRPr lang="en-US" altLang="en-US" sz="900" kern="0">
              <a:solidFill>
                <a:srgbClr val="898989"/>
              </a:solidFill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DFB4D4-349F-4B76-8279-46C968A76ABF}"/>
              </a:ext>
            </a:extLst>
          </p:cNvPr>
          <p:cNvSpPr/>
          <p:nvPr/>
        </p:nvSpPr>
        <p:spPr>
          <a:xfrm>
            <a:off x="2911930" y="19866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47AD0A-032D-48F2-B278-9032E09EB15F}"/>
              </a:ext>
            </a:extLst>
          </p:cNvPr>
          <p:cNvSpPr/>
          <p:nvPr/>
        </p:nvSpPr>
        <p:spPr>
          <a:xfrm>
            <a:off x="5019336" y="57585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E20D28-6B87-4C98-85E8-867D2AE9D949}"/>
              </a:ext>
            </a:extLst>
          </p:cNvPr>
          <p:cNvSpPr/>
          <p:nvPr/>
        </p:nvSpPr>
        <p:spPr>
          <a:xfrm>
            <a:off x="2111830" y="257838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D67748-88A2-45C3-A04B-F219AE8D8B28}"/>
              </a:ext>
            </a:extLst>
          </p:cNvPr>
          <p:cNvSpPr/>
          <p:nvPr/>
        </p:nvSpPr>
        <p:spPr>
          <a:xfrm>
            <a:off x="6969580" y="35868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8BEE8-8184-4FBE-A8A3-B9851276C9D2}"/>
              </a:ext>
            </a:extLst>
          </p:cNvPr>
          <p:cNvSpPr/>
          <p:nvPr/>
        </p:nvSpPr>
        <p:spPr>
          <a:xfrm>
            <a:off x="3728699" y="352969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69A5EC-210E-4ADD-8778-704C596913C7}"/>
              </a:ext>
            </a:extLst>
          </p:cNvPr>
          <p:cNvSpPr/>
          <p:nvPr/>
        </p:nvSpPr>
        <p:spPr>
          <a:xfrm>
            <a:off x="2626180" y="5478749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68F732-02B3-4B73-8D12-6F99CB76924E}"/>
              </a:ext>
            </a:extLst>
          </p:cNvPr>
          <p:cNvSpPr/>
          <p:nvPr/>
        </p:nvSpPr>
        <p:spPr>
          <a:xfrm>
            <a:off x="6398080" y="512989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F83CD-CFC7-4090-B666-831ED64A6274}"/>
              </a:ext>
            </a:extLst>
          </p:cNvPr>
          <p:cNvSpPr/>
          <p:nvPr/>
        </p:nvSpPr>
        <p:spPr>
          <a:xfrm>
            <a:off x="6512380" y="232478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7E1B70-F9F3-4EC3-8467-95313C6303D8}"/>
              </a:ext>
            </a:extLst>
          </p:cNvPr>
          <p:cNvSpPr/>
          <p:nvPr/>
        </p:nvSpPr>
        <p:spPr>
          <a:xfrm>
            <a:off x="5140780" y="38154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BBA70-78E8-4C6D-91F7-663041686EB7}"/>
              </a:ext>
            </a:extLst>
          </p:cNvPr>
          <p:cNvSpPr/>
          <p:nvPr/>
        </p:nvSpPr>
        <p:spPr>
          <a:xfrm>
            <a:off x="3654880" y="48441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6C4E50-CBC3-4494-B47A-76F4ADA24A42}"/>
              </a:ext>
            </a:extLst>
          </p:cNvPr>
          <p:cNvSpPr/>
          <p:nvPr/>
        </p:nvSpPr>
        <p:spPr>
          <a:xfrm>
            <a:off x="1999911" y="408452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427AC9-B52F-4379-AA1B-BE79CBC60C06}"/>
              </a:ext>
            </a:extLst>
          </p:cNvPr>
          <p:cNvSpPr/>
          <p:nvPr/>
        </p:nvSpPr>
        <p:spPr>
          <a:xfrm>
            <a:off x="4397830" y="227120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3E3321-6220-45F1-A728-B3BA3AAD5CC8}"/>
              </a:ext>
            </a:extLst>
          </p:cNvPr>
          <p:cNvGrpSpPr/>
          <p:nvPr/>
        </p:nvGrpSpPr>
        <p:grpSpPr>
          <a:xfrm>
            <a:off x="2057062" y="1986645"/>
            <a:ext cx="4969669" cy="3829050"/>
            <a:chOff x="2057061" y="1129395"/>
            <a:chExt cx="4969669" cy="38290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22391B-A952-4992-BBF0-940B4FFCE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462" y="1129395"/>
              <a:ext cx="759619" cy="6084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0DF93A-DED5-4F52-931F-C0ADD60EC07E}"/>
                </a:ext>
              </a:extLst>
            </p:cNvPr>
            <p:cNvCxnSpPr>
              <a:cxnSpLocks/>
            </p:cNvCxnSpPr>
            <p:nvPr/>
          </p:nvCxnSpPr>
          <p:spPr>
            <a:xfrm>
              <a:off x="2128499" y="1818767"/>
              <a:ext cx="1616869" cy="87034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450A71-6192-407D-99BD-1D8DCD2E0E97}"/>
                </a:ext>
              </a:extLst>
            </p:cNvPr>
            <p:cNvCxnSpPr>
              <a:cxnSpLocks/>
            </p:cNvCxnSpPr>
            <p:nvPr/>
          </p:nvCxnSpPr>
          <p:spPr>
            <a:xfrm>
              <a:off x="2969080" y="1129395"/>
              <a:ext cx="1543050" cy="34171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D5FD8B-95D0-4ACB-A62D-94F0AF54D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5849" y="1528255"/>
              <a:ext cx="669131" cy="114419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A44A8E-C6CE-42C7-9207-607B0A3A89F1}"/>
                </a:ext>
              </a:extLst>
            </p:cNvPr>
            <p:cNvCxnSpPr>
              <a:cxnSpLocks/>
            </p:cNvCxnSpPr>
            <p:nvPr/>
          </p:nvCxnSpPr>
          <p:spPr>
            <a:xfrm>
              <a:off x="4454981" y="1413955"/>
              <a:ext cx="2155031" cy="1512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D222B4-F67E-4E94-A6EE-032E45157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7930" y="1581832"/>
              <a:ext cx="1371600" cy="149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7C0AE3-FC6F-4BBA-B70C-F9C8A32A0831}"/>
                </a:ext>
              </a:extLst>
            </p:cNvPr>
            <p:cNvCxnSpPr>
              <a:cxnSpLocks/>
            </p:cNvCxnSpPr>
            <p:nvPr/>
          </p:nvCxnSpPr>
          <p:spPr>
            <a:xfrm>
              <a:off x="6569530" y="1467533"/>
              <a:ext cx="416719" cy="1278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30717B-FE1C-47CC-AE08-14012732D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5230" y="2843895"/>
              <a:ext cx="571500" cy="1428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4A617E-CB71-44DB-9C2F-CF889A374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9337" y="4272645"/>
              <a:ext cx="1435894" cy="685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0ACB90-0FB0-4E29-892F-AD67DEC297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2511" y="4084527"/>
              <a:ext cx="1323975" cy="816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6CC722-7ACB-46A1-BB1D-E5AB17FA58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2030" y="3015345"/>
              <a:ext cx="1543050" cy="971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AA78858-75EE-4CC2-8DB7-9449A4DE98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3812" y="3986896"/>
              <a:ext cx="988219" cy="651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A5B374A-7706-4F43-8794-BB94D8ECE8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7062" y="3341577"/>
              <a:ext cx="626269" cy="12799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0B84069-DF8A-4C44-B864-DBA2C1D20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2030" y="2786745"/>
              <a:ext cx="73819" cy="120015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6254CC7-C718-4AE5-A319-E1C36C467A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8412" y="3055827"/>
              <a:ext cx="1216819" cy="12168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DB7C5DB-FE6E-44E4-BBFD-D8BCD6895B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2999" y="2729595"/>
              <a:ext cx="1297781" cy="2857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24AD77F-1D13-4832-8B7D-0753EFF14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7543" y="2786745"/>
              <a:ext cx="1688306" cy="53816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22E4A34-AC6C-4624-B082-DBB1CD807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7061" y="1818767"/>
              <a:ext cx="71438" cy="14085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60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F0B8-7310-4A30-A7CC-03768562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Baselines Only by Session</a:t>
            </a:r>
          </a:p>
        </p:txBody>
      </p:sp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86457B95-6C4D-46B4-A917-9A743A6BB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None/>
            </a:pPr>
            <a:fld id="{5E130E68-7E86-44F3-A6D3-60F7D484C49A}" type="slidenum">
              <a:rPr lang="en-US" altLang="en-US" sz="900" kern="0">
                <a:solidFill>
                  <a:srgbClr val="898989"/>
                </a:solidFill>
                <a:cs typeface="Arial"/>
                <a:sym typeface="Arial"/>
              </a:rPr>
              <a:pPr fontAlgn="auto"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None/>
              </a:pPr>
              <a:t>23</a:t>
            </a:fld>
            <a:endParaRPr lang="en-US" altLang="en-US" sz="900" kern="0">
              <a:solidFill>
                <a:srgbClr val="898989"/>
              </a:solidFill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DFB4D4-349F-4B76-8279-46C968A76ABF}"/>
              </a:ext>
            </a:extLst>
          </p:cNvPr>
          <p:cNvSpPr/>
          <p:nvPr/>
        </p:nvSpPr>
        <p:spPr>
          <a:xfrm>
            <a:off x="2911930" y="19866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47AD0A-032D-48F2-B278-9032E09EB15F}"/>
              </a:ext>
            </a:extLst>
          </p:cNvPr>
          <p:cNvSpPr/>
          <p:nvPr/>
        </p:nvSpPr>
        <p:spPr>
          <a:xfrm>
            <a:off x="5019336" y="57585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E20D28-6B87-4C98-85E8-867D2AE9D949}"/>
              </a:ext>
            </a:extLst>
          </p:cNvPr>
          <p:cNvSpPr/>
          <p:nvPr/>
        </p:nvSpPr>
        <p:spPr>
          <a:xfrm>
            <a:off x="2111830" y="257838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D67748-88A2-45C3-A04B-F219AE8D8B28}"/>
              </a:ext>
            </a:extLst>
          </p:cNvPr>
          <p:cNvSpPr/>
          <p:nvPr/>
        </p:nvSpPr>
        <p:spPr>
          <a:xfrm>
            <a:off x="6969580" y="35868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8BEE8-8184-4FBE-A8A3-B9851276C9D2}"/>
              </a:ext>
            </a:extLst>
          </p:cNvPr>
          <p:cNvSpPr/>
          <p:nvPr/>
        </p:nvSpPr>
        <p:spPr>
          <a:xfrm>
            <a:off x="3728699" y="352969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69A5EC-210E-4ADD-8778-704C596913C7}"/>
              </a:ext>
            </a:extLst>
          </p:cNvPr>
          <p:cNvSpPr/>
          <p:nvPr/>
        </p:nvSpPr>
        <p:spPr>
          <a:xfrm>
            <a:off x="2626180" y="5478749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68F732-02B3-4B73-8D12-6F99CB76924E}"/>
              </a:ext>
            </a:extLst>
          </p:cNvPr>
          <p:cNvSpPr/>
          <p:nvPr/>
        </p:nvSpPr>
        <p:spPr>
          <a:xfrm>
            <a:off x="6398080" y="512989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F83CD-CFC7-4090-B666-831ED64A6274}"/>
              </a:ext>
            </a:extLst>
          </p:cNvPr>
          <p:cNvSpPr/>
          <p:nvPr/>
        </p:nvSpPr>
        <p:spPr>
          <a:xfrm>
            <a:off x="6512380" y="232478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7E1B70-F9F3-4EC3-8467-95313C6303D8}"/>
              </a:ext>
            </a:extLst>
          </p:cNvPr>
          <p:cNvSpPr/>
          <p:nvPr/>
        </p:nvSpPr>
        <p:spPr>
          <a:xfrm>
            <a:off x="5140780" y="38154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BBA70-78E8-4C6D-91F7-663041686EB7}"/>
              </a:ext>
            </a:extLst>
          </p:cNvPr>
          <p:cNvSpPr/>
          <p:nvPr/>
        </p:nvSpPr>
        <p:spPr>
          <a:xfrm>
            <a:off x="3654880" y="484414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6C4E50-CBC3-4494-B47A-76F4ADA24A42}"/>
              </a:ext>
            </a:extLst>
          </p:cNvPr>
          <p:cNvSpPr/>
          <p:nvPr/>
        </p:nvSpPr>
        <p:spPr>
          <a:xfrm>
            <a:off x="1999911" y="408452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427AC9-B52F-4379-AA1B-BE79CBC60C06}"/>
              </a:ext>
            </a:extLst>
          </p:cNvPr>
          <p:cNvSpPr/>
          <p:nvPr/>
        </p:nvSpPr>
        <p:spPr>
          <a:xfrm>
            <a:off x="4397830" y="2271205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22391B-A952-4992-BBF0-940B4FFCEF7F}"/>
              </a:ext>
            </a:extLst>
          </p:cNvPr>
          <p:cNvCxnSpPr>
            <a:stCxn id="7" idx="0"/>
            <a:endCxn id="10" idx="7"/>
          </p:cNvCxnSpPr>
          <p:nvPr/>
        </p:nvCxnSpPr>
        <p:spPr>
          <a:xfrm flipH="1">
            <a:off x="2209463" y="1986645"/>
            <a:ext cx="759619" cy="6084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0DF93A-DED5-4F52-931F-C0ADD60EC07E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2128500" y="2676018"/>
            <a:ext cx="1616869" cy="8703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450A71-6192-407D-99BD-1D8DCD2E0E97}"/>
              </a:ext>
            </a:extLst>
          </p:cNvPr>
          <p:cNvCxnSpPr>
            <a:stCxn id="7" idx="0"/>
            <a:endCxn id="19" idx="6"/>
          </p:cNvCxnSpPr>
          <p:nvPr/>
        </p:nvCxnSpPr>
        <p:spPr>
          <a:xfrm>
            <a:off x="2969080" y="1986645"/>
            <a:ext cx="1543050" cy="3417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D5FD8B-95D0-4ACB-A62D-94F0AF54DD95}"/>
              </a:ext>
            </a:extLst>
          </p:cNvPr>
          <p:cNvCxnSpPr>
            <a:cxnSpLocks/>
            <a:stCxn id="12" idx="0"/>
            <a:endCxn id="19" idx="4"/>
          </p:cNvCxnSpPr>
          <p:nvPr/>
        </p:nvCxnSpPr>
        <p:spPr>
          <a:xfrm flipV="1">
            <a:off x="3785850" y="2385505"/>
            <a:ext cx="669131" cy="114419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A44A8E-C6CE-42C7-9207-607B0A3A89F1}"/>
              </a:ext>
            </a:extLst>
          </p:cNvPr>
          <p:cNvCxnSpPr>
            <a:stCxn id="19" idx="0"/>
            <a:endCxn id="15" idx="5"/>
          </p:cNvCxnSpPr>
          <p:nvPr/>
        </p:nvCxnSpPr>
        <p:spPr>
          <a:xfrm>
            <a:off x="4454982" y="2271206"/>
            <a:ext cx="2155031" cy="15120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D222B4-F67E-4E94-A6EE-032E45157714}"/>
              </a:ext>
            </a:extLst>
          </p:cNvPr>
          <p:cNvCxnSpPr>
            <a:stCxn id="15" idx="4"/>
            <a:endCxn id="16" idx="4"/>
          </p:cNvCxnSpPr>
          <p:nvPr/>
        </p:nvCxnSpPr>
        <p:spPr>
          <a:xfrm flipH="1">
            <a:off x="5197930" y="2439083"/>
            <a:ext cx="1371600" cy="149066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7C0AE3-FC6F-4BBA-B70C-F9C8A32A0831}"/>
              </a:ext>
            </a:extLst>
          </p:cNvPr>
          <p:cNvCxnSpPr>
            <a:stCxn id="15" idx="0"/>
            <a:endCxn id="11" idx="1"/>
          </p:cNvCxnSpPr>
          <p:nvPr/>
        </p:nvCxnSpPr>
        <p:spPr>
          <a:xfrm>
            <a:off x="6569531" y="2324784"/>
            <a:ext cx="416719" cy="127873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30717B-FE1C-47CC-AE08-14012732D848}"/>
              </a:ext>
            </a:extLst>
          </p:cNvPr>
          <p:cNvCxnSpPr>
            <a:stCxn id="11" idx="4"/>
            <a:endCxn id="14" idx="0"/>
          </p:cNvCxnSpPr>
          <p:nvPr/>
        </p:nvCxnSpPr>
        <p:spPr>
          <a:xfrm flipH="1">
            <a:off x="6455230" y="3701145"/>
            <a:ext cx="571500" cy="14287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A617E-CB71-44DB-9C2F-CF889A374F6B}"/>
              </a:ext>
            </a:extLst>
          </p:cNvPr>
          <p:cNvCxnSpPr>
            <a:stCxn id="14" idx="0"/>
            <a:endCxn id="8" idx="2"/>
          </p:cNvCxnSpPr>
          <p:nvPr/>
        </p:nvCxnSpPr>
        <p:spPr>
          <a:xfrm flipH="1">
            <a:off x="5019337" y="5129895"/>
            <a:ext cx="1435894" cy="6858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0ACB90-0FB0-4E29-892F-AD67DEC2973E}"/>
              </a:ext>
            </a:extLst>
          </p:cNvPr>
          <p:cNvCxnSpPr>
            <a:stCxn id="8" idx="0"/>
            <a:endCxn id="17" idx="5"/>
          </p:cNvCxnSpPr>
          <p:nvPr/>
        </p:nvCxnSpPr>
        <p:spPr>
          <a:xfrm flipH="1" flipV="1">
            <a:off x="3752512" y="4941778"/>
            <a:ext cx="1323975" cy="81676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6CC722-7ACB-46A1-BB1D-E5AB17FA58A2}"/>
              </a:ext>
            </a:extLst>
          </p:cNvPr>
          <p:cNvCxnSpPr>
            <a:cxnSpLocks/>
            <a:stCxn id="17" idx="0"/>
            <a:endCxn id="16" idx="6"/>
          </p:cNvCxnSpPr>
          <p:nvPr/>
        </p:nvCxnSpPr>
        <p:spPr>
          <a:xfrm flipV="1">
            <a:off x="3712030" y="3872595"/>
            <a:ext cx="1543050" cy="9715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AA78858-75EE-4CC2-8DB7-9449A4DE9828}"/>
              </a:ext>
            </a:extLst>
          </p:cNvPr>
          <p:cNvCxnSpPr>
            <a:cxnSpLocks/>
            <a:stCxn id="17" idx="0"/>
            <a:endCxn id="13" idx="7"/>
          </p:cNvCxnSpPr>
          <p:nvPr/>
        </p:nvCxnSpPr>
        <p:spPr>
          <a:xfrm flipH="1">
            <a:off x="2723813" y="4844146"/>
            <a:ext cx="988219" cy="6512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A5B374A-7706-4F43-8794-BB94D8ECE844}"/>
              </a:ext>
            </a:extLst>
          </p:cNvPr>
          <p:cNvCxnSpPr>
            <a:stCxn id="13" idx="0"/>
            <a:endCxn id="18" idx="4"/>
          </p:cNvCxnSpPr>
          <p:nvPr/>
        </p:nvCxnSpPr>
        <p:spPr>
          <a:xfrm flipH="1" flipV="1">
            <a:off x="2057063" y="4198827"/>
            <a:ext cx="626269" cy="127992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B84069-DF8A-4C44-B864-DBA2C1D20957}"/>
              </a:ext>
            </a:extLst>
          </p:cNvPr>
          <p:cNvCxnSpPr>
            <a:stCxn id="17" idx="0"/>
            <a:endCxn id="12" idx="4"/>
          </p:cNvCxnSpPr>
          <p:nvPr/>
        </p:nvCxnSpPr>
        <p:spPr>
          <a:xfrm flipV="1">
            <a:off x="3712031" y="3643995"/>
            <a:ext cx="73819" cy="12001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6254CC7-C718-4AE5-A319-E1C36C467AE5}"/>
              </a:ext>
            </a:extLst>
          </p:cNvPr>
          <p:cNvCxnSpPr>
            <a:stCxn id="14" idx="0"/>
            <a:endCxn id="16" idx="5"/>
          </p:cNvCxnSpPr>
          <p:nvPr/>
        </p:nvCxnSpPr>
        <p:spPr>
          <a:xfrm flipH="1" flipV="1">
            <a:off x="5238413" y="3913078"/>
            <a:ext cx="1216819" cy="121681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B7C5DB-FE6E-44E4-BBFD-D8BCD6895B09}"/>
              </a:ext>
            </a:extLst>
          </p:cNvPr>
          <p:cNvCxnSpPr>
            <a:stCxn id="16" idx="2"/>
            <a:endCxn id="12" idx="6"/>
          </p:cNvCxnSpPr>
          <p:nvPr/>
        </p:nvCxnSpPr>
        <p:spPr>
          <a:xfrm flipH="1" flipV="1">
            <a:off x="3843000" y="3586845"/>
            <a:ext cx="1297781" cy="285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24AD77F-1D13-4832-8B7D-0753EFF141DE}"/>
              </a:ext>
            </a:extLst>
          </p:cNvPr>
          <p:cNvCxnSpPr>
            <a:stCxn id="12" idx="4"/>
            <a:endCxn id="18" idx="5"/>
          </p:cNvCxnSpPr>
          <p:nvPr/>
        </p:nvCxnSpPr>
        <p:spPr>
          <a:xfrm flipH="1">
            <a:off x="2097543" y="3643996"/>
            <a:ext cx="1688306" cy="5381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2E4A34-AC6C-4624-B082-DBB1CD807025}"/>
              </a:ext>
            </a:extLst>
          </p:cNvPr>
          <p:cNvCxnSpPr>
            <a:stCxn id="18" idx="0"/>
            <a:endCxn id="10" idx="3"/>
          </p:cNvCxnSpPr>
          <p:nvPr/>
        </p:nvCxnSpPr>
        <p:spPr>
          <a:xfrm flipV="1">
            <a:off x="2057061" y="2676018"/>
            <a:ext cx="71438" cy="14085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33EC6EC5-5201-4FB0-BC99-1760FEB5C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None/>
            </a:pPr>
            <a:fld id="{E34813FC-F83F-4B1D-A418-6A1B2197CA3D}" type="slidenum">
              <a:rPr lang="en-US" altLang="en-US" sz="900" kern="0">
                <a:solidFill>
                  <a:srgbClr val="898989"/>
                </a:solidFill>
                <a:cs typeface="Arial"/>
                <a:sym typeface="Arial"/>
              </a:rPr>
              <a:pPr fontAlgn="auto"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None/>
              </a:pPr>
              <a:t>24</a:t>
            </a:fld>
            <a:endParaRPr lang="en-US" altLang="en-US" sz="900" kern="0">
              <a:solidFill>
                <a:srgbClr val="898989"/>
              </a:solidFill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DFB4D4-349F-4B76-8279-46C968A76ABF}"/>
              </a:ext>
            </a:extLst>
          </p:cNvPr>
          <p:cNvSpPr/>
          <p:nvPr/>
        </p:nvSpPr>
        <p:spPr>
          <a:xfrm>
            <a:off x="2400300" y="1485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47AD0A-032D-48F2-B278-9032E09EB15F}"/>
              </a:ext>
            </a:extLst>
          </p:cNvPr>
          <p:cNvSpPr/>
          <p:nvPr/>
        </p:nvSpPr>
        <p:spPr>
          <a:xfrm>
            <a:off x="4507706" y="52578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E20D28-6B87-4C98-85E8-867D2AE9D949}"/>
              </a:ext>
            </a:extLst>
          </p:cNvPr>
          <p:cNvSpPr/>
          <p:nvPr/>
        </p:nvSpPr>
        <p:spPr>
          <a:xfrm>
            <a:off x="1600200" y="2077641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D67748-88A2-45C3-A04B-F219AE8D8B28}"/>
              </a:ext>
            </a:extLst>
          </p:cNvPr>
          <p:cNvSpPr/>
          <p:nvPr/>
        </p:nvSpPr>
        <p:spPr>
          <a:xfrm>
            <a:off x="6457950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8BEE8-8184-4FBE-A8A3-B9851276C9D2}"/>
              </a:ext>
            </a:extLst>
          </p:cNvPr>
          <p:cNvSpPr/>
          <p:nvPr/>
        </p:nvSpPr>
        <p:spPr>
          <a:xfrm>
            <a:off x="3217069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69A5EC-210E-4ADD-8778-704C596913C7}"/>
              </a:ext>
            </a:extLst>
          </p:cNvPr>
          <p:cNvSpPr/>
          <p:nvPr/>
        </p:nvSpPr>
        <p:spPr>
          <a:xfrm>
            <a:off x="2114550" y="497800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68F732-02B3-4B73-8D12-6F99CB76924E}"/>
              </a:ext>
            </a:extLst>
          </p:cNvPr>
          <p:cNvSpPr/>
          <p:nvPr/>
        </p:nvSpPr>
        <p:spPr>
          <a:xfrm>
            <a:off x="5886450" y="4629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F83CD-CFC7-4090-B666-831ED64A6274}"/>
              </a:ext>
            </a:extLst>
          </p:cNvPr>
          <p:cNvSpPr/>
          <p:nvPr/>
        </p:nvSpPr>
        <p:spPr>
          <a:xfrm>
            <a:off x="6000750" y="1824038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7E1B70-F9F3-4EC3-8467-95313C6303D8}"/>
              </a:ext>
            </a:extLst>
          </p:cNvPr>
          <p:cNvSpPr/>
          <p:nvPr/>
        </p:nvSpPr>
        <p:spPr>
          <a:xfrm>
            <a:off x="4629150" y="3314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BBA70-78E8-4C6D-91F7-663041686EB7}"/>
              </a:ext>
            </a:extLst>
          </p:cNvPr>
          <p:cNvSpPr/>
          <p:nvPr/>
        </p:nvSpPr>
        <p:spPr>
          <a:xfrm>
            <a:off x="3143250" y="43434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6C4E50-CBC3-4494-B47A-76F4ADA24A42}"/>
              </a:ext>
            </a:extLst>
          </p:cNvPr>
          <p:cNvSpPr/>
          <p:nvPr/>
        </p:nvSpPr>
        <p:spPr>
          <a:xfrm>
            <a:off x="1488281" y="3583781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427AC9-B52F-4379-AA1B-BE79CBC60C06}"/>
              </a:ext>
            </a:extLst>
          </p:cNvPr>
          <p:cNvSpPr/>
          <p:nvPr/>
        </p:nvSpPr>
        <p:spPr>
          <a:xfrm>
            <a:off x="3886200" y="177046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B0327F-0A3C-40B8-8D2E-BD340A48F37F}"/>
              </a:ext>
            </a:extLst>
          </p:cNvPr>
          <p:cNvSpPr/>
          <p:nvPr/>
        </p:nvSpPr>
        <p:spPr>
          <a:xfrm>
            <a:off x="1577580" y="1320404"/>
            <a:ext cx="2520553" cy="1931194"/>
          </a:xfrm>
          <a:custGeom>
            <a:avLst/>
            <a:gdLst>
              <a:gd name="connsiteX0" fmla="*/ 1242060 w 3360420"/>
              <a:gd name="connsiteY0" fmla="*/ 22860 h 2575560"/>
              <a:gd name="connsiteX1" fmla="*/ 1242060 w 3360420"/>
              <a:gd name="connsiteY1" fmla="*/ 22860 h 2575560"/>
              <a:gd name="connsiteX2" fmla="*/ 1127760 w 3360420"/>
              <a:gd name="connsiteY2" fmla="*/ 38100 h 2575560"/>
              <a:gd name="connsiteX3" fmla="*/ 1082040 w 3360420"/>
              <a:gd name="connsiteY3" fmla="*/ 68580 h 2575560"/>
              <a:gd name="connsiteX4" fmla="*/ 1036320 w 3360420"/>
              <a:gd name="connsiteY4" fmla="*/ 91440 h 2575560"/>
              <a:gd name="connsiteX5" fmla="*/ 1013460 w 3360420"/>
              <a:gd name="connsiteY5" fmla="*/ 114300 h 2575560"/>
              <a:gd name="connsiteX6" fmla="*/ 990600 w 3360420"/>
              <a:gd name="connsiteY6" fmla="*/ 121920 h 2575560"/>
              <a:gd name="connsiteX7" fmla="*/ 929640 w 3360420"/>
              <a:gd name="connsiteY7" fmla="*/ 152400 h 2575560"/>
              <a:gd name="connsiteX8" fmla="*/ 876300 w 3360420"/>
              <a:gd name="connsiteY8" fmla="*/ 167640 h 2575560"/>
              <a:gd name="connsiteX9" fmla="*/ 845820 w 3360420"/>
              <a:gd name="connsiteY9" fmla="*/ 182880 h 2575560"/>
              <a:gd name="connsiteX10" fmla="*/ 800100 w 3360420"/>
              <a:gd name="connsiteY10" fmla="*/ 198120 h 2575560"/>
              <a:gd name="connsiteX11" fmla="*/ 754380 w 3360420"/>
              <a:gd name="connsiteY11" fmla="*/ 228600 h 2575560"/>
              <a:gd name="connsiteX12" fmla="*/ 731520 w 3360420"/>
              <a:gd name="connsiteY12" fmla="*/ 243840 h 2575560"/>
              <a:gd name="connsiteX13" fmla="*/ 708660 w 3360420"/>
              <a:gd name="connsiteY13" fmla="*/ 259080 h 2575560"/>
              <a:gd name="connsiteX14" fmla="*/ 685800 w 3360420"/>
              <a:gd name="connsiteY14" fmla="*/ 281940 h 2575560"/>
              <a:gd name="connsiteX15" fmla="*/ 670560 w 3360420"/>
              <a:gd name="connsiteY15" fmla="*/ 304800 h 2575560"/>
              <a:gd name="connsiteX16" fmla="*/ 624840 w 3360420"/>
              <a:gd name="connsiteY16" fmla="*/ 335280 h 2575560"/>
              <a:gd name="connsiteX17" fmla="*/ 601980 w 3360420"/>
              <a:gd name="connsiteY17" fmla="*/ 350520 h 2575560"/>
              <a:gd name="connsiteX18" fmla="*/ 579120 w 3360420"/>
              <a:gd name="connsiteY18" fmla="*/ 365760 h 2575560"/>
              <a:gd name="connsiteX19" fmla="*/ 510540 w 3360420"/>
              <a:gd name="connsiteY19" fmla="*/ 419100 h 2575560"/>
              <a:gd name="connsiteX20" fmla="*/ 487680 w 3360420"/>
              <a:gd name="connsiteY20" fmla="*/ 441960 h 2575560"/>
              <a:gd name="connsiteX21" fmla="*/ 441960 w 3360420"/>
              <a:gd name="connsiteY21" fmla="*/ 472440 h 2575560"/>
              <a:gd name="connsiteX22" fmla="*/ 419100 w 3360420"/>
              <a:gd name="connsiteY22" fmla="*/ 487680 h 2575560"/>
              <a:gd name="connsiteX23" fmla="*/ 396240 w 3360420"/>
              <a:gd name="connsiteY23" fmla="*/ 502920 h 2575560"/>
              <a:gd name="connsiteX24" fmla="*/ 365760 w 3360420"/>
              <a:gd name="connsiteY24" fmla="*/ 525780 h 2575560"/>
              <a:gd name="connsiteX25" fmla="*/ 320040 w 3360420"/>
              <a:gd name="connsiteY25" fmla="*/ 556260 h 2575560"/>
              <a:gd name="connsiteX26" fmla="*/ 274320 w 3360420"/>
              <a:gd name="connsiteY26" fmla="*/ 594360 h 2575560"/>
              <a:gd name="connsiteX27" fmla="*/ 228600 w 3360420"/>
              <a:gd name="connsiteY27" fmla="*/ 617220 h 2575560"/>
              <a:gd name="connsiteX28" fmla="*/ 213360 w 3360420"/>
              <a:gd name="connsiteY28" fmla="*/ 640080 h 2575560"/>
              <a:gd name="connsiteX29" fmla="*/ 167640 w 3360420"/>
              <a:gd name="connsiteY29" fmla="*/ 670560 h 2575560"/>
              <a:gd name="connsiteX30" fmla="*/ 152400 w 3360420"/>
              <a:gd name="connsiteY30" fmla="*/ 693420 h 2575560"/>
              <a:gd name="connsiteX31" fmla="*/ 106680 w 3360420"/>
              <a:gd name="connsiteY31" fmla="*/ 723900 h 2575560"/>
              <a:gd name="connsiteX32" fmla="*/ 83820 w 3360420"/>
              <a:gd name="connsiteY32" fmla="*/ 739140 h 2575560"/>
              <a:gd name="connsiteX33" fmla="*/ 45720 w 3360420"/>
              <a:gd name="connsiteY33" fmla="*/ 784860 h 2575560"/>
              <a:gd name="connsiteX34" fmla="*/ 38100 w 3360420"/>
              <a:gd name="connsiteY34" fmla="*/ 807720 h 2575560"/>
              <a:gd name="connsiteX35" fmla="*/ 30480 w 3360420"/>
              <a:gd name="connsiteY35" fmla="*/ 891540 h 2575560"/>
              <a:gd name="connsiteX36" fmla="*/ 22860 w 3360420"/>
              <a:gd name="connsiteY36" fmla="*/ 914400 h 2575560"/>
              <a:gd name="connsiteX37" fmla="*/ 15240 w 3360420"/>
              <a:gd name="connsiteY37" fmla="*/ 952500 h 2575560"/>
              <a:gd name="connsiteX38" fmla="*/ 0 w 3360420"/>
              <a:gd name="connsiteY38" fmla="*/ 998220 h 2575560"/>
              <a:gd name="connsiteX39" fmla="*/ 7620 w 3360420"/>
              <a:gd name="connsiteY39" fmla="*/ 1143000 h 2575560"/>
              <a:gd name="connsiteX40" fmla="*/ 45720 w 3360420"/>
              <a:gd name="connsiteY40" fmla="*/ 1211580 h 2575560"/>
              <a:gd name="connsiteX41" fmla="*/ 60960 w 3360420"/>
              <a:gd name="connsiteY41" fmla="*/ 1234440 h 2575560"/>
              <a:gd name="connsiteX42" fmla="*/ 106680 w 3360420"/>
              <a:gd name="connsiteY42" fmla="*/ 1280160 h 2575560"/>
              <a:gd name="connsiteX43" fmla="*/ 144780 w 3360420"/>
              <a:gd name="connsiteY43" fmla="*/ 1318260 h 2575560"/>
              <a:gd name="connsiteX44" fmla="*/ 182880 w 3360420"/>
              <a:gd name="connsiteY44" fmla="*/ 1363980 h 2575560"/>
              <a:gd name="connsiteX45" fmla="*/ 220980 w 3360420"/>
              <a:gd name="connsiteY45" fmla="*/ 1402080 h 2575560"/>
              <a:gd name="connsiteX46" fmla="*/ 259080 w 3360420"/>
              <a:gd name="connsiteY46" fmla="*/ 1440180 h 2575560"/>
              <a:gd name="connsiteX47" fmla="*/ 297180 w 3360420"/>
              <a:gd name="connsiteY47" fmla="*/ 1478280 h 2575560"/>
              <a:gd name="connsiteX48" fmla="*/ 335280 w 3360420"/>
              <a:gd name="connsiteY48" fmla="*/ 1516380 h 2575560"/>
              <a:gd name="connsiteX49" fmla="*/ 373380 w 3360420"/>
              <a:gd name="connsiteY49" fmla="*/ 1554480 h 2575560"/>
              <a:gd name="connsiteX50" fmla="*/ 411480 w 3360420"/>
              <a:gd name="connsiteY50" fmla="*/ 1592580 h 2575560"/>
              <a:gd name="connsiteX51" fmla="*/ 457200 w 3360420"/>
              <a:gd name="connsiteY51" fmla="*/ 1638300 h 2575560"/>
              <a:gd name="connsiteX52" fmla="*/ 502920 w 3360420"/>
              <a:gd name="connsiteY52" fmla="*/ 1676400 h 2575560"/>
              <a:gd name="connsiteX53" fmla="*/ 525780 w 3360420"/>
              <a:gd name="connsiteY53" fmla="*/ 1691640 h 2575560"/>
              <a:gd name="connsiteX54" fmla="*/ 571500 w 3360420"/>
              <a:gd name="connsiteY54" fmla="*/ 1737360 h 2575560"/>
              <a:gd name="connsiteX55" fmla="*/ 594360 w 3360420"/>
              <a:gd name="connsiteY55" fmla="*/ 1744980 h 2575560"/>
              <a:gd name="connsiteX56" fmla="*/ 617220 w 3360420"/>
              <a:gd name="connsiteY56" fmla="*/ 1760220 h 2575560"/>
              <a:gd name="connsiteX57" fmla="*/ 670560 w 3360420"/>
              <a:gd name="connsiteY57" fmla="*/ 1783080 h 2575560"/>
              <a:gd name="connsiteX58" fmla="*/ 716280 w 3360420"/>
              <a:gd name="connsiteY58" fmla="*/ 1813560 h 2575560"/>
              <a:gd name="connsiteX59" fmla="*/ 762000 w 3360420"/>
              <a:gd name="connsiteY59" fmla="*/ 1844040 h 2575560"/>
              <a:gd name="connsiteX60" fmla="*/ 807720 w 3360420"/>
              <a:gd name="connsiteY60" fmla="*/ 1874520 h 2575560"/>
              <a:gd name="connsiteX61" fmla="*/ 830580 w 3360420"/>
              <a:gd name="connsiteY61" fmla="*/ 1889760 h 2575560"/>
              <a:gd name="connsiteX62" fmla="*/ 914400 w 3360420"/>
              <a:gd name="connsiteY62" fmla="*/ 1927860 h 2575560"/>
              <a:gd name="connsiteX63" fmla="*/ 960120 w 3360420"/>
              <a:gd name="connsiteY63" fmla="*/ 1973580 h 2575560"/>
              <a:gd name="connsiteX64" fmla="*/ 1005840 w 3360420"/>
              <a:gd name="connsiteY64" fmla="*/ 1996440 h 2575560"/>
              <a:gd name="connsiteX65" fmla="*/ 1036320 w 3360420"/>
              <a:gd name="connsiteY65" fmla="*/ 2019300 h 2575560"/>
              <a:gd name="connsiteX66" fmla="*/ 1059180 w 3360420"/>
              <a:gd name="connsiteY66" fmla="*/ 2034540 h 2575560"/>
              <a:gd name="connsiteX67" fmla="*/ 1082040 w 3360420"/>
              <a:gd name="connsiteY67" fmla="*/ 2057400 h 2575560"/>
              <a:gd name="connsiteX68" fmla="*/ 1143000 w 3360420"/>
              <a:gd name="connsiteY68" fmla="*/ 2087880 h 2575560"/>
              <a:gd name="connsiteX69" fmla="*/ 1196340 w 3360420"/>
              <a:gd name="connsiteY69" fmla="*/ 2118360 h 2575560"/>
              <a:gd name="connsiteX70" fmla="*/ 1226820 w 3360420"/>
              <a:gd name="connsiteY70" fmla="*/ 2133600 h 2575560"/>
              <a:gd name="connsiteX71" fmla="*/ 1295400 w 3360420"/>
              <a:gd name="connsiteY71" fmla="*/ 2186940 h 2575560"/>
              <a:gd name="connsiteX72" fmla="*/ 1318260 w 3360420"/>
              <a:gd name="connsiteY72" fmla="*/ 2202180 h 2575560"/>
              <a:gd name="connsiteX73" fmla="*/ 1356360 w 3360420"/>
              <a:gd name="connsiteY73" fmla="*/ 2247900 h 2575560"/>
              <a:gd name="connsiteX74" fmla="*/ 1379220 w 3360420"/>
              <a:gd name="connsiteY74" fmla="*/ 2263140 h 2575560"/>
              <a:gd name="connsiteX75" fmla="*/ 1417320 w 3360420"/>
              <a:gd name="connsiteY75" fmla="*/ 2301240 h 2575560"/>
              <a:gd name="connsiteX76" fmla="*/ 1432560 w 3360420"/>
              <a:gd name="connsiteY76" fmla="*/ 2324100 h 2575560"/>
              <a:gd name="connsiteX77" fmla="*/ 1455420 w 3360420"/>
              <a:gd name="connsiteY77" fmla="*/ 2331720 h 2575560"/>
              <a:gd name="connsiteX78" fmla="*/ 1478280 w 3360420"/>
              <a:gd name="connsiteY78" fmla="*/ 2346960 h 2575560"/>
              <a:gd name="connsiteX79" fmla="*/ 1501140 w 3360420"/>
              <a:gd name="connsiteY79" fmla="*/ 2369820 h 2575560"/>
              <a:gd name="connsiteX80" fmla="*/ 1546860 w 3360420"/>
              <a:gd name="connsiteY80" fmla="*/ 2400300 h 2575560"/>
              <a:gd name="connsiteX81" fmla="*/ 1607820 w 3360420"/>
              <a:gd name="connsiteY81" fmla="*/ 2438400 h 2575560"/>
              <a:gd name="connsiteX82" fmla="*/ 1653540 w 3360420"/>
              <a:gd name="connsiteY82" fmla="*/ 2468880 h 2575560"/>
              <a:gd name="connsiteX83" fmla="*/ 1714500 w 3360420"/>
              <a:gd name="connsiteY83" fmla="*/ 2484120 h 2575560"/>
              <a:gd name="connsiteX84" fmla="*/ 1737360 w 3360420"/>
              <a:gd name="connsiteY84" fmla="*/ 2491740 h 2575560"/>
              <a:gd name="connsiteX85" fmla="*/ 1874520 w 3360420"/>
              <a:gd name="connsiteY85" fmla="*/ 2499360 h 2575560"/>
              <a:gd name="connsiteX86" fmla="*/ 1905000 w 3360420"/>
              <a:gd name="connsiteY86" fmla="*/ 2506980 h 2575560"/>
              <a:gd name="connsiteX87" fmla="*/ 1927860 w 3360420"/>
              <a:gd name="connsiteY87" fmla="*/ 2514600 h 2575560"/>
              <a:gd name="connsiteX88" fmla="*/ 1996440 w 3360420"/>
              <a:gd name="connsiteY88" fmla="*/ 2529840 h 2575560"/>
              <a:gd name="connsiteX89" fmla="*/ 2019300 w 3360420"/>
              <a:gd name="connsiteY89" fmla="*/ 2545080 h 2575560"/>
              <a:gd name="connsiteX90" fmla="*/ 2042160 w 3360420"/>
              <a:gd name="connsiteY90" fmla="*/ 2552700 h 2575560"/>
              <a:gd name="connsiteX91" fmla="*/ 2087880 w 3360420"/>
              <a:gd name="connsiteY91" fmla="*/ 2575560 h 2575560"/>
              <a:gd name="connsiteX92" fmla="*/ 2232660 w 3360420"/>
              <a:gd name="connsiteY92" fmla="*/ 2567940 h 2575560"/>
              <a:gd name="connsiteX93" fmla="*/ 2255520 w 3360420"/>
              <a:gd name="connsiteY93" fmla="*/ 2560320 h 2575560"/>
              <a:gd name="connsiteX94" fmla="*/ 2362200 w 3360420"/>
              <a:gd name="connsiteY94" fmla="*/ 2545080 h 2575560"/>
              <a:gd name="connsiteX95" fmla="*/ 2407920 w 3360420"/>
              <a:gd name="connsiteY95" fmla="*/ 2522220 h 2575560"/>
              <a:gd name="connsiteX96" fmla="*/ 2430780 w 3360420"/>
              <a:gd name="connsiteY96" fmla="*/ 2514600 h 2575560"/>
              <a:gd name="connsiteX97" fmla="*/ 2476500 w 3360420"/>
              <a:gd name="connsiteY97" fmla="*/ 2461260 h 2575560"/>
              <a:gd name="connsiteX98" fmla="*/ 2491740 w 3360420"/>
              <a:gd name="connsiteY98" fmla="*/ 2430780 h 2575560"/>
              <a:gd name="connsiteX99" fmla="*/ 2514600 w 3360420"/>
              <a:gd name="connsiteY99" fmla="*/ 2407920 h 2575560"/>
              <a:gd name="connsiteX100" fmla="*/ 2529840 w 3360420"/>
              <a:gd name="connsiteY100" fmla="*/ 2377440 h 2575560"/>
              <a:gd name="connsiteX101" fmla="*/ 2552700 w 3360420"/>
              <a:gd name="connsiteY101" fmla="*/ 2346960 h 2575560"/>
              <a:gd name="connsiteX102" fmla="*/ 2567940 w 3360420"/>
              <a:gd name="connsiteY102" fmla="*/ 2324100 h 2575560"/>
              <a:gd name="connsiteX103" fmla="*/ 2575560 w 3360420"/>
              <a:gd name="connsiteY103" fmla="*/ 2293620 h 2575560"/>
              <a:gd name="connsiteX104" fmla="*/ 2590800 w 3360420"/>
              <a:gd name="connsiteY104" fmla="*/ 2270760 h 2575560"/>
              <a:gd name="connsiteX105" fmla="*/ 2598420 w 3360420"/>
              <a:gd name="connsiteY105" fmla="*/ 2247900 h 2575560"/>
              <a:gd name="connsiteX106" fmla="*/ 2613660 w 3360420"/>
              <a:gd name="connsiteY106" fmla="*/ 2209800 h 2575560"/>
              <a:gd name="connsiteX107" fmla="*/ 2621280 w 3360420"/>
              <a:gd name="connsiteY107" fmla="*/ 2171700 h 2575560"/>
              <a:gd name="connsiteX108" fmla="*/ 2644140 w 3360420"/>
              <a:gd name="connsiteY108" fmla="*/ 2133600 h 2575560"/>
              <a:gd name="connsiteX109" fmla="*/ 2674620 w 3360420"/>
              <a:gd name="connsiteY109" fmla="*/ 2087880 h 2575560"/>
              <a:gd name="connsiteX110" fmla="*/ 2705100 w 3360420"/>
              <a:gd name="connsiteY110" fmla="*/ 2019300 h 2575560"/>
              <a:gd name="connsiteX111" fmla="*/ 2720340 w 3360420"/>
              <a:gd name="connsiteY111" fmla="*/ 1996440 h 2575560"/>
              <a:gd name="connsiteX112" fmla="*/ 2735580 w 3360420"/>
              <a:gd name="connsiteY112" fmla="*/ 1965960 h 2575560"/>
              <a:gd name="connsiteX113" fmla="*/ 2758440 w 3360420"/>
              <a:gd name="connsiteY113" fmla="*/ 1950720 h 2575560"/>
              <a:gd name="connsiteX114" fmla="*/ 2781300 w 3360420"/>
              <a:gd name="connsiteY114" fmla="*/ 1920240 h 2575560"/>
              <a:gd name="connsiteX115" fmla="*/ 2804160 w 3360420"/>
              <a:gd name="connsiteY115" fmla="*/ 1905000 h 2575560"/>
              <a:gd name="connsiteX116" fmla="*/ 2834640 w 3360420"/>
              <a:gd name="connsiteY116" fmla="*/ 1882140 h 2575560"/>
              <a:gd name="connsiteX117" fmla="*/ 2849880 w 3360420"/>
              <a:gd name="connsiteY117" fmla="*/ 1859280 h 2575560"/>
              <a:gd name="connsiteX118" fmla="*/ 2880360 w 3360420"/>
              <a:gd name="connsiteY118" fmla="*/ 1844040 h 2575560"/>
              <a:gd name="connsiteX119" fmla="*/ 2926080 w 3360420"/>
              <a:gd name="connsiteY119" fmla="*/ 1790700 h 2575560"/>
              <a:gd name="connsiteX120" fmla="*/ 2948940 w 3360420"/>
              <a:gd name="connsiteY120" fmla="*/ 1775460 h 2575560"/>
              <a:gd name="connsiteX121" fmla="*/ 2979420 w 3360420"/>
              <a:gd name="connsiteY121" fmla="*/ 1737360 h 2575560"/>
              <a:gd name="connsiteX122" fmla="*/ 2987040 w 3360420"/>
              <a:gd name="connsiteY122" fmla="*/ 1706880 h 2575560"/>
              <a:gd name="connsiteX123" fmla="*/ 3009900 w 3360420"/>
              <a:gd name="connsiteY123" fmla="*/ 1668780 h 2575560"/>
              <a:gd name="connsiteX124" fmla="*/ 3032760 w 3360420"/>
              <a:gd name="connsiteY124" fmla="*/ 1623060 h 2575560"/>
              <a:gd name="connsiteX125" fmla="*/ 3048000 w 3360420"/>
              <a:gd name="connsiteY125" fmla="*/ 1584960 h 2575560"/>
              <a:gd name="connsiteX126" fmla="*/ 3070860 w 3360420"/>
              <a:gd name="connsiteY126" fmla="*/ 1539240 h 2575560"/>
              <a:gd name="connsiteX127" fmla="*/ 3101340 w 3360420"/>
              <a:gd name="connsiteY127" fmla="*/ 1455420 h 2575560"/>
              <a:gd name="connsiteX128" fmla="*/ 3124200 w 3360420"/>
              <a:gd name="connsiteY128" fmla="*/ 1402080 h 2575560"/>
              <a:gd name="connsiteX129" fmla="*/ 3131820 w 3360420"/>
              <a:gd name="connsiteY129" fmla="*/ 1363980 h 2575560"/>
              <a:gd name="connsiteX130" fmla="*/ 3162300 w 3360420"/>
              <a:gd name="connsiteY130" fmla="*/ 1318260 h 2575560"/>
              <a:gd name="connsiteX131" fmla="*/ 3169920 w 3360420"/>
              <a:gd name="connsiteY131" fmla="*/ 1287780 h 2575560"/>
              <a:gd name="connsiteX132" fmla="*/ 3185160 w 3360420"/>
              <a:gd name="connsiteY132" fmla="*/ 1264920 h 2575560"/>
              <a:gd name="connsiteX133" fmla="*/ 3200400 w 3360420"/>
              <a:gd name="connsiteY133" fmla="*/ 1234440 h 2575560"/>
              <a:gd name="connsiteX134" fmla="*/ 3223260 w 3360420"/>
              <a:gd name="connsiteY134" fmla="*/ 1173480 h 2575560"/>
              <a:gd name="connsiteX135" fmla="*/ 3261360 w 3360420"/>
              <a:gd name="connsiteY135" fmla="*/ 1089660 h 2575560"/>
              <a:gd name="connsiteX136" fmla="*/ 3284220 w 3360420"/>
              <a:gd name="connsiteY136" fmla="*/ 1021080 h 2575560"/>
              <a:gd name="connsiteX137" fmla="*/ 3299460 w 3360420"/>
              <a:gd name="connsiteY137" fmla="*/ 982980 h 2575560"/>
              <a:gd name="connsiteX138" fmla="*/ 3322320 w 3360420"/>
              <a:gd name="connsiteY138" fmla="*/ 952500 h 2575560"/>
              <a:gd name="connsiteX139" fmla="*/ 3329940 w 3360420"/>
              <a:gd name="connsiteY139" fmla="*/ 922020 h 2575560"/>
              <a:gd name="connsiteX140" fmla="*/ 3345180 w 3360420"/>
              <a:gd name="connsiteY140" fmla="*/ 876300 h 2575560"/>
              <a:gd name="connsiteX141" fmla="*/ 3360420 w 3360420"/>
              <a:gd name="connsiteY141" fmla="*/ 815340 h 2575560"/>
              <a:gd name="connsiteX142" fmla="*/ 3352800 w 3360420"/>
              <a:gd name="connsiteY142" fmla="*/ 701040 h 2575560"/>
              <a:gd name="connsiteX143" fmla="*/ 3345180 w 3360420"/>
              <a:gd name="connsiteY143" fmla="*/ 678180 h 2575560"/>
              <a:gd name="connsiteX144" fmla="*/ 3322320 w 3360420"/>
              <a:gd name="connsiteY144" fmla="*/ 662940 h 2575560"/>
              <a:gd name="connsiteX145" fmla="*/ 3284220 w 3360420"/>
              <a:gd name="connsiteY145" fmla="*/ 624840 h 2575560"/>
              <a:gd name="connsiteX146" fmla="*/ 3268980 w 3360420"/>
              <a:gd name="connsiteY146" fmla="*/ 601980 h 2575560"/>
              <a:gd name="connsiteX147" fmla="*/ 3246120 w 3360420"/>
              <a:gd name="connsiteY147" fmla="*/ 579120 h 2575560"/>
              <a:gd name="connsiteX148" fmla="*/ 3230880 w 3360420"/>
              <a:gd name="connsiteY148" fmla="*/ 556260 h 2575560"/>
              <a:gd name="connsiteX149" fmla="*/ 3208020 w 3360420"/>
              <a:gd name="connsiteY149" fmla="*/ 533400 h 2575560"/>
              <a:gd name="connsiteX150" fmla="*/ 3192780 w 3360420"/>
              <a:gd name="connsiteY150" fmla="*/ 510540 h 2575560"/>
              <a:gd name="connsiteX151" fmla="*/ 3169920 w 3360420"/>
              <a:gd name="connsiteY151" fmla="*/ 502920 h 2575560"/>
              <a:gd name="connsiteX152" fmla="*/ 3131820 w 3360420"/>
              <a:gd name="connsiteY152" fmla="*/ 464820 h 2575560"/>
              <a:gd name="connsiteX153" fmla="*/ 3108960 w 3360420"/>
              <a:gd name="connsiteY153" fmla="*/ 441960 h 2575560"/>
              <a:gd name="connsiteX154" fmla="*/ 3078480 w 3360420"/>
              <a:gd name="connsiteY154" fmla="*/ 434340 h 2575560"/>
              <a:gd name="connsiteX155" fmla="*/ 3017520 w 3360420"/>
              <a:gd name="connsiteY155" fmla="*/ 411480 h 2575560"/>
              <a:gd name="connsiteX156" fmla="*/ 2971800 w 3360420"/>
              <a:gd name="connsiteY156" fmla="*/ 396240 h 2575560"/>
              <a:gd name="connsiteX157" fmla="*/ 2910840 w 3360420"/>
              <a:gd name="connsiteY157" fmla="*/ 373380 h 2575560"/>
              <a:gd name="connsiteX158" fmla="*/ 2880360 w 3360420"/>
              <a:gd name="connsiteY158" fmla="*/ 365760 h 2575560"/>
              <a:gd name="connsiteX159" fmla="*/ 2857500 w 3360420"/>
              <a:gd name="connsiteY159" fmla="*/ 358140 h 2575560"/>
              <a:gd name="connsiteX160" fmla="*/ 2727960 w 3360420"/>
              <a:gd name="connsiteY160" fmla="*/ 335280 h 2575560"/>
              <a:gd name="connsiteX161" fmla="*/ 2705100 w 3360420"/>
              <a:gd name="connsiteY161" fmla="*/ 327660 h 2575560"/>
              <a:gd name="connsiteX162" fmla="*/ 2674620 w 3360420"/>
              <a:gd name="connsiteY162" fmla="*/ 320040 h 2575560"/>
              <a:gd name="connsiteX163" fmla="*/ 2628900 w 3360420"/>
              <a:gd name="connsiteY163" fmla="*/ 304800 h 2575560"/>
              <a:gd name="connsiteX164" fmla="*/ 2590800 w 3360420"/>
              <a:gd name="connsiteY164" fmla="*/ 297180 h 2575560"/>
              <a:gd name="connsiteX165" fmla="*/ 2567940 w 3360420"/>
              <a:gd name="connsiteY165" fmla="*/ 289560 h 2575560"/>
              <a:gd name="connsiteX166" fmla="*/ 2529840 w 3360420"/>
              <a:gd name="connsiteY166" fmla="*/ 274320 h 2575560"/>
              <a:gd name="connsiteX167" fmla="*/ 2453640 w 3360420"/>
              <a:gd name="connsiteY167" fmla="*/ 266700 h 2575560"/>
              <a:gd name="connsiteX168" fmla="*/ 2385060 w 3360420"/>
              <a:gd name="connsiteY168" fmla="*/ 243840 h 2575560"/>
              <a:gd name="connsiteX169" fmla="*/ 2362200 w 3360420"/>
              <a:gd name="connsiteY169" fmla="*/ 236220 h 2575560"/>
              <a:gd name="connsiteX170" fmla="*/ 2339340 w 3360420"/>
              <a:gd name="connsiteY170" fmla="*/ 228600 h 2575560"/>
              <a:gd name="connsiteX171" fmla="*/ 2263140 w 3360420"/>
              <a:gd name="connsiteY171" fmla="*/ 205740 h 2575560"/>
              <a:gd name="connsiteX172" fmla="*/ 2240280 w 3360420"/>
              <a:gd name="connsiteY172" fmla="*/ 190500 h 2575560"/>
              <a:gd name="connsiteX173" fmla="*/ 2171700 w 3360420"/>
              <a:gd name="connsiteY173" fmla="*/ 175260 h 2575560"/>
              <a:gd name="connsiteX174" fmla="*/ 2148840 w 3360420"/>
              <a:gd name="connsiteY174" fmla="*/ 167640 h 2575560"/>
              <a:gd name="connsiteX175" fmla="*/ 2118360 w 3360420"/>
              <a:gd name="connsiteY175" fmla="*/ 160020 h 2575560"/>
              <a:gd name="connsiteX176" fmla="*/ 2080260 w 3360420"/>
              <a:gd name="connsiteY176" fmla="*/ 144780 h 2575560"/>
              <a:gd name="connsiteX177" fmla="*/ 2026920 w 3360420"/>
              <a:gd name="connsiteY177" fmla="*/ 137160 h 2575560"/>
              <a:gd name="connsiteX178" fmla="*/ 1981200 w 3360420"/>
              <a:gd name="connsiteY178" fmla="*/ 121920 h 2575560"/>
              <a:gd name="connsiteX179" fmla="*/ 1889760 w 3360420"/>
              <a:gd name="connsiteY179" fmla="*/ 83820 h 2575560"/>
              <a:gd name="connsiteX180" fmla="*/ 1851660 w 3360420"/>
              <a:gd name="connsiteY180" fmla="*/ 76200 h 2575560"/>
              <a:gd name="connsiteX181" fmla="*/ 1798320 w 3360420"/>
              <a:gd name="connsiteY181" fmla="*/ 60960 h 2575560"/>
              <a:gd name="connsiteX182" fmla="*/ 1684020 w 3360420"/>
              <a:gd name="connsiteY182" fmla="*/ 45720 h 2575560"/>
              <a:gd name="connsiteX183" fmla="*/ 1630680 w 3360420"/>
              <a:gd name="connsiteY183" fmla="*/ 30480 h 2575560"/>
              <a:gd name="connsiteX184" fmla="*/ 1592580 w 3360420"/>
              <a:gd name="connsiteY184" fmla="*/ 22860 h 2575560"/>
              <a:gd name="connsiteX185" fmla="*/ 1508760 w 3360420"/>
              <a:gd name="connsiteY185" fmla="*/ 0 h 2575560"/>
              <a:gd name="connsiteX186" fmla="*/ 1234440 w 3360420"/>
              <a:gd name="connsiteY186" fmla="*/ 7620 h 2575560"/>
              <a:gd name="connsiteX187" fmla="*/ 1211580 w 3360420"/>
              <a:gd name="connsiteY187" fmla="*/ 15240 h 2575560"/>
              <a:gd name="connsiteX188" fmla="*/ 1188720 w 3360420"/>
              <a:gd name="connsiteY188" fmla="*/ 30480 h 2575560"/>
              <a:gd name="connsiteX189" fmla="*/ 1165860 w 3360420"/>
              <a:gd name="connsiteY189" fmla="*/ 22860 h 25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3360420" h="2575560">
                <a:moveTo>
                  <a:pt x="1242060" y="22860"/>
                </a:moveTo>
                <a:lnTo>
                  <a:pt x="1242060" y="22860"/>
                </a:lnTo>
                <a:cubicBezTo>
                  <a:pt x="1235575" y="23400"/>
                  <a:pt x="1155224" y="22842"/>
                  <a:pt x="1127760" y="38100"/>
                </a:cubicBezTo>
                <a:cubicBezTo>
                  <a:pt x="1111749" y="46995"/>
                  <a:pt x="1099416" y="62788"/>
                  <a:pt x="1082040" y="68580"/>
                </a:cubicBezTo>
                <a:cubicBezTo>
                  <a:pt x="1059129" y="76217"/>
                  <a:pt x="1056015" y="75027"/>
                  <a:pt x="1036320" y="91440"/>
                </a:cubicBezTo>
                <a:cubicBezTo>
                  <a:pt x="1028041" y="98339"/>
                  <a:pt x="1022426" y="108322"/>
                  <a:pt x="1013460" y="114300"/>
                </a:cubicBezTo>
                <a:cubicBezTo>
                  <a:pt x="1006777" y="118755"/>
                  <a:pt x="997912" y="118596"/>
                  <a:pt x="990600" y="121920"/>
                </a:cubicBezTo>
                <a:cubicBezTo>
                  <a:pt x="969918" y="131321"/>
                  <a:pt x="951680" y="146890"/>
                  <a:pt x="929640" y="152400"/>
                </a:cubicBezTo>
                <a:cubicBezTo>
                  <a:pt x="914173" y="156267"/>
                  <a:pt x="891604" y="161081"/>
                  <a:pt x="876300" y="167640"/>
                </a:cubicBezTo>
                <a:cubicBezTo>
                  <a:pt x="865859" y="172115"/>
                  <a:pt x="856367" y="178661"/>
                  <a:pt x="845820" y="182880"/>
                </a:cubicBezTo>
                <a:cubicBezTo>
                  <a:pt x="830905" y="188846"/>
                  <a:pt x="813466" y="189209"/>
                  <a:pt x="800100" y="198120"/>
                </a:cubicBezTo>
                <a:lnTo>
                  <a:pt x="754380" y="228600"/>
                </a:lnTo>
                <a:lnTo>
                  <a:pt x="731520" y="243840"/>
                </a:lnTo>
                <a:cubicBezTo>
                  <a:pt x="723900" y="248920"/>
                  <a:pt x="715136" y="252604"/>
                  <a:pt x="708660" y="259080"/>
                </a:cubicBezTo>
                <a:cubicBezTo>
                  <a:pt x="701040" y="266700"/>
                  <a:pt x="692699" y="273661"/>
                  <a:pt x="685800" y="281940"/>
                </a:cubicBezTo>
                <a:cubicBezTo>
                  <a:pt x="679937" y="288975"/>
                  <a:pt x="677452" y="298769"/>
                  <a:pt x="670560" y="304800"/>
                </a:cubicBezTo>
                <a:cubicBezTo>
                  <a:pt x="656776" y="316861"/>
                  <a:pt x="640080" y="325120"/>
                  <a:pt x="624840" y="335280"/>
                </a:cubicBezTo>
                <a:lnTo>
                  <a:pt x="601980" y="350520"/>
                </a:lnTo>
                <a:cubicBezTo>
                  <a:pt x="594360" y="355600"/>
                  <a:pt x="585596" y="359284"/>
                  <a:pt x="579120" y="365760"/>
                </a:cubicBezTo>
                <a:cubicBezTo>
                  <a:pt x="527720" y="417160"/>
                  <a:pt x="553847" y="404664"/>
                  <a:pt x="510540" y="419100"/>
                </a:cubicBezTo>
                <a:cubicBezTo>
                  <a:pt x="502920" y="426720"/>
                  <a:pt x="496186" y="435344"/>
                  <a:pt x="487680" y="441960"/>
                </a:cubicBezTo>
                <a:cubicBezTo>
                  <a:pt x="473222" y="453205"/>
                  <a:pt x="457200" y="462280"/>
                  <a:pt x="441960" y="472440"/>
                </a:cubicBezTo>
                <a:lnTo>
                  <a:pt x="419100" y="487680"/>
                </a:lnTo>
                <a:cubicBezTo>
                  <a:pt x="411480" y="492760"/>
                  <a:pt x="403566" y="497425"/>
                  <a:pt x="396240" y="502920"/>
                </a:cubicBezTo>
                <a:cubicBezTo>
                  <a:pt x="386080" y="510540"/>
                  <a:pt x="376164" y="518497"/>
                  <a:pt x="365760" y="525780"/>
                </a:cubicBezTo>
                <a:cubicBezTo>
                  <a:pt x="350755" y="536284"/>
                  <a:pt x="332992" y="543308"/>
                  <a:pt x="320040" y="556260"/>
                </a:cubicBezTo>
                <a:cubicBezTo>
                  <a:pt x="303188" y="573112"/>
                  <a:pt x="295538" y="583751"/>
                  <a:pt x="274320" y="594360"/>
                </a:cubicBezTo>
                <a:cubicBezTo>
                  <a:pt x="211224" y="625908"/>
                  <a:pt x="294114" y="573544"/>
                  <a:pt x="228600" y="617220"/>
                </a:cubicBezTo>
                <a:cubicBezTo>
                  <a:pt x="223520" y="624840"/>
                  <a:pt x="220252" y="634049"/>
                  <a:pt x="213360" y="640080"/>
                </a:cubicBezTo>
                <a:cubicBezTo>
                  <a:pt x="199576" y="652141"/>
                  <a:pt x="167640" y="670560"/>
                  <a:pt x="167640" y="670560"/>
                </a:cubicBezTo>
                <a:cubicBezTo>
                  <a:pt x="162560" y="678180"/>
                  <a:pt x="159292" y="687389"/>
                  <a:pt x="152400" y="693420"/>
                </a:cubicBezTo>
                <a:cubicBezTo>
                  <a:pt x="138616" y="705481"/>
                  <a:pt x="121920" y="713740"/>
                  <a:pt x="106680" y="723900"/>
                </a:cubicBezTo>
                <a:cubicBezTo>
                  <a:pt x="99060" y="728980"/>
                  <a:pt x="90296" y="732664"/>
                  <a:pt x="83820" y="739140"/>
                </a:cubicBezTo>
                <a:cubicBezTo>
                  <a:pt x="66968" y="755992"/>
                  <a:pt x="56329" y="763642"/>
                  <a:pt x="45720" y="784860"/>
                </a:cubicBezTo>
                <a:cubicBezTo>
                  <a:pt x="42128" y="792044"/>
                  <a:pt x="40640" y="800100"/>
                  <a:pt x="38100" y="807720"/>
                </a:cubicBezTo>
                <a:cubicBezTo>
                  <a:pt x="35560" y="835660"/>
                  <a:pt x="34448" y="863767"/>
                  <a:pt x="30480" y="891540"/>
                </a:cubicBezTo>
                <a:cubicBezTo>
                  <a:pt x="29344" y="899491"/>
                  <a:pt x="24808" y="906608"/>
                  <a:pt x="22860" y="914400"/>
                </a:cubicBezTo>
                <a:cubicBezTo>
                  <a:pt x="19719" y="926965"/>
                  <a:pt x="18648" y="940005"/>
                  <a:pt x="15240" y="952500"/>
                </a:cubicBezTo>
                <a:cubicBezTo>
                  <a:pt x="11013" y="967998"/>
                  <a:pt x="0" y="998220"/>
                  <a:pt x="0" y="998220"/>
                </a:cubicBezTo>
                <a:cubicBezTo>
                  <a:pt x="2540" y="1046480"/>
                  <a:pt x="3245" y="1094872"/>
                  <a:pt x="7620" y="1143000"/>
                </a:cubicBezTo>
                <a:cubicBezTo>
                  <a:pt x="9738" y="1166295"/>
                  <a:pt x="36540" y="1197810"/>
                  <a:pt x="45720" y="1211580"/>
                </a:cubicBezTo>
                <a:cubicBezTo>
                  <a:pt x="50800" y="1219200"/>
                  <a:pt x="54484" y="1227964"/>
                  <a:pt x="60960" y="1234440"/>
                </a:cubicBezTo>
                <a:cubicBezTo>
                  <a:pt x="76200" y="1249680"/>
                  <a:pt x="94725" y="1262227"/>
                  <a:pt x="106680" y="1280160"/>
                </a:cubicBezTo>
                <a:cubicBezTo>
                  <a:pt x="127000" y="1310640"/>
                  <a:pt x="114300" y="1297940"/>
                  <a:pt x="144780" y="1318260"/>
                </a:cubicBezTo>
                <a:cubicBezTo>
                  <a:pt x="182618" y="1375017"/>
                  <a:pt x="133987" y="1305308"/>
                  <a:pt x="182880" y="1363980"/>
                </a:cubicBezTo>
                <a:cubicBezTo>
                  <a:pt x="214630" y="1402080"/>
                  <a:pt x="179070" y="1374140"/>
                  <a:pt x="220980" y="1402080"/>
                </a:cubicBezTo>
                <a:cubicBezTo>
                  <a:pt x="261620" y="1463040"/>
                  <a:pt x="208280" y="1389380"/>
                  <a:pt x="259080" y="1440180"/>
                </a:cubicBezTo>
                <a:cubicBezTo>
                  <a:pt x="309880" y="1490980"/>
                  <a:pt x="236220" y="1437640"/>
                  <a:pt x="297180" y="1478280"/>
                </a:cubicBezTo>
                <a:cubicBezTo>
                  <a:pt x="337820" y="1539240"/>
                  <a:pt x="284480" y="1465580"/>
                  <a:pt x="335280" y="1516380"/>
                </a:cubicBezTo>
                <a:cubicBezTo>
                  <a:pt x="386080" y="1567180"/>
                  <a:pt x="312420" y="1513840"/>
                  <a:pt x="373380" y="1554480"/>
                </a:cubicBezTo>
                <a:cubicBezTo>
                  <a:pt x="404784" y="1601585"/>
                  <a:pt x="369916" y="1555635"/>
                  <a:pt x="411480" y="1592580"/>
                </a:cubicBezTo>
                <a:cubicBezTo>
                  <a:pt x="427589" y="1606899"/>
                  <a:pt x="439267" y="1626345"/>
                  <a:pt x="457200" y="1638300"/>
                </a:cubicBezTo>
                <a:cubicBezTo>
                  <a:pt x="513957" y="1676138"/>
                  <a:pt x="444248" y="1627507"/>
                  <a:pt x="502920" y="1676400"/>
                </a:cubicBezTo>
                <a:cubicBezTo>
                  <a:pt x="509955" y="1682263"/>
                  <a:pt x="518160" y="1686560"/>
                  <a:pt x="525780" y="1691640"/>
                </a:cubicBezTo>
                <a:cubicBezTo>
                  <a:pt x="542822" y="1717203"/>
                  <a:pt x="540964" y="1719911"/>
                  <a:pt x="571500" y="1737360"/>
                </a:cubicBezTo>
                <a:cubicBezTo>
                  <a:pt x="578474" y="1741345"/>
                  <a:pt x="587176" y="1741388"/>
                  <a:pt x="594360" y="1744980"/>
                </a:cubicBezTo>
                <a:cubicBezTo>
                  <a:pt x="602551" y="1749076"/>
                  <a:pt x="609269" y="1755676"/>
                  <a:pt x="617220" y="1760220"/>
                </a:cubicBezTo>
                <a:cubicBezTo>
                  <a:pt x="643585" y="1775286"/>
                  <a:pt x="644913" y="1774531"/>
                  <a:pt x="670560" y="1783080"/>
                </a:cubicBezTo>
                <a:cubicBezTo>
                  <a:pt x="700215" y="1827563"/>
                  <a:pt x="667074" y="1788957"/>
                  <a:pt x="716280" y="1813560"/>
                </a:cubicBezTo>
                <a:cubicBezTo>
                  <a:pt x="732663" y="1821751"/>
                  <a:pt x="746760" y="1833880"/>
                  <a:pt x="762000" y="1844040"/>
                </a:cubicBezTo>
                <a:lnTo>
                  <a:pt x="807720" y="1874520"/>
                </a:lnTo>
                <a:cubicBezTo>
                  <a:pt x="815340" y="1879600"/>
                  <a:pt x="821892" y="1886864"/>
                  <a:pt x="830580" y="1889760"/>
                </a:cubicBezTo>
                <a:cubicBezTo>
                  <a:pt x="856923" y="1898541"/>
                  <a:pt x="897364" y="1910824"/>
                  <a:pt x="914400" y="1927860"/>
                </a:cubicBezTo>
                <a:cubicBezTo>
                  <a:pt x="929640" y="1943100"/>
                  <a:pt x="939673" y="1966764"/>
                  <a:pt x="960120" y="1973580"/>
                </a:cubicBezTo>
                <a:cubicBezTo>
                  <a:pt x="988429" y="1983016"/>
                  <a:pt x="979990" y="1977976"/>
                  <a:pt x="1005840" y="1996440"/>
                </a:cubicBezTo>
                <a:cubicBezTo>
                  <a:pt x="1016174" y="2003822"/>
                  <a:pt x="1025986" y="2011918"/>
                  <a:pt x="1036320" y="2019300"/>
                </a:cubicBezTo>
                <a:cubicBezTo>
                  <a:pt x="1043772" y="2024623"/>
                  <a:pt x="1052145" y="2028677"/>
                  <a:pt x="1059180" y="2034540"/>
                </a:cubicBezTo>
                <a:cubicBezTo>
                  <a:pt x="1067459" y="2041439"/>
                  <a:pt x="1072948" y="2051614"/>
                  <a:pt x="1082040" y="2057400"/>
                </a:cubicBezTo>
                <a:cubicBezTo>
                  <a:pt x="1101207" y="2069597"/>
                  <a:pt x="1122680" y="2077720"/>
                  <a:pt x="1143000" y="2087880"/>
                </a:cubicBezTo>
                <a:cubicBezTo>
                  <a:pt x="1235108" y="2133934"/>
                  <a:pt x="1120947" y="2075278"/>
                  <a:pt x="1196340" y="2118360"/>
                </a:cubicBezTo>
                <a:cubicBezTo>
                  <a:pt x="1206203" y="2123996"/>
                  <a:pt x="1217080" y="2127756"/>
                  <a:pt x="1226820" y="2133600"/>
                </a:cubicBezTo>
                <a:cubicBezTo>
                  <a:pt x="1309359" y="2183123"/>
                  <a:pt x="1243202" y="2143441"/>
                  <a:pt x="1295400" y="2186940"/>
                </a:cubicBezTo>
                <a:cubicBezTo>
                  <a:pt x="1302435" y="2192803"/>
                  <a:pt x="1311225" y="2196317"/>
                  <a:pt x="1318260" y="2202180"/>
                </a:cubicBezTo>
                <a:cubicBezTo>
                  <a:pt x="1393160" y="2264597"/>
                  <a:pt x="1296420" y="2187960"/>
                  <a:pt x="1356360" y="2247900"/>
                </a:cubicBezTo>
                <a:cubicBezTo>
                  <a:pt x="1362836" y="2254376"/>
                  <a:pt x="1371600" y="2258060"/>
                  <a:pt x="1379220" y="2263140"/>
                </a:cubicBezTo>
                <a:cubicBezTo>
                  <a:pt x="1419860" y="2324100"/>
                  <a:pt x="1366520" y="2250440"/>
                  <a:pt x="1417320" y="2301240"/>
                </a:cubicBezTo>
                <a:cubicBezTo>
                  <a:pt x="1423796" y="2307716"/>
                  <a:pt x="1425409" y="2318379"/>
                  <a:pt x="1432560" y="2324100"/>
                </a:cubicBezTo>
                <a:cubicBezTo>
                  <a:pt x="1438832" y="2329118"/>
                  <a:pt x="1448236" y="2328128"/>
                  <a:pt x="1455420" y="2331720"/>
                </a:cubicBezTo>
                <a:cubicBezTo>
                  <a:pt x="1463611" y="2335816"/>
                  <a:pt x="1471245" y="2341097"/>
                  <a:pt x="1478280" y="2346960"/>
                </a:cubicBezTo>
                <a:cubicBezTo>
                  <a:pt x="1486559" y="2353859"/>
                  <a:pt x="1492634" y="2363204"/>
                  <a:pt x="1501140" y="2369820"/>
                </a:cubicBezTo>
                <a:cubicBezTo>
                  <a:pt x="1515598" y="2381065"/>
                  <a:pt x="1546860" y="2400300"/>
                  <a:pt x="1546860" y="2400300"/>
                </a:cubicBezTo>
                <a:cubicBezTo>
                  <a:pt x="1583418" y="2455137"/>
                  <a:pt x="1531649" y="2387619"/>
                  <a:pt x="1607820" y="2438400"/>
                </a:cubicBezTo>
                <a:cubicBezTo>
                  <a:pt x="1623060" y="2448560"/>
                  <a:pt x="1636164" y="2463088"/>
                  <a:pt x="1653540" y="2468880"/>
                </a:cubicBezTo>
                <a:cubicBezTo>
                  <a:pt x="1705795" y="2486298"/>
                  <a:pt x="1640938" y="2465730"/>
                  <a:pt x="1714500" y="2484120"/>
                </a:cubicBezTo>
                <a:cubicBezTo>
                  <a:pt x="1722292" y="2486068"/>
                  <a:pt x="1729364" y="2490978"/>
                  <a:pt x="1737360" y="2491740"/>
                </a:cubicBezTo>
                <a:cubicBezTo>
                  <a:pt x="1782944" y="2496081"/>
                  <a:pt x="1828800" y="2496820"/>
                  <a:pt x="1874520" y="2499360"/>
                </a:cubicBezTo>
                <a:cubicBezTo>
                  <a:pt x="1884680" y="2501900"/>
                  <a:pt x="1894930" y="2504103"/>
                  <a:pt x="1905000" y="2506980"/>
                </a:cubicBezTo>
                <a:cubicBezTo>
                  <a:pt x="1912723" y="2509187"/>
                  <a:pt x="1920019" y="2512858"/>
                  <a:pt x="1927860" y="2514600"/>
                </a:cubicBezTo>
                <a:cubicBezTo>
                  <a:pt x="1948932" y="2519283"/>
                  <a:pt x="1975856" y="2519548"/>
                  <a:pt x="1996440" y="2529840"/>
                </a:cubicBezTo>
                <a:cubicBezTo>
                  <a:pt x="2004631" y="2533936"/>
                  <a:pt x="2011109" y="2540984"/>
                  <a:pt x="2019300" y="2545080"/>
                </a:cubicBezTo>
                <a:cubicBezTo>
                  <a:pt x="2026484" y="2548672"/>
                  <a:pt x="2034976" y="2549108"/>
                  <a:pt x="2042160" y="2552700"/>
                </a:cubicBezTo>
                <a:cubicBezTo>
                  <a:pt x="2101246" y="2582243"/>
                  <a:pt x="2030421" y="2556407"/>
                  <a:pt x="2087880" y="2575560"/>
                </a:cubicBezTo>
                <a:cubicBezTo>
                  <a:pt x="2136140" y="2573020"/>
                  <a:pt x="2184532" y="2572315"/>
                  <a:pt x="2232660" y="2567940"/>
                </a:cubicBezTo>
                <a:cubicBezTo>
                  <a:pt x="2240659" y="2567213"/>
                  <a:pt x="2247679" y="2562062"/>
                  <a:pt x="2255520" y="2560320"/>
                </a:cubicBezTo>
                <a:cubicBezTo>
                  <a:pt x="2283771" y="2554042"/>
                  <a:pt x="2335836" y="2548376"/>
                  <a:pt x="2362200" y="2545080"/>
                </a:cubicBezTo>
                <a:cubicBezTo>
                  <a:pt x="2419659" y="2525927"/>
                  <a:pt x="2348834" y="2551763"/>
                  <a:pt x="2407920" y="2522220"/>
                </a:cubicBezTo>
                <a:cubicBezTo>
                  <a:pt x="2415104" y="2518628"/>
                  <a:pt x="2423160" y="2517140"/>
                  <a:pt x="2430780" y="2514600"/>
                </a:cubicBezTo>
                <a:cubicBezTo>
                  <a:pt x="2451561" y="2493819"/>
                  <a:pt x="2460208" y="2487327"/>
                  <a:pt x="2476500" y="2461260"/>
                </a:cubicBezTo>
                <a:cubicBezTo>
                  <a:pt x="2482520" y="2451627"/>
                  <a:pt x="2485138" y="2440023"/>
                  <a:pt x="2491740" y="2430780"/>
                </a:cubicBezTo>
                <a:cubicBezTo>
                  <a:pt x="2498004" y="2422011"/>
                  <a:pt x="2508336" y="2416689"/>
                  <a:pt x="2514600" y="2407920"/>
                </a:cubicBezTo>
                <a:cubicBezTo>
                  <a:pt x="2521202" y="2398677"/>
                  <a:pt x="2523820" y="2387073"/>
                  <a:pt x="2529840" y="2377440"/>
                </a:cubicBezTo>
                <a:cubicBezTo>
                  <a:pt x="2536571" y="2366670"/>
                  <a:pt x="2545318" y="2357294"/>
                  <a:pt x="2552700" y="2346960"/>
                </a:cubicBezTo>
                <a:cubicBezTo>
                  <a:pt x="2558023" y="2339508"/>
                  <a:pt x="2562860" y="2331720"/>
                  <a:pt x="2567940" y="2324100"/>
                </a:cubicBezTo>
                <a:cubicBezTo>
                  <a:pt x="2570480" y="2313940"/>
                  <a:pt x="2571435" y="2303246"/>
                  <a:pt x="2575560" y="2293620"/>
                </a:cubicBezTo>
                <a:cubicBezTo>
                  <a:pt x="2579168" y="2285202"/>
                  <a:pt x="2586704" y="2278951"/>
                  <a:pt x="2590800" y="2270760"/>
                </a:cubicBezTo>
                <a:cubicBezTo>
                  <a:pt x="2594392" y="2263576"/>
                  <a:pt x="2595600" y="2255421"/>
                  <a:pt x="2598420" y="2247900"/>
                </a:cubicBezTo>
                <a:cubicBezTo>
                  <a:pt x="2603223" y="2235093"/>
                  <a:pt x="2609730" y="2222901"/>
                  <a:pt x="2613660" y="2209800"/>
                </a:cubicBezTo>
                <a:cubicBezTo>
                  <a:pt x="2617382" y="2197395"/>
                  <a:pt x="2616470" y="2183725"/>
                  <a:pt x="2621280" y="2171700"/>
                </a:cubicBezTo>
                <a:cubicBezTo>
                  <a:pt x="2626781" y="2157949"/>
                  <a:pt x="2636189" y="2146095"/>
                  <a:pt x="2644140" y="2133600"/>
                </a:cubicBezTo>
                <a:cubicBezTo>
                  <a:pt x="2653974" y="2118147"/>
                  <a:pt x="2667818" y="2104886"/>
                  <a:pt x="2674620" y="2087880"/>
                </a:cubicBezTo>
                <a:cubicBezTo>
                  <a:pt x="2685506" y="2060664"/>
                  <a:pt x="2690862" y="2044217"/>
                  <a:pt x="2705100" y="2019300"/>
                </a:cubicBezTo>
                <a:cubicBezTo>
                  <a:pt x="2709644" y="2011349"/>
                  <a:pt x="2715796" y="2004391"/>
                  <a:pt x="2720340" y="1996440"/>
                </a:cubicBezTo>
                <a:cubicBezTo>
                  <a:pt x="2725976" y="1986577"/>
                  <a:pt x="2728308" y="1974686"/>
                  <a:pt x="2735580" y="1965960"/>
                </a:cubicBezTo>
                <a:cubicBezTo>
                  <a:pt x="2741443" y="1958925"/>
                  <a:pt x="2751964" y="1957196"/>
                  <a:pt x="2758440" y="1950720"/>
                </a:cubicBezTo>
                <a:cubicBezTo>
                  <a:pt x="2767420" y="1941740"/>
                  <a:pt x="2772320" y="1929220"/>
                  <a:pt x="2781300" y="1920240"/>
                </a:cubicBezTo>
                <a:cubicBezTo>
                  <a:pt x="2787776" y="1913764"/>
                  <a:pt x="2796708" y="1910323"/>
                  <a:pt x="2804160" y="1905000"/>
                </a:cubicBezTo>
                <a:cubicBezTo>
                  <a:pt x="2814494" y="1897618"/>
                  <a:pt x="2825660" y="1891120"/>
                  <a:pt x="2834640" y="1882140"/>
                </a:cubicBezTo>
                <a:cubicBezTo>
                  <a:pt x="2841116" y="1875664"/>
                  <a:pt x="2842845" y="1865143"/>
                  <a:pt x="2849880" y="1859280"/>
                </a:cubicBezTo>
                <a:cubicBezTo>
                  <a:pt x="2858606" y="1852008"/>
                  <a:pt x="2871117" y="1850642"/>
                  <a:pt x="2880360" y="1844040"/>
                </a:cubicBezTo>
                <a:cubicBezTo>
                  <a:pt x="2909391" y="1823304"/>
                  <a:pt x="2900065" y="1816715"/>
                  <a:pt x="2926080" y="1790700"/>
                </a:cubicBezTo>
                <a:cubicBezTo>
                  <a:pt x="2932556" y="1784224"/>
                  <a:pt x="2941320" y="1780540"/>
                  <a:pt x="2948940" y="1775460"/>
                </a:cubicBezTo>
                <a:cubicBezTo>
                  <a:pt x="2973851" y="1700727"/>
                  <a:pt x="2933464" y="1806294"/>
                  <a:pt x="2979420" y="1737360"/>
                </a:cubicBezTo>
                <a:cubicBezTo>
                  <a:pt x="2985229" y="1728646"/>
                  <a:pt x="2982787" y="1716450"/>
                  <a:pt x="2987040" y="1706880"/>
                </a:cubicBezTo>
                <a:cubicBezTo>
                  <a:pt x="2993055" y="1693346"/>
                  <a:pt x="3002808" y="1681782"/>
                  <a:pt x="3009900" y="1668780"/>
                </a:cubicBezTo>
                <a:cubicBezTo>
                  <a:pt x="3018059" y="1653822"/>
                  <a:pt x="3025709" y="1638572"/>
                  <a:pt x="3032760" y="1623060"/>
                </a:cubicBezTo>
                <a:cubicBezTo>
                  <a:pt x="3038420" y="1610608"/>
                  <a:pt x="3042340" y="1597412"/>
                  <a:pt x="3048000" y="1584960"/>
                </a:cubicBezTo>
                <a:cubicBezTo>
                  <a:pt x="3055051" y="1569448"/>
                  <a:pt x="3063809" y="1554752"/>
                  <a:pt x="3070860" y="1539240"/>
                </a:cubicBezTo>
                <a:cubicBezTo>
                  <a:pt x="3092821" y="1490926"/>
                  <a:pt x="3080888" y="1508595"/>
                  <a:pt x="3101340" y="1455420"/>
                </a:cubicBezTo>
                <a:cubicBezTo>
                  <a:pt x="3108284" y="1437365"/>
                  <a:pt x="3116580" y="1419860"/>
                  <a:pt x="3124200" y="1402080"/>
                </a:cubicBezTo>
                <a:cubicBezTo>
                  <a:pt x="3126740" y="1389380"/>
                  <a:pt x="3126461" y="1375771"/>
                  <a:pt x="3131820" y="1363980"/>
                </a:cubicBezTo>
                <a:cubicBezTo>
                  <a:pt x="3139399" y="1347306"/>
                  <a:pt x="3162300" y="1318260"/>
                  <a:pt x="3162300" y="1318260"/>
                </a:cubicBezTo>
                <a:cubicBezTo>
                  <a:pt x="3164840" y="1308100"/>
                  <a:pt x="3165795" y="1297406"/>
                  <a:pt x="3169920" y="1287780"/>
                </a:cubicBezTo>
                <a:cubicBezTo>
                  <a:pt x="3173528" y="1279362"/>
                  <a:pt x="3180616" y="1272871"/>
                  <a:pt x="3185160" y="1264920"/>
                </a:cubicBezTo>
                <a:cubicBezTo>
                  <a:pt x="3190796" y="1255057"/>
                  <a:pt x="3195787" y="1244820"/>
                  <a:pt x="3200400" y="1234440"/>
                </a:cubicBezTo>
                <a:cubicBezTo>
                  <a:pt x="3241085" y="1142899"/>
                  <a:pt x="3198125" y="1236319"/>
                  <a:pt x="3223260" y="1173480"/>
                </a:cubicBezTo>
                <a:cubicBezTo>
                  <a:pt x="3241483" y="1127922"/>
                  <a:pt x="3242820" y="1126741"/>
                  <a:pt x="3261360" y="1089660"/>
                </a:cubicBezTo>
                <a:cubicBezTo>
                  <a:pt x="3273388" y="1029521"/>
                  <a:pt x="3261276" y="1072704"/>
                  <a:pt x="3284220" y="1021080"/>
                </a:cubicBezTo>
                <a:cubicBezTo>
                  <a:pt x="3289775" y="1008581"/>
                  <a:pt x="3292817" y="994937"/>
                  <a:pt x="3299460" y="982980"/>
                </a:cubicBezTo>
                <a:cubicBezTo>
                  <a:pt x="3305628" y="971878"/>
                  <a:pt x="3314700" y="962660"/>
                  <a:pt x="3322320" y="952500"/>
                </a:cubicBezTo>
                <a:cubicBezTo>
                  <a:pt x="3324860" y="942340"/>
                  <a:pt x="3326931" y="932051"/>
                  <a:pt x="3329940" y="922020"/>
                </a:cubicBezTo>
                <a:cubicBezTo>
                  <a:pt x="3334556" y="906633"/>
                  <a:pt x="3341284" y="891885"/>
                  <a:pt x="3345180" y="876300"/>
                </a:cubicBezTo>
                <a:lnTo>
                  <a:pt x="3360420" y="815340"/>
                </a:lnTo>
                <a:cubicBezTo>
                  <a:pt x="3357880" y="777240"/>
                  <a:pt x="3357017" y="738991"/>
                  <a:pt x="3352800" y="701040"/>
                </a:cubicBezTo>
                <a:cubicBezTo>
                  <a:pt x="3351913" y="693057"/>
                  <a:pt x="3350198" y="684452"/>
                  <a:pt x="3345180" y="678180"/>
                </a:cubicBezTo>
                <a:cubicBezTo>
                  <a:pt x="3339459" y="671029"/>
                  <a:pt x="3329940" y="668020"/>
                  <a:pt x="3322320" y="662940"/>
                </a:cubicBezTo>
                <a:cubicBezTo>
                  <a:pt x="3281680" y="601980"/>
                  <a:pt x="3335020" y="675640"/>
                  <a:pt x="3284220" y="624840"/>
                </a:cubicBezTo>
                <a:cubicBezTo>
                  <a:pt x="3277744" y="618364"/>
                  <a:pt x="3274843" y="609015"/>
                  <a:pt x="3268980" y="601980"/>
                </a:cubicBezTo>
                <a:cubicBezTo>
                  <a:pt x="3262081" y="593701"/>
                  <a:pt x="3253019" y="587399"/>
                  <a:pt x="3246120" y="579120"/>
                </a:cubicBezTo>
                <a:cubicBezTo>
                  <a:pt x="3240257" y="572085"/>
                  <a:pt x="3236743" y="563295"/>
                  <a:pt x="3230880" y="556260"/>
                </a:cubicBezTo>
                <a:cubicBezTo>
                  <a:pt x="3223981" y="547981"/>
                  <a:pt x="3214919" y="541679"/>
                  <a:pt x="3208020" y="533400"/>
                </a:cubicBezTo>
                <a:cubicBezTo>
                  <a:pt x="3202157" y="526365"/>
                  <a:pt x="3199931" y="516261"/>
                  <a:pt x="3192780" y="510540"/>
                </a:cubicBezTo>
                <a:cubicBezTo>
                  <a:pt x="3186508" y="505522"/>
                  <a:pt x="3177540" y="505460"/>
                  <a:pt x="3169920" y="502920"/>
                </a:cubicBezTo>
                <a:cubicBezTo>
                  <a:pt x="3141980" y="461010"/>
                  <a:pt x="3169920" y="496570"/>
                  <a:pt x="3131820" y="464820"/>
                </a:cubicBezTo>
                <a:cubicBezTo>
                  <a:pt x="3123541" y="457921"/>
                  <a:pt x="3118316" y="447307"/>
                  <a:pt x="3108960" y="441960"/>
                </a:cubicBezTo>
                <a:cubicBezTo>
                  <a:pt x="3099867" y="436764"/>
                  <a:pt x="3088550" y="437217"/>
                  <a:pt x="3078480" y="434340"/>
                </a:cubicBezTo>
                <a:cubicBezTo>
                  <a:pt x="3052059" y="426791"/>
                  <a:pt x="3047044" y="422216"/>
                  <a:pt x="3017520" y="411480"/>
                </a:cubicBezTo>
                <a:cubicBezTo>
                  <a:pt x="3002423" y="405990"/>
                  <a:pt x="2986715" y="402206"/>
                  <a:pt x="2971800" y="396240"/>
                </a:cubicBezTo>
                <a:cubicBezTo>
                  <a:pt x="2951670" y="388188"/>
                  <a:pt x="2931745" y="379353"/>
                  <a:pt x="2910840" y="373380"/>
                </a:cubicBezTo>
                <a:cubicBezTo>
                  <a:pt x="2900770" y="370503"/>
                  <a:pt x="2890430" y="368637"/>
                  <a:pt x="2880360" y="365760"/>
                </a:cubicBezTo>
                <a:cubicBezTo>
                  <a:pt x="2872637" y="363553"/>
                  <a:pt x="2865292" y="360088"/>
                  <a:pt x="2857500" y="358140"/>
                </a:cubicBezTo>
                <a:cubicBezTo>
                  <a:pt x="2814815" y="347469"/>
                  <a:pt x="2770645" y="345951"/>
                  <a:pt x="2727960" y="335280"/>
                </a:cubicBezTo>
                <a:cubicBezTo>
                  <a:pt x="2720168" y="333332"/>
                  <a:pt x="2712823" y="329867"/>
                  <a:pt x="2705100" y="327660"/>
                </a:cubicBezTo>
                <a:cubicBezTo>
                  <a:pt x="2695030" y="324783"/>
                  <a:pt x="2684651" y="323049"/>
                  <a:pt x="2674620" y="320040"/>
                </a:cubicBezTo>
                <a:cubicBezTo>
                  <a:pt x="2659233" y="315424"/>
                  <a:pt x="2644652" y="307950"/>
                  <a:pt x="2628900" y="304800"/>
                </a:cubicBezTo>
                <a:cubicBezTo>
                  <a:pt x="2616200" y="302260"/>
                  <a:pt x="2603365" y="300321"/>
                  <a:pt x="2590800" y="297180"/>
                </a:cubicBezTo>
                <a:cubicBezTo>
                  <a:pt x="2583008" y="295232"/>
                  <a:pt x="2575461" y="292380"/>
                  <a:pt x="2567940" y="289560"/>
                </a:cubicBezTo>
                <a:cubicBezTo>
                  <a:pt x="2555133" y="284757"/>
                  <a:pt x="2543253" y="277003"/>
                  <a:pt x="2529840" y="274320"/>
                </a:cubicBezTo>
                <a:cubicBezTo>
                  <a:pt x="2504809" y="269314"/>
                  <a:pt x="2479040" y="269240"/>
                  <a:pt x="2453640" y="266700"/>
                </a:cubicBezTo>
                <a:lnTo>
                  <a:pt x="2385060" y="243840"/>
                </a:lnTo>
                <a:lnTo>
                  <a:pt x="2362200" y="236220"/>
                </a:lnTo>
                <a:cubicBezTo>
                  <a:pt x="2354580" y="233680"/>
                  <a:pt x="2347132" y="230548"/>
                  <a:pt x="2339340" y="228600"/>
                </a:cubicBezTo>
                <a:cubicBezTo>
                  <a:pt x="2322302" y="224340"/>
                  <a:pt x="2274271" y="213161"/>
                  <a:pt x="2263140" y="205740"/>
                </a:cubicBezTo>
                <a:cubicBezTo>
                  <a:pt x="2255520" y="200660"/>
                  <a:pt x="2248698" y="194108"/>
                  <a:pt x="2240280" y="190500"/>
                </a:cubicBezTo>
                <a:cubicBezTo>
                  <a:pt x="2229329" y="185807"/>
                  <a:pt x="2180379" y="177430"/>
                  <a:pt x="2171700" y="175260"/>
                </a:cubicBezTo>
                <a:cubicBezTo>
                  <a:pt x="2163908" y="173312"/>
                  <a:pt x="2156563" y="169847"/>
                  <a:pt x="2148840" y="167640"/>
                </a:cubicBezTo>
                <a:cubicBezTo>
                  <a:pt x="2138770" y="164763"/>
                  <a:pt x="2128295" y="163332"/>
                  <a:pt x="2118360" y="160020"/>
                </a:cubicBezTo>
                <a:cubicBezTo>
                  <a:pt x="2105384" y="155695"/>
                  <a:pt x="2093530" y="148097"/>
                  <a:pt x="2080260" y="144780"/>
                </a:cubicBezTo>
                <a:cubicBezTo>
                  <a:pt x="2062836" y="140424"/>
                  <a:pt x="2044700" y="139700"/>
                  <a:pt x="2026920" y="137160"/>
                </a:cubicBezTo>
                <a:cubicBezTo>
                  <a:pt x="2011680" y="132080"/>
                  <a:pt x="1994566" y="130831"/>
                  <a:pt x="1981200" y="121920"/>
                </a:cubicBezTo>
                <a:cubicBezTo>
                  <a:pt x="1946681" y="98907"/>
                  <a:pt x="1944952" y="94858"/>
                  <a:pt x="1889760" y="83820"/>
                </a:cubicBezTo>
                <a:cubicBezTo>
                  <a:pt x="1877060" y="81280"/>
                  <a:pt x="1864225" y="79341"/>
                  <a:pt x="1851660" y="76200"/>
                </a:cubicBezTo>
                <a:cubicBezTo>
                  <a:pt x="1819796" y="68234"/>
                  <a:pt x="1835378" y="66661"/>
                  <a:pt x="1798320" y="60960"/>
                </a:cubicBezTo>
                <a:cubicBezTo>
                  <a:pt x="1710216" y="47406"/>
                  <a:pt x="1755228" y="59962"/>
                  <a:pt x="1684020" y="45720"/>
                </a:cubicBezTo>
                <a:cubicBezTo>
                  <a:pt x="1612754" y="31467"/>
                  <a:pt x="1688780" y="45005"/>
                  <a:pt x="1630680" y="30480"/>
                </a:cubicBezTo>
                <a:cubicBezTo>
                  <a:pt x="1618115" y="27339"/>
                  <a:pt x="1605075" y="26268"/>
                  <a:pt x="1592580" y="22860"/>
                </a:cubicBezTo>
                <a:cubicBezTo>
                  <a:pt x="1486234" y="-6143"/>
                  <a:pt x="1601585" y="18565"/>
                  <a:pt x="1508760" y="0"/>
                </a:cubicBezTo>
                <a:cubicBezTo>
                  <a:pt x="1417320" y="2540"/>
                  <a:pt x="1325795" y="2935"/>
                  <a:pt x="1234440" y="7620"/>
                </a:cubicBezTo>
                <a:cubicBezTo>
                  <a:pt x="1226418" y="8031"/>
                  <a:pt x="1218764" y="11648"/>
                  <a:pt x="1211580" y="15240"/>
                </a:cubicBezTo>
                <a:cubicBezTo>
                  <a:pt x="1203389" y="19336"/>
                  <a:pt x="1188720" y="30480"/>
                  <a:pt x="1188720" y="30480"/>
                </a:cubicBezTo>
                <a:lnTo>
                  <a:pt x="1165860" y="22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DBD0C3-DA14-4B0C-BB32-5DF121C54295}"/>
              </a:ext>
            </a:extLst>
          </p:cNvPr>
          <p:cNvSpPr/>
          <p:nvPr/>
        </p:nvSpPr>
        <p:spPr>
          <a:xfrm>
            <a:off x="3183731" y="1697832"/>
            <a:ext cx="2982516" cy="1759744"/>
          </a:xfrm>
          <a:custGeom>
            <a:avLst/>
            <a:gdLst>
              <a:gd name="connsiteX0" fmla="*/ 929640 w 3977640"/>
              <a:gd name="connsiteY0" fmla="*/ 22860 h 2346960"/>
              <a:gd name="connsiteX1" fmla="*/ 929640 w 3977640"/>
              <a:gd name="connsiteY1" fmla="*/ 22860 h 2346960"/>
              <a:gd name="connsiteX2" fmla="*/ 876300 w 3977640"/>
              <a:gd name="connsiteY2" fmla="*/ 99060 h 2346960"/>
              <a:gd name="connsiteX3" fmla="*/ 868680 w 3977640"/>
              <a:gd name="connsiteY3" fmla="*/ 121920 h 2346960"/>
              <a:gd name="connsiteX4" fmla="*/ 838200 w 3977640"/>
              <a:gd name="connsiteY4" fmla="*/ 167640 h 2346960"/>
              <a:gd name="connsiteX5" fmla="*/ 830580 w 3977640"/>
              <a:gd name="connsiteY5" fmla="*/ 190500 h 2346960"/>
              <a:gd name="connsiteX6" fmla="*/ 792480 w 3977640"/>
              <a:gd name="connsiteY6" fmla="*/ 236220 h 2346960"/>
              <a:gd name="connsiteX7" fmla="*/ 777240 w 3977640"/>
              <a:gd name="connsiteY7" fmla="*/ 266700 h 2346960"/>
              <a:gd name="connsiteX8" fmla="*/ 769620 w 3977640"/>
              <a:gd name="connsiteY8" fmla="*/ 297180 h 2346960"/>
              <a:gd name="connsiteX9" fmla="*/ 754380 w 3977640"/>
              <a:gd name="connsiteY9" fmla="*/ 342900 h 2346960"/>
              <a:gd name="connsiteX10" fmla="*/ 746760 w 3977640"/>
              <a:gd name="connsiteY10" fmla="*/ 381000 h 2346960"/>
              <a:gd name="connsiteX11" fmla="*/ 739140 w 3977640"/>
              <a:gd name="connsiteY11" fmla="*/ 403860 h 2346960"/>
              <a:gd name="connsiteX12" fmla="*/ 708660 w 3977640"/>
              <a:gd name="connsiteY12" fmla="*/ 480060 h 2346960"/>
              <a:gd name="connsiteX13" fmla="*/ 701040 w 3977640"/>
              <a:gd name="connsiteY13" fmla="*/ 502920 h 2346960"/>
              <a:gd name="connsiteX14" fmla="*/ 655320 w 3977640"/>
              <a:gd name="connsiteY14" fmla="*/ 541020 h 2346960"/>
              <a:gd name="connsiteX15" fmla="*/ 632460 w 3977640"/>
              <a:gd name="connsiteY15" fmla="*/ 548640 h 2346960"/>
              <a:gd name="connsiteX16" fmla="*/ 609600 w 3977640"/>
              <a:gd name="connsiteY16" fmla="*/ 563880 h 2346960"/>
              <a:gd name="connsiteX17" fmla="*/ 594360 w 3977640"/>
              <a:gd name="connsiteY17" fmla="*/ 586740 h 2346960"/>
              <a:gd name="connsiteX18" fmla="*/ 571500 w 3977640"/>
              <a:gd name="connsiteY18" fmla="*/ 601980 h 2346960"/>
              <a:gd name="connsiteX19" fmla="*/ 541020 w 3977640"/>
              <a:gd name="connsiteY19" fmla="*/ 655320 h 2346960"/>
              <a:gd name="connsiteX20" fmla="*/ 518160 w 3977640"/>
              <a:gd name="connsiteY20" fmla="*/ 670560 h 2346960"/>
              <a:gd name="connsiteX21" fmla="*/ 487680 w 3977640"/>
              <a:gd name="connsiteY21" fmla="*/ 723900 h 2346960"/>
              <a:gd name="connsiteX22" fmla="*/ 480060 w 3977640"/>
              <a:gd name="connsiteY22" fmla="*/ 746760 h 2346960"/>
              <a:gd name="connsiteX23" fmla="*/ 457200 w 3977640"/>
              <a:gd name="connsiteY23" fmla="*/ 769620 h 2346960"/>
              <a:gd name="connsiteX24" fmla="*/ 434340 w 3977640"/>
              <a:gd name="connsiteY24" fmla="*/ 815340 h 2346960"/>
              <a:gd name="connsiteX25" fmla="*/ 388620 w 3977640"/>
              <a:gd name="connsiteY25" fmla="*/ 891540 h 2346960"/>
              <a:gd name="connsiteX26" fmla="*/ 365760 w 3977640"/>
              <a:gd name="connsiteY26" fmla="*/ 906780 h 2346960"/>
              <a:gd name="connsiteX27" fmla="*/ 335280 w 3977640"/>
              <a:gd name="connsiteY27" fmla="*/ 952500 h 2346960"/>
              <a:gd name="connsiteX28" fmla="*/ 304800 w 3977640"/>
              <a:gd name="connsiteY28" fmla="*/ 998220 h 2346960"/>
              <a:gd name="connsiteX29" fmla="*/ 289560 w 3977640"/>
              <a:gd name="connsiteY29" fmla="*/ 1021080 h 2346960"/>
              <a:gd name="connsiteX30" fmla="*/ 274320 w 3977640"/>
              <a:gd name="connsiteY30" fmla="*/ 1043940 h 2346960"/>
              <a:gd name="connsiteX31" fmla="*/ 266700 w 3977640"/>
              <a:gd name="connsiteY31" fmla="*/ 1074420 h 2346960"/>
              <a:gd name="connsiteX32" fmla="*/ 243840 w 3977640"/>
              <a:gd name="connsiteY32" fmla="*/ 1097280 h 2346960"/>
              <a:gd name="connsiteX33" fmla="*/ 213360 w 3977640"/>
              <a:gd name="connsiteY33" fmla="*/ 1143000 h 2346960"/>
              <a:gd name="connsiteX34" fmla="*/ 182880 w 3977640"/>
              <a:gd name="connsiteY34" fmla="*/ 1188720 h 2346960"/>
              <a:gd name="connsiteX35" fmla="*/ 167640 w 3977640"/>
              <a:gd name="connsiteY35" fmla="*/ 1211580 h 2346960"/>
              <a:gd name="connsiteX36" fmla="*/ 144780 w 3977640"/>
              <a:gd name="connsiteY36" fmla="*/ 1234440 h 2346960"/>
              <a:gd name="connsiteX37" fmla="*/ 106680 w 3977640"/>
              <a:gd name="connsiteY37" fmla="*/ 1272540 h 2346960"/>
              <a:gd name="connsiteX38" fmla="*/ 99060 w 3977640"/>
              <a:gd name="connsiteY38" fmla="*/ 1295400 h 2346960"/>
              <a:gd name="connsiteX39" fmla="*/ 68580 w 3977640"/>
              <a:gd name="connsiteY39" fmla="*/ 1341120 h 2346960"/>
              <a:gd name="connsiteX40" fmla="*/ 60960 w 3977640"/>
              <a:gd name="connsiteY40" fmla="*/ 1379220 h 2346960"/>
              <a:gd name="connsiteX41" fmla="*/ 53340 w 3977640"/>
              <a:gd name="connsiteY41" fmla="*/ 1402080 h 2346960"/>
              <a:gd name="connsiteX42" fmla="*/ 45720 w 3977640"/>
              <a:gd name="connsiteY42" fmla="*/ 1455420 h 2346960"/>
              <a:gd name="connsiteX43" fmla="*/ 38100 w 3977640"/>
              <a:gd name="connsiteY43" fmla="*/ 1485900 h 2346960"/>
              <a:gd name="connsiteX44" fmla="*/ 30480 w 3977640"/>
              <a:gd name="connsiteY44" fmla="*/ 1524000 h 2346960"/>
              <a:gd name="connsiteX45" fmla="*/ 15240 w 3977640"/>
              <a:gd name="connsiteY45" fmla="*/ 1546860 h 2346960"/>
              <a:gd name="connsiteX46" fmla="*/ 0 w 3977640"/>
              <a:gd name="connsiteY46" fmla="*/ 1615440 h 2346960"/>
              <a:gd name="connsiteX47" fmla="*/ 7620 w 3977640"/>
              <a:gd name="connsiteY47" fmla="*/ 1927860 h 2346960"/>
              <a:gd name="connsiteX48" fmla="*/ 15240 w 3977640"/>
              <a:gd name="connsiteY48" fmla="*/ 1950720 h 2346960"/>
              <a:gd name="connsiteX49" fmla="*/ 68580 w 3977640"/>
              <a:gd name="connsiteY49" fmla="*/ 2011680 h 2346960"/>
              <a:gd name="connsiteX50" fmla="*/ 129540 w 3977640"/>
              <a:gd name="connsiteY50" fmla="*/ 2065020 h 2346960"/>
              <a:gd name="connsiteX51" fmla="*/ 175260 w 3977640"/>
              <a:gd name="connsiteY51" fmla="*/ 2080260 h 2346960"/>
              <a:gd name="connsiteX52" fmla="*/ 198120 w 3977640"/>
              <a:gd name="connsiteY52" fmla="*/ 2095500 h 2346960"/>
              <a:gd name="connsiteX53" fmla="*/ 335280 w 3977640"/>
              <a:gd name="connsiteY53" fmla="*/ 2110740 h 2346960"/>
              <a:gd name="connsiteX54" fmla="*/ 396240 w 3977640"/>
              <a:gd name="connsiteY54" fmla="*/ 2125980 h 2346960"/>
              <a:gd name="connsiteX55" fmla="*/ 441960 w 3977640"/>
              <a:gd name="connsiteY55" fmla="*/ 2141220 h 2346960"/>
              <a:gd name="connsiteX56" fmla="*/ 502920 w 3977640"/>
              <a:gd name="connsiteY56" fmla="*/ 2148840 h 2346960"/>
              <a:gd name="connsiteX57" fmla="*/ 594360 w 3977640"/>
              <a:gd name="connsiteY57" fmla="*/ 2164080 h 2346960"/>
              <a:gd name="connsiteX58" fmla="*/ 769620 w 3977640"/>
              <a:gd name="connsiteY58" fmla="*/ 2179320 h 2346960"/>
              <a:gd name="connsiteX59" fmla="*/ 800100 w 3977640"/>
              <a:gd name="connsiteY59" fmla="*/ 2186940 h 2346960"/>
              <a:gd name="connsiteX60" fmla="*/ 822960 w 3977640"/>
              <a:gd name="connsiteY60" fmla="*/ 2194560 h 2346960"/>
              <a:gd name="connsiteX61" fmla="*/ 861060 w 3977640"/>
              <a:gd name="connsiteY61" fmla="*/ 2202180 h 2346960"/>
              <a:gd name="connsiteX62" fmla="*/ 883920 w 3977640"/>
              <a:gd name="connsiteY62" fmla="*/ 2209800 h 2346960"/>
              <a:gd name="connsiteX63" fmla="*/ 914400 w 3977640"/>
              <a:gd name="connsiteY63" fmla="*/ 2217420 h 2346960"/>
              <a:gd name="connsiteX64" fmla="*/ 967740 w 3977640"/>
              <a:gd name="connsiteY64" fmla="*/ 2232660 h 2346960"/>
              <a:gd name="connsiteX65" fmla="*/ 1013460 w 3977640"/>
              <a:gd name="connsiteY65" fmla="*/ 2240280 h 2346960"/>
              <a:gd name="connsiteX66" fmla="*/ 1097280 w 3977640"/>
              <a:gd name="connsiteY66" fmla="*/ 2255520 h 2346960"/>
              <a:gd name="connsiteX67" fmla="*/ 1638300 w 3977640"/>
              <a:gd name="connsiteY67" fmla="*/ 2270760 h 2346960"/>
              <a:gd name="connsiteX68" fmla="*/ 1676400 w 3977640"/>
              <a:gd name="connsiteY68" fmla="*/ 2278380 h 2346960"/>
              <a:gd name="connsiteX69" fmla="*/ 1699260 w 3977640"/>
              <a:gd name="connsiteY69" fmla="*/ 2286000 h 2346960"/>
              <a:gd name="connsiteX70" fmla="*/ 1775460 w 3977640"/>
              <a:gd name="connsiteY70" fmla="*/ 2308860 h 2346960"/>
              <a:gd name="connsiteX71" fmla="*/ 1798320 w 3977640"/>
              <a:gd name="connsiteY71" fmla="*/ 2316480 h 2346960"/>
              <a:gd name="connsiteX72" fmla="*/ 1821180 w 3977640"/>
              <a:gd name="connsiteY72" fmla="*/ 2331720 h 2346960"/>
              <a:gd name="connsiteX73" fmla="*/ 1943100 w 3977640"/>
              <a:gd name="connsiteY73" fmla="*/ 2346960 h 2346960"/>
              <a:gd name="connsiteX74" fmla="*/ 2103120 w 3977640"/>
              <a:gd name="connsiteY74" fmla="*/ 2331720 h 2346960"/>
              <a:gd name="connsiteX75" fmla="*/ 2171700 w 3977640"/>
              <a:gd name="connsiteY75" fmla="*/ 2293620 h 2346960"/>
              <a:gd name="connsiteX76" fmla="*/ 2225040 w 3977640"/>
              <a:gd name="connsiteY76" fmla="*/ 2240280 h 2346960"/>
              <a:gd name="connsiteX77" fmla="*/ 2247900 w 3977640"/>
              <a:gd name="connsiteY77" fmla="*/ 2217420 h 2346960"/>
              <a:gd name="connsiteX78" fmla="*/ 2293620 w 3977640"/>
              <a:gd name="connsiteY78" fmla="*/ 2179320 h 2346960"/>
              <a:gd name="connsiteX79" fmla="*/ 2316480 w 3977640"/>
              <a:gd name="connsiteY79" fmla="*/ 2164080 h 2346960"/>
              <a:gd name="connsiteX80" fmla="*/ 2339340 w 3977640"/>
              <a:gd name="connsiteY80" fmla="*/ 2141220 h 2346960"/>
              <a:gd name="connsiteX81" fmla="*/ 2362200 w 3977640"/>
              <a:gd name="connsiteY81" fmla="*/ 2125980 h 2346960"/>
              <a:gd name="connsiteX82" fmla="*/ 2392680 w 3977640"/>
              <a:gd name="connsiteY82" fmla="*/ 2103120 h 2346960"/>
              <a:gd name="connsiteX83" fmla="*/ 2415540 w 3977640"/>
              <a:gd name="connsiteY83" fmla="*/ 2087880 h 2346960"/>
              <a:gd name="connsiteX84" fmla="*/ 2446020 w 3977640"/>
              <a:gd name="connsiteY84" fmla="*/ 2057400 h 2346960"/>
              <a:gd name="connsiteX85" fmla="*/ 2468880 w 3977640"/>
              <a:gd name="connsiteY85" fmla="*/ 2049780 h 2346960"/>
              <a:gd name="connsiteX86" fmla="*/ 2491740 w 3977640"/>
              <a:gd name="connsiteY86" fmla="*/ 2026920 h 2346960"/>
              <a:gd name="connsiteX87" fmla="*/ 2506980 w 3977640"/>
              <a:gd name="connsiteY87" fmla="*/ 2004060 h 2346960"/>
              <a:gd name="connsiteX88" fmla="*/ 2583180 w 3977640"/>
              <a:gd name="connsiteY88" fmla="*/ 1935480 h 2346960"/>
              <a:gd name="connsiteX89" fmla="*/ 2621280 w 3977640"/>
              <a:gd name="connsiteY89" fmla="*/ 1882140 h 2346960"/>
              <a:gd name="connsiteX90" fmla="*/ 2644140 w 3977640"/>
              <a:gd name="connsiteY90" fmla="*/ 1836420 h 2346960"/>
              <a:gd name="connsiteX91" fmla="*/ 2667000 w 3977640"/>
              <a:gd name="connsiteY91" fmla="*/ 1813560 h 2346960"/>
              <a:gd name="connsiteX92" fmla="*/ 2712720 w 3977640"/>
              <a:gd name="connsiteY92" fmla="*/ 1752600 h 2346960"/>
              <a:gd name="connsiteX93" fmla="*/ 2735580 w 3977640"/>
              <a:gd name="connsiteY93" fmla="*/ 1722120 h 2346960"/>
              <a:gd name="connsiteX94" fmla="*/ 2758440 w 3977640"/>
              <a:gd name="connsiteY94" fmla="*/ 1699260 h 2346960"/>
              <a:gd name="connsiteX95" fmla="*/ 2804160 w 3977640"/>
              <a:gd name="connsiteY95" fmla="*/ 1638300 h 2346960"/>
              <a:gd name="connsiteX96" fmla="*/ 2819400 w 3977640"/>
              <a:gd name="connsiteY96" fmla="*/ 1615440 h 2346960"/>
              <a:gd name="connsiteX97" fmla="*/ 2857500 w 3977640"/>
              <a:gd name="connsiteY97" fmla="*/ 1554480 h 2346960"/>
              <a:gd name="connsiteX98" fmla="*/ 2895600 w 3977640"/>
              <a:gd name="connsiteY98" fmla="*/ 1463040 h 2346960"/>
              <a:gd name="connsiteX99" fmla="*/ 2910840 w 3977640"/>
              <a:gd name="connsiteY99" fmla="*/ 1424940 h 2346960"/>
              <a:gd name="connsiteX100" fmla="*/ 2926080 w 3977640"/>
              <a:gd name="connsiteY100" fmla="*/ 1379220 h 2346960"/>
              <a:gd name="connsiteX101" fmla="*/ 2956560 w 3977640"/>
              <a:gd name="connsiteY101" fmla="*/ 1333500 h 2346960"/>
              <a:gd name="connsiteX102" fmla="*/ 2971800 w 3977640"/>
              <a:gd name="connsiteY102" fmla="*/ 1310640 h 2346960"/>
              <a:gd name="connsiteX103" fmla="*/ 3017520 w 3977640"/>
              <a:gd name="connsiteY103" fmla="*/ 1264920 h 2346960"/>
              <a:gd name="connsiteX104" fmla="*/ 3040380 w 3977640"/>
              <a:gd name="connsiteY104" fmla="*/ 1242060 h 2346960"/>
              <a:gd name="connsiteX105" fmla="*/ 3108960 w 3977640"/>
              <a:gd name="connsiteY105" fmla="*/ 1188720 h 2346960"/>
              <a:gd name="connsiteX106" fmla="*/ 3131820 w 3977640"/>
              <a:gd name="connsiteY106" fmla="*/ 1173480 h 2346960"/>
              <a:gd name="connsiteX107" fmla="*/ 3177540 w 3977640"/>
              <a:gd name="connsiteY107" fmla="*/ 1127760 h 2346960"/>
              <a:gd name="connsiteX108" fmla="*/ 3192780 w 3977640"/>
              <a:gd name="connsiteY108" fmla="*/ 1104900 h 2346960"/>
              <a:gd name="connsiteX109" fmla="*/ 3215640 w 3977640"/>
              <a:gd name="connsiteY109" fmla="*/ 1089660 h 2346960"/>
              <a:gd name="connsiteX110" fmla="*/ 3253740 w 3977640"/>
              <a:gd name="connsiteY110" fmla="*/ 1051560 h 2346960"/>
              <a:gd name="connsiteX111" fmla="*/ 3276600 w 3977640"/>
              <a:gd name="connsiteY111" fmla="*/ 1028700 h 2346960"/>
              <a:gd name="connsiteX112" fmla="*/ 3307080 w 3977640"/>
              <a:gd name="connsiteY112" fmla="*/ 1013460 h 2346960"/>
              <a:gd name="connsiteX113" fmla="*/ 3329940 w 3977640"/>
              <a:gd name="connsiteY113" fmla="*/ 990600 h 2346960"/>
              <a:gd name="connsiteX114" fmla="*/ 3352800 w 3977640"/>
              <a:gd name="connsiteY114" fmla="*/ 975360 h 2346960"/>
              <a:gd name="connsiteX115" fmla="*/ 3390900 w 3977640"/>
              <a:gd name="connsiteY115" fmla="*/ 937260 h 2346960"/>
              <a:gd name="connsiteX116" fmla="*/ 3429000 w 3977640"/>
              <a:gd name="connsiteY116" fmla="*/ 899160 h 2346960"/>
              <a:gd name="connsiteX117" fmla="*/ 3467100 w 3977640"/>
              <a:gd name="connsiteY117" fmla="*/ 853440 h 2346960"/>
              <a:gd name="connsiteX118" fmla="*/ 3489960 w 3977640"/>
              <a:gd name="connsiteY118" fmla="*/ 838200 h 2346960"/>
              <a:gd name="connsiteX119" fmla="*/ 3535680 w 3977640"/>
              <a:gd name="connsiteY119" fmla="*/ 792480 h 2346960"/>
              <a:gd name="connsiteX120" fmla="*/ 3558540 w 3977640"/>
              <a:gd name="connsiteY120" fmla="*/ 769620 h 2346960"/>
              <a:gd name="connsiteX121" fmla="*/ 3581400 w 3977640"/>
              <a:gd name="connsiteY121" fmla="*/ 754380 h 2346960"/>
              <a:gd name="connsiteX122" fmla="*/ 3619500 w 3977640"/>
              <a:gd name="connsiteY122" fmla="*/ 708660 h 2346960"/>
              <a:gd name="connsiteX123" fmla="*/ 3642360 w 3977640"/>
              <a:gd name="connsiteY123" fmla="*/ 693420 h 2346960"/>
              <a:gd name="connsiteX124" fmla="*/ 3703320 w 3977640"/>
              <a:gd name="connsiteY124" fmla="*/ 624840 h 2346960"/>
              <a:gd name="connsiteX125" fmla="*/ 3726180 w 3977640"/>
              <a:gd name="connsiteY125" fmla="*/ 609600 h 2346960"/>
              <a:gd name="connsiteX126" fmla="*/ 3749040 w 3977640"/>
              <a:gd name="connsiteY126" fmla="*/ 579120 h 2346960"/>
              <a:gd name="connsiteX127" fmla="*/ 3825240 w 3977640"/>
              <a:gd name="connsiteY127" fmla="*/ 533400 h 2346960"/>
              <a:gd name="connsiteX128" fmla="*/ 3863340 w 3977640"/>
              <a:gd name="connsiteY128" fmla="*/ 487680 h 2346960"/>
              <a:gd name="connsiteX129" fmla="*/ 3901440 w 3977640"/>
              <a:gd name="connsiteY129" fmla="*/ 434340 h 2346960"/>
              <a:gd name="connsiteX130" fmla="*/ 3931920 w 3977640"/>
              <a:gd name="connsiteY130" fmla="*/ 388620 h 2346960"/>
              <a:gd name="connsiteX131" fmla="*/ 3947160 w 3977640"/>
              <a:gd name="connsiteY131" fmla="*/ 342900 h 2346960"/>
              <a:gd name="connsiteX132" fmla="*/ 3954780 w 3977640"/>
              <a:gd name="connsiteY132" fmla="*/ 320040 h 2346960"/>
              <a:gd name="connsiteX133" fmla="*/ 3977640 w 3977640"/>
              <a:gd name="connsiteY133" fmla="*/ 274320 h 2346960"/>
              <a:gd name="connsiteX134" fmla="*/ 3962400 w 3977640"/>
              <a:gd name="connsiteY134" fmla="*/ 213360 h 2346960"/>
              <a:gd name="connsiteX135" fmla="*/ 3909060 w 3977640"/>
              <a:gd name="connsiteY135" fmla="*/ 167640 h 2346960"/>
              <a:gd name="connsiteX136" fmla="*/ 3893820 w 3977640"/>
              <a:gd name="connsiteY136" fmla="*/ 144780 h 2346960"/>
              <a:gd name="connsiteX137" fmla="*/ 3848100 w 3977640"/>
              <a:gd name="connsiteY137" fmla="*/ 99060 h 2346960"/>
              <a:gd name="connsiteX138" fmla="*/ 3802380 w 3977640"/>
              <a:gd name="connsiteY138" fmla="*/ 68580 h 2346960"/>
              <a:gd name="connsiteX139" fmla="*/ 3779520 w 3977640"/>
              <a:gd name="connsiteY139" fmla="*/ 53340 h 2346960"/>
              <a:gd name="connsiteX140" fmla="*/ 3756660 w 3977640"/>
              <a:gd name="connsiteY140" fmla="*/ 30480 h 2346960"/>
              <a:gd name="connsiteX141" fmla="*/ 3718560 w 3977640"/>
              <a:gd name="connsiteY141" fmla="*/ 22860 h 2346960"/>
              <a:gd name="connsiteX142" fmla="*/ 3589020 w 3977640"/>
              <a:gd name="connsiteY142" fmla="*/ 30480 h 2346960"/>
              <a:gd name="connsiteX143" fmla="*/ 3566160 w 3977640"/>
              <a:gd name="connsiteY143" fmla="*/ 38100 h 2346960"/>
              <a:gd name="connsiteX144" fmla="*/ 3467100 w 3977640"/>
              <a:gd name="connsiteY144" fmla="*/ 45720 h 2346960"/>
              <a:gd name="connsiteX145" fmla="*/ 3429000 w 3977640"/>
              <a:gd name="connsiteY145" fmla="*/ 53340 h 2346960"/>
              <a:gd name="connsiteX146" fmla="*/ 3406140 w 3977640"/>
              <a:gd name="connsiteY146" fmla="*/ 60960 h 2346960"/>
              <a:gd name="connsiteX147" fmla="*/ 3322320 w 3977640"/>
              <a:gd name="connsiteY147" fmla="*/ 68580 h 2346960"/>
              <a:gd name="connsiteX148" fmla="*/ 3078480 w 3977640"/>
              <a:gd name="connsiteY148" fmla="*/ 60960 h 2346960"/>
              <a:gd name="connsiteX149" fmla="*/ 3017520 w 3977640"/>
              <a:gd name="connsiteY149" fmla="*/ 53340 h 2346960"/>
              <a:gd name="connsiteX150" fmla="*/ 2712720 w 3977640"/>
              <a:gd name="connsiteY150" fmla="*/ 60960 h 2346960"/>
              <a:gd name="connsiteX151" fmla="*/ 2621280 w 3977640"/>
              <a:gd name="connsiteY151" fmla="*/ 68580 h 2346960"/>
              <a:gd name="connsiteX152" fmla="*/ 2567940 w 3977640"/>
              <a:gd name="connsiteY152" fmla="*/ 76200 h 2346960"/>
              <a:gd name="connsiteX153" fmla="*/ 2484120 w 3977640"/>
              <a:gd name="connsiteY153" fmla="*/ 83820 h 2346960"/>
              <a:gd name="connsiteX154" fmla="*/ 2156460 w 3977640"/>
              <a:gd name="connsiteY154" fmla="*/ 76200 h 2346960"/>
              <a:gd name="connsiteX155" fmla="*/ 1653540 w 3977640"/>
              <a:gd name="connsiteY155" fmla="*/ 68580 h 2346960"/>
              <a:gd name="connsiteX156" fmla="*/ 1584960 w 3977640"/>
              <a:gd name="connsiteY156" fmla="*/ 53340 h 2346960"/>
              <a:gd name="connsiteX157" fmla="*/ 1546860 w 3977640"/>
              <a:gd name="connsiteY157" fmla="*/ 45720 h 2346960"/>
              <a:gd name="connsiteX158" fmla="*/ 1516380 w 3977640"/>
              <a:gd name="connsiteY158" fmla="*/ 38100 h 2346960"/>
              <a:gd name="connsiteX159" fmla="*/ 1447800 w 3977640"/>
              <a:gd name="connsiteY159" fmla="*/ 22860 h 2346960"/>
              <a:gd name="connsiteX160" fmla="*/ 1348740 w 3977640"/>
              <a:gd name="connsiteY160" fmla="*/ 0 h 2346960"/>
              <a:gd name="connsiteX161" fmla="*/ 1021080 w 3977640"/>
              <a:gd name="connsiteY161" fmla="*/ 7620 h 2346960"/>
              <a:gd name="connsiteX162" fmla="*/ 929640 w 3977640"/>
              <a:gd name="connsiteY162" fmla="*/ 22860 h 23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3977640" h="2346960">
                <a:moveTo>
                  <a:pt x="929640" y="22860"/>
                </a:moveTo>
                <a:lnTo>
                  <a:pt x="929640" y="22860"/>
                </a:lnTo>
                <a:cubicBezTo>
                  <a:pt x="911860" y="48260"/>
                  <a:pt x="886105" y="69646"/>
                  <a:pt x="876300" y="99060"/>
                </a:cubicBezTo>
                <a:cubicBezTo>
                  <a:pt x="873760" y="106680"/>
                  <a:pt x="872581" y="114899"/>
                  <a:pt x="868680" y="121920"/>
                </a:cubicBezTo>
                <a:cubicBezTo>
                  <a:pt x="859785" y="137931"/>
                  <a:pt x="843992" y="150264"/>
                  <a:pt x="838200" y="167640"/>
                </a:cubicBezTo>
                <a:cubicBezTo>
                  <a:pt x="835660" y="175260"/>
                  <a:pt x="834172" y="183316"/>
                  <a:pt x="830580" y="190500"/>
                </a:cubicBezTo>
                <a:cubicBezTo>
                  <a:pt x="810423" y="230813"/>
                  <a:pt x="820567" y="196898"/>
                  <a:pt x="792480" y="236220"/>
                </a:cubicBezTo>
                <a:cubicBezTo>
                  <a:pt x="785878" y="245463"/>
                  <a:pt x="781228" y="256064"/>
                  <a:pt x="777240" y="266700"/>
                </a:cubicBezTo>
                <a:cubicBezTo>
                  <a:pt x="773563" y="276506"/>
                  <a:pt x="772629" y="287149"/>
                  <a:pt x="769620" y="297180"/>
                </a:cubicBezTo>
                <a:cubicBezTo>
                  <a:pt x="765004" y="312567"/>
                  <a:pt x="757530" y="327148"/>
                  <a:pt x="754380" y="342900"/>
                </a:cubicBezTo>
                <a:cubicBezTo>
                  <a:pt x="751840" y="355600"/>
                  <a:pt x="749901" y="368435"/>
                  <a:pt x="746760" y="381000"/>
                </a:cubicBezTo>
                <a:cubicBezTo>
                  <a:pt x="744812" y="388792"/>
                  <a:pt x="742023" y="396363"/>
                  <a:pt x="739140" y="403860"/>
                </a:cubicBezTo>
                <a:cubicBezTo>
                  <a:pt x="729320" y="429393"/>
                  <a:pt x="717311" y="454107"/>
                  <a:pt x="708660" y="480060"/>
                </a:cubicBezTo>
                <a:cubicBezTo>
                  <a:pt x="706120" y="487680"/>
                  <a:pt x="705495" y="496237"/>
                  <a:pt x="701040" y="502920"/>
                </a:cubicBezTo>
                <a:cubicBezTo>
                  <a:pt x="692614" y="515559"/>
                  <a:pt x="669377" y="533992"/>
                  <a:pt x="655320" y="541020"/>
                </a:cubicBezTo>
                <a:cubicBezTo>
                  <a:pt x="648136" y="544612"/>
                  <a:pt x="639644" y="545048"/>
                  <a:pt x="632460" y="548640"/>
                </a:cubicBezTo>
                <a:cubicBezTo>
                  <a:pt x="624269" y="552736"/>
                  <a:pt x="617220" y="558800"/>
                  <a:pt x="609600" y="563880"/>
                </a:cubicBezTo>
                <a:cubicBezTo>
                  <a:pt x="604520" y="571500"/>
                  <a:pt x="600836" y="580264"/>
                  <a:pt x="594360" y="586740"/>
                </a:cubicBezTo>
                <a:cubicBezTo>
                  <a:pt x="587884" y="593216"/>
                  <a:pt x="577363" y="594945"/>
                  <a:pt x="571500" y="601980"/>
                </a:cubicBezTo>
                <a:cubicBezTo>
                  <a:pt x="541618" y="637839"/>
                  <a:pt x="571064" y="625276"/>
                  <a:pt x="541020" y="655320"/>
                </a:cubicBezTo>
                <a:cubicBezTo>
                  <a:pt x="534544" y="661796"/>
                  <a:pt x="525780" y="665480"/>
                  <a:pt x="518160" y="670560"/>
                </a:cubicBezTo>
                <a:cubicBezTo>
                  <a:pt x="502855" y="693518"/>
                  <a:pt x="499281" y="696830"/>
                  <a:pt x="487680" y="723900"/>
                </a:cubicBezTo>
                <a:cubicBezTo>
                  <a:pt x="484516" y="731283"/>
                  <a:pt x="484515" y="740077"/>
                  <a:pt x="480060" y="746760"/>
                </a:cubicBezTo>
                <a:cubicBezTo>
                  <a:pt x="474082" y="755726"/>
                  <a:pt x="464820" y="762000"/>
                  <a:pt x="457200" y="769620"/>
                </a:cubicBezTo>
                <a:cubicBezTo>
                  <a:pt x="443229" y="811533"/>
                  <a:pt x="457975" y="773980"/>
                  <a:pt x="434340" y="815340"/>
                </a:cubicBezTo>
                <a:cubicBezTo>
                  <a:pt x="423048" y="835101"/>
                  <a:pt x="405827" y="880069"/>
                  <a:pt x="388620" y="891540"/>
                </a:cubicBezTo>
                <a:lnTo>
                  <a:pt x="365760" y="906780"/>
                </a:lnTo>
                <a:cubicBezTo>
                  <a:pt x="351187" y="950499"/>
                  <a:pt x="368576" y="909691"/>
                  <a:pt x="335280" y="952500"/>
                </a:cubicBezTo>
                <a:cubicBezTo>
                  <a:pt x="324035" y="966958"/>
                  <a:pt x="314960" y="982980"/>
                  <a:pt x="304800" y="998220"/>
                </a:cubicBezTo>
                <a:lnTo>
                  <a:pt x="289560" y="1021080"/>
                </a:lnTo>
                <a:lnTo>
                  <a:pt x="274320" y="1043940"/>
                </a:lnTo>
                <a:cubicBezTo>
                  <a:pt x="271780" y="1054100"/>
                  <a:pt x="271896" y="1065327"/>
                  <a:pt x="266700" y="1074420"/>
                </a:cubicBezTo>
                <a:cubicBezTo>
                  <a:pt x="261353" y="1083776"/>
                  <a:pt x="250456" y="1088774"/>
                  <a:pt x="243840" y="1097280"/>
                </a:cubicBezTo>
                <a:cubicBezTo>
                  <a:pt x="232595" y="1111738"/>
                  <a:pt x="223520" y="1127760"/>
                  <a:pt x="213360" y="1143000"/>
                </a:cubicBezTo>
                <a:lnTo>
                  <a:pt x="182880" y="1188720"/>
                </a:lnTo>
                <a:cubicBezTo>
                  <a:pt x="177800" y="1196340"/>
                  <a:pt x="174116" y="1205104"/>
                  <a:pt x="167640" y="1211580"/>
                </a:cubicBezTo>
                <a:cubicBezTo>
                  <a:pt x="160020" y="1219200"/>
                  <a:pt x="151679" y="1226161"/>
                  <a:pt x="144780" y="1234440"/>
                </a:cubicBezTo>
                <a:cubicBezTo>
                  <a:pt x="113030" y="1272540"/>
                  <a:pt x="148590" y="1244600"/>
                  <a:pt x="106680" y="1272540"/>
                </a:cubicBezTo>
                <a:cubicBezTo>
                  <a:pt x="104140" y="1280160"/>
                  <a:pt x="102961" y="1288379"/>
                  <a:pt x="99060" y="1295400"/>
                </a:cubicBezTo>
                <a:cubicBezTo>
                  <a:pt x="90165" y="1311411"/>
                  <a:pt x="68580" y="1341120"/>
                  <a:pt x="68580" y="1341120"/>
                </a:cubicBezTo>
                <a:cubicBezTo>
                  <a:pt x="66040" y="1353820"/>
                  <a:pt x="64101" y="1366655"/>
                  <a:pt x="60960" y="1379220"/>
                </a:cubicBezTo>
                <a:cubicBezTo>
                  <a:pt x="59012" y="1387012"/>
                  <a:pt x="54915" y="1394204"/>
                  <a:pt x="53340" y="1402080"/>
                </a:cubicBezTo>
                <a:cubicBezTo>
                  <a:pt x="49818" y="1419692"/>
                  <a:pt x="48933" y="1437749"/>
                  <a:pt x="45720" y="1455420"/>
                </a:cubicBezTo>
                <a:cubicBezTo>
                  <a:pt x="43847" y="1465724"/>
                  <a:pt x="40372" y="1475677"/>
                  <a:pt x="38100" y="1485900"/>
                </a:cubicBezTo>
                <a:cubicBezTo>
                  <a:pt x="35290" y="1498543"/>
                  <a:pt x="35028" y="1511873"/>
                  <a:pt x="30480" y="1524000"/>
                </a:cubicBezTo>
                <a:cubicBezTo>
                  <a:pt x="27264" y="1532575"/>
                  <a:pt x="20320" y="1539240"/>
                  <a:pt x="15240" y="1546860"/>
                </a:cubicBezTo>
                <a:cubicBezTo>
                  <a:pt x="12301" y="1558615"/>
                  <a:pt x="0" y="1605766"/>
                  <a:pt x="0" y="1615440"/>
                </a:cubicBezTo>
                <a:cubicBezTo>
                  <a:pt x="0" y="1719611"/>
                  <a:pt x="2890" y="1823796"/>
                  <a:pt x="7620" y="1927860"/>
                </a:cubicBezTo>
                <a:cubicBezTo>
                  <a:pt x="7985" y="1935884"/>
                  <a:pt x="11339" y="1943699"/>
                  <a:pt x="15240" y="1950720"/>
                </a:cubicBezTo>
                <a:cubicBezTo>
                  <a:pt x="41387" y="1997785"/>
                  <a:pt x="35186" y="1989418"/>
                  <a:pt x="68580" y="2011680"/>
                </a:cubicBezTo>
                <a:cubicBezTo>
                  <a:pt x="86360" y="2038350"/>
                  <a:pt x="91440" y="2052320"/>
                  <a:pt x="129540" y="2065020"/>
                </a:cubicBezTo>
                <a:cubicBezTo>
                  <a:pt x="144780" y="2070100"/>
                  <a:pt x="161894" y="2071349"/>
                  <a:pt x="175260" y="2080260"/>
                </a:cubicBezTo>
                <a:cubicBezTo>
                  <a:pt x="182880" y="2085340"/>
                  <a:pt x="189432" y="2092604"/>
                  <a:pt x="198120" y="2095500"/>
                </a:cubicBezTo>
                <a:cubicBezTo>
                  <a:pt x="223416" y="2103932"/>
                  <a:pt x="328598" y="2110183"/>
                  <a:pt x="335280" y="2110740"/>
                </a:cubicBezTo>
                <a:cubicBezTo>
                  <a:pt x="404643" y="2133861"/>
                  <a:pt x="295092" y="2098394"/>
                  <a:pt x="396240" y="2125980"/>
                </a:cubicBezTo>
                <a:cubicBezTo>
                  <a:pt x="411738" y="2130207"/>
                  <a:pt x="426020" y="2139227"/>
                  <a:pt x="441960" y="2141220"/>
                </a:cubicBezTo>
                <a:cubicBezTo>
                  <a:pt x="462280" y="2143760"/>
                  <a:pt x="482680" y="2145726"/>
                  <a:pt x="502920" y="2148840"/>
                </a:cubicBezTo>
                <a:cubicBezTo>
                  <a:pt x="568412" y="2158916"/>
                  <a:pt x="514636" y="2156108"/>
                  <a:pt x="594360" y="2164080"/>
                </a:cubicBezTo>
                <a:cubicBezTo>
                  <a:pt x="652709" y="2169915"/>
                  <a:pt x="769620" y="2179320"/>
                  <a:pt x="769620" y="2179320"/>
                </a:cubicBezTo>
                <a:cubicBezTo>
                  <a:pt x="779780" y="2181860"/>
                  <a:pt x="790030" y="2184063"/>
                  <a:pt x="800100" y="2186940"/>
                </a:cubicBezTo>
                <a:cubicBezTo>
                  <a:pt x="807823" y="2189147"/>
                  <a:pt x="815168" y="2192612"/>
                  <a:pt x="822960" y="2194560"/>
                </a:cubicBezTo>
                <a:cubicBezTo>
                  <a:pt x="835525" y="2197701"/>
                  <a:pt x="848495" y="2199039"/>
                  <a:pt x="861060" y="2202180"/>
                </a:cubicBezTo>
                <a:cubicBezTo>
                  <a:pt x="868852" y="2204128"/>
                  <a:pt x="876197" y="2207593"/>
                  <a:pt x="883920" y="2209800"/>
                </a:cubicBezTo>
                <a:cubicBezTo>
                  <a:pt x="893990" y="2212677"/>
                  <a:pt x="904330" y="2214543"/>
                  <a:pt x="914400" y="2217420"/>
                </a:cubicBezTo>
                <a:cubicBezTo>
                  <a:pt x="948292" y="2227103"/>
                  <a:pt x="928038" y="2224720"/>
                  <a:pt x="967740" y="2232660"/>
                </a:cubicBezTo>
                <a:cubicBezTo>
                  <a:pt x="982890" y="2235690"/>
                  <a:pt x="998310" y="2237250"/>
                  <a:pt x="1013460" y="2240280"/>
                </a:cubicBezTo>
                <a:cubicBezTo>
                  <a:pt x="1058101" y="2249208"/>
                  <a:pt x="1039169" y="2251646"/>
                  <a:pt x="1097280" y="2255520"/>
                </a:cubicBezTo>
                <a:cubicBezTo>
                  <a:pt x="1244064" y="2265306"/>
                  <a:pt x="1527534" y="2268452"/>
                  <a:pt x="1638300" y="2270760"/>
                </a:cubicBezTo>
                <a:cubicBezTo>
                  <a:pt x="1651000" y="2273300"/>
                  <a:pt x="1663835" y="2275239"/>
                  <a:pt x="1676400" y="2278380"/>
                </a:cubicBezTo>
                <a:cubicBezTo>
                  <a:pt x="1684192" y="2280328"/>
                  <a:pt x="1691537" y="2283793"/>
                  <a:pt x="1699260" y="2286000"/>
                </a:cubicBezTo>
                <a:cubicBezTo>
                  <a:pt x="1779873" y="2309032"/>
                  <a:pt x="1666810" y="2272643"/>
                  <a:pt x="1775460" y="2308860"/>
                </a:cubicBezTo>
                <a:cubicBezTo>
                  <a:pt x="1783080" y="2311400"/>
                  <a:pt x="1791637" y="2312025"/>
                  <a:pt x="1798320" y="2316480"/>
                </a:cubicBezTo>
                <a:cubicBezTo>
                  <a:pt x="1805940" y="2321560"/>
                  <a:pt x="1812762" y="2328112"/>
                  <a:pt x="1821180" y="2331720"/>
                </a:cubicBezTo>
                <a:cubicBezTo>
                  <a:pt x="1850219" y="2344165"/>
                  <a:pt x="1932090" y="2346043"/>
                  <a:pt x="1943100" y="2346960"/>
                </a:cubicBezTo>
                <a:cubicBezTo>
                  <a:pt x="1955054" y="2346163"/>
                  <a:pt x="2067384" y="2342441"/>
                  <a:pt x="2103120" y="2331720"/>
                </a:cubicBezTo>
                <a:cubicBezTo>
                  <a:pt x="2114397" y="2328337"/>
                  <a:pt x="2166170" y="2298229"/>
                  <a:pt x="2171700" y="2293620"/>
                </a:cubicBezTo>
                <a:cubicBezTo>
                  <a:pt x="2191017" y="2277523"/>
                  <a:pt x="2207260" y="2258060"/>
                  <a:pt x="2225040" y="2240280"/>
                </a:cubicBezTo>
                <a:cubicBezTo>
                  <a:pt x="2232660" y="2232660"/>
                  <a:pt x="2238934" y="2223398"/>
                  <a:pt x="2247900" y="2217420"/>
                </a:cubicBezTo>
                <a:cubicBezTo>
                  <a:pt x="2304657" y="2179582"/>
                  <a:pt x="2234948" y="2228213"/>
                  <a:pt x="2293620" y="2179320"/>
                </a:cubicBezTo>
                <a:cubicBezTo>
                  <a:pt x="2300655" y="2173457"/>
                  <a:pt x="2309445" y="2169943"/>
                  <a:pt x="2316480" y="2164080"/>
                </a:cubicBezTo>
                <a:cubicBezTo>
                  <a:pt x="2324759" y="2157181"/>
                  <a:pt x="2331061" y="2148119"/>
                  <a:pt x="2339340" y="2141220"/>
                </a:cubicBezTo>
                <a:cubicBezTo>
                  <a:pt x="2346375" y="2135357"/>
                  <a:pt x="2354748" y="2131303"/>
                  <a:pt x="2362200" y="2125980"/>
                </a:cubicBezTo>
                <a:cubicBezTo>
                  <a:pt x="2372534" y="2118598"/>
                  <a:pt x="2382346" y="2110502"/>
                  <a:pt x="2392680" y="2103120"/>
                </a:cubicBezTo>
                <a:cubicBezTo>
                  <a:pt x="2400132" y="2097797"/>
                  <a:pt x="2408587" y="2093840"/>
                  <a:pt x="2415540" y="2087880"/>
                </a:cubicBezTo>
                <a:cubicBezTo>
                  <a:pt x="2426449" y="2078529"/>
                  <a:pt x="2434328" y="2065751"/>
                  <a:pt x="2446020" y="2057400"/>
                </a:cubicBezTo>
                <a:cubicBezTo>
                  <a:pt x="2452556" y="2052731"/>
                  <a:pt x="2461260" y="2052320"/>
                  <a:pt x="2468880" y="2049780"/>
                </a:cubicBezTo>
                <a:cubicBezTo>
                  <a:pt x="2476500" y="2042160"/>
                  <a:pt x="2484841" y="2035199"/>
                  <a:pt x="2491740" y="2026920"/>
                </a:cubicBezTo>
                <a:cubicBezTo>
                  <a:pt x="2497603" y="2019885"/>
                  <a:pt x="2500854" y="2010867"/>
                  <a:pt x="2506980" y="2004060"/>
                </a:cubicBezTo>
                <a:cubicBezTo>
                  <a:pt x="2551842" y="1954214"/>
                  <a:pt x="2544845" y="1961037"/>
                  <a:pt x="2583180" y="1935480"/>
                </a:cubicBezTo>
                <a:cubicBezTo>
                  <a:pt x="2600857" y="1882450"/>
                  <a:pt x="2575259" y="1947885"/>
                  <a:pt x="2621280" y="1882140"/>
                </a:cubicBezTo>
                <a:cubicBezTo>
                  <a:pt x="2631051" y="1868181"/>
                  <a:pt x="2634689" y="1850597"/>
                  <a:pt x="2644140" y="1836420"/>
                </a:cubicBezTo>
                <a:cubicBezTo>
                  <a:pt x="2650118" y="1827454"/>
                  <a:pt x="2660176" y="1821900"/>
                  <a:pt x="2667000" y="1813560"/>
                </a:cubicBezTo>
                <a:cubicBezTo>
                  <a:pt x="2683084" y="1793901"/>
                  <a:pt x="2697480" y="1772920"/>
                  <a:pt x="2712720" y="1752600"/>
                </a:cubicBezTo>
                <a:cubicBezTo>
                  <a:pt x="2720340" y="1742440"/>
                  <a:pt x="2726600" y="1731100"/>
                  <a:pt x="2735580" y="1722120"/>
                </a:cubicBezTo>
                <a:cubicBezTo>
                  <a:pt x="2743200" y="1714500"/>
                  <a:pt x="2751616" y="1707600"/>
                  <a:pt x="2758440" y="1699260"/>
                </a:cubicBezTo>
                <a:cubicBezTo>
                  <a:pt x="2774524" y="1679601"/>
                  <a:pt x="2790071" y="1659434"/>
                  <a:pt x="2804160" y="1638300"/>
                </a:cubicBezTo>
                <a:cubicBezTo>
                  <a:pt x="2809240" y="1630680"/>
                  <a:pt x="2815304" y="1623631"/>
                  <a:pt x="2819400" y="1615440"/>
                </a:cubicBezTo>
                <a:cubicBezTo>
                  <a:pt x="2848263" y="1557713"/>
                  <a:pt x="2817388" y="1594592"/>
                  <a:pt x="2857500" y="1554480"/>
                </a:cubicBezTo>
                <a:cubicBezTo>
                  <a:pt x="2876033" y="1480347"/>
                  <a:pt x="2848715" y="1580252"/>
                  <a:pt x="2895600" y="1463040"/>
                </a:cubicBezTo>
                <a:cubicBezTo>
                  <a:pt x="2900680" y="1450340"/>
                  <a:pt x="2906166" y="1437795"/>
                  <a:pt x="2910840" y="1424940"/>
                </a:cubicBezTo>
                <a:cubicBezTo>
                  <a:pt x="2916330" y="1409843"/>
                  <a:pt x="2918896" y="1393588"/>
                  <a:pt x="2926080" y="1379220"/>
                </a:cubicBezTo>
                <a:cubicBezTo>
                  <a:pt x="2934271" y="1362837"/>
                  <a:pt x="2946400" y="1348740"/>
                  <a:pt x="2956560" y="1333500"/>
                </a:cubicBezTo>
                <a:cubicBezTo>
                  <a:pt x="2961640" y="1325880"/>
                  <a:pt x="2965324" y="1317116"/>
                  <a:pt x="2971800" y="1310640"/>
                </a:cubicBezTo>
                <a:lnTo>
                  <a:pt x="3017520" y="1264920"/>
                </a:lnTo>
                <a:cubicBezTo>
                  <a:pt x="3025140" y="1257300"/>
                  <a:pt x="3031414" y="1248038"/>
                  <a:pt x="3040380" y="1242060"/>
                </a:cubicBezTo>
                <a:cubicBezTo>
                  <a:pt x="3155934" y="1165024"/>
                  <a:pt x="3037337" y="1248406"/>
                  <a:pt x="3108960" y="1188720"/>
                </a:cubicBezTo>
                <a:cubicBezTo>
                  <a:pt x="3115995" y="1182857"/>
                  <a:pt x="3124975" y="1179564"/>
                  <a:pt x="3131820" y="1173480"/>
                </a:cubicBezTo>
                <a:cubicBezTo>
                  <a:pt x="3147929" y="1159161"/>
                  <a:pt x="3165585" y="1145693"/>
                  <a:pt x="3177540" y="1127760"/>
                </a:cubicBezTo>
                <a:cubicBezTo>
                  <a:pt x="3182620" y="1120140"/>
                  <a:pt x="3186304" y="1111376"/>
                  <a:pt x="3192780" y="1104900"/>
                </a:cubicBezTo>
                <a:cubicBezTo>
                  <a:pt x="3199256" y="1098424"/>
                  <a:pt x="3208020" y="1094740"/>
                  <a:pt x="3215640" y="1089660"/>
                </a:cubicBezTo>
                <a:cubicBezTo>
                  <a:pt x="3243580" y="1047750"/>
                  <a:pt x="3215640" y="1083310"/>
                  <a:pt x="3253740" y="1051560"/>
                </a:cubicBezTo>
                <a:cubicBezTo>
                  <a:pt x="3262019" y="1044661"/>
                  <a:pt x="3267831" y="1034964"/>
                  <a:pt x="3276600" y="1028700"/>
                </a:cubicBezTo>
                <a:cubicBezTo>
                  <a:pt x="3285843" y="1022098"/>
                  <a:pt x="3297837" y="1020062"/>
                  <a:pt x="3307080" y="1013460"/>
                </a:cubicBezTo>
                <a:cubicBezTo>
                  <a:pt x="3315849" y="1007196"/>
                  <a:pt x="3321661" y="997499"/>
                  <a:pt x="3329940" y="990600"/>
                </a:cubicBezTo>
                <a:cubicBezTo>
                  <a:pt x="3336975" y="984737"/>
                  <a:pt x="3345180" y="980440"/>
                  <a:pt x="3352800" y="975360"/>
                </a:cubicBezTo>
                <a:cubicBezTo>
                  <a:pt x="3393440" y="914400"/>
                  <a:pt x="3340100" y="988060"/>
                  <a:pt x="3390900" y="937260"/>
                </a:cubicBezTo>
                <a:cubicBezTo>
                  <a:pt x="3441700" y="886460"/>
                  <a:pt x="3368040" y="939800"/>
                  <a:pt x="3429000" y="899160"/>
                </a:cubicBezTo>
                <a:cubicBezTo>
                  <a:pt x="3443985" y="876683"/>
                  <a:pt x="3445098" y="871775"/>
                  <a:pt x="3467100" y="853440"/>
                </a:cubicBezTo>
                <a:cubicBezTo>
                  <a:pt x="3474135" y="847577"/>
                  <a:pt x="3483115" y="844284"/>
                  <a:pt x="3489960" y="838200"/>
                </a:cubicBezTo>
                <a:cubicBezTo>
                  <a:pt x="3506069" y="823881"/>
                  <a:pt x="3520440" y="807720"/>
                  <a:pt x="3535680" y="792480"/>
                </a:cubicBezTo>
                <a:cubicBezTo>
                  <a:pt x="3543300" y="784860"/>
                  <a:pt x="3549574" y="775598"/>
                  <a:pt x="3558540" y="769620"/>
                </a:cubicBezTo>
                <a:lnTo>
                  <a:pt x="3581400" y="754380"/>
                </a:lnTo>
                <a:cubicBezTo>
                  <a:pt x="3596385" y="731903"/>
                  <a:pt x="3597498" y="726995"/>
                  <a:pt x="3619500" y="708660"/>
                </a:cubicBezTo>
                <a:cubicBezTo>
                  <a:pt x="3626535" y="702797"/>
                  <a:pt x="3634740" y="698500"/>
                  <a:pt x="3642360" y="693420"/>
                </a:cubicBezTo>
                <a:cubicBezTo>
                  <a:pt x="3660684" y="665934"/>
                  <a:pt x="3672003" y="645718"/>
                  <a:pt x="3703320" y="624840"/>
                </a:cubicBezTo>
                <a:cubicBezTo>
                  <a:pt x="3710940" y="619760"/>
                  <a:pt x="3719704" y="616076"/>
                  <a:pt x="3726180" y="609600"/>
                </a:cubicBezTo>
                <a:cubicBezTo>
                  <a:pt x="3735160" y="600620"/>
                  <a:pt x="3739548" y="587557"/>
                  <a:pt x="3749040" y="579120"/>
                </a:cubicBezTo>
                <a:cubicBezTo>
                  <a:pt x="3826730" y="510062"/>
                  <a:pt x="3764412" y="576849"/>
                  <a:pt x="3825240" y="533400"/>
                </a:cubicBezTo>
                <a:cubicBezTo>
                  <a:pt x="3852740" y="513757"/>
                  <a:pt x="3843682" y="511269"/>
                  <a:pt x="3863340" y="487680"/>
                </a:cubicBezTo>
                <a:cubicBezTo>
                  <a:pt x="3921065" y="418411"/>
                  <a:pt x="3853097" y="514912"/>
                  <a:pt x="3901440" y="434340"/>
                </a:cubicBezTo>
                <a:cubicBezTo>
                  <a:pt x="3910864" y="418634"/>
                  <a:pt x="3926128" y="405996"/>
                  <a:pt x="3931920" y="388620"/>
                </a:cubicBezTo>
                <a:lnTo>
                  <a:pt x="3947160" y="342900"/>
                </a:lnTo>
                <a:cubicBezTo>
                  <a:pt x="3949700" y="335280"/>
                  <a:pt x="3950325" y="326723"/>
                  <a:pt x="3954780" y="320040"/>
                </a:cubicBezTo>
                <a:cubicBezTo>
                  <a:pt x="3974475" y="290497"/>
                  <a:pt x="3967124" y="305868"/>
                  <a:pt x="3977640" y="274320"/>
                </a:cubicBezTo>
                <a:cubicBezTo>
                  <a:pt x="3976541" y="268824"/>
                  <a:pt x="3969095" y="223402"/>
                  <a:pt x="3962400" y="213360"/>
                </a:cubicBezTo>
                <a:cubicBezTo>
                  <a:pt x="3945811" y="188476"/>
                  <a:pt x="3930187" y="188767"/>
                  <a:pt x="3909060" y="167640"/>
                </a:cubicBezTo>
                <a:cubicBezTo>
                  <a:pt x="3902584" y="161164"/>
                  <a:pt x="3899904" y="151625"/>
                  <a:pt x="3893820" y="144780"/>
                </a:cubicBezTo>
                <a:cubicBezTo>
                  <a:pt x="3879501" y="128671"/>
                  <a:pt x="3866033" y="111015"/>
                  <a:pt x="3848100" y="99060"/>
                </a:cubicBezTo>
                <a:lnTo>
                  <a:pt x="3802380" y="68580"/>
                </a:lnTo>
                <a:cubicBezTo>
                  <a:pt x="3794760" y="63500"/>
                  <a:pt x="3785996" y="59816"/>
                  <a:pt x="3779520" y="53340"/>
                </a:cubicBezTo>
                <a:cubicBezTo>
                  <a:pt x="3771900" y="45720"/>
                  <a:pt x="3766299" y="35299"/>
                  <a:pt x="3756660" y="30480"/>
                </a:cubicBezTo>
                <a:cubicBezTo>
                  <a:pt x="3745076" y="24688"/>
                  <a:pt x="3731260" y="25400"/>
                  <a:pt x="3718560" y="22860"/>
                </a:cubicBezTo>
                <a:cubicBezTo>
                  <a:pt x="3675380" y="25400"/>
                  <a:pt x="3632060" y="26176"/>
                  <a:pt x="3589020" y="30480"/>
                </a:cubicBezTo>
                <a:cubicBezTo>
                  <a:pt x="3581028" y="31279"/>
                  <a:pt x="3574130" y="37104"/>
                  <a:pt x="3566160" y="38100"/>
                </a:cubicBezTo>
                <a:cubicBezTo>
                  <a:pt x="3533298" y="42208"/>
                  <a:pt x="3500120" y="43180"/>
                  <a:pt x="3467100" y="45720"/>
                </a:cubicBezTo>
                <a:cubicBezTo>
                  <a:pt x="3454400" y="48260"/>
                  <a:pt x="3441565" y="50199"/>
                  <a:pt x="3429000" y="53340"/>
                </a:cubicBezTo>
                <a:cubicBezTo>
                  <a:pt x="3421208" y="55288"/>
                  <a:pt x="3414091" y="59824"/>
                  <a:pt x="3406140" y="60960"/>
                </a:cubicBezTo>
                <a:cubicBezTo>
                  <a:pt x="3378367" y="64928"/>
                  <a:pt x="3350260" y="66040"/>
                  <a:pt x="3322320" y="68580"/>
                </a:cubicBezTo>
                <a:lnTo>
                  <a:pt x="3078480" y="60960"/>
                </a:lnTo>
                <a:cubicBezTo>
                  <a:pt x="3058027" y="59937"/>
                  <a:pt x="3037998" y="53340"/>
                  <a:pt x="3017520" y="53340"/>
                </a:cubicBezTo>
                <a:cubicBezTo>
                  <a:pt x="2915888" y="53340"/>
                  <a:pt x="2814320" y="58420"/>
                  <a:pt x="2712720" y="60960"/>
                </a:cubicBezTo>
                <a:cubicBezTo>
                  <a:pt x="2682240" y="63500"/>
                  <a:pt x="2651698" y="65378"/>
                  <a:pt x="2621280" y="68580"/>
                </a:cubicBezTo>
                <a:cubicBezTo>
                  <a:pt x="2603418" y="70460"/>
                  <a:pt x="2585791" y="74217"/>
                  <a:pt x="2567940" y="76200"/>
                </a:cubicBezTo>
                <a:cubicBezTo>
                  <a:pt x="2540056" y="79298"/>
                  <a:pt x="2512060" y="81280"/>
                  <a:pt x="2484120" y="83820"/>
                </a:cubicBezTo>
                <a:lnTo>
                  <a:pt x="2156460" y="76200"/>
                </a:lnTo>
                <a:lnTo>
                  <a:pt x="1653540" y="68580"/>
                </a:lnTo>
                <a:cubicBezTo>
                  <a:pt x="1606362" y="67269"/>
                  <a:pt x="1619117" y="61879"/>
                  <a:pt x="1584960" y="53340"/>
                </a:cubicBezTo>
                <a:cubicBezTo>
                  <a:pt x="1572395" y="50199"/>
                  <a:pt x="1559503" y="48530"/>
                  <a:pt x="1546860" y="45720"/>
                </a:cubicBezTo>
                <a:cubicBezTo>
                  <a:pt x="1536637" y="43448"/>
                  <a:pt x="1526584" y="40455"/>
                  <a:pt x="1516380" y="38100"/>
                </a:cubicBezTo>
                <a:lnTo>
                  <a:pt x="1447800" y="22860"/>
                </a:lnTo>
                <a:cubicBezTo>
                  <a:pt x="1343640" y="-1648"/>
                  <a:pt x="1426322" y="15516"/>
                  <a:pt x="1348740" y="0"/>
                </a:cubicBezTo>
                <a:lnTo>
                  <a:pt x="1021080" y="7620"/>
                </a:lnTo>
                <a:cubicBezTo>
                  <a:pt x="824159" y="15658"/>
                  <a:pt x="944880" y="20320"/>
                  <a:pt x="929640" y="228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CFE599-8E08-45AF-8801-7A39093D2329}"/>
              </a:ext>
            </a:extLst>
          </p:cNvPr>
          <p:cNvSpPr/>
          <p:nvPr/>
        </p:nvSpPr>
        <p:spPr>
          <a:xfrm>
            <a:off x="4617244" y="1794272"/>
            <a:ext cx="2057400" cy="2994422"/>
          </a:xfrm>
          <a:custGeom>
            <a:avLst/>
            <a:gdLst>
              <a:gd name="connsiteX0" fmla="*/ 2133600 w 2743200"/>
              <a:gd name="connsiteY0" fmla="*/ 152400 h 3992880"/>
              <a:gd name="connsiteX1" fmla="*/ 2133600 w 2743200"/>
              <a:gd name="connsiteY1" fmla="*/ 152400 h 3992880"/>
              <a:gd name="connsiteX2" fmla="*/ 2080260 w 2743200"/>
              <a:gd name="connsiteY2" fmla="*/ 106680 h 3992880"/>
              <a:gd name="connsiteX3" fmla="*/ 2034540 w 2743200"/>
              <a:gd name="connsiteY3" fmla="*/ 76200 h 3992880"/>
              <a:gd name="connsiteX4" fmla="*/ 1965960 w 2743200"/>
              <a:gd name="connsiteY4" fmla="*/ 22860 h 3992880"/>
              <a:gd name="connsiteX5" fmla="*/ 1920240 w 2743200"/>
              <a:gd name="connsiteY5" fmla="*/ 0 h 3992880"/>
              <a:gd name="connsiteX6" fmla="*/ 1836420 w 2743200"/>
              <a:gd name="connsiteY6" fmla="*/ 7620 h 3992880"/>
              <a:gd name="connsiteX7" fmla="*/ 1813560 w 2743200"/>
              <a:gd name="connsiteY7" fmla="*/ 30480 h 3992880"/>
              <a:gd name="connsiteX8" fmla="*/ 1775460 w 2743200"/>
              <a:gd name="connsiteY8" fmla="*/ 99060 h 3992880"/>
              <a:gd name="connsiteX9" fmla="*/ 1729740 w 2743200"/>
              <a:gd name="connsiteY9" fmla="*/ 167640 h 3992880"/>
              <a:gd name="connsiteX10" fmla="*/ 1714500 w 2743200"/>
              <a:gd name="connsiteY10" fmla="*/ 190500 h 3992880"/>
              <a:gd name="connsiteX11" fmla="*/ 1699260 w 2743200"/>
              <a:gd name="connsiteY11" fmla="*/ 213360 h 3992880"/>
              <a:gd name="connsiteX12" fmla="*/ 1653540 w 2743200"/>
              <a:gd name="connsiteY12" fmla="*/ 259080 h 3992880"/>
              <a:gd name="connsiteX13" fmla="*/ 1623060 w 2743200"/>
              <a:gd name="connsiteY13" fmla="*/ 304800 h 3992880"/>
              <a:gd name="connsiteX14" fmla="*/ 1577340 w 2743200"/>
              <a:gd name="connsiteY14" fmla="*/ 350520 h 3992880"/>
              <a:gd name="connsiteX15" fmla="*/ 1554480 w 2743200"/>
              <a:gd name="connsiteY15" fmla="*/ 373380 h 3992880"/>
              <a:gd name="connsiteX16" fmla="*/ 1524000 w 2743200"/>
              <a:gd name="connsiteY16" fmla="*/ 419100 h 3992880"/>
              <a:gd name="connsiteX17" fmla="*/ 1478280 w 2743200"/>
              <a:gd name="connsiteY17" fmla="*/ 457200 h 3992880"/>
              <a:gd name="connsiteX18" fmla="*/ 1455420 w 2743200"/>
              <a:gd name="connsiteY18" fmla="*/ 472440 h 3992880"/>
              <a:gd name="connsiteX19" fmla="*/ 1409700 w 2743200"/>
              <a:gd name="connsiteY19" fmla="*/ 502920 h 3992880"/>
              <a:gd name="connsiteX20" fmla="*/ 1295400 w 2743200"/>
              <a:gd name="connsiteY20" fmla="*/ 617220 h 3992880"/>
              <a:gd name="connsiteX21" fmla="*/ 1272540 w 2743200"/>
              <a:gd name="connsiteY21" fmla="*/ 640080 h 3992880"/>
              <a:gd name="connsiteX22" fmla="*/ 1257300 w 2743200"/>
              <a:gd name="connsiteY22" fmla="*/ 662940 h 3992880"/>
              <a:gd name="connsiteX23" fmla="*/ 1234440 w 2743200"/>
              <a:gd name="connsiteY23" fmla="*/ 678180 h 3992880"/>
              <a:gd name="connsiteX24" fmla="*/ 1219200 w 2743200"/>
              <a:gd name="connsiteY24" fmla="*/ 701040 h 3992880"/>
              <a:gd name="connsiteX25" fmla="*/ 1196340 w 2743200"/>
              <a:gd name="connsiteY25" fmla="*/ 716280 h 3992880"/>
              <a:gd name="connsiteX26" fmla="*/ 1188720 w 2743200"/>
              <a:gd name="connsiteY26" fmla="*/ 739140 h 3992880"/>
              <a:gd name="connsiteX27" fmla="*/ 1143000 w 2743200"/>
              <a:gd name="connsiteY27" fmla="*/ 784860 h 3992880"/>
              <a:gd name="connsiteX28" fmla="*/ 1120140 w 2743200"/>
              <a:gd name="connsiteY28" fmla="*/ 807720 h 3992880"/>
              <a:gd name="connsiteX29" fmla="*/ 1104900 w 2743200"/>
              <a:gd name="connsiteY29" fmla="*/ 830580 h 3992880"/>
              <a:gd name="connsiteX30" fmla="*/ 1082040 w 2743200"/>
              <a:gd name="connsiteY30" fmla="*/ 845820 h 3992880"/>
              <a:gd name="connsiteX31" fmla="*/ 1043940 w 2743200"/>
              <a:gd name="connsiteY31" fmla="*/ 883920 h 3992880"/>
              <a:gd name="connsiteX32" fmla="*/ 1005840 w 2743200"/>
              <a:gd name="connsiteY32" fmla="*/ 922020 h 3992880"/>
              <a:gd name="connsiteX33" fmla="*/ 975360 w 2743200"/>
              <a:gd name="connsiteY33" fmla="*/ 967740 h 3992880"/>
              <a:gd name="connsiteX34" fmla="*/ 929640 w 2743200"/>
              <a:gd name="connsiteY34" fmla="*/ 1013460 h 3992880"/>
              <a:gd name="connsiteX35" fmla="*/ 891540 w 2743200"/>
              <a:gd name="connsiteY35" fmla="*/ 1051560 h 3992880"/>
              <a:gd name="connsiteX36" fmla="*/ 853440 w 2743200"/>
              <a:gd name="connsiteY36" fmla="*/ 1089660 h 3992880"/>
              <a:gd name="connsiteX37" fmla="*/ 815340 w 2743200"/>
              <a:gd name="connsiteY37" fmla="*/ 1127760 h 3992880"/>
              <a:gd name="connsiteX38" fmla="*/ 777240 w 2743200"/>
              <a:gd name="connsiteY38" fmla="*/ 1165860 h 3992880"/>
              <a:gd name="connsiteX39" fmla="*/ 708660 w 2743200"/>
              <a:gd name="connsiteY39" fmla="*/ 1234440 h 3992880"/>
              <a:gd name="connsiteX40" fmla="*/ 685800 w 2743200"/>
              <a:gd name="connsiteY40" fmla="*/ 1257300 h 3992880"/>
              <a:gd name="connsiteX41" fmla="*/ 662940 w 2743200"/>
              <a:gd name="connsiteY41" fmla="*/ 1272540 h 3992880"/>
              <a:gd name="connsiteX42" fmla="*/ 632460 w 2743200"/>
              <a:gd name="connsiteY42" fmla="*/ 1264920 h 3992880"/>
              <a:gd name="connsiteX43" fmla="*/ 594360 w 2743200"/>
              <a:gd name="connsiteY43" fmla="*/ 1295400 h 3992880"/>
              <a:gd name="connsiteX44" fmla="*/ 571500 w 2743200"/>
              <a:gd name="connsiteY44" fmla="*/ 1310640 h 3992880"/>
              <a:gd name="connsiteX45" fmla="*/ 556260 w 2743200"/>
              <a:gd name="connsiteY45" fmla="*/ 1333500 h 3992880"/>
              <a:gd name="connsiteX46" fmla="*/ 533400 w 2743200"/>
              <a:gd name="connsiteY46" fmla="*/ 1348740 h 3992880"/>
              <a:gd name="connsiteX47" fmla="*/ 525780 w 2743200"/>
              <a:gd name="connsiteY47" fmla="*/ 1371600 h 3992880"/>
              <a:gd name="connsiteX48" fmla="*/ 502920 w 2743200"/>
              <a:gd name="connsiteY48" fmla="*/ 1394460 h 3992880"/>
              <a:gd name="connsiteX49" fmla="*/ 480060 w 2743200"/>
              <a:gd name="connsiteY49" fmla="*/ 1440180 h 3992880"/>
              <a:gd name="connsiteX50" fmla="*/ 457200 w 2743200"/>
              <a:gd name="connsiteY50" fmla="*/ 1463040 h 3992880"/>
              <a:gd name="connsiteX51" fmla="*/ 419100 w 2743200"/>
              <a:gd name="connsiteY51" fmla="*/ 1501140 h 3992880"/>
              <a:gd name="connsiteX52" fmla="*/ 403860 w 2743200"/>
              <a:gd name="connsiteY52" fmla="*/ 1531620 h 3992880"/>
              <a:gd name="connsiteX53" fmla="*/ 381000 w 2743200"/>
              <a:gd name="connsiteY53" fmla="*/ 1546860 h 3992880"/>
              <a:gd name="connsiteX54" fmla="*/ 365760 w 2743200"/>
              <a:gd name="connsiteY54" fmla="*/ 1569720 h 3992880"/>
              <a:gd name="connsiteX55" fmla="*/ 342900 w 2743200"/>
              <a:gd name="connsiteY55" fmla="*/ 1592580 h 3992880"/>
              <a:gd name="connsiteX56" fmla="*/ 312420 w 2743200"/>
              <a:gd name="connsiteY56" fmla="*/ 1638300 h 3992880"/>
              <a:gd name="connsiteX57" fmla="*/ 281940 w 2743200"/>
              <a:gd name="connsiteY57" fmla="*/ 1684020 h 3992880"/>
              <a:gd name="connsiteX58" fmla="*/ 266700 w 2743200"/>
              <a:gd name="connsiteY58" fmla="*/ 1706880 h 3992880"/>
              <a:gd name="connsiteX59" fmla="*/ 251460 w 2743200"/>
              <a:gd name="connsiteY59" fmla="*/ 1729740 h 3992880"/>
              <a:gd name="connsiteX60" fmla="*/ 205740 w 2743200"/>
              <a:gd name="connsiteY60" fmla="*/ 1775460 h 3992880"/>
              <a:gd name="connsiteX61" fmla="*/ 182880 w 2743200"/>
              <a:gd name="connsiteY61" fmla="*/ 1798320 h 3992880"/>
              <a:gd name="connsiteX62" fmla="*/ 144780 w 2743200"/>
              <a:gd name="connsiteY62" fmla="*/ 1844040 h 3992880"/>
              <a:gd name="connsiteX63" fmla="*/ 114300 w 2743200"/>
              <a:gd name="connsiteY63" fmla="*/ 1889760 h 3992880"/>
              <a:gd name="connsiteX64" fmla="*/ 99060 w 2743200"/>
              <a:gd name="connsiteY64" fmla="*/ 1912620 h 3992880"/>
              <a:gd name="connsiteX65" fmla="*/ 76200 w 2743200"/>
              <a:gd name="connsiteY65" fmla="*/ 1927860 h 3992880"/>
              <a:gd name="connsiteX66" fmla="*/ 53340 w 2743200"/>
              <a:gd name="connsiteY66" fmla="*/ 1973580 h 3992880"/>
              <a:gd name="connsiteX67" fmla="*/ 38100 w 2743200"/>
              <a:gd name="connsiteY67" fmla="*/ 1996440 h 3992880"/>
              <a:gd name="connsiteX68" fmla="*/ 22860 w 2743200"/>
              <a:gd name="connsiteY68" fmla="*/ 2042160 h 3992880"/>
              <a:gd name="connsiteX69" fmla="*/ 15240 w 2743200"/>
              <a:gd name="connsiteY69" fmla="*/ 2065020 h 3992880"/>
              <a:gd name="connsiteX70" fmla="*/ 7620 w 2743200"/>
              <a:gd name="connsiteY70" fmla="*/ 2087880 h 3992880"/>
              <a:gd name="connsiteX71" fmla="*/ 0 w 2743200"/>
              <a:gd name="connsiteY71" fmla="*/ 2118360 h 3992880"/>
              <a:gd name="connsiteX72" fmla="*/ 7620 w 2743200"/>
              <a:gd name="connsiteY72" fmla="*/ 2225040 h 3992880"/>
              <a:gd name="connsiteX73" fmla="*/ 30480 w 2743200"/>
              <a:gd name="connsiteY73" fmla="*/ 2270760 h 3992880"/>
              <a:gd name="connsiteX74" fmla="*/ 38100 w 2743200"/>
              <a:gd name="connsiteY74" fmla="*/ 2293620 h 3992880"/>
              <a:gd name="connsiteX75" fmla="*/ 91440 w 2743200"/>
              <a:gd name="connsiteY75" fmla="*/ 2354580 h 3992880"/>
              <a:gd name="connsiteX76" fmla="*/ 129540 w 2743200"/>
              <a:gd name="connsiteY76" fmla="*/ 2392680 h 3992880"/>
              <a:gd name="connsiteX77" fmla="*/ 144780 w 2743200"/>
              <a:gd name="connsiteY77" fmla="*/ 2415540 h 3992880"/>
              <a:gd name="connsiteX78" fmla="*/ 167640 w 2743200"/>
              <a:gd name="connsiteY78" fmla="*/ 2438400 h 3992880"/>
              <a:gd name="connsiteX79" fmla="*/ 205740 w 2743200"/>
              <a:gd name="connsiteY79" fmla="*/ 2476500 h 3992880"/>
              <a:gd name="connsiteX80" fmla="*/ 236220 w 2743200"/>
              <a:gd name="connsiteY80" fmla="*/ 2522220 h 3992880"/>
              <a:gd name="connsiteX81" fmla="*/ 251460 w 2743200"/>
              <a:gd name="connsiteY81" fmla="*/ 2545080 h 3992880"/>
              <a:gd name="connsiteX82" fmla="*/ 266700 w 2743200"/>
              <a:gd name="connsiteY82" fmla="*/ 2575560 h 3992880"/>
              <a:gd name="connsiteX83" fmla="*/ 304800 w 2743200"/>
              <a:gd name="connsiteY83" fmla="*/ 2621280 h 3992880"/>
              <a:gd name="connsiteX84" fmla="*/ 312420 w 2743200"/>
              <a:gd name="connsiteY84" fmla="*/ 2644140 h 3992880"/>
              <a:gd name="connsiteX85" fmla="*/ 327660 w 2743200"/>
              <a:gd name="connsiteY85" fmla="*/ 2667000 h 3992880"/>
              <a:gd name="connsiteX86" fmla="*/ 358140 w 2743200"/>
              <a:gd name="connsiteY86" fmla="*/ 2727960 h 3992880"/>
              <a:gd name="connsiteX87" fmla="*/ 396240 w 2743200"/>
              <a:gd name="connsiteY87" fmla="*/ 2804160 h 3992880"/>
              <a:gd name="connsiteX88" fmla="*/ 411480 w 2743200"/>
              <a:gd name="connsiteY88" fmla="*/ 2827020 h 3992880"/>
              <a:gd name="connsiteX89" fmla="*/ 434340 w 2743200"/>
              <a:gd name="connsiteY89" fmla="*/ 2849880 h 3992880"/>
              <a:gd name="connsiteX90" fmla="*/ 480060 w 2743200"/>
              <a:gd name="connsiteY90" fmla="*/ 2926080 h 3992880"/>
              <a:gd name="connsiteX91" fmla="*/ 548640 w 2743200"/>
              <a:gd name="connsiteY91" fmla="*/ 2994660 h 3992880"/>
              <a:gd name="connsiteX92" fmla="*/ 571500 w 2743200"/>
              <a:gd name="connsiteY92" fmla="*/ 3017520 h 3992880"/>
              <a:gd name="connsiteX93" fmla="*/ 609600 w 2743200"/>
              <a:gd name="connsiteY93" fmla="*/ 3063240 h 3992880"/>
              <a:gd name="connsiteX94" fmla="*/ 685800 w 2743200"/>
              <a:gd name="connsiteY94" fmla="*/ 3131820 h 3992880"/>
              <a:gd name="connsiteX95" fmla="*/ 723900 w 2743200"/>
              <a:gd name="connsiteY95" fmla="*/ 3185160 h 3992880"/>
              <a:gd name="connsiteX96" fmla="*/ 739140 w 2743200"/>
              <a:gd name="connsiteY96" fmla="*/ 3208020 h 3992880"/>
              <a:gd name="connsiteX97" fmla="*/ 746760 w 2743200"/>
              <a:gd name="connsiteY97" fmla="*/ 3230880 h 3992880"/>
              <a:gd name="connsiteX98" fmla="*/ 762000 w 2743200"/>
              <a:gd name="connsiteY98" fmla="*/ 3253740 h 3992880"/>
              <a:gd name="connsiteX99" fmla="*/ 777240 w 2743200"/>
              <a:gd name="connsiteY99" fmla="*/ 3284220 h 3992880"/>
              <a:gd name="connsiteX100" fmla="*/ 800100 w 2743200"/>
              <a:gd name="connsiteY100" fmla="*/ 3307080 h 3992880"/>
              <a:gd name="connsiteX101" fmla="*/ 838200 w 2743200"/>
              <a:gd name="connsiteY101" fmla="*/ 3345180 h 3992880"/>
              <a:gd name="connsiteX102" fmla="*/ 876300 w 2743200"/>
              <a:gd name="connsiteY102" fmla="*/ 3383280 h 3992880"/>
              <a:gd name="connsiteX103" fmla="*/ 914400 w 2743200"/>
              <a:gd name="connsiteY103" fmla="*/ 3421380 h 3992880"/>
              <a:gd name="connsiteX104" fmla="*/ 975360 w 2743200"/>
              <a:gd name="connsiteY104" fmla="*/ 3489960 h 3992880"/>
              <a:gd name="connsiteX105" fmla="*/ 998220 w 2743200"/>
              <a:gd name="connsiteY105" fmla="*/ 3512820 h 3992880"/>
              <a:gd name="connsiteX106" fmla="*/ 1021080 w 2743200"/>
              <a:gd name="connsiteY106" fmla="*/ 3528060 h 3992880"/>
              <a:gd name="connsiteX107" fmla="*/ 1066800 w 2743200"/>
              <a:gd name="connsiteY107" fmla="*/ 3566160 h 3992880"/>
              <a:gd name="connsiteX108" fmla="*/ 1104900 w 2743200"/>
              <a:gd name="connsiteY108" fmla="*/ 3604260 h 3992880"/>
              <a:gd name="connsiteX109" fmla="*/ 1120140 w 2743200"/>
              <a:gd name="connsiteY109" fmla="*/ 3627120 h 3992880"/>
              <a:gd name="connsiteX110" fmla="*/ 1188720 w 2743200"/>
              <a:gd name="connsiteY110" fmla="*/ 3672840 h 3992880"/>
              <a:gd name="connsiteX111" fmla="*/ 1211580 w 2743200"/>
              <a:gd name="connsiteY111" fmla="*/ 3688080 h 3992880"/>
              <a:gd name="connsiteX112" fmla="*/ 1280160 w 2743200"/>
              <a:gd name="connsiteY112" fmla="*/ 3741420 h 3992880"/>
              <a:gd name="connsiteX113" fmla="*/ 1371600 w 2743200"/>
              <a:gd name="connsiteY113" fmla="*/ 3802380 h 3992880"/>
              <a:gd name="connsiteX114" fmla="*/ 1440180 w 2743200"/>
              <a:gd name="connsiteY114" fmla="*/ 3848100 h 3992880"/>
              <a:gd name="connsiteX115" fmla="*/ 1463040 w 2743200"/>
              <a:gd name="connsiteY115" fmla="*/ 3863340 h 3992880"/>
              <a:gd name="connsiteX116" fmla="*/ 1493520 w 2743200"/>
              <a:gd name="connsiteY116" fmla="*/ 3870960 h 3992880"/>
              <a:gd name="connsiteX117" fmla="*/ 1516380 w 2743200"/>
              <a:gd name="connsiteY117" fmla="*/ 3886200 h 3992880"/>
              <a:gd name="connsiteX118" fmla="*/ 1562100 w 2743200"/>
              <a:gd name="connsiteY118" fmla="*/ 3901440 h 3992880"/>
              <a:gd name="connsiteX119" fmla="*/ 1584960 w 2743200"/>
              <a:gd name="connsiteY119" fmla="*/ 3916680 h 3992880"/>
              <a:gd name="connsiteX120" fmla="*/ 1607820 w 2743200"/>
              <a:gd name="connsiteY120" fmla="*/ 3924300 h 3992880"/>
              <a:gd name="connsiteX121" fmla="*/ 1653540 w 2743200"/>
              <a:gd name="connsiteY121" fmla="*/ 3954780 h 3992880"/>
              <a:gd name="connsiteX122" fmla="*/ 1722120 w 2743200"/>
              <a:gd name="connsiteY122" fmla="*/ 3977640 h 3992880"/>
              <a:gd name="connsiteX123" fmla="*/ 1744980 w 2743200"/>
              <a:gd name="connsiteY123" fmla="*/ 3985260 h 3992880"/>
              <a:gd name="connsiteX124" fmla="*/ 1767840 w 2743200"/>
              <a:gd name="connsiteY124" fmla="*/ 3992880 h 3992880"/>
              <a:gd name="connsiteX125" fmla="*/ 1866900 w 2743200"/>
              <a:gd name="connsiteY125" fmla="*/ 3977640 h 3992880"/>
              <a:gd name="connsiteX126" fmla="*/ 1889760 w 2743200"/>
              <a:gd name="connsiteY126" fmla="*/ 3962400 h 3992880"/>
              <a:gd name="connsiteX127" fmla="*/ 1920240 w 2743200"/>
              <a:gd name="connsiteY127" fmla="*/ 3909060 h 3992880"/>
              <a:gd name="connsiteX128" fmla="*/ 1935480 w 2743200"/>
              <a:gd name="connsiteY128" fmla="*/ 3878580 h 3992880"/>
              <a:gd name="connsiteX129" fmla="*/ 1973580 w 2743200"/>
              <a:gd name="connsiteY129" fmla="*/ 3825240 h 3992880"/>
              <a:gd name="connsiteX130" fmla="*/ 1988820 w 2743200"/>
              <a:gd name="connsiteY130" fmla="*/ 3771900 h 3992880"/>
              <a:gd name="connsiteX131" fmla="*/ 2004060 w 2743200"/>
              <a:gd name="connsiteY131" fmla="*/ 3726180 h 3992880"/>
              <a:gd name="connsiteX132" fmla="*/ 2011680 w 2743200"/>
              <a:gd name="connsiteY132" fmla="*/ 3695700 h 3992880"/>
              <a:gd name="connsiteX133" fmla="*/ 2019300 w 2743200"/>
              <a:gd name="connsiteY133" fmla="*/ 3672840 h 3992880"/>
              <a:gd name="connsiteX134" fmla="*/ 2026920 w 2743200"/>
              <a:gd name="connsiteY134" fmla="*/ 3634740 h 3992880"/>
              <a:gd name="connsiteX135" fmla="*/ 2034540 w 2743200"/>
              <a:gd name="connsiteY135" fmla="*/ 3604260 h 3992880"/>
              <a:gd name="connsiteX136" fmla="*/ 2042160 w 2743200"/>
              <a:gd name="connsiteY136" fmla="*/ 3566160 h 3992880"/>
              <a:gd name="connsiteX137" fmla="*/ 2065020 w 2743200"/>
              <a:gd name="connsiteY137" fmla="*/ 3512820 h 3992880"/>
              <a:gd name="connsiteX138" fmla="*/ 2072640 w 2743200"/>
              <a:gd name="connsiteY138" fmla="*/ 3489960 h 3992880"/>
              <a:gd name="connsiteX139" fmla="*/ 2087880 w 2743200"/>
              <a:gd name="connsiteY139" fmla="*/ 3451860 h 3992880"/>
              <a:gd name="connsiteX140" fmla="*/ 2095500 w 2743200"/>
              <a:gd name="connsiteY140" fmla="*/ 3406140 h 3992880"/>
              <a:gd name="connsiteX141" fmla="*/ 2110740 w 2743200"/>
              <a:gd name="connsiteY141" fmla="*/ 3368040 h 3992880"/>
              <a:gd name="connsiteX142" fmla="*/ 2125980 w 2743200"/>
              <a:gd name="connsiteY142" fmla="*/ 3322320 h 3992880"/>
              <a:gd name="connsiteX143" fmla="*/ 2156460 w 2743200"/>
              <a:gd name="connsiteY143" fmla="*/ 3246120 h 3992880"/>
              <a:gd name="connsiteX144" fmla="*/ 2164080 w 2743200"/>
              <a:gd name="connsiteY144" fmla="*/ 3208020 h 3992880"/>
              <a:gd name="connsiteX145" fmla="*/ 2194560 w 2743200"/>
              <a:gd name="connsiteY145" fmla="*/ 3124200 h 3992880"/>
              <a:gd name="connsiteX146" fmla="*/ 2217420 w 2743200"/>
              <a:gd name="connsiteY146" fmla="*/ 3078480 h 3992880"/>
              <a:gd name="connsiteX147" fmla="*/ 2225040 w 2743200"/>
              <a:gd name="connsiteY147" fmla="*/ 3048000 h 3992880"/>
              <a:gd name="connsiteX148" fmla="*/ 2263140 w 2743200"/>
              <a:gd name="connsiteY148" fmla="*/ 3002280 h 3992880"/>
              <a:gd name="connsiteX149" fmla="*/ 2278380 w 2743200"/>
              <a:gd name="connsiteY149" fmla="*/ 2979420 h 3992880"/>
              <a:gd name="connsiteX150" fmla="*/ 2286000 w 2743200"/>
              <a:gd name="connsiteY150" fmla="*/ 2956560 h 3992880"/>
              <a:gd name="connsiteX151" fmla="*/ 2316480 w 2743200"/>
              <a:gd name="connsiteY151" fmla="*/ 2910840 h 3992880"/>
              <a:gd name="connsiteX152" fmla="*/ 2331720 w 2743200"/>
              <a:gd name="connsiteY152" fmla="*/ 2887980 h 3992880"/>
              <a:gd name="connsiteX153" fmla="*/ 2346960 w 2743200"/>
              <a:gd name="connsiteY153" fmla="*/ 2865120 h 3992880"/>
              <a:gd name="connsiteX154" fmla="*/ 2369820 w 2743200"/>
              <a:gd name="connsiteY154" fmla="*/ 2834640 h 3992880"/>
              <a:gd name="connsiteX155" fmla="*/ 2392680 w 2743200"/>
              <a:gd name="connsiteY155" fmla="*/ 2819400 h 3992880"/>
              <a:gd name="connsiteX156" fmla="*/ 2423160 w 2743200"/>
              <a:gd name="connsiteY156" fmla="*/ 2766060 h 3992880"/>
              <a:gd name="connsiteX157" fmla="*/ 2430780 w 2743200"/>
              <a:gd name="connsiteY157" fmla="*/ 2743200 h 3992880"/>
              <a:gd name="connsiteX158" fmla="*/ 2446020 w 2743200"/>
              <a:gd name="connsiteY158" fmla="*/ 2720340 h 3992880"/>
              <a:gd name="connsiteX159" fmla="*/ 2468880 w 2743200"/>
              <a:gd name="connsiteY159" fmla="*/ 2651760 h 3992880"/>
              <a:gd name="connsiteX160" fmla="*/ 2506980 w 2743200"/>
              <a:gd name="connsiteY160" fmla="*/ 2575560 h 3992880"/>
              <a:gd name="connsiteX161" fmla="*/ 2522220 w 2743200"/>
              <a:gd name="connsiteY161" fmla="*/ 2545080 h 3992880"/>
              <a:gd name="connsiteX162" fmla="*/ 2537460 w 2743200"/>
              <a:gd name="connsiteY162" fmla="*/ 2522220 h 3992880"/>
              <a:gd name="connsiteX163" fmla="*/ 2545080 w 2743200"/>
              <a:gd name="connsiteY163" fmla="*/ 2499360 h 3992880"/>
              <a:gd name="connsiteX164" fmla="*/ 2598420 w 2743200"/>
              <a:gd name="connsiteY164" fmla="*/ 2430780 h 3992880"/>
              <a:gd name="connsiteX165" fmla="*/ 2651760 w 2743200"/>
              <a:gd name="connsiteY165" fmla="*/ 2369820 h 3992880"/>
              <a:gd name="connsiteX166" fmla="*/ 2667000 w 2743200"/>
              <a:gd name="connsiteY166" fmla="*/ 2346960 h 3992880"/>
              <a:gd name="connsiteX167" fmla="*/ 2689860 w 2743200"/>
              <a:gd name="connsiteY167" fmla="*/ 2331720 h 3992880"/>
              <a:gd name="connsiteX168" fmla="*/ 2712720 w 2743200"/>
              <a:gd name="connsiteY168" fmla="*/ 2255520 h 3992880"/>
              <a:gd name="connsiteX169" fmla="*/ 2727960 w 2743200"/>
              <a:gd name="connsiteY169" fmla="*/ 2209800 h 3992880"/>
              <a:gd name="connsiteX170" fmla="*/ 2743200 w 2743200"/>
              <a:gd name="connsiteY170" fmla="*/ 2148840 h 3992880"/>
              <a:gd name="connsiteX171" fmla="*/ 2735580 w 2743200"/>
              <a:gd name="connsiteY171" fmla="*/ 1958340 h 3992880"/>
              <a:gd name="connsiteX172" fmla="*/ 2727960 w 2743200"/>
              <a:gd name="connsiteY172" fmla="*/ 1935480 h 3992880"/>
              <a:gd name="connsiteX173" fmla="*/ 2720340 w 2743200"/>
              <a:gd name="connsiteY173" fmla="*/ 1905000 h 3992880"/>
              <a:gd name="connsiteX174" fmla="*/ 2705100 w 2743200"/>
              <a:gd name="connsiteY174" fmla="*/ 1882140 h 3992880"/>
              <a:gd name="connsiteX175" fmla="*/ 2674620 w 2743200"/>
              <a:gd name="connsiteY175" fmla="*/ 1798320 h 3992880"/>
              <a:gd name="connsiteX176" fmla="*/ 2667000 w 2743200"/>
              <a:gd name="connsiteY176" fmla="*/ 1760220 h 3992880"/>
              <a:gd name="connsiteX177" fmla="*/ 2659380 w 2743200"/>
              <a:gd name="connsiteY177" fmla="*/ 1706880 h 3992880"/>
              <a:gd name="connsiteX178" fmla="*/ 2644140 w 2743200"/>
              <a:gd name="connsiteY178" fmla="*/ 1653540 h 3992880"/>
              <a:gd name="connsiteX179" fmla="*/ 2636520 w 2743200"/>
              <a:gd name="connsiteY179" fmla="*/ 1615440 h 3992880"/>
              <a:gd name="connsiteX180" fmla="*/ 2606040 w 2743200"/>
              <a:gd name="connsiteY180" fmla="*/ 1569720 h 3992880"/>
              <a:gd name="connsiteX181" fmla="*/ 2590800 w 2743200"/>
              <a:gd name="connsiteY181" fmla="*/ 1546860 h 3992880"/>
              <a:gd name="connsiteX182" fmla="*/ 2567940 w 2743200"/>
              <a:gd name="connsiteY182" fmla="*/ 1501140 h 3992880"/>
              <a:gd name="connsiteX183" fmla="*/ 2552700 w 2743200"/>
              <a:gd name="connsiteY183" fmla="*/ 1447800 h 3992880"/>
              <a:gd name="connsiteX184" fmla="*/ 2537460 w 2743200"/>
              <a:gd name="connsiteY184" fmla="*/ 1424940 h 3992880"/>
              <a:gd name="connsiteX185" fmla="*/ 2522220 w 2743200"/>
              <a:gd name="connsiteY185" fmla="*/ 1363980 h 3992880"/>
              <a:gd name="connsiteX186" fmla="*/ 2506980 w 2743200"/>
              <a:gd name="connsiteY186" fmla="*/ 1333500 h 3992880"/>
              <a:gd name="connsiteX187" fmla="*/ 2499360 w 2743200"/>
              <a:gd name="connsiteY187" fmla="*/ 1303020 h 3992880"/>
              <a:gd name="connsiteX188" fmla="*/ 2491740 w 2743200"/>
              <a:gd name="connsiteY188" fmla="*/ 1280160 h 3992880"/>
              <a:gd name="connsiteX189" fmla="*/ 2484120 w 2743200"/>
              <a:gd name="connsiteY189" fmla="*/ 1242060 h 3992880"/>
              <a:gd name="connsiteX190" fmla="*/ 2476500 w 2743200"/>
              <a:gd name="connsiteY190" fmla="*/ 1219200 h 3992880"/>
              <a:gd name="connsiteX191" fmla="*/ 2468880 w 2743200"/>
              <a:gd name="connsiteY191" fmla="*/ 1188720 h 3992880"/>
              <a:gd name="connsiteX192" fmla="*/ 2446020 w 2743200"/>
              <a:gd name="connsiteY192" fmla="*/ 1127760 h 3992880"/>
              <a:gd name="connsiteX193" fmla="*/ 2438400 w 2743200"/>
              <a:gd name="connsiteY193" fmla="*/ 1097280 h 3992880"/>
              <a:gd name="connsiteX194" fmla="*/ 2430780 w 2743200"/>
              <a:gd name="connsiteY194" fmla="*/ 1059180 h 3992880"/>
              <a:gd name="connsiteX195" fmla="*/ 2415540 w 2743200"/>
              <a:gd name="connsiteY195" fmla="*/ 1028700 h 3992880"/>
              <a:gd name="connsiteX196" fmla="*/ 2407920 w 2743200"/>
              <a:gd name="connsiteY196" fmla="*/ 998220 h 3992880"/>
              <a:gd name="connsiteX197" fmla="*/ 2400300 w 2743200"/>
              <a:gd name="connsiteY197" fmla="*/ 975360 h 3992880"/>
              <a:gd name="connsiteX198" fmla="*/ 2392680 w 2743200"/>
              <a:gd name="connsiteY198" fmla="*/ 922020 h 3992880"/>
              <a:gd name="connsiteX199" fmla="*/ 2369820 w 2743200"/>
              <a:gd name="connsiteY199" fmla="*/ 647700 h 3992880"/>
              <a:gd name="connsiteX200" fmla="*/ 2354580 w 2743200"/>
              <a:gd name="connsiteY200" fmla="*/ 548640 h 3992880"/>
              <a:gd name="connsiteX201" fmla="*/ 2339340 w 2743200"/>
              <a:gd name="connsiteY201" fmla="*/ 502920 h 3992880"/>
              <a:gd name="connsiteX202" fmla="*/ 2308860 w 2743200"/>
              <a:gd name="connsiteY202" fmla="*/ 457200 h 3992880"/>
              <a:gd name="connsiteX203" fmla="*/ 2293620 w 2743200"/>
              <a:gd name="connsiteY203" fmla="*/ 434340 h 3992880"/>
              <a:gd name="connsiteX204" fmla="*/ 2270760 w 2743200"/>
              <a:gd name="connsiteY204" fmla="*/ 388620 h 3992880"/>
              <a:gd name="connsiteX205" fmla="*/ 2263140 w 2743200"/>
              <a:gd name="connsiteY205" fmla="*/ 365760 h 3992880"/>
              <a:gd name="connsiteX206" fmla="*/ 2232660 w 2743200"/>
              <a:gd name="connsiteY206" fmla="*/ 320040 h 3992880"/>
              <a:gd name="connsiteX207" fmla="*/ 2217420 w 2743200"/>
              <a:gd name="connsiteY207" fmla="*/ 297180 h 3992880"/>
              <a:gd name="connsiteX208" fmla="*/ 2194560 w 2743200"/>
              <a:gd name="connsiteY208" fmla="*/ 281940 h 3992880"/>
              <a:gd name="connsiteX209" fmla="*/ 2156460 w 2743200"/>
              <a:gd name="connsiteY209" fmla="*/ 243840 h 3992880"/>
              <a:gd name="connsiteX210" fmla="*/ 2141220 w 2743200"/>
              <a:gd name="connsiteY210" fmla="*/ 220980 h 3992880"/>
              <a:gd name="connsiteX211" fmla="*/ 2133600 w 2743200"/>
              <a:gd name="connsiteY211" fmla="*/ 198120 h 3992880"/>
              <a:gd name="connsiteX212" fmla="*/ 2133600 w 2743200"/>
              <a:gd name="connsiteY212" fmla="*/ 15240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2743200" h="3992880">
                <a:moveTo>
                  <a:pt x="2133600" y="152400"/>
                </a:moveTo>
                <a:lnTo>
                  <a:pt x="2133600" y="152400"/>
                </a:lnTo>
                <a:cubicBezTo>
                  <a:pt x="2115820" y="137160"/>
                  <a:pt x="2098821" y="120958"/>
                  <a:pt x="2080260" y="106680"/>
                </a:cubicBezTo>
                <a:cubicBezTo>
                  <a:pt x="2065742" y="95512"/>
                  <a:pt x="2047492" y="89152"/>
                  <a:pt x="2034540" y="76200"/>
                </a:cubicBezTo>
                <a:cubicBezTo>
                  <a:pt x="1998728" y="40388"/>
                  <a:pt x="2020646" y="59318"/>
                  <a:pt x="1965960" y="22860"/>
                </a:cubicBezTo>
                <a:cubicBezTo>
                  <a:pt x="1936417" y="3165"/>
                  <a:pt x="1951788" y="10516"/>
                  <a:pt x="1920240" y="0"/>
                </a:cubicBezTo>
                <a:cubicBezTo>
                  <a:pt x="1892300" y="2540"/>
                  <a:pt x="1863396" y="-87"/>
                  <a:pt x="1836420" y="7620"/>
                </a:cubicBezTo>
                <a:cubicBezTo>
                  <a:pt x="1826058" y="10580"/>
                  <a:pt x="1820176" y="21974"/>
                  <a:pt x="1813560" y="30480"/>
                </a:cubicBezTo>
                <a:cubicBezTo>
                  <a:pt x="1721818" y="148434"/>
                  <a:pt x="1813784" y="30078"/>
                  <a:pt x="1775460" y="99060"/>
                </a:cubicBezTo>
                <a:lnTo>
                  <a:pt x="1729740" y="167640"/>
                </a:lnTo>
                <a:lnTo>
                  <a:pt x="1714500" y="190500"/>
                </a:lnTo>
                <a:cubicBezTo>
                  <a:pt x="1709420" y="198120"/>
                  <a:pt x="1705736" y="206884"/>
                  <a:pt x="1699260" y="213360"/>
                </a:cubicBezTo>
                <a:cubicBezTo>
                  <a:pt x="1684020" y="228600"/>
                  <a:pt x="1665495" y="241147"/>
                  <a:pt x="1653540" y="259080"/>
                </a:cubicBezTo>
                <a:cubicBezTo>
                  <a:pt x="1643380" y="274320"/>
                  <a:pt x="1636012" y="291848"/>
                  <a:pt x="1623060" y="304800"/>
                </a:cubicBezTo>
                <a:lnTo>
                  <a:pt x="1577340" y="350520"/>
                </a:lnTo>
                <a:cubicBezTo>
                  <a:pt x="1569720" y="358140"/>
                  <a:pt x="1560458" y="364414"/>
                  <a:pt x="1554480" y="373380"/>
                </a:cubicBezTo>
                <a:cubicBezTo>
                  <a:pt x="1544320" y="388620"/>
                  <a:pt x="1539240" y="408940"/>
                  <a:pt x="1524000" y="419100"/>
                </a:cubicBezTo>
                <a:cubicBezTo>
                  <a:pt x="1467243" y="456938"/>
                  <a:pt x="1536952" y="408307"/>
                  <a:pt x="1478280" y="457200"/>
                </a:cubicBezTo>
                <a:cubicBezTo>
                  <a:pt x="1471245" y="463063"/>
                  <a:pt x="1462455" y="466577"/>
                  <a:pt x="1455420" y="472440"/>
                </a:cubicBezTo>
                <a:cubicBezTo>
                  <a:pt x="1417367" y="504151"/>
                  <a:pt x="1449874" y="489529"/>
                  <a:pt x="1409700" y="502920"/>
                </a:cubicBezTo>
                <a:lnTo>
                  <a:pt x="1295400" y="617220"/>
                </a:lnTo>
                <a:cubicBezTo>
                  <a:pt x="1287780" y="624840"/>
                  <a:pt x="1278518" y="631114"/>
                  <a:pt x="1272540" y="640080"/>
                </a:cubicBezTo>
                <a:cubicBezTo>
                  <a:pt x="1267460" y="647700"/>
                  <a:pt x="1263776" y="656464"/>
                  <a:pt x="1257300" y="662940"/>
                </a:cubicBezTo>
                <a:cubicBezTo>
                  <a:pt x="1250824" y="669416"/>
                  <a:pt x="1242060" y="673100"/>
                  <a:pt x="1234440" y="678180"/>
                </a:cubicBezTo>
                <a:cubicBezTo>
                  <a:pt x="1229360" y="685800"/>
                  <a:pt x="1225676" y="694564"/>
                  <a:pt x="1219200" y="701040"/>
                </a:cubicBezTo>
                <a:cubicBezTo>
                  <a:pt x="1212724" y="707516"/>
                  <a:pt x="1202061" y="709129"/>
                  <a:pt x="1196340" y="716280"/>
                </a:cubicBezTo>
                <a:cubicBezTo>
                  <a:pt x="1191322" y="722552"/>
                  <a:pt x="1193651" y="732800"/>
                  <a:pt x="1188720" y="739140"/>
                </a:cubicBezTo>
                <a:cubicBezTo>
                  <a:pt x="1175488" y="756153"/>
                  <a:pt x="1158240" y="769620"/>
                  <a:pt x="1143000" y="784860"/>
                </a:cubicBezTo>
                <a:cubicBezTo>
                  <a:pt x="1135380" y="792480"/>
                  <a:pt x="1126118" y="798754"/>
                  <a:pt x="1120140" y="807720"/>
                </a:cubicBezTo>
                <a:cubicBezTo>
                  <a:pt x="1115060" y="815340"/>
                  <a:pt x="1111376" y="824104"/>
                  <a:pt x="1104900" y="830580"/>
                </a:cubicBezTo>
                <a:cubicBezTo>
                  <a:pt x="1098424" y="837056"/>
                  <a:pt x="1089660" y="840740"/>
                  <a:pt x="1082040" y="845820"/>
                </a:cubicBezTo>
                <a:cubicBezTo>
                  <a:pt x="1041400" y="906780"/>
                  <a:pt x="1094740" y="833120"/>
                  <a:pt x="1043940" y="883920"/>
                </a:cubicBezTo>
                <a:cubicBezTo>
                  <a:pt x="993140" y="934720"/>
                  <a:pt x="1066800" y="881380"/>
                  <a:pt x="1005840" y="922020"/>
                </a:cubicBezTo>
                <a:cubicBezTo>
                  <a:pt x="995680" y="937260"/>
                  <a:pt x="988312" y="954788"/>
                  <a:pt x="975360" y="967740"/>
                </a:cubicBezTo>
                <a:cubicBezTo>
                  <a:pt x="960120" y="982980"/>
                  <a:pt x="941595" y="995527"/>
                  <a:pt x="929640" y="1013460"/>
                </a:cubicBezTo>
                <a:cubicBezTo>
                  <a:pt x="909320" y="1043940"/>
                  <a:pt x="922020" y="1031240"/>
                  <a:pt x="891540" y="1051560"/>
                </a:cubicBezTo>
                <a:cubicBezTo>
                  <a:pt x="850900" y="1112520"/>
                  <a:pt x="904240" y="1038860"/>
                  <a:pt x="853440" y="1089660"/>
                </a:cubicBezTo>
                <a:cubicBezTo>
                  <a:pt x="802640" y="1140460"/>
                  <a:pt x="876300" y="1087120"/>
                  <a:pt x="815340" y="1127760"/>
                </a:cubicBezTo>
                <a:cubicBezTo>
                  <a:pt x="783936" y="1174865"/>
                  <a:pt x="818804" y="1128915"/>
                  <a:pt x="777240" y="1165860"/>
                </a:cubicBezTo>
                <a:lnTo>
                  <a:pt x="708660" y="1234440"/>
                </a:lnTo>
                <a:cubicBezTo>
                  <a:pt x="701040" y="1242060"/>
                  <a:pt x="694766" y="1251322"/>
                  <a:pt x="685800" y="1257300"/>
                </a:cubicBezTo>
                <a:lnTo>
                  <a:pt x="662940" y="1272540"/>
                </a:lnTo>
                <a:cubicBezTo>
                  <a:pt x="652780" y="1270000"/>
                  <a:pt x="642933" y="1264920"/>
                  <a:pt x="632460" y="1264920"/>
                </a:cubicBezTo>
                <a:cubicBezTo>
                  <a:pt x="602791" y="1264920"/>
                  <a:pt x="611913" y="1277847"/>
                  <a:pt x="594360" y="1295400"/>
                </a:cubicBezTo>
                <a:cubicBezTo>
                  <a:pt x="587884" y="1301876"/>
                  <a:pt x="579120" y="1305560"/>
                  <a:pt x="571500" y="1310640"/>
                </a:cubicBezTo>
                <a:cubicBezTo>
                  <a:pt x="566420" y="1318260"/>
                  <a:pt x="562736" y="1327024"/>
                  <a:pt x="556260" y="1333500"/>
                </a:cubicBezTo>
                <a:cubicBezTo>
                  <a:pt x="549784" y="1339976"/>
                  <a:pt x="539121" y="1341589"/>
                  <a:pt x="533400" y="1348740"/>
                </a:cubicBezTo>
                <a:cubicBezTo>
                  <a:pt x="528382" y="1355012"/>
                  <a:pt x="530235" y="1364917"/>
                  <a:pt x="525780" y="1371600"/>
                </a:cubicBezTo>
                <a:cubicBezTo>
                  <a:pt x="519802" y="1380566"/>
                  <a:pt x="510540" y="1386840"/>
                  <a:pt x="502920" y="1394460"/>
                </a:cubicBezTo>
                <a:cubicBezTo>
                  <a:pt x="495283" y="1417371"/>
                  <a:pt x="496473" y="1420485"/>
                  <a:pt x="480060" y="1440180"/>
                </a:cubicBezTo>
                <a:cubicBezTo>
                  <a:pt x="473161" y="1448459"/>
                  <a:pt x="464099" y="1454761"/>
                  <a:pt x="457200" y="1463040"/>
                </a:cubicBezTo>
                <a:cubicBezTo>
                  <a:pt x="425450" y="1501140"/>
                  <a:pt x="461010" y="1473200"/>
                  <a:pt x="419100" y="1501140"/>
                </a:cubicBezTo>
                <a:cubicBezTo>
                  <a:pt x="414020" y="1511300"/>
                  <a:pt x="411132" y="1522894"/>
                  <a:pt x="403860" y="1531620"/>
                </a:cubicBezTo>
                <a:cubicBezTo>
                  <a:pt x="397997" y="1538655"/>
                  <a:pt x="387476" y="1540384"/>
                  <a:pt x="381000" y="1546860"/>
                </a:cubicBezTo>
                <a:cubicBezTo>
                  <a:pt x="374524" y="1553336"/>
                  <a:pt x="371623" y="1562685"/>
                  <a:pt x="365760" y="1569720"/>
                </a:cubicBezTo>
                <a:cubicBezTo>
                  <a:pt x="358861" y="1577999"/>
                  <a:pt x="349516" y="1584074"/>
                  <a:pt x="342900" y="1592580"/>
                </a:cubicBezTo>
                <a:cubicBezTo>
                  <a:pt x="331655" y="1607038"/>
                  <a:pt x="322580" y="1623060"/>
                  <a:pt x="312420" y="1638300"/>
                </a:cubicBezTo>
                <a:lnTo>
                  <a:pt x="281940" y="1684020"/>
                </a:lnTo>
                <a:lnTo>
                  <a:pt x="266700" y="1706880"/>
                </a:lnTo>
                <a:cubicBezTo>
                  <a:pt x="261620" y="1714500"/>
                  <a:pt x="257936" y="1723264"/>
                  <a:pt x="251460" y="1729740"/>
                </a:cubicBezTo>
                <a:lnTo>
                  <a:pt x="205740" y="1775460"/>
                </a:lnTo>
                <a:cubicBezTo>
                  <a:pt x="198120" y="1783080"/>
                  <a:pt x="188858" y="1789354"/>
                  <a:pt x="182880" y="1798320"/>
                </a:cubicBezTo>
                <a:cubicBezTo>
                  <a:pt x="128422" y="1880008"/>
                  <a:pt x="213230" y="1756033"/>
                  <a:pt x="144780" y="1844040"/>
                </a:cubicBezTo>
                <a:cubicBezTo>
                  <a:pt x="133535" y="1858498"/>
                  <a:pt x="124460" y="1874520"/>
                  <a:pt x="114300" y="1889760"/>
                </a:cubicBezTo>
                <a:cubicBezTo>
                  <a:pt x="109220" y="1897380"/>
                  <a:pt x="106680" y="1907540"/>
                  <a:pt x="99060" y="1912620"/>
                </a:cubicBezTo>
                <a:lnTo>
                  <a:pt x="76200" y="1927860"/>
                </a:lnTo>
                <a:cubicBezTo>
                  <a:pt x="32524" y="1993374"/>
                  <a:pt x="84888" y="1910484"/>
                  <a:pt x="53340" y="1973580"/>
                </a:cubicBezTo>
                <a:cubicBezTo>
                  <a:pt x="49244" y="1981771"/>
                  <a:pt x="41819" y="1988071"/>
                  <a:pt x="38100" y="1996440"/>
                </a:cubicBezTo>
                <a:cubicBezTo>
                  <a:pt x="31576" y="2011120"/>
                  <a:pt x="27940" y="2026920"/>
                  <a:pt x="22860" y="2042160"/>
                </a:cubicBezTo>
                <a:lnTo>
                  <a:pt x="15240" y="2065020"/>
                </a:lnTo>
                <a:cubicBezTo>
                  <a:pt x="12700" y="2072640"/>
                  <a:pt x="9568" y="2080088"/>
                  <a:pt x="7620" y="2087880"/>
                </a:cubicBezTo>
                <a:lnTo>
                  <a:pt x="0" y="2118360"/>
                </a:lnTo>
                <a:cubicBezTo>
                  <a:pt x="2540" y="2153920"/>
                  <a:pt x="3455" y="2189634"/>
                  <a:pt x="7620" y="2225040"/>
                </a:cubicBezTo>
                <a:cubicBezTo>
                  <a:pt x="10567" y="2250086"/>
                  <a:pt x="19415" y="2248630"/>
                  <a:pt x="30480" y="2270760"/>
                </a:cubicBezTo>
                <a:cubicBezTo>
                  <a:pt x="34072" y="2277944"/>
                  <a:pt x="34199" y="2286599"/>
                  <a:pt x="38100" y="2293620"/>
                </a:cubicBezTo>
                <a:cubicBezTo>
                  <a:pt x="64247" y="2340685"/>
                  <a:pt x="58046" y="2332318"/>
                  <a:pt x="91440" y="2354580"/>
                </a:cubicBezTo>
                <a:cubicBezTo>
                  <a:pt x="132080" y="2415540"/>
                  <a:pt x="78740" y="2341880"/>
                  <a:pt x="129540" y="2392680"/>
                </a:cubicBezTo>
                <a:cubicBezTo>
                  <a:pt x="136016" y="2399156"/>
                  <a:pt x="138917" y="2408505"/>
                  <a:pt x="144780" y="2415540"/>
                </a:cubicBezTo>
                <a:cubicBezTo>
                  <a:pt x="151679" y="2423819"/>
                  <a:pt x="160741" y="2430121"/>
                  <a:pt x="167640" y="2438400"/>
                </a:cubicBezTo>
                <a:cubicBezTo>
                  <a:pt x="199390" y="2476500"/>
                  <a:pt x="163830" y="2448560"/>
                  <a:pt x="205740" y="2476500"/>
                </a:cubicBezTo>
                <a:lnTo>
                  <a:pt x="236220" y="2522220"/>
                </a:lnTo>
                <a:cubicBezTo>
                  <a:pt x="241300" y="2529840"/>
                  <a:pt x="247364" y="2536889"/>
                  <a:pt x="251460" y="2545080"/>
                </a:cubicBezTo>
                <a:cubicBezTo>
                  <a:pt x="256540" y="2555240"/>
                  <a:pt x="260098" y="2566317"/>
                  <a:pt x="266700" y="2575560"/>
                </a:cubicBezTo>
                <a:cubicBezTo>
                  <a:pt x="294787" y="2614882"/>
                  <a:pt x="284643" y="2580967"/>
                  <a:pt x="304800" y="2621280"/>
                </a:cubicBezTo>
                <a:cubicBezTo>
                  <a:pt x="308392" y="2628464"/>
                  <a:pt x="308828" y="2636956"/>
                  <a:pt x="312420" y="2644140"/>
                </a:cubicBezTo>
                <a:cubicBezTo>
                  <a:pt x="316516" y="2652331"/>
                  <a:pt x="323564" y="2658809"/>
                  <a:pt x="327660" y="2667000"/>
                </a:cubicBezTo>
                <a:cubicBezTo>
                  <a:pt x="364942" y="2741565"/>
                  <a:pt x="322832" y="2674998"/>
                  <a:pt x="358140" y="2727960"/>
                </a:cubicBezTo>
                <a:cubicBezTo>
                  <a:pt x="370202" y="2776209"/>
                  <a:pt x="359951" y="2749726"/>
                  <a:pt x="396240" y="2804160"/>
                </a:cubicBezTo>
                <a:cubicBezTo>
                  <a:pt x="401320" y="2811780"/>
                  <a:pt x="405004" y="2820544"/>
                  <a:pt x="411480" y="2827020"/>
                </a:cubicBezTo>
                <a:cubicBezTo>
                  <a:pt x="419100" y="2834640"/>
                  <a:pt x="428076" y="2841111"/>
                  <a:pt x="434340" y="2849880"/>
                </a:cubicBezTo>
                <a:cubicBezTo>
                  <a:pt x="464405" y="2891971"/>
                  <a:pt x="432583" y="2878603"/>
                  <a:pt x="480060" y="2926080"/>
                </a:cubicBezTo>
                <a:lnTo>
                  <a:pt x="548640" y="2994660"/>
                </a:lnTo>
                <a:cubicBezTo>
                  <a:pt x="556260" y="3002280"/>
                  <a:pt x="565522" y="3008554"/>
                  <a:pt x="571500" y="3017520"/>
                </a:cubicBezTo>
                <a:cubicBezTo>
                  <a:pt x="587177" y="3041036"/>
                  <a:pt x="586783" y="3043683"/>
                  <a:pt x="609600" y="3063240"/>
                </a:cubicBezTo>
                <a:cubicBezTo>
                  <a:pt x="640206" y="3089474"/>
                  <a:pt x="660147" y="3093340"/>
                  <a:pt x="685800" y="3131820"/>
                </a:cubicBezTo>
                <a:cubicBezTo>
                  <a:pt x="721716" y="3185694"/>
                  <a:pt x="676642" y="3118999"/>
                  <a:pt x="723900" y="3185160"/>
                </a:cubicBezTo>
                <a:cubicBezTo>
                  <a:pt x="729223" y="3192612"/>
                  <a:pt x="735044" y="3199829"/>
                  <a:pt x="739140" y="3208020"/>
                </a:cubicBezTo>
                <a:cubicBezTo>
                  <a:pt x="742732" y="3215204"/>
                  <a:pt x="743168" y="3223696"/>
                  <a:pt x="746760" y="3230880"/>
                </a:cubicBezTo>
                <a:cubicBezTo>
                  <a:pt x="750856" y="3239071"/>
                  <a:pt x="757456" y="3245789"/>
                  <a:pt x="762000" y="3253740"/>
                </a:cubicBezTo>
                <a:cubicBezTo>
                  <a:pt x="767636" y="3263603"/>
                  <a:pt x="770638" y="3274977"/>
                  <a:pt x="777240" y="3284220"/>
                </a:cubicBezTo>
                <a:cubicBezTo>
                  <a:pt x="783504" y="3292989"/>
                  <a:pt x="793201" y="3298801"/>
                  <a:pt x="800100" y="3307080"/>
                </a:cubicBezTo>
                <a:cubicBezTo>
                  <a:pt x="831850" y="3345180"/>
                  <a:pt x="796290" y="3317240"/>
                  <a:pt x="838200" y="3345180"/>
                </a:cubicBezTo>
                <a:cubicBezTo>
                  <a:pt x="878840" y="3406140"/>
                  <a:pt x="825500" y="3332480"/>
                  <a:pt x="876300" y="3383280"/>
                </a:cubicBezTo>
                <a:cubicBezTo>
                  <a:pt x="927100" y="3434080"/>
                  <a:pt x="853440" y="3380740"/>
                  <a:pt x="914400" y="3421380"/>
                </a:cubicBezTo>
                <a:cubicBezTo>
                  <a:pt x="941595" y="3462173"/>
                  <a:pt x="923164" y="3437764"/>
                  <a:pt x="975360" y="3489960"/>
                </a:cubicBezTo>
                <a:cubicBezTo>
                  <a:pt x="982980" y="3497580"/>
                  <a:pt x="989254" y="3506842"/>
                  <a:pt x="998220" y="3512820"/>
                </a:cubicBezTo>
                <a:cubicBezTo>
                  <a:pt x="1005840" y="3517900"/>
                  <a:pt x="1014045" y="3522197"/>
                  <a:pt x="1021080" y="3528060"/>
                </a:cubicBezTo>
                <a:cubicBezTo>
                  <a:pt x="1079752" y="3576953"/>
                  <a:pt x="1010043" y="3528322"/>
                  <a:pt x="1066800" y="3566160"/>
                </a:cubicBezTo>
                <a:cubicBezTo>
                  <a:pt x="1107440" y="3627120"/>
                  <a:pt x="1054100" y="3553460"/>
                  <a:pt x="1104900" y="3604260"/>
                </a:cubicBezTo>
                <a:cubicBezTo>
                  <a:pt x="1111376" y="3610736"/>
                  <a:pt x="1113248" y="3621089"/>
                  <a:pt x="1120140" y="3627120"/>
                </a:cubicBezTo>
                <a:lnTo>
                  <a:pt x="1188720" y="3672840"/>
                </a:lnTo>
                <a:cubicBezTo>
                  <a:pt x="1196340" y="3677920"/>
                  <a:pt x="1205104" y="3681604"/>
                  <a:pt x="1211580" y="3688080"/>
                </a:cubicBezTo>
                <a:cubicBezTo>
                  <a:pt x="1247392" y="3723892"/>
                  <a:pt x="1225474" y="3704962"/>
                  <a:pt x="1280160" y="3741420"/>
                </a:cubicBezTo>
                <a:lnTo>
                  <a:pt x="1371600" y="3802380"/>
                </a:lnTo>
                <a:lnTo>
                  <a:pt x="1440180" y="3848100"/>
                </a:lnTo>
                <a:cubicBezTo>
                  <a:pt x="1447800" y="3853180"/>
                  <a:pt x="1454155" y="3861119"/>
                  <a:pt x="1463040" y="3863340"/>
                </a:cubicBezTo>
                <a:lnTo>
                  <a:pt x="1493520" y="3870960"/>
                </a:lnTo>
                <a:cubicBezTo>
                  <a:pt x="1501140" y="3876040"/>
                  <a:pt x="1508011" y="3882481"/>
                  <a:pt x="1516380" y="3886200"/>
                </a:cubicBezTo>
                <a:cubicBezTo>
                  <a:pt x="1531060" y="3892724"/>
                  <a:pt x="1548734" y="3892529"/>
                  <a:pt x="1562100" y="3901440"/>
                </a:cubicBezTo>
                <a:cubicBezTo>
                  <a:pt x="1569720" y="3906520"/>
                  <a:pt x="1576769" y="3912584"/>
                  <a:pt x="1584960" y="3916680"/>
                </a:cubicBezTo>
                <a:cubicBezTo>
                  <a:pt x="1592144" y="3920272"/>
                  <a:pt x="1600799" y="3920399"/>
                  <a:pt x="1607820" y="3924300"/>
                </a:cubicBezTo>
                <a:cubicBezTo>
                  <a:pt x="1623831" y="3933195"/>
                  <a:pt x="1636164" y="3948988"/>
                  <a:pt x="1653540" y="3954780"/>
                </a:cubicBezTo>
                <a:lnTo>
                  <a:pt x="1722120" y="3977640"/>
                </a:lnTo>
                <a:lnTo>
                  <a:pt x="1744980" y="3985260"/>
                </a:lnTo>
                <a:lnTo>
                  <a:pt x="1767840" y="3992880"/>
                </a:lnTo>
                <a:cubicBezTo>
                  <a:pt x="1781607" y="3991350"/>
                  <a:pt x="1843803" y="3987539"/>
                  <a:pt x="1866900" y="3977640"/>
                </a:cubicBezTo>
                <a:cubicBezTo>
                  <a:pt x="1875318" y="3974032"/>
                  <a:pt x="1882140" y="3967480"/>
                  <a:pt x="1889760" y="3962400"/>
                </a:cubicBezTo>
                <a:cubicBezTo>
                  <a:pt x="1935814" y="3870292"/>
                  <a:pt x="1877158" y="3984453"/>
                  <a:pt x="1920240" y="3909060"/>
                </a:cubicBezTo>
                <a:cubicBezTo>
                  <a:pt x="1925876" y="3899197"/>
                  <a:pt x="1929460" y="3888213"/>
                  <a:pt x="1935480" y="3878580"/>
                </a:cubicBezTo>
                <a:cubicBezTo>
                  <a:pt x="1944109" y="3864774"/>
                  <a:pt x="1965520" y="3841360"/>
                  <a:pt x="1973580" y="3825240"/>
                </a:cubicBezTo>
                <a:cubicBezTo>
                  <a:pt x="1979982" y="3812436"/>
                  <a:pt x="1985158" y="3784107"/>
                  <a:pt x="1988820" y="3771900"/>
                </a:cubicBezTo>
                <a:cubicBezTo>
                  <a:pt x="1993436" y="3756513"/>
                  <a:pt x="2000164" y="3741765"/>
                  <a:pt x="2004060" y="3726180"/>
                </a:cubicBezTo>
                <a:cubicBezTo>
                  <a:pt x="2006600" y="3716020"/>
                  <a:pt x="2008803" y="3705770"/>
                  <a:pt x="2011680" y="3695700"/>
                </a:cubicBezTo>
                <a:cubicBezTo>
                  <a:pt x="2013887" y="3687977"/>
                  <a:pt x="2017352" y="3680632"/>
                  <a:pt x="2019300" y="3672840"/>
                </a:cubicBezTo>
                <a:cubicBezTo>
                  <a:pt x="2022441" y="3660275"/>
                  <a:pt x="2024110" y="3647383"/>
                  <a:pt x="2026920" y="3634740"/>
                </a:cubicBezTo>
                <a:cubicBezTo>
                  <a:pt x="2029192" y="3624517"/>
                  <a:pt x="2032268" y="3614483"/>
                  <a:pt x="2034540" y="3604260"/>
                </a:cubicBezTo>
                <a:cubicBezTo>
                  <a:pt x="2037350" y="3591617"/>
                  <a:pt x="2039019" y="3578725"/>
                  <a:pt x="2042160" y="3566160"/>
                </a:cubicBezTo>
                <a:cubicBezTo>
                  <a:pt x="2049308" y="3537568"/>
                  <a:pt x="2051935" y="3543351"/>
                  <a:pt x="2065020" y="3512820"/>
                </a:cubicBezTo>
                <a:cubicBezTo>
                  <a:pt x="2068184" y="3505437"/>
                  <a:pt x="2069820" y="3497481"/>
                  <a:pt x="2072640" y="3489960"/>
                </a:cubicBezTo>
                <a:cubicBezTo>
                  <a:pt x="2077443" y="3477153"/>
                  <a:pt x="2082800" y="3464560"/>
                  <a:pt x="2087880" y="3451860"/>
                </a:cubicBezTo>
                <a:cubicBezTo>
                  <a:pt x="2090420" y="3436620"/>
                  <a:pt x="2091435" y="3421046"/>
                  <a:pt x="2095500" y="3406140"/>
                </a:cubicBezTo>
                <a:cubicBezTo>
                  <a:pt x="2099099" y="3392944"/>
                  <a:pt x="2106066" y="3380895"/>
                  <a:pt x="2110740" y="3368040"/>
                </a:cubicBezTo>
                <a:cubicBezTo>
                  <a:pt x="2116230" y="3352943"/>
                  <a:pt x="2120014" y="3337235"/>
                  <a:pt x="2125980" y="3322320"/>
                </a:cubicBezTo>
                <a:cubicBezTo>
                  <a:pt x="2136140" y="3296920"/>
                  <a:pt x="2151095" y="3272945"/>
                  <a:pt x="2156460" y="3246120"/>
                </a:cubicBezTo>
                <a:cubicBezTo>
                  <a:pt x="2159000" y="3233420"/>
                  <a:pt x="2160672" y="3220515"/>
                  <a:pt x="2164080" y="3208020"/>
                </a:cubicBezTo>
                <a:cubicBezTo>
                  <a:pt x="2174753" y="3168887"/>
                  <a:pt x="2180926" y="3160558"/>
                  <a:pt x="2194560" y="3124200"/>
                </a:cubicBezTo>
                <a:cubicBezTo>
                  <a:pt x="2208081" y="3088145"/>
                  <a:pt x="2194299" y="3113162"/>
                  <a:pt x="2217420" y="3078480"/>
                </a:cubicBezTo>
                <a:cubicBezTo>
                  <a:pt x="2219960" y="3068320"/>
                  <a:pt x="2220915" y="3057626"/>
                  <a:pt x="2225040" y="3048000"/>
                </a:cubicBezTo>
                <a:cubicBezTo>
                  <a:pt x="2235056" y="3024629"/>
                  <a:pt x="2246985" y="3021666"/>
                  <a:pt x="2263140" y="3002280"/>
                </a:cubicBezTo>
                <a:cubicBezTo>
                  <a:pt x="2269003" y="2995245"/>
                  <a:pt x="2274284" y="2987611"/>
                  <a:pt x="2278380" y="2979420"/>
                </a:cubicBezTo>
                <a:cubicBezTo>
                  <a:pt x="2281972" y="2972236"/>
                  <a:pt x="2282099" y="2963581"/>
                  <a:pt x="2286000" y="2956560"/>
                </a:cubicBezTo>
                <a:cubicBezTo>
                  <a:pt x="2294895" y="2940549"/>
                  <a:pt x="2306320" y="2926080"/>
                  <a:pt x="2316480" y="2910840"/>
                </a:cubicBezTo>
                <a:lnTo>
                  <a:pt x="2331720" y="2887980"/>
                </a:lnTo>
                <a:cubicBezTo>
                  <a:pt x="2336800" y="2880360"/>
                  <a:pt x="2341465" y="2872446"/>
                  <a:pt x="2346960" y="2865120"/>
                </a:cubicBezTo>
                <a:cubicBezTo>
                  <a:pt x="2354580" y="2854960"/>
                  <a:pt x="2360840" y="2843620"/>
                  <a:pt x="2369820" y="2834640"/>
                </a:cubicBezTo>
                <a:cubicBezTo>
                  <a:pt x="2376296" y="2828164"/>
                  <a:pt x="2385060" y="2824480"/>
                  <a:pt x="2392680" y="2819400"/>
                </a:cubicBezTo>
                <a:cubicBezTo>
                  <a:pt x="2410151" y="2766986"/>
                  <a:pt x="2386254" y="2830645"/>
                  <a:pt x="2423160" y="2766060"/>
                </a:cubicBezTo>
                <a:cubicBezTo>
                  <a:pt x="2427145" y="2759086"/>
                  <a:pt x="2427188" y="2750384"/>
                  <a:pt x="2430780" y="2743200"/>
                </a:cubicBezTo>
                <a:cubicBezTo>
                  <a:pt x="2434876" y="2735009"/>
                  <a:pt x="2442498" y="2728794"/>
                  <a:pt x="2446020" y="2720340"/>
                </a:cubicBezTo>
                <a:cubicBezTo>
                  <a:pt x="2455288" y="2698097"/>
                  <a:pt x="2458104" y="2673313"/>
                  <a:pt x="2468880" y="2651760"/>
                </a:cubicBezTo>
                <a:lnTo>
                  <a:pt x="2506980" y="2575560"/>
                </a:lnTo>
                <a:cubicBezTo>
                  <a:pt x="2512060" y="2565400"/>
                  <a:pt x="2515919" y="2554531"/>
                  <a:pt x="2522220" y="2545080"/>
                </a:cubicBezTo>
                <a:cubicBezTo>
                  <a:pt x="2527300" y="2537460"/>
                  <a:pt x="2533364" y="2530411"/>
                  <a:pt x="2537460" y="2522220"/>
                </a:cubicBezTo>
                <a:cubicBezTo>
                  <a:pt x="2541052" y="2515036"/>
                  <a:pt x="2541179" y="2506381"/>
                  <a:pt x="2545080" y="2499360"/>
                </a:cubicBezTo>
                <a:cubicBezTo>
                  <a:pt x="2594086" y="2411149"/>
                  <a:pt x="2555226" y="2486316"/>
                  <a:pt x="2598420" y="2430780"/>
                </a:cubicBezTo>
                <a:cubicBezTo>
                  <a:pt x="2646289" y="2369234"/>
                  <a:pt x="2607505" y="2399323"/>
                  <a:pt x="2651760" y="2369820"/>
                </a:cubicBezTo>
                <a:cubicBezTo>
                  <a:pt x="2656840" y="2362200"/>
                  <a:pt x="2660524" y="2353436"/>
                  <a:pt x="2667000" y="2346960"/>
                </a:cubicBezTo>
                <a:cubicBezTo>
                  <a:pt x="2673476" y="2340484"/>
                  <a:pt x="2685006" y="2339486"/>
                  <a:pt x="2689860" y="2331720"/>
                </a:cubicBezTo>
                <a:cubicBezTo>
                  <a:pt x="2700222" y="2315141"/>
                  <a:pt x="2706543" y="2276110"/>
                  <a:pt x="2712720" y="2255520"/>
                </a:cubicBezTo>
                <a:cubicBezTo>
                  <a:pt x="2717336" y="2240133"/>
                  <a:pt x="2724064" y="2225385"/>
                  <a:pt x="2727960" y="2209800"/>
                </a:cubicBezTo>
                <a:lnTo>
                  <a:pt x="2743200" y="2148840"/>
                </a:lnTo>
                <a:cubicBezTo>
                  <a:pt x="2740660" y="2085340"/>
                  <a:pt x="2740108" y="2021729"/>
                  <a:pt x="2735580" y="1958340"/>
                </a:cubicBezTo>
                <a:cubicBezTo>
                  <a:pt x="2735008" y="1950328"/>
                  <a:pt x="2730167" y="1943203"/>
                  <a:pt x="2727960" y="1935480"/>
                </a:cubicBezTo>
                <a:cubicBezTo>
                  <a:pt x="2725083" y="1925410"/>
                  <a:pt x="2724465" y="1914626"/>
                  <a:pt x="2720340" y="1905000"/>
                </a:cubicBezTo>
                <a:cubicBezTo>
                  <a:pt x="2716732" y="1896582"/>
                  <a:pt x="2710180" y="1889760"/>
                  <a:pt x="2705100" y="1882140"/>
                </a:cubicBezTo>
                <a:cubicBezTo>
                  <a:pt x="2687639" y="1812295"/>
                  <a:pt x="2701478" y="1838608"/>
                  <a:pt x="2674620" y="1798320"/>
                </a:cubicBezTo>
                <a:cubicBezTo>
                  <a:pt x="2672080" y="1785620"/>
                  <a:pt x="2669129" y="1772995"/>
                  <a:pt x="2667000" y="1760220"/>
                </a:cubicBezTo>
                <a:cubicBezTo>
                  <a:pt x="2664047" y="1742504"/>
                  <a:pt x="2662593" y="1724551"/>
                  <a:pt x="2659380" y="1706880"/>
                </a:cubicBezTo>
                <a:cubicBezTo>
                  <a:pt x="2649878" y="1654618"/>
                  <a:pt x="2655021" y="1697065"/>
                  <a:pt x="2644140" y="1653540"/>
                </a:cubicBezTo>
                <a:cubicBezTo>
                  <a:pt x="2640999" y="1640975"/>
                  <a:pt x="2641879" y="1627231"/>
                  <a:pt x="2636520" y="1615440"/>
                </a:cubicBezTo>
                <a:cubicBezTo>
                  <a:pt x="2628941" y="1598766"/>
                  <a:pt x="2616200" y="1584960"/>
                  <a:pt x="2606040" y="1569720"/>
                </a:cubicBezTo>
                <a:cubicBezTo>
                  <a:pt x="2600960" y="1562100"/>
                  <a:pt x="2593696" y="1555548"/>
                  <a:pt x="2590800" y="1546860"/>
                </a:cubicBezTo>
                <a:cubicBezTo>
                  <a:pt x="2580284" y="1515312"/>
                  <a:pt x="2587635" y="1530683"/>
                  <a:pt x="2567940" y="1501140"/>
                </a:cubicBezTo>
                <a:cubicBezTo>
                  <a:pt x="2565499" y="1491374"/>
                  <a:pt x="2558166" y="1458732"/>
                  <a:pt x="2552700" y="1447800"/>
                </a:cubicBezTo>
                <a:cubicBezTo>
                  <a:pt x="2548604" y="1439609"/>
                  <a:pt x="2542540" y="1432560"/>
                  <a:pt x="2537460" y="1424940"/>
                </a:cubicBezTo>
                <a:cubicBezTo>
                  <a:pt x="2532380" y="1404620"/>
                  <a:pt x="2531587" y="1382714"/>
                  <a:pt x="2522220" y="1363980"/>
                </a:cubicBezTo>
                <a:cubicBezTo>
                  <a:pt x="2517140" y="1353820"/>
                  <a:pt x="2510968" y="1344136"/>
                  <a:pt x="2506980" y="1333500"/>
                </a:cubicBezTo>
                <a:cubicBezTo>
                  <a:pt x="2503303" y="1323694"/>
                  <a:pt x="2502237" y="1313090"/>
                  <a:pt x="2499360" y="1303020"/>
                </a:cubicBezTo>
                <a:cubicBezTo>
                  <a:pt x="2497153" y="1295297"/>
                  <a:pt x="2493688" y="1287952"/>
                  <a:pt x="2491740" y="1280160"/>
                </a:cubicBezTo>
                <a:cubicBezTo>
                  <a:pt x="2488599" y="1267595"/>
                  <a:pt x="2487261" y="1254625"/>
                  <a:pt x="2484120" y="1242060"/>
                </a:cubicBezTo>
                <a:cubicBezTo>
                  <a:pt x="2482172" y="1234268"/>
                  <a:pt x="2478707" y="1226923"/>
                  <a:pt x="2476500" y="1219200"/>
                </a:cubicBezTo>
                <a:cubicBezTo>
                  <a:pt x="2473623" y="1209130"/>
                  <a:pt x="2471757" y="1198790"/>
                  <a:pt x="2468880" y="1188720"/>
                </a:cubicBezTo>
                <a:cubicBezTo>
                  <a:pt x="2458179" y="1151267"/>
                  <a:pt x="2462124" y="1176071"/>
                  <a:pt x="2446020" y="1127760"/>
                </a:cubicBezTo>
                <a:cubicBezTo>
                  <a:pt x="2442708" y="1117825"/>
                  <a:pt x="2440672" y="1107503"/>
                  <a:pt x="2438400" y="1097280"/>
                </a:cubicBezTo>
                <a:cubicBezTo>
                  <a:pt x="2435590" y="1084637"/>
                  <a:pt x="2434876" y="1071467"/>
                  <a:pt x="2430780" y="1059180"/>
                </a:cubicBezTo>
                <a:cubicBezTo>
                  <a:pt x="2427188" y="1048404"/>
                  <a:pt x="2419528" y="1039336"/>
                  <a:pt x="2415540" y="1028700"/>
                </a:cubicBezTo>
                <a:cubicBezTo>
                  <a:pt x="2411863" y="1018894"/>
                  <a:pt x="2410797" y="1008290"/>
                  <a:pt x="2407920" y="998220"/>
                </a:cubicBezTo>
                <a:cubicBezTo>
                  <a:pt x="2405713" y="990497"/>
                  <a:pt x="2402840" y="982980"/>
                  <a:pt x="2400300" y="975360"/>
                </a:cubicBezTo>
                <a:cubicBezTo>
                  <a:pt x="2397760" y="957580"/>
                  <a:pt x="2394259" y="939911"/>
                  <a:pt x="2392680" y="922020"/>
                </a:cubicBezTo>
                <a:cubicBezTo>
                  <a:pt x="2378377" y="759917"/>
                  <a:pt x="2384153" y="762360"/>
                  <a:pt x="2369820" y="647700"/>
                </a:cubicBezTo>
                <a:cubicBezTo>
                  <a:pt x="2368612" y="638032"/>
                  <a:pt x="2357758" y="561351"/>
                  <a:pt x="2354580" y="548640"/>
                </a:cubicBezTo>
                <a:cubicBezTo>
                  <a:pt x="2350684" y="533055"/>
                  <a:pt x="2348251" y="516286"/>
                  <a:pt x="2339340" y="502920"/>
                </a:cubicBezTo>
                <a:lnTo>
                  <a:pt x="2308860" y="457200"/>
                </a:lnTo>
                <a:cubicBezTo>
                  <a:pt x="2303780" y="449580"/>
                  <a:pt x="2296516" y="443028"/>
                  <a:pt x="2293620" y="434340"/>
                </a:cubicBezTo>
                <a:cubicBezTo>
                  <a:pt x="2274467" y="376881"/>
                  <a:pt x="2300303" y="447706"/>
                  <a:pt x="2270760" y="388620"/>
                </a:cubicBezTo>
                <a:cubicBezTo>
                  <a:pt x="2267168" y="381436"/>
                  <a:pt x="2267041" y="372781"/>
                  <a:pt x="2263140" y="365760"/>
                </a:cubicBezTo>
                <a:cubicBezTo>
                  <a:pt x="2254245" y="349749"/>
                  <a:pt x="2242820" y="335280"/>
                  <a:pt x="2232660" y="320040"/>
                </a:cubicBezTo>
                <a:cubicBezTo>
                  <a:pt x="2227580" y="312420"/>
                  <a:pt x="2225040" y="302260"/>
                  <a:pt x="2217420" y="297180"/>
                </a:cubicBezTo>
                <a:lnTo>
                  <a:pt x="2194560" y="281940"/>
                </a:lnTo>
                <a:cubicBezTo>
                  <a:pt x="2153920" y="220980"/>
                  <a:pt x="2207260" y="294640"/>
                  <a:pt x="2156460" y="243840"/>
                </a:cubicBezTo>
                <a:cubicBezTo>
                  <a:pt x="2149984" y="237364"/>
                  <a:pt x="2145316" y="229171"/>
                  <a:pt x="2141220" y="220980"/>
                </a:cubicBezTo>
                <a:cubicBezTo>
                  <a:pt x="2137628" y="213796"/>
                  <a:pt x="2139280" y="203800"/>
                  <a:pt x="2133600" y="198120"/>
                </a:cubicBezTo>
                <a:lnTo>
                  <a:pt x="2133600" y="152400"/>
                </a:ln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876515-FE2D-431D-902A-568370CFA577}"/>
              </a:ext>
            </a:extLst>
          </p:cNvPr>
          <p:cNvSpPr/>
          <p:nvPr/>
        </p:nvSpPr>
        <p:spPr>
          <a:xfrm>
            <a:off x="3159920" y="3257551"/>
            <a:ext cx="2955131" cy="2194322"/>
          </a:xfrm>
          <a:custGeom>
            <a:avLst/>
            <a:gdLst>
              <a:gd name="connsiteX0" fmla="*/ 3604260 w 3939540"/>
              <a:gd name="connsiteY0" fmla="*/ 2164080 h 2926080"/>
              <a:gd name="connsiteX1" fmla="*/ 3604260 w 3939540"/>
              <a:gd name="connsiteY1" fmla="*/ 2164080 h 2926080"/>
              <a:gd name="connsiteX2" fmla="*/ 3558540 w 3939540"/>
              <a:gd name="connsiteY2" fmla="*/ 2217420 h 2926080"/>
              <a:gd name="connsiteX3" fmla="*/ 3543300 w 3939540"/>
              <a:gd name="connsiteY3" fmla="*/ 2240280 h 2926080"/>
              <a:gd name="connsiteX4" fmla="*/ 3497580 w 3939540"/>
              <a:gd name="connsiteY4" fmla="*/ 2270760 h 2926080"/>
              <a:gd name="connsiteX5" fmla="*/ 3474720 w 3939540"/>
              <a:gd name="connsiteY5" fmla="*/ 2286000 h 2926080"/>
              <a:gd name="connsiteX6" fmla="*/ 3429000 w 3939540"/>
              <a:gd name="connsiteY6" fmla="*/ 2331720 h 2926080"/>
              <a:gd name="connsiteX7" fmla="*/ 3398520 w 3939540"/>
              <a:gd name="connsiteY7" fmla="*/ 2346960 h 2926080"/>
              <a:gd name="connsiteX8" fmla="*/ 3375660 w 3939540"/>
              <a:gd name="connsiteY8" fmla="*/ 2354580 h 2926080"/>
              <a:gd name="connsiteX9" fmla="*/ 3337560 w 3939540"/>
              <a:gd name="connsiteY9" fmla="*/ 2369820 h 2926080"/>
              <a:gd name="connsiteX10" fmla="*/ 3291840 w 3939540"/>
              <a:gd name="connsiteY10" fmla="*/ 2385060 h 2926080"/>
              <a:gd name="connsiteX11" fmla="*/ 3261360 w 3939540"/>
              <a:gd name="connsiteY11" fmla="*/ 2400300 h 2926080"/>
              <a:gd name="connsiteX12" fmla="*/ 3215640 w 3939540"/>
              <a:gd name="connsiteY12" fmla="*/ 2430780 h 2926080"/>
              <a:gd name="connsiteX13" fmla="*/ 3147060 w 3939540"/>
              <a:gd name="connsiteY13" fmla="*/ 2468880 h 2926080"/>
              <a:gd name="connsiteX14" fmla="*/ 3093720 w 3939540"/>
              <a:gd name="connsiteY14" fmla="*/ 2484120 h 2926080"/>
              <a:gd name="connsiteX15" fmla="*/ 3070860 w 3939540"/>
              <a:gd name="connsiteY15" fmla="*/ 2491740 h 2926080"/>
              <a:gd name="connsiteX16" fmla="*/ 3025140 w 3939540"/>
              <a:gd name="connsiteY16" fmla="*/ 2529840 h 2926080"/>
              <a:gd name="connsiteX17" fmla="*/ 2994660 w 3939540"/>
              <a:gd name="connsiteY17" fmla="*/ 2552700 h 2926080"/>
              <a:gd name="connsiteX18" fmla="*/ 2933700 w 3939540"/>
              <a:gd name="connsiteY18" fmla="*/ 2575560 h 2926080"/>
              <a:gd name="connsiteX19" fmla="*/ 2857500 w 3939540"/>
              <a:gd name="connsiteY19" fmla="*/ 2598420 h 2926080"/>
              <a:gd name="connsiteX20" fmla="*/ 2796540 w 3939540"/>
              <a:gd name="connsiteY20" fmla="*/ 2628900 h 2926080"/>
              <a:gd name="connsiteX21" fmla="*/ 2750820 w 3939540"/>
              <a:gd name="connsiteY21" fmla="*/ 2659380 h 2926080"/>
              <a:gd name="connsiteX22" fmla="*/ 2720340 w 3939540"/>
              <a:gd name="connsiteY22" fmla="*/ 2682240 h 2926080"/>
              <a:gd name="connsiteX23" fmla="*/ 2697480 w 3939540"/>
              <a:gd name="connsiteY23" fmla="*/ 2689860 h 2926080"/>
              <a:gd name="connsiteX24" fmla="*/ 2628900 w 3939540"/>
              <a:gd name="connsiteY24" fmla="*/ 2712720 h 2926080"/>
              <a:gd name="connsiteX25" fmla="*/ 2575560 w 3939540"/>
              <a:gd name="connsiteY25" fmla="*/ 2735580 h 2926080"/>
              <a:gd name="connsiteX26" fmla="*/ 2545080 w 3939540"/>
              <a:gd name="connsiteY26" fmla="*/ 2743200 h 2926080"/>
              <a:gd name="connsiteX27" fmla="*/ 2506980 w 3939540"/>
              <a:gd name="connsiteY27" fmla="*/ 2750820 h 2926080"/>
              <a:gd name="connsiteX28" fmla="*/ 2461260 w 3939540"/>
              <a:gd name="connsiteY28" fmla="*/ 2766060 h 2926080"/>
              <a:gd name="connsiteX29" fmla="*/ 2369820 w 3939540"/>
              <a:gd name="connsiteY29" fmla="*/ 2781300 h 2926080"/>
              <a:gd name="connsiteX30" fmla="*/ 2331720 w 3939540"/>
              <a:gd name="connsiteY30" fmla="*/ 2788920 h 2926080"/>
              <a:gd name="connsiteX31" fmla="*/ 2286000 w 3939540"/>
              <a:gd name="connsiteY31" fmla="*/ 2796540 h 2926080"/>
              <a:gd name="connsiteX32" fmla="*/ 2255520 w 3939540"/>
              <a:gd name="connsiteY32" fmla="*/ 2804160 h 2926080"/>
              <a:gd name="connsiteX33" fmla="*/ 2232660 w 3939540"/>
              <a:gd name="connsiteY33" fmla="*/ 2811780 h 2926080"/>
              <a:gd name="connsiteX34" fmla="*/ 2186940 w 3939540"/>
              <a:gd name="connsiteY34" fmla="*/ 2819400 h 2926080"/>
              <a:gd name="connsiteX35" fmla="*/ 2164080 w 3939540"/>
              <a:gd name="connsiteY35" fmla="*/ 2827020 h 2926080"/>
              <a:gd name="connsiteX36" fmla="*/ 2125980 w 3939540"/>
              <a:gd name="connsiteY36" fmla="*/ 2834640 h 2926080"/>
              <a:gd name="connsiteX37" fmla="*/ 2072640 w 3939540"/>
              <a:gd name="connsiteY37" fmla="*/ 2857500 h 2926080"/>
              <a:gd name="connsiteX38" fmla="*/ 2026920 w 3939540"/>
              <a:gd name="connsiteY38" fmla="*/ 2887980 h 2926080"/>
              <a:gd name="connsiteX39" fmla="*/ 1981200 w 3939540"/>
              <a:gd name="connsiteY39" fmla="*/ 2903220 h 2926080"/>
              <a:gd name="connsiteX40" fmla="*/ 1935480 w 3939540"/>
              <a:gd name="connsiteY40" fmla="*/ 2926080 h 2926080"/>
              <a:gd name="connsiteX41" fmla="*/ 1767840 w 3939540"/>
              <a:gd name="connsiteY41" fmla="*/ 2918460 h 2926080"/>
              <a:gd name="connsiteX42" fmla="*/ 1744980 w 3939540"/>
              <a:gd name="connsiteY42" fmla="*/ 2903220 h 2926080"/>
              <a:gd name="connsiteX43" fmla="*/ 1714500 w 3939540"/>
              <a:gd name="connsiteY43" fmla="*/ 2887980 h 2926080"/>
              <a:gd name="connsiteX44" fmla="*/ 1676400 w 3939540"/>
              <a:gd name="connsiteY44" fmla="*/ 2865120 h 2926080"/>
              <a:gd name="connsiteX45" fmla="*/ 1653540 w 3939540"/>
              <a:gd name="connsiteY45" fmla="*/ 2857500 h 2926080"/>
              <a:gd name="connsiteX46" fmla="*/ 1584960 w 3939540"/>
              <a:gd name="connsiteY46" fmla="*/ 2827020 h 2926080"/>
              <a:gd name="connsiteX47" fmla="*/ 1546860 w 3939540"/>
              <a:gd name="connsiteY47" fmla="*/ 2788920 h 2926080"/>
              <a:gd name="connsiteX48" fmla="*/ 1531620 w 3939540"/>
              <a:gd name="connsiteY48" fmla="*/ 2766060 h 2926080"/>
              <a:gd name="connsiteX49" fmla="*/ 1508760 w 3939540"/>
              <a:gd name="connsiteY49" fmla="*/ 2758440 h 2926080"/>
              <a:gd name="connsiteX50" fmla="*/ 1485900 w 3939540"/>
              <a:gd name="connsiteY50" fmla="*/ 2743200 h 2926080"/>
              <a:gd name="connsiteX51" fmla="*/ 1455420 w 3939540"/>
              <a:gd name="connsiteY51" fmla="*/ 2727960 h 2926080"/>
              <a:gd name="connsiteX52" fmla="*/ 1409700 w 3939540"/>
              <a:gd name="connsiteY52" fmla="*/ 2689860 h 2926080"/>
              <a:gd name="connsiteX53" fmla="*/ 1356360 w 3939540"/>
              <a:gd name="connsiteY53" fmla="*/ 2667000 h 2926080"/>
              <a:gd name="connsiteX54" fmla="*/ 1325880 w 3939540"/>
              <a:gd name="connsiteY54" fmla="*/ 2651760 h 2926080"/>
              <a:gd name="connsiteX55" fmla="*/ 1272540 w 3939540"/>
              <a:gd name="connsiteY55" fmla="*/ 2628900 h 2926080"/>
              <a:gd name="connsiteX56" fmla="*/ 1226820 w 3939540"/>
              <a:gd name="connsiteY56" fmla="*/ 2590800 h 2926080"/>
              <a:gd name="connsiteX57" fmla="*/ 1181100 w 3939540"/>
              <a:gd name="connsiteY57" fmla="*/ 2560320 h 2926080"/>
              <a:gd name="connsiteX58" fmla="*/ 1158240 w 3939540"/>
              <a:gd name="connsiteY58" fmla="*/ 2537460 h 2926080"/>
              <a:gd name="connsiteX59" fmla="*/ 1120140 w 3939540"/>
              <a:gd name="connsiteY59" fmla="*/ 2522220 h 2926080"/>
              <a:gd name="connsiteX60" fmla="*/ 1097280 w 3939540"/>
              <a:gd name="connsiteY60" fmla="*/ 2506980 h 2926080"/>
              <a:gd name="connsiteX61" fmla="*/ 1074420 w 3939540"/>
              <a:gd name="connsiteY61" fmla="*/ 2499360 h 2926080"/>
              <a:gd name="connsiteX62" fmla="*/ 1005840 w 3939540"/>
              <a:gd name="connsiteY62" fmla="*/ 2476500 h 2926080"/>
              <a:gd name="connsiteX63" fmla="*/ 982980 w 3939540"/>
              <a:gd name="connsiteY63" fmla="*/ 2461260 h 2926080"/>
              <a:gd name="connsiteX64" fmla="*/ 922020 w 3939540"/>
              <a:gd name="connsiteY64" fmla="*/ 2438400 h 2926080"/>
              <a:gd name="connsiteX65" fmla="*/ 845820 w 3939540"/>
              <a:gd name="connsiteY65" fmla="*/ 2407920 h 2926080"/>
              <a:gd name="connsiteX66" fmla="*/ 807720 w 3939540"/>
              <a:gd name="connsiteY66" fmla="*/ 2385060 h 2926080"/>
              <a:gd name="connsiteX67" fmla="*/ 784860 w 3939540"/>
              <a:gd name="connsiteY67" fmla="*/ 2377440 h 2926080"/>
              <a:gd name="connsiteX68" fmla="*/ 762000 w 3939540"/>
              <a:gd name="connsiteY68" fmla="*/ 2362200 h 2926080"/>
              <a:gd name="connsiteX69" fmla="*/ 731520 w 3939540"/>
              <a:gd name="connsiteY69" fmla="*/ 2354580 h 2926080"/>
              <a:gd name="connsiteX70" fmla="*/ 685800 w 3939540"/>
              <a:gd name="connsiteY70" fmla="*/ 2331720 h 2926080"/>
              <a:gd name="connsiteX71" fmla="*/ 662940 w 3939540"/>
              <a:gd name="connsiteY71" fmla="*/ 2324100 h 2926080"/>
              <a:gd name="connsiteX72" fmla="*/ 640080 w 3939540"/>
              <a:gd name="connsiteY72" fmla="*/ 2308860 h 2926080"/>
              <a:gd name="connsiteX73" fmla="*/ 609600 w 3939540"/>
              <a:gd name="connsiteY73" fmla="*/ 2301240 h 2926080"/>
              <a:gd name="connsiteX74" fmla="*/ 541020 w 3939540"/>
              <a:gd name="connsiteY74" fmla="*/ 2270760 h 2926080"/>
              <a:gd name="connsiteX75" fmla="*/ 457200 w 3939540"/>
              <a:gd name="connsiteY75" fmla="*/ 2240280 h 2926080"/>
              <a:gd name="connsiteX76" fmla="*/ 426720 w 3939540"/>
              <a:gd name="connsiteY76" fmla="*/ 2225040 h 2926080"/>
              <a:gd name="connsiteX77" fmla="*/ 358140 w 3939540"/>
              <a:gd name="connsiteY77" fmla="*/ 2171700 h 2926080"/>
              <a:gd name="connsiteX78" fmla="*/ 327660 w 3939540"/>
              <a:gd name="connsiteY78" fmla="*/ 2148840 h 2926080"/>
              <a:gd name="connsiteX79" fmla="*/ 259080 w 3939540"/>
              <a:gd name="connsiteY79" fmla="*/ 2087880 h 2926080"/>
              <a:gd name="connsiteX80" fmla="*/ 220980 w 3939540"/>
              <a:gd name="connsiteY80" fmla="*/ 2049780 h 2926080"/>
              <a:gd name="connsiteX81" fmla="*/ 182880 w 3939540"/>
              <a:gd name="connsiteY81" fmla="*/ 2011680 h 2926080"/>
              <a:gd name="connsiteX82" fmla="*/ 144780 w 3939540"/>
              <a:gd name="connsiteY82" fmla="*/ 1973580 h 2926080"/>
              <a:gd name="connsiteX83" fmla="*/ 106680 w 3939540"/>
              <a:gd name="connsiteY83" fmla="*/ 1935480 h 2926080"/>
              <a:gd name="connsiteX84" fmla="*/ 76200 w 3939540"/>
              <a:gd name="connsiteY84" fmla="*/ 1889760 h 2926080"/>
              <a:gd name="connsiteX85" fmla="*/ 60960 w 3939540"/>
              <a:gd name="connsiteY85" fmla="*/ 1844040 h 2926080"/>
              <a:gd name="connsiteX86" fmla="*/ 53340 w 3939540"/>
              <a:gd name="connsiteY86" fmla="*/ 1821180 h 2926080"/>
              <a:gd name="connsiteX87" fmla="*/ 38100 w 3939540"/>
              <a:gd name="connsiteY87" fmla="*/ 1798320 h 2926080"/>
              <a:gd name="connsiteX88" fmla="*/ 22860 w 3939540"/>
              <a:gd name="connsiteY88" fmla="*/ 1752600 h 2926080"/>
              <a:gd name="connsiteX89" fmla="*/ 7620 w 3939540"/>
              <a:gd name="connsiteY89" fmla="*/ 1691640 h 2926080"/>
              <a:gd name="connsiteX90" fmla="*/ 0 w 3939540"/>
              <a:gd name="connsiteY90" fmla="*/ 1615440 h 2926080"/>
              <a:gd name="connsiteX91" fmla="*/ 7620 w 3939540"/>
              <a:gd name="connsiteY91" fmla="*/ 1478280 h 2926080"/>
              <a:gd name="connsiteX92" fmla="*/ 45720 w 3939540"/>
              <a:gd name="connsiteY92" fmla="*/ 1409700 h 2926080"/>
              <a:gd name="connsiteX93" fmla="*/ 76200 w 3939540"/>
              <a:gd name="connsiteY93" fmla="*/ 1363980 h 2926080"/>
              <a:gd name="connsiteX94" fmla="*/ 91440 w 3939540"/>
              <a:gd name="connsiteY94" fmla="*/ 1341120 h 2926080"/>
              <a:gd name="connsiteX95" fmla="*/ 137160 w 3939540"/>
              <a:gd name="connsiteY95" fmla="*/ 1295400 h 2926080"/>
              <a:gd name="connsiteX96" fmla="*/ 182880 w 3939540"/>
              <a:gd name="connsiteY96" fmla="*/ 1249680 h 2926080"/>
              <a:gd name="connsiteX97" fmla="*/ 205740 w 3939540"/>
              <a:gd name="connsiteY97" fmla="*/ 1226820 h 2926080"/>
              <a:gd name="connsiteX98" fmla="*/ 243840 w 3939540"/>
              <a:gd name="connsiteY98" fmla="*/ 1181100 h 2926080"/>
              <a:gd name="connsiteX99" fmla="*/ 266700 w 3939540"/>
              <a:gd name="connsiteY99" fmla="*/ 1165860 h 2926080"/>
              <a:gd name="connsiteX100" fmla="*/ 281940 w 3939540"/>
              <a:gd name="connsiteY100" fmla="*/ 1143000 h 2926080"/>
              <a:gd name="connsiteX101" fmla="*/ 335280 w 3939540"/>
              <a:gd name="connsiteY101" fmla="*/ 1104900 h 2926080"/>
              <a:gd name="connsiteX102" fmla="*/ 365760 w 3939540"/>
              <a:gd name="connsiteY102" fmla="*/ 1089660 h 2926080"/>
              <a:gd name="connsiteX103" fmla="*/ 396240 w 3939540"/>
              <a:gd name="connsiteY103" fmla="*/ 1066800 h 2926080"/>
              <a:gd name="connsiteX104" fmla="*/ 419100 w 3939540"/>
              <a:gd name="connsiteY104" fmla="*/ 1059180 h 2926080"/>
              <a:gd name="connsiteX105" fmla="*/ 449580 w 3939540"/>
              <a:gd name="connsiteY105" fmla="*/ 1043940 h 2926080"/>
              <a:gd name="connsiteX106" fmla="*/ 472440 w 3939540"/>
              <a:gd name="connsiteY106" fmla="*/ 1028700 h 2926080"/>
              <a:gd name="connsiteX107" fmla="*/ 510540 w 3939540"/>
              <a:gd name="connsiteY107" fmla="*/ 1021080 h 2926080"/>
              <a:gd name="connsiteX108" fmla="*/ 579120 w 3939540"/>
              <a:gd name="connsiteY108" fmla="*/ 975360 h 2926080"/>
              <a:gd name="connsiteX109" fmla="*/ 601980 w 3939540"/>
              <a:gd name="connsiteY109" fmla="*/ 960120 h 2926080"/>
              <a:gd name="connsiteX110" fmla="*/ 624840 w 3939540"/>
              <a:gd name="connsiteY110" fmla="*/ 944880 h 2926080"/>
              <a:gd name="connsiteX111" fmla="*/ 655320 w 3939540"/>
              <a:gd name="connsiteY111" fmla="*/ 922020 h 2926080"/>
              <a:gd name="connsiteX112" fmla="*/ 678180 w 3939540"/>
              <a:gd name="connsiteY112" fmla="*/ 914400 h 2926080"/>
              <a:gd name="connsiteX113" fmla="*/ 762000 w 3939540"/>
              <a:gd name="connsiteY113" fmla="*/ 876300 h 2926080"/>
              <a:gd name="connsiteX114" fmla="*/ 800100 w 3939540"/>
              <a:gd name="connsiteY114" fmla="*/ 868680 h 2926080"/>
              <a:gd name="connsiteX115" fmla="*/ 830580 w 3939540"/>
              <a:gd name="connsiteY115" fmla="*/ 853440 h 2926080"/>
              <a:gd name="connsiteX116" fmla="*/ 883920 w 3939540"/>
              <a:gd name="connsiteY116" fmla="*/ 822960 h 2926080"/>
              <a:gd name="connsiteX117" fmla="*/ 922020 w 3939540"/>
              <a:gd name="connsiteY117" fmla="*/ 807720 h 2926080"/>
              <a:gd name="connsiteX118" fmla="*/ 952500 w 3939540"/>
              <a:gd name="connsiteY118" fmla="*/ 784860 h 2926080"/>
              <a:gd name="connsiteX119" fmla="*/ 982980 w 3939540"/>
              <a:gd name="connsiteY119" fmla="*/ 769620 h 2926080"/>
              <a:gd name="connsiteX120" fmla="*/ 1005840 w 3939540"/>
              <a:gd name="connsiteY120" fmla="*/ 746760 h 2926080"/>
              <a:gd name="connsiteX121" fmla="*/ 1036320 w 3939540"/>
              <a:gd name="connsiteY121" fmla="*/ 731520 h 2926080"/>
              <a:gd name="connsiteX122" fmla="*/ 1082040 w 3939540"/>
              <a:gd name="connsiteY122" fmla="*/ 701040 h 2926080"/>
              <a:gd name="connsiteX123" fmla="*/ 1104900 w 3939540"/>
              <a:gd name="connsiteY123" fmla="*/ 685800 h 2926080"/>
              <a:gd name="connsiteX124" fmla="*/ 1127760 w 3939540"/>
              <a:gd name="connsiteY124" fmla="*/ 662940 h 2926080"/>
              <a:gd name="connsiteX125" fmla="*/ 1158240 w 3939540"/>
              <a:gd name="connsiteY125" fmla="*/ 647700 h 2926080"/>
              <a:gd name="connsiteX126" fmla="*/ 1203960 w 3939540"/>
              <a:gd name="connsiteY126" fmla="*/ 601980 h 2926080"/>
              <a:gd name="connsiteX127" fmla="*/ 1226820 w 3939540"/>
              <a:gd name="connsiteY127" fmla="*/ 579120 h 2926080"/>
              <a:gd name="connsiteX128" fmla="*/ 1280160 w 3939540"/>
              <a:gd name="connsiteY128" fmla="*/ 541020 h 2926080"/>
              <a:gd name="connsiteX129" fmla="*/ 1310640 w 3939540"/>
              <a:gd name="connsiteY129" fmla="*/ 525780 h 2926080"/>
              <a:gd name="connsiteX130" fmla="*/ 1363980 w 3939540"/>
              <a:gd name="connsiteY130" fmla="*/ 502920 h 2926080"/>
              <a:gd name="connsiteX131" fmla="*/ 1386840 w 3939540"/>
              <a:gd name="connsiteY131" fmla="*/ 487680 h 2926080"/>
              <a:gd name="connsiteX132" fmla="*/ 1409700 w 3939540"/>
              <a:gd name="connsiteY132" fmla="*/ 480060 h 2926080"/>
              <a:gd name="connsiteX133" fmla="*/ 1463040 w 3939540"/>
              <a:gd name="connsiteY133" fmla="*/ 449580 h 2926080"/>
              <a:gd name="connsiteX134" fmla="*/ 1485900 w 3939540"/>
              <a:gd name="connsiteY134" fmla="*/ 426720 h 2926080"/>
              <a:gd name="connsiteX135" fmla="*/ 1531620 w 3939540"/>
              <a:gd name="connsiteY135" fmla="*/ 396240 h 2926080"/>
              <a:gd name="connsiteX136" fmla="*/ 1584960 w 3939540"/>
              <a:gd name="connsiteY136" fmla="*/ 335280 h 2926080"/>
              <a:gd name="connsiteX137" fmla="*/ 1623060 w 3939540"/>
              <a:gd name="connsiteY137" fmla="*/ 297180 h 2926080"/>
              <a:gd name="connsiteX138" fmla="*/ 1638300 w 3939540"/>
              <a:gd name="connsiteY138" fmla="*/ 274320 h 2926080"/>
              <a:gd name="connsiteX139" fmla="*/ 1661160 w 3939540"/>
              <a:gd name="connsiteY139" fmla="*/ 259080 h 2926080"/>
              <a:gd name="connsiteX140" fmla="*/ 1684020 w 3939540"/>
              <a:gd name="connsiteY140" fmla="*/ 236220 h 2926080"/>
              <a:gd name="connsiteX141" fmla="*/ 1729740 w 3939540"/>
              <a:gd name="connsiteY141" fmla="*/ 205740 h 2926080"/>
              <a:gd name="connsiteX142" fmla="*/ 1783080 w 3939540"/>
              <a:gd name="connsiteY142" fmla="*/ 167640 h 2926080"/>
              <a:gd name="connsiteX143" fmla="*/ 1828800 w 3939540"/>
              <a:gd name="connsiteY143" fmla="*/ 137160 h 2926080"/>
              <a:gd name="connsiteX144" fmla="*/ 1874520 w 3939540"/>
              <a:gd name="connsiteY144" fmla="*/ 106680 h 2926080"/>
              <a:gd name="connsiteX145" fmla="*/ 1897380 w 3939540"/>
              <a:gd name="connsiteY145" fmla="*/ 91440 h 2926080"/>
              <a:gd name="connsiteX146" fmla="*/ 1920240 w 3939540"/>
              <a:gd name="connsiteY146" fmla="*/ 83820 h 2926080"/>
              <a:gd name="connsiteX147" fmla="*/ 1965960 w 3939540"/>
              <a:gd name="connsiteY147" fmla="*/ 53340 h 2926080"/>
              <a:gd name="connsiteX148" fmla="*/ 1988820 w 3939540"/>
              <a:gd name="connsiteY148" fmla="*/ 38100 h 2926080"/>
              <a:gd name="connsiteX149" fmla="*/ 2011680 w 3939540"/>
              <a:gd name="connsiteY149" fmla="*/ 30480 h 2926080"/>
              <a:gd name="connsiteX150" fmla="*/ 2034540 w 3939540"/>
              <a:gd name="connsiteY150" fmla="*/ 15240 h 2926080"/>
              <a:gd name="connsiteX151" fmla="*/ 2080260 w 3939540"/>
              <a:gd name="connsiteY151" fmla="*/ 0 h 2926080"/>
              <a:gd name="connsiteX152" fmla="*/ 2202180 w 3939540"/>
              <a:gd name="connsiteY152" fmla="*/ 7620 h 2926080"/>
              <a:gd name="connsiteX153" fmla="*/ 2240280 w 3939540"/>
              <a:gd name="connsiteY153" fmla="*/ 45720 h 2926080"/>
              <a:gd name="connsiteX154" fmla="*/ 2263140 w 3939540"/>
              <a:gd name="connsiteY154" fmla="*/ 60960 h 2926080"/>
              <a:gd name="connsiteX155" fmla="*/ 2301240 w 3939540"/>
              <a:gd name="connsiteY155" fmla="*/ 106680 h 2926080"/>
              <a:gd name="connsiteX156" fmla="*/ 2324100 w 3939540"/>
              <a:gd name="connsiteY156" fmla="*/ 121920 h 2926080"/>
              <a:gd name="connsiteX157" fmla="*/ 2354580 w 3939540"/>
              <a:gd name="connsiteY157" fmla="*/ 160020 h 2926080"/>
              <a:gd name="connsiteX158" fmla="*/ 2385060 w 3939540"/>
              <a:gd name="connsiteY158" fmla="*/ 205740 h 2926080"/>
              <a:gd name="connsiteX159" fmla="*/ 2400300 w 3939540"/>
              <a:gd name="connsiteY159" fmla="*/ 228600 h 2926080"/>
              <a:gd name="connsiteX160" fmla="*/ 2415540 w 3939540"/>
              <a:gd name="connsiteY160" fmla="*/ 259080 h 2926080"/>
              <a:gd name="connsiteX161" fmla="*/ 2446020 w 3939540"/>
              <a:gd name="connsiteY161" fmla="*/ 304800 h 2926080"/>
              <a:gd name="connsiteX162" fmla="*/ 2461260 w 3939540"/>
              <a:gd name="connsiteY162" fmla="*/ 335280 h 2926080"/>
              <a:gd name="connsiteX163" fmla="*/ 2484120 w 3939540"/>
              <a:gd name="connsiteY163" fmla="*/ 358140 h 2926080"/>
              <a:gd name="connsiteX164" fmla="*/ 2506980 w 3939540"/>
              <a:gd name="connsiteY164" fmla="*/ 388620 h 2926080"/>
              <a:gd name="connsiteX165" fmla="*/ 2552700 w 3939540"/>
              <a:gd name="connsiteY165" fmla="*/ 457200 h 2926080"/>
              <a:gd name="connsiteX166" fmla="*/ 2567940 w 3939540"/>
              <a:gd name="connsiteY166" fmla="*/ 480060 h 2926080"/>
              <a:gd name="connsiteX167" fmla="*/ 2590800 w 3939540"/>
              <a:gd name="connsiteY167" fmla="*/ 502920 h 2926080"/>
              <a:gd name="connsiteX168" fmla="*/ 2628900 w 3939540"/>
              <a:gd name="connsiteY168" fmla="*/ 541020 h 2926080"/>
              <a:gd name="connsiteX169" fmla="*/ 2674620 w 3939540"/>
              <a:gd name="connsiteY169" fmla="*/ 617220 h 2926080"/>
              <a:gd name="connsiteX170" fmla="*/ 2689860 w 3939540"/>
              <a:gd name="connsiteY170" fmla="*/ 640080 h 2926080"/>
              <a:gd name="connsiteX171" fmla="*/ 2697480 w 3939540"/>
              <a:gd name="connsiteY171" fmla="*/ 662940 h 2926080"/>
              <a:gd name="connsiteX172" fmla="*/ 2720340 w 3939540"/>
              <a:gd name="connsiteY172" fmla="*/ 678180 h 2926080"/>
              <a:gd name="connsiteX173" fmla="*/ 2743200 w 3939540"/>
              <a:gd name="connsiteY173" fmla="*/ 731520 h 2926080"/>
              <a:gd name="connsiteX174" fmla="*/ 2766060 w 3939540"/>
              <a:gd name="connsiteY174" fmla="*/ 746760 h 2926080"/>
              <a:gd name="connsiteX175" fmla="*/ 2781300 w 3939540"/>
              <a:gd name="connsiteY175" fmla="*/ 777240 h 2926080"/>
              <a:gd name="connsiteX176" fmla="*/ 2819400 w 3939540"/>
              <a:gd name="connsiteY176" fmla="*/ 845820 h 2926080"/>
              <a:gd name="connsiteX177" fmla="*/ 2887980 w 3939540"/>
              <a:gd name="connsiteY177" fmla="*/ 914400 h 2926080"/>
              <a:gd name="connsiteX178" fmla="*/ 2910840 w 3939540"/>
              <a:gd name="connsiteY178" fmla="*/ 937260 h 2926080"/>
              <a:gd name="connsiteX179" fmla="*/ 2948940 w 3939540"/>
              <a:gd name="connsiteY179" fmla="*/ 975360 h 2926080"/>
              <a:gd name="connsiteX180" fmla="*/ 3002280 w 3939540"/>
              <a:gd name="connsiteY180" fmla="*/ 1013460 h 2926080"/>
              <a:gd name="connsiteX181" fmla="*/ 3040380 w 3939540"/>
              <a:gd name="connsiteY181" fmla="*/ 1066800 h 2926080"/>
              <a:gd name="connsiteX182" fmla="*/ 3116580 w 3939540"/>
              <a:gd name="connsiteY182" fmla="*/ 1135380 h 2926080"/>
              <a:gd name="connsiteX183" fmla="*/ 3154680 w 3939540"/>
              <a:gd name="connsiteY183" fmla="*/ 1173480 h 2926080"/>
              <a:gd name="connsiteX184" fmla="*/ 3192780 w 3939540"/>
              <a:gd name="connsiteY184" fmla="*/ 1211580 h 2926080"/>
              <a:gd name="connsiteX185" fmla="*/ 3230880 w 3939540"/>
              <a:gd name="connsiteY185" fmla="*/ 1249680 h 2926080"/>
              <a:gd name="connsiteX186" fmla="*/ 3268980 w 3939540"/>
              <a:gd name="connsiteY186" fmla="*/ 1280160 h 2926080"/>
              <a:gd name="connsiteX187" fmla="*/ 3284220 w 3939540"/>
              <a:gd name="connsiteY187" fmla="*/ 1303020 h 2926080"/>
              <a:gd name="connsiteX188" fmla="*/ 3307080 w 3939540"/>
              <a:gd name="connsiteY188" fmla="*/ 1325880 h 2926080"/>
              <a:gd name="connsiteX189" fmla="*/ 3352800 w 3939540"/>
              <a:gd name="connsiteY189" fmla="*/ 1356360 h 2926080"/>
              <a:gd name="connsiteX190" fmla="*/ 3390900 w 3939540"/>
              <a:gd name="connsiteY190" fmla="*/ 1394460 h 2926080"/>
              <a:gd name="connsiteX191" fmla="*/ 3436620 w 3939540"/>
              <a:gd name="connsiteY191" fmla="*/ 1440180 h 2926080"/>
              <a:gd name="connsiteX192" fmla="*/ 3459480 w 3939540"/>
              <a:gd name="connsiteY192" fmla="*/ 1463040 h 2926080"/>
              <a:gd name="connsiteX193" fmla="*/ 3482340 w 3939540"/>
              <a:gd name="connsiteY193" fmla="*/ 1478280 h 2926080"/>
              <a:gd name="connsiteX194" fmla="*/ 3520440 w 3939540"/>
              <a:gd name="connsiteY194" fmla="*/ 1524000 h 2926080"/>
              <a:gd name="connsiteX195" fmla="*/ 3543300 w 3939540"/>
              <a:gd name="connsiteY195" fmla="*/ 1539240 h 2926080"/>
              <a:gd name="connsiteX196" fmla="*/ 3581400 w 3939540"/>
              <a:gd name="connsiteY196" fmla="*/ 1577340 h 2926080"/>
              <a:gd name="connsiteX197" fmla="*/ 3596640 w 3939540"/>
              <a:gd name="connsiteY197" fmla="*/ 1600200 h 2926080"/>
              <a:gd name="connsiteX198" fmla="*/ 3642360 w 3939540"/>
              <a:gd name="connsiteY198" fmla="*/ 1630680 h 2926080"/>
              <a:gd name="connsiteX199" fmla="*/ 3665220 w 3939540"/>
              <a:gd name="connsiteY199" fmla="*/ 1645920 h 2926080"/>
              <a:gd name="connsiteX200" fmla="*/ 3680460 w 3939540"/>
              <a:gd name="connsiteY200" fmla="*/ 1668780 h 2926080"/>
              <a:gd name="connsiteX201" fmla="*/ 3726180 w 3939540"/>
              <a:gd name="connsiteY201" fmla="*/ 1706880 h 2926080"/>
              <a:gd name="connsiteX202" fmla="*/ 3764280 w 3939540"/>
              <a:gd name="connsiteY202" fmla="*/ 1737360 h 2926080"/>
              <a:gd name="connsiteX203" fmla="*/ 3787140 w 3939540"/>
              <a:gd name="connsiteY203" fmla="*/ 1760220 h 2926080"/>
              <a:gd name="connsiteX204" fmla="*/ 3832860 w 3939540"/>
              <a:gd name="connsiteY204" fmla="*/ 1790700 h 2926080"/>
              <a:gd name="connsiteX205" fmla="*/ 3863340 w 3939540"/>
              <a:gd name="connsiteY205" fmla="*/ 1828800 h 2926080"/>
              <a:gd name="connsiteX206" fmla="*/ 3878580 w 3939540"/>
              <a:gd name="connsiteY206" fmla="*/ 1851660 h 2926080"/>
              <a:gd name="connsiteX207" fmla="*/ 3916680 w 3939540"/>
              <a:gd name="connsiteY207" fmla="*/ 1897380 h 2926080"/>
              <a:gd name="connsiteX208" fmla="*/ 3931920 w 3939540"/>
              <a:gd name="connsiteY208" fmla="*/ 1943100 h 2926080"/>
              <a:gd name="connsiteX209" fmla="*/ 3939540 w 3939540"/>
              <a:gd name="connsiteY209" fmla="*/ 1965960 h 2926080"/>
              <a:gd name="connsiteX210" fmla="*/ 3924300 w 3939540"/>
              <a:gd name="connsiteY210" fmla="*/ 2049780 h 2926080"/>
              <a:gd name="connsiteX211" fmla="*/ 3886200 w 3939540"/>
              <a:gd name="connsiteY211" fmla="*/ 2095500 h 2926080"/>
              <a:gd name="connsiteX212" fmla="*/ 3863340 w 3939540"/>
              <a:gd name="connsiteY212" fmla="*/ 2110740 h 2926080"/>
              <a:gd name="connsiteX213" fmla="*/ 3840480 w 3939540"/>
              <a:gd name="connsiteY213" fmla="*/ 2133600 h 2926080"/>
              <a:gd name="connsiteX214" fmla="*/ 3749040 w 3939540"/>
              <a:gd name="connsiteY214" fmla="*/ 2156460 h 2926080"/>
              <a:gd name="connsiteX215" fmla="*/ 3672840 w 3939540"/>
              <a:gd name="connsiteY215" fmla="*/ 2148840 h 2926080"/>
              <a:gd name="connsiteX216" fmla="*/ 3649980 w 3939540"/>
              <a:gd name="connsiteY216" fmla="*/ 2141220 h 2926080"/>
              <a:gd name="connsiteX217" fmla="*/ 3627120 w 3939540"/>
              <a:gd name="connsiteY217" fmla="*/ 2164080 h 2926080"/>
              <a:gd name="connsiteX218" fmla="*/ 3604260 w 3939540"/>
              <a:gd name="connsiteY218" fmla="*/ 2164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3939540" h="2926080">
                <a:moveTo>
                  <a:pt x="3604260" y="2164080"/>
                </a:moveTo>
                <a:lnTo>
                  <a:pt x="3604260" y="2164080"/>
                </a:lnTo>
                <a:cubicBezTo>
                  <a:pt x="3589020" y="2181860"/>
                  <a:pt x="3573169" y="2199134"/>
                  <a:pt x="3558540" y="2217420"/>
                </a:cubicBezTo>
                <a:cubicBezTo>
                  <a:pt x="3552819" y="2224571"/>
                  <a:pt x="3550192" y="2234249"/>
                  <a:pt x="3543300" y="2240280"/>
                </a:cubicBezTo>
                <a:cubicBezTo>
                  <a:pt x="3529516" y="2252341"/>
                  <a:pt x="3512820" y="2260600"/>
                  <a:pt x="3497580" y="2270760"/>
                </a:cubicBezTo>
                <a:cubicBezTo>
                  <a:pt x="3489960" y="2275840"/>
                  <a:pt x="3481196" y="2279524"/>
                  <a:pt x="3474720" y="2286000"/>
                </a:cubicBezTo>
                <a:cubicBezTo>
                  <a:pt x="3459480" y="2301240"/>
                  <a:pt x="3448277" y="2322081"/>
                  <a:pt x="3429000" y="2331720"/>
                </a:cubicBezTo>
                <a:cubicBezTo>
                  <a:pt x="3418840" y="2336800"/>
                  <a:pt x="3408961" y="2342485"/>
                  <a:pt x="3398520" y="2346960"/>
                </a:cubicBezTo>
                <a:cubicBezTo>
                  <a:pt x="3391137" y="2350124"/>
                  <a:pt x="3383181" y="2351760"/>
                  <a:pt x="3375660" y="2354580"/>
                </a:cubicBezTo>
                <a:cubicBezTo>
                  <a:pt x="3362853" y="2359383"/>
                  <a:pt x="3350415" y="2365146"/>
                  <a:pt x="3337560" y="2369820"/>
                </a:cubicBezTo>
                <a:cubicBezTo>
                  <a:pt x="3322463" y="2375310"/>
                  <a:pt x="3306208" y="2377876"/>
                  <a:pt x="3291840" y="2385060"/>
                </a:cubicBezTo>
                <a:cubicBezTo>
                  <a:pt x="3281680" y="2390140"/>
                  <a:pt x="3271100" y="2394456"/>
                  <a:pt x="3261360" y="2400300"/>
                </a:cubicBezTo>
                <a:cubicBezTo>
                  <a:pt x="3245654" y="2409724"/>
                  <a:pt x="3231093" y="2420946"/>
                  <a:pt x="3215640" y="2430780"/>
                </a:cubicBezTo>
                <a:cubicBezTo>
                  <a:pt x="3195770" y="2443425"/>
                  <a:pt x="3169335" y="2459334"/>
                  <a:pt x="3147060" y="2468880"/>
                </a:cubicBezTo>
                <a:cubicBezTo>
                  <a:pt x="3128790" y="2476710"/>
                  <a:pt x="3113054" y="2478596"/>
                  <a:pt x="3093720" y="2484120"/>
                </a:cubicBezTo>
                <a:cubicBezTo>
                  <a:pt x="3085997" y="2486327"/>
                  <a:pt x="3078044" y="2488148"/>
                  <a:pt x="3070860" y="2491740"/>
                </a:cubicBezTo>
                <a:cubicBezTo>
                  <a:pt x="3043914" y="2505213"/>
                  <a:pt x="3048733" y="2509617"/>
                  <a:pt x="3025140" y="2529840"/>
                </a:cubicBezTo>
                <a:cubicBezTo>
                  <a:pt x="3015497" y="2538105"/>
                  <a:pt x="3005762" y="2546532"/>
                  <a:pt x="2994660" y="2552700"/>
                </a:cubicBezTo>
                <a:cubicBezTo>
                  <a:pt x="2974269" y="2564028"/>
                  <a:pt x="2954758" y="2567663"/>
                  <a:pt x="2933700" y="2575560"/>
                </a:cubicBezTo>
                <a:cubicBezTo>
                  <a:pt x="2876414" y="2597042"/>
                  <a:pt x="2915793" y="2586761"/>
                  <a:pt x="2857500" y="2598420"/>
                </a:cubicBezTo>
                <a:cubicBezTo>
                  <a:pt x="2837180" y="2608580"/>
                  <a:pt x="2815443" y="2616298"/>
                  <a:pt x="2796540" y="2628900"/>
                </a:cubicBezTo>
                <a:cubicBezTo>
                  <a:pt x="2781300" y="2639060"/>
                  <a:pt x="2765473" y="2648390"/>
                  <a:pt x="2750820" y="2659380"/>
                </a:cubicBezTo>
                <a:cubicBezTo>
                  <a:pt x="2740660" y="2667000"/>
                  <a:pt x="2731367" y="2675939"/>
                  <a:pt x="2720340" y="2682240"/>
                </a:cubicBezTo>
                <a:cubicBezTo>
                  <a:pt x="2713366" y="2686225"/>
                  <a:pt x="2704863" y="2686696"/>
                  <a:pt x="2697480" y="2689860"/>
                </a:cubicBezTo>
                <a:cubicBezTo>
                  <a:pt x="2642271" y="2713521"/>
                  <a:pt x="2693126" y="2699875"/>
                  <a:pt x="2628900" y="2712720"/>
                </a:cubicBezTo>
                <a:cubicBezTo>
                  <a:pt x="2601807" y="2726267"/>
                  <a:pt x="2601722" y="2728105"/>
                  <a:pt x="2575560" y="2735580"/>
                </a:cubicBezTo>
                <a:cubicBezTo>
                  <a:pt x="2565490" y="2738457"/>
                  <a:pt x="2555303" y="2740928"/>
                  <a:pt x="2545080" y="2743200"/>
                </a:cubicBezTo>
                <a:cubicBezTo>
                  <a:pt x="2532437" y="2746010"/>
                  <a:pt x="2519475" y="2747412"/>
                  <a:pt x="2506980" y="2750820"/>
                </a:cubicBezTo>
                <a:cubicBezTo>
                  <a:pt x="2491482" y="2755047"/>
                  <a:pt x="2477106" y="2763419"/>
                  <a:pt x="2461260" y="2766060"/>
                </a:cubicBezTo>
                <a:cubicBezTo>
                  <a:pt x="2430780" y="2771140"/>
                  <a:pt x="2400120" y="2775240"/>
                  <a:pt x="2369820" y="2781300"/>
                </a:cubicBezTo>
                <a:lnTo>
                  <a:pt x="2331720" y="2788920"/>
                </a:lnTo>
                <a:cubicBezTo>
                  <a:pt x="2316519" y="2791684"/>
                  <a:pt x="2301150" y="2793510"/>
                  <a:pt x="2286000" y="2796540"/>
                </a:cubicBezTo>
                <a:cubicBezTo>
                  <a:pt x="2275731" y="2798594"/>
                  <a:pt x="2265590" y="2801283"/>
                  <a:pt x="2255520" y="2804160"/>
                </a:cubicBezTo>
                <a:cubicBezTo>
                  <a:pt x="2247797" y="2806367"/>
                  <a:pt x="2240501" y="2810038"/>
                  <a:pt x="2232660" y="2811780"/>
                </a:cubicBezTo>
                <a:cubicBezTo>
                  <a:pt x="2217578" y="2815132"/>
                  <a:pt x="2202022" y="2816048"/>
                  <a:pt x="2186940" y="2819400"/>
                </a:cubicBezTo>
                <a:cubicBezTo>
                  <a:pt x="2179099" y="2821142"/>
                  <a:pt x="2171872" y="2825072"/>
                  <a:pt x="2164080" y="2827020"/>
                </a:cubicBezTo>
                <a:cubicBezTo>
                  <a:pt x="2151515" y="2830161"/>
                  <a:pt x="2138545" y="2831499"/>
                  <a:pt x="2125980" y="2834640"/>
                </a:cubicBezTo>
                <a:cubicBezTo>
                  <a:pt x="2107962" y="2839145"/>
                  <a:pt x="2088217" y="2848154"/>
                  <a:pt x="2072640" y="2857500"/>
                </a:cubicBezTo>
                <a:cubicBezTo>
                  <a:pt x="2056934" y="2866924"/>
                  <a:pt x="2044296" y="2882188"/>
                  <a:pt x="2026920" y="2887980"/>
                </a:cubicBezTo>
                <a:cubicBezTo>
                  <a:pt x="2011680" y="2893060"/>
                  <a:pt x="1994566" y="2894309"/>
                  <a:pt x="1981200" y="2903220"/>
                </a:cubicBezTo>
                <a:cubicBezTo>
                  <a:pt x="1951657" y="2922915"/>
                  <a:pt x="1967028" y="2915564"/>
                  <a:pt x="1935480" y="2926080"/>
                </a:cubicBezTo>
                <a:cubicBezTo>
                  <a:pt x="1879600" y="2923540"/>
                  <a:pt x="1823379" y="2925125"/>
                  <a:pt x="1767840" y="2918460"/>
                </a:cubicBezTo>
                <a:cubicBezTo>
                  <a:pt x="1758747" y="2917369"/>
                  <a:pt x="1752931" y="2907764"/>
                  <a:pt x="1744980" y="2903220"/>
                </a:cubicBezTo>
                <a:cubicBezTo>
                  <a:pt x="1735117" y="2897584"/>
                  <a:pt x="1724430" y="2893497"/>
                  <a:pt x="1714500" y="2887980"/>
                </a:cubicBezTo>
                <a:cubicBezTo>
                  <a:pt x="1701553" y="2880787"/>
                  <a:pt x="1689647" y="2871744"/>
                  <a:pt x="1676400" y="2865120"/>
                </a:cubicBezTo>
                <a:cubicBezTo>
                  <a:pt x="1669216" y="2861528"/>
                  <a:pt x="1661061" y="2860320"/>
                  <a:pt x="1653540" y="2857500"/>
                </a:cubicBezTo>
                <a:cubicBezTo>
                  <a:pt x="1614623" y="2842906"/>
                  <a:pt x="1619594" y="2844337"/>
                  <a:pt x="1584960" y="2827020"/>
                </a:cubicBezTo>
                <a:cubicBezTo>
                  <a:pt x="1544320" y="2766060"/>
                  <a:pt x="1597660" y="2839720"/>
                  <a:pt x="1546860" y="2788920"/>
                </a:cubicBezTo>
                <a:cubicBezTo>
                  <a:pt x="1540384" y="2782444"/>
                  <a:pt x="1538771" y="2771781"/>
                  <a:pt x="1531620" y="2766060"/>
                </a:cubicBezTo>
                <a:cubicBezTo>
                  <a:pt x="1525348" y="2761042"/>
                  <a:pt x="1515944" y="2762032"/>
                  <a:pt x="1508760" y="2758440"/>
                </a:cubicBezTo>
                <a:cubicBezTo>
                  <a:pt x="1500569" y="2754344"/>
                  <a:pt x="1493851" y="2747744"/>
                  <a:pt x="1485900" y="2743200"/>
                </a:cubicBezTo>
                <a:cubicBezTo>
                  <a:pt x="1476037" y="2737564"/>
                  <a:pt x="1465283" y="2733596"/>
                  <a:pt x="1455420" y="2727960"/>
                </a:cubicBezTo>
                <a:cubicBezTo>
                  <a:pt x="1394950" y="2693406"/>
                  <a:pt x="1472741" y="2734889"/>
                  <a:pt x="1409700" y="2689860"/>
                </a:cubicBezTo>
                <a:cubicBezTo>
                  <a:pt x="1384428" y="2671808"/>
                  <a:pt x="1381234" y="2677660"/>
                  <a:pt x="1356360" y="2667000"/>
                </a:cubicBezTo>
                <a:cubicBezTo>
                  <a:pt x="1345919" y="2662525"/>
                  <a:pt x="1336321" y="2656235"/>
                  <a:pt x="1325880" y="2651760"/>
                </a:cubicBezTo>
                <a:cubicBezTo>
                  <a:pt x="1283136" y="2633441"/>
                  <a:pt x="1323085" y="2657783"/>
                  <a:pt x="1272540" y="2628900"/>
                </a:cubicBezTo>
                <a:cubicBezTo>
                  <a:pt x="1228554" y="2603765"/>
                  <a:pt x="1270463" y="2624745"/>
                  <a:pt x="1226820" y="2590800"/>
                </a:cubicBezTo>
                <a:cubicBezTo>
                  <a:pt x="1212362" y="2579555"/>
                  <a:pt x="1194052" y="2573272"/>
                  <a:pt x="1181100" y="2560320"/>
                </a:cubicBezTo>
                <a:cubicBezTo>
                  <a:pt x="1173480" y="2552700"/>
                  <a:pt x="1167378" y="2543171"/>
                  <a:pt x="1158240" y="2537460"/>
                </a:cubicBezTo>
                <a:cubicBezTo>
                  <a:pt x="1146641" y="2530211"/>
                  <a:pt x="1132374" y="2528337"/>
                  <a:pt x="1120140" y="2522220"/>
                </a:cubicBezTo>
                <a:cubicBezTo>
                  <a:pt x="1111949" y="2518124"/>
                  <a:pt x="1105471" y="2511076"/>
                  <a:pt x="1097280" y="2506980"/>
                </a:cubicBezTo>
                <a:cubicBezTo>
                  <a:pt x="1090096" y="2503388"/>
                  <a:pt x="1081941" y="2502180"/>
                  <a:pt x="1074420" y="2499360"/>
                </a:cubicBezTo>
                <a:cubicBezTo>
                  <a:pt x="1017032" y="2477839"/>
                  <a:pt x="1056913" y="2489268"/>
                  <a:pt x="1005840" y="2476500"/>
                </a:cubicBezTo>
                <a:cubicBezTo>
                  <a:pt x="998220" y="2471420"/>
                  <a:pt x="991171" y="2465356"/>
                  <a:pt x="982980" y="2461260"/>
                </a:cubicBezTo>
                <a:cubicBezTo>
                  <a:pt x="914541" y="2427041"/>
                  <a:pt x="1023098" y="2494554"/>
                  <a:pt x="922020" y="2438400"/>
                </a:cubicBezTo>
                <a:cubicBezTo>
                  <a:pt x="857760" y="2402700"/>
                  <a:pt x="930126" y="2421971"/>
                  <a:pt x="845820" y="2407920"/>
                </a:cubicBezTo>
                <a:cubicBezTo>
                  <a:pt x="833120" y="2400300"/>
                  <a:pt x="820967" y="2391684"/>
                  <a:pt x="807720" y="2385060"/>
                </a:cubicBezTo>
                <a:cubicBezTo>
                  <a:pt x="800536" y="2381468"/>
                  <a:pt x="792044" y="2381032"/>
                  <a:pt x="784860" y="2377440"/>
                </a:cubicBezTo>
                <a:cubicBezTo>
                  <a:pt x="776669" y="2373344"/>
                  <a:pt x="770418" y="2365808"/>
                  <a:pt x="762000" y="2362200"/>
                </a:cubicBezTo>
                <a:cubicBezTo>
                  <a:pt x="752374" y="2358075"/>
                  <a:pt x="741244" y="2358469"/>
                  <a:pt x="731520" y="2354580"/>
                </a:cubicBezTo>
                <a:cubicBezTo>
                  <a:pt x="715700" y="2348252"/>
                  <a:pt x="701370" y="2338640"/>
                  <a:pt x="685800" y="2331720"/>
                </a:cubicBezTo>
                <a:cubicBezTo>
                  <a:pt x="678460" y="2328458"/>
                  <a:pt x="670124" y="2327692"/>
                  <a:pt x="662940" y="2324100"/>
                </a:cubicBezTo>
                <a:cubicBezTo>
                  <a:pt x="654749" y="2320004"/>
                  <a:pt x="648498" y="2312468"/>
                  <a:pt x="640080" y="2308860"/>
                </a:cubicBezTo>
                <a:cubicBezTo>
                  <a:pt x="630454" y="2304735"/>
                  <a:pt x="619535" y="2304552"/>
                  <a:pt x="609600" y="2301240"/>
                </a:cubicBezTo>
                <a:cubicBezTo>
                  <a:pt x="532448" y="2275523"/>
                  <a:pt x="607407" y="2297315"/>
                  <a:pt x="541020" y="2270760"/>
                </a:cubicBezTo>
                <a:cubicBezTo>
                  <a:pt x="456542" y="2236969"/>
                  <a:pt x="532167" y="2273599"/>
                  <a:pt x="457200" y="2240280"/>
                </a:cubicBezTo>
                <a:cubicBezTo>
                  <a:pt x="446820" y="2235667"/>
                  <a:pt x="436059" y="2231506"/>
                  <a:pt x="426720" y="2225040"/>
                </a:cubicBezTo>
                <a:cubicBezTo>
                  <a:pt x="402909" y="2208555"/>
                  <a:pt x="381095" y="2189358"/>
                  <a:pt x="358140" y="2171700"/>
                </a:cubicBezTo>
                <a:cubicBezTo>
                  <a:pt x="348074" y="2163957"/>
                  <a:pt x="336640" y="2157820"/>
                  <a:pt x="327660" y="2148840"/>
                </a:cubicBezTo>
                <a:cubicBezTo>
                  <a:pt x="275464" y="2096644"/>
                  <a:pt x="299873" y="2115075"/>
                  <a:pt x="259080" y="2087880"/>
                </a:cubicBezTo>
                <a:cubicBezTo>
                  <a:pt x="218440" y="2026920"/>
                  <a:pt x="271780" y="2100580"/>
                  <a:pt x="220980" y="2049780"/>
                </a:cubicBezTo>
                <a:cubicBezTo>
                  <a:pt x="170180" y="1998980"/>
                  <a:pt x="243840" y="2052320"/>
                  <a:pt x="182880" y="2011680"/>
                </a:cubicBezTo>
                <a:cubicBezTo>
                  <a:pt x="142240" y="1950720"/>
                  <a:pt x="195580" y="2024380"/>
                  <a:pt x="144780" y="1973580"/>
                </a:cubicBezTo>
                <a:cubicBezTo>
                  <a:pt x="93980" y="1922780"/>
                  <a:pt x="167640" y="1976120"/>
                  <a:pt x="106680" y="1935480"/>
                </a:cubicBezTo>
                <a:cubicBezTo>
                  <a:pt x="81471" y="1859852"/>
                  <a:pt x="123766" y="1975379"/>
                  <a:pt x="76200" y="1889760"/>
                </a:cubicBezTo>
                <a:cubicBezTo>
                  <a:pt x="68398" y="1875717"/>
                  <a:pt x="66040" y="1859280"/>
                  <a:pt x="60960" y="1844040"/>
                </a:cubicBezTo>
                <a:cubicBezTo>
                  <a:pt x="58420" y="1836420"/>
                  <a:pt x="57795" y="1827863"/>
                  <a:pt x="53340" y="1821180"/>
                </a:cubicBezTo>
                <a:cubicBezTo>
                  <a:pt x="48260" y="1813560"/>
                  <a:pt x="41819" y="1806689"/>
                  <a:pt x="38100" y="1798320"/>
                </a:cubicBezTo>
                <a:cubicBezTo>
                  <a:pt x="31576" y="1783640"/>
                  <a:pt x="27940" y="1767840"/>
                  <a:pt x="22860" y="1752600"/>
                </a:cubicBezTo>
                <a:cubicBezTo>
                  <a:pt x="14313" y="1726958"/>
                  <a:pt x="11707" y="1722291"/>
                  <a:pt x="7620" y="1691640"/>
                </a:cubicBezTo>
                <a:cubicBezTo>
                  <a:pt x="4246" y="1666337"/>
                  <a:pt x="2540" y="1640840"/>
                  <a:pt x="0" y="1615440"/>
                </a:cubicBezTo>
                <a:cubicBezTo>
                  <a:pt x="2540" y="1569720"/>
                  <a:pt x="3279" y="1523864"/>
                  <a:pt x="7620" y="1478280"/>
                </a:cubicBezTo>
                <a:cubicBezTo>
                  <a:pt x="10684" y="1446108"/>
                  <a:pt x="34382" y="1443715"/>
                  <a:pt x="45720" y="1409700"/>
                </a:cubicBezTo>
                <a:cubicBezTo>
                  <a:pt x="59111" y="1369526"/>
                  <a:pt x="44489" y="1402033"/>
                  <a:pt x="76200" y="1363980"/>
                </a:cubicBezTo>
                <a:cubicBezTo>
                  <a:pt x="82063" y="1356945"/>
                  <a:pt x="85356" y="1347965"/>
                  <a:pt x="91440" y="1341120"/>
                </a:cubicBezTo>
                <a:cubicBezTo>
                  <a:pt x="105759" y="1325011"/>
                  <a:pt x="121920" y="1310640"/>
                  <a:pt x="137160" y="1295400"/>
                </a:cubicBezTo>
                <a:lnTo>
                  <a:pt x="182880" y="1249680"/>
                </a:lnTo>
                <a:cubicBezTo>
                  <a:pt x="190500" y="1242060"/>
                  <a:pt x="199762" y="1235786"/>
                  <a:pt x="205740" y="1226820"/>
                </a:cubicBezTo>
                <a:cubicBezTo>
                  <a:pt x="220725" y="1204343"/>
                  <a:pt x="221838" y="1199435"/>
                  <a:pt x="243840" y="1181100"/>
                </a:cubicBezTo>
                <a:cubicBezTo>
                  <a:pt x="250875" y="1175237"/>
                  <a:pt x="259080" y="1170940"/>
                  <a:pt x="266700" y="1165860"/>
                </a:cubicBezTo>
                <a:cubicBezTo>
                  <a:pt x="271780" y="1158240"/>
                  <a:pt x="275464" y="1149476"/>
                  <a:pt x="281940" y="1143000"/>
                </a:cubicBezTo>
                <a:cubicBezTo>
                  <a:pt x="287392" y="1137548"/>
                  <a:pt x="325184" y="1110669"/>
                  <a:pt x="335280" y="1104900"/>
                </a:cubicBezTo>
                <a:cubicBezTo>
                  <a:pt x="345143" y="1099264"/>
                  <a:pt x="356127" y="1095680"/>
                  <a:pt x="365760" y="1089660"/>
                </a:cubicBezTo>
                <a:cubicBezTo>
                  <a:pt x="376530" y="1082929"/>
                  <a:pt x="385213" y="1073101"/>
                  <a:pt x="396240" y="1066800"/>
                </a:cubicBezTo>
                <a:cubicBezTo>
                  <a:pt x="403214" y="1062815"/>
                  <a:pt x="411717" y="1062344"/>
                  <a:pt x="419100" y="1059180"/>
                </a:cubicBezTo>
                <a:cubicBezTo>
                  <a:pt x="429541" y="1054705"/>
                  <a:pt x="439717" y="1049576"/>
                  <a:pt x="449580" y="1043940"/>
                </a:cubicBezTo>
                <a:cubicBezTo>
                  <a:pt x="457531" y="1039396"/>
                  <a:pt x="463865" y="1031916"/>
                  <a:pt x="472440" y="1028700"/>
                </a:cubicBezTo>
                <a:cubicBezTo>
                  <a:pt x="484567" y="1024152"/>
                  <a:pt x="497840" y="1023620"/>
                  <a:pt x="510540" y="1021080"/>
                </a:cubicBezTo>
                <a:lnTo>
                  <a:pt x="579120" y="975360"/>
                </a:lnTo>
                <a:lnTo>
                  <a:pt x="601980" y="960120"/>
                </a:lnTo>
                <a:cubicBezTo>
                  <a:pt x="609600" y="955040"/>
                  <a:pt x="617514" y="950375"/>
                  <a:pt x="624840" y="944880"/>
                </a:cubicBezTo>
                <a:cubicBezTo>
                  <a:pt x="635000" y="937260"/>
                  <a:pt x="644293" y="928321"/>
                  <a:pt x="655320" y="922020"/>
                </a:cubicBezTo>
                <a:cubicBezTo>
                  <a:pt x="662294" y="918035"/>
                  <a:pt x="670868" y="917724"/>
                  <a:pt x="678180" y="914400"/>
                </a:cubicBezTo>
                <a:cubicBezTo>
                  <a:pt x="710290" y="899805"/>
                  <a:pt x="730327" y="884218"/>
                  <a:pt x="762000" y="876300"/>
                </a:cubicBezTo>
                <a:cubicBezTo>
                  <a:pt x="774565" y="873159"/>
                  <a:pt x="787400" y="871220"/>
                  <a:pt x="800100" y="868680"/>
                </a:cubicBezTo>
                <a:cubicBezTo>
                  <a:pt x="810260" y="863600"/>
                  <a:pt x="820717" y="859076"/>
                  <a:pt x="830580" y="853440"/>
                </a:cubicBezTo>
                <a:cubicBezTo>
                  <a:pt x="873485" y="828923"/>
                  <a:pt x="832109" y="845987"/>
                  <a:pt x="883920" y="822960"/>
                </a:cubicBezTo>
                <a:cubicBezTo>
                  <a:pt x="896419" y="817405"/>
                  <a:pt x="910063" y="814363"/>
                  <a:pt x="922020" y="807720"/>
                </a:cubicBezTo>
                <a:cubicBezTo>
                  <a:pt x="933122" y="801552"/>
                  <a:pt x="941730" y="791591"/>
                  <a:pt x="952500" y="784860"/>
                </a:cubicBezTo>
                <a:cubicBezTo>
                  <a:pt x="962133" y="778840"/>
                  <a:pt x="973737" y="776222"/>
                  <a:pt x="982980" y="769620"/>
                </a:cubicBezTo>
                <a:cubicBezTo>
                  <a:pt x="991749" y="763356"/>
                  <a:pt x="997071" y="753024"/>
                  <a:pt x="1005840" y="746760"/>
                </a:cubicBezTo>
                <a:cubicBezTo>
                  <a:pt x="1015083" y="740158"/>
                  <a:pt x="1026580" y="737364"/>
                  <a:pt x="1036320" y="731520"/>
                </a:cubicBezTo>
                <a:cubicBezTo>
                  <a:pt x="1052026" y="722096"/>
                  <a:pt x="1066800" y="711200"/>
                  <a:pt x="1082040" y="701040"/>
                </a:cubicBezTo>
                <a:cubicBezTo>
                  <a:pt x="1089660" y="695960"/>
                  <a:pt x="1098424" y="692276"/>
                  <a:pt x="1104900" y="685800"/>
                </a:cubicBezTo>
                <a:cubicBezTo>
                  <a:pt x="1112520" y="678180"/>
                  <a:pt x="1118991" y="669204"/>
                  <a:pt x="1127760" y="662940"/>
                </a:cubicBezTo>
                <a:cubicBezTo>
                  <a:pt x="1137003" y="656338"/>
                  <a:pt x="1149370" y="654796"/>
                  <a:pt x="1158240" y="647700"/>
                </a:cubicBezTo>
                <a:cubicBezTo>
                  <a:pt x="1175070" y="634236"/>
                  <a:pt x="1188720" y="617220"/>
                  <a:pt x="1203960" y="601980"/>
                </a:cubicBezTo>
                <a:cubicBezTo>
                  <a:pt x="1211580" y="594360"/>
                  <a:pt x="1217181" y="583939"/>
                  <a:pt x="1226820" y="579120"/>
                </a:cubicBezTo>
                <a:cubicBezTo>
                  <a:pt x="1310356" y="537352"/>
                  <a:pt x="1208078" y="592507"/>
                  <a:pt x="1280160" y="541020"/>
                </a:cubicBezTo>
                <a:cubicBezTo>
                  <a:pt x="1289403" y="534418"/>
                  <a:pt x="1300777" y="531416"/>
                  <a:pt x="1310640" y="525780"/>
                </a:cubicBezTo>
                <a:cubicBezTo>
                  <a:pt x="1351569" y="502392"/>
                  <a:pt x="1313917" y="515436"/>
                  <a:pt x="1363980" y="502920"/>
                </a:cubicBezTo>
                <a:cubicBezTo>
                  <a:pt x="1371600" y="497840"/>
                  <a:pt x="1378649" y="491776"/>
                  <a:pt x="1386840" y="487680"/>
                </a:cubicBezTo>
                <a:cubicBezTo>
                  <a:pt x="1394024" y="484088"/>
                  <a:pt x="1402726" y="484045"/>
                  <a:pt x="1409700" y="480060"/>
                </a:cubicBezTo>
                <a:cubicBezTo>
                  <a:pt x="1474285" y="443154"/>
                  <a:pt x="1410626" y="467051"/>
                  <a:pt x="1463040" y="449580"/>
                </a:cubicBezTo>
                <a:cubicBezTo>
                  <a:pt x="1470660" y="441960"/>
                  <a:pt x="1477394" y="433336"/>
                  <a:pt x="1485900" y="426720"/>
                </a:cubicBezTo>
                <a:cubicBezTo>
                  <a:pt x="1500358" y="415475"/>
                  <a:pt x="1531620" y="396240"/>
                  <a:pt x="1531620" y="396240"/>
                </a:cubicBezTo>
                <a:cubicBezTo>
                  <a:pt x="1567180" y="342900"/>
                  <a:pt x="1546860" y="360680"/>
                  <a:pt x="1584960" y="335280"/>
                </a:cubicBezTo>
                <a:cubicBezTo>
                  <a:pt x="1625600" y="274320"/>
                  <a:pt x="1572260" y="347980"/>
                  <a:pt x="1623060" y="297180"/>
                </a:cubicBezTo>
                <a:cubicBezTo>
                  <a:pt x="1629536" y="290704"/>
                  <a:pt x="1631824" y="280796"/>
                  <a:pt x="1638300" y="274320"/>
                </a:cubicBezTo>
                <a:cubicBezTo>
                  <a:pt x="1644776" y="267844"/>
                  <a:pt x="1654125" y="264943"/>
                  <a:pt x="1661160" y="259080"/>
                </a:cubicBezTo>
                <a:cubicBezTo>
                  <a:pt x="1669439" y="252181"/>
                  <a:pt x="1675514" y="242836"/>
                  <a:pt x="1684020" y="236220"/>
                </a:cubicBezTo>
                <a:cubicBezTo>
                  <a:pt x="1698478" y="224975"/>
                  <a:pt x="1716788" y="218692"/>
                  <a:pt x="1729740" y="205740"/>
                </a:cubicBezTo>
                <a:cubicBezTo>
                  <a:pt x="1770147" y="165333"/>
                  <a:pt x="1732932" y="197729"/>
                  <a:pt x="1783080" y="167640"/>
                </a:cubicBezTo>
                <a:cubicBezTo>
                  <a:pt x="1798786" y="158216"/>
                  <a:pt x="1813560" y="147320"/>
                  <a:pt x="1828800" y="137160"/>
                </a:cubicBezTo>
                <a:lnTo>
                  <a:pt x="1874520" y="106680"/>
                </a:lnTo>
                <a:cubicBezTo>
                  <a:pt x="1882140" y="101600"/>
                  <a:pt x="1888692" y="94336"/>
                  <a:pt x="1897380" y="91440"/>
                </a:cubicBezTo>
                <a:cubicBezTo>
                  <a:pt x="1905000" y="88900"/>
                  <a:pt x="1913219" y="87721"/>
                  <a:pt x="1920240" y="83820"/>
                </a:cubicBezTo>
                <a:cubicBezTo>
                  <a:pt x="1936251" y="74925"/>
                  <a:pt x="1950720" y="63500"/>
                  <a:pt x="1965960" y="53340"/>
                </a:cubicBezTo>
                <a:cubicBezTo>
                  <a:pt x="1973580" y="48260"/>
                  <a:pt x="1980132" y="40996"/>
                  <a:pt x="1988820" y="38100"/>
                </a:cubicBezTo>
                <a:cubicBezTo>
                  <a:pt x="1996440" y="35560"/>
                  <a:pt x="2004496" y="34072"/>
                  <a:pt x="2011680" y="30480"/>
                </a:cubicBezTo>
                <a:cubicBezTo>
                  <a:pt x="2019871" y="26384"/>
                  <a:pt x="2026171" y="18959"/>
                  <a:pt x="2034540" y="15240"/>
                </a:cubicBezTo>
                <a:cubicBezTo>
                  <a:pt x="2049220" y="8716"/>
                  <a:pt x="2080260" y="0"/>
                  <a:pt x="2080260" y="0"/>
                </a:cubicBezTo>
                <a:cubicBezTo>
                  <a:pt x="2120900" y="2540"/>
                  <a:pt x="2161959" y="1269"/>
                  <a:pt x="2202180" y="7620"/>
                </a:cubicBezTo>
                <a:cubicBezTo>
                  <a:pt x="2226310" y="11430"/>
                  <a:pt x="2226310" y="31750"/>
                  <a:pt x="2240280" y="45720"/>
                </a:cubicBezTo>
                <a:cubicBezTo>
                  <a:pt x="2246756" y="52196"/>
                  <a:pt x="2255520" y="55880"/>
                  <a:pt x="2263140" y="60960"/>
                </a:cubicBezTo>
                <a:cubicBezTo>
                  <a:pt x="2278125" y="83437"/>
                  <a:pt x="2279238" y="88345"/>
                  <a:pt x="2301240" y="106680"/>
                </a:cubicBezTo>
                <a:cubicBezTo>
                  <a:pt x="2308275" y="112543"/>
                  <a:pt x="2316480" y="116840"/>
                  <a:pt x="2324100" y="121920"/>
                </a:cubicBezTo>
                <a:cubicBezTo>
                  <a:pt x="2341260" y="173400"/>
                  <a:pt x="2317462" y="117599"/>
                  <a:pt x="2354580" y="160020"/>
                </a:cubicBezTo>
                <a:cubicBezTo>
                  <a:pt x="2366641" y="173804"/>
                  <a:pt x="2374900" y="190500"/>
                  <a:pt x="2385060" y="205740"/>
                </a:cubicBezTo>
                <a:cubicBezTo>
                  <a:pt x="2390140" y="213360"/>
                  <a:pt x="2396204" y="220409"/>
                  <a:pt x="2400300" y="228600"/>
                </a:cubicBezTo>
                <a:cubicBezTo>
                  <a:pt x="2405380" y="238760"/>
                  <a:pt x="2409696" y="249340"/>
                  <a:pt x="2415540" y="259080"/>
                </a:cubicBezTo>
                <a:cubicBezTo>
                  <a:pt x="2424964" y="274786"/>
                  <a:pt x="2437829" y="288417"/>
                  <a:pt x="2446020" y="304800"/>
                </a:cubicBezTo>
                <a:cubicBezTo>
                  <a:pt x="2451100" y="314960"/>
                  <a:pt x="2454658" y="326037"/>
                  <a:pt x="2461260" y="335280"/>
                </a:cubicBezTo>
                <a:cubicBezTo>
                  <a:pt x="2467524" y="344049"/>
                  <a:pt x="2477107" y="349958"/>
                  <a:pt x="2484120" y="358140"/>
                </a:cubicBezTo>
                <a:cubicBezTo>
                  <a:pt x="2492385" y="367783"/>
                  <a:pt x="2499697" y="378216"/>
                  <a:pt x="2506980" y="388620"/>
                </a:cubicBezTo>
                <a:lnTo>
                  <a:pt x="2552700" y="457200"/>
                </a:lnTo>
                <a:cubicBezTo>
                  <a:pt x="2557780" y="464820"/>
                  <a:pt x="2561464" y="473584"/>
                  <a:pt x="2567940" y="480060"/>
                </a:cubicBezTo>
                <a:cubicBezTo>
                  <a:pt x="2575560" y="487680"/>
                  <a:pt x="2583901" y="494641"/>
                  <a:pt x="2590800" y="502920"/>
                </a:cubicBezTo>
                <a:cubicBezTo>
                  <a:pt x="2622550" y="541020"/>
                  <a:pt x="2586990" y="513080"/>
                  <a:pt x="2628900" y="541020"/>
                </a:cubicBezTo>
                <a:cubicBezTo>
                  <a:pt x="2703463" y="652864"/>
                  <a:pt x="2627757" y="535211"/>
                  <a:pt x="2674620" y="617220"/>
                </a:cubicBezTo>
                <a:cubicBezTo>
                  <a:pt x="2679164" y="625171"/>
                  <a:pt x="2685764" y="631889"/>
                  <a:pt x="2689860" y="640080"/>
                </a:cubicBezTo>
                <a:cubicBezTo>
                  <a:pt x="2693452" y="647264"/>
                  <a:pt x="2692462" y="656668"/>
                  <a:pt x="2697480" y="662940"/>
                </a:cubicBezTo>
                <a:cubicBezTo>
                  <a:pt x="2703201" y="670091"/>
                  <a:pt x="2712720" y="673100"/>
                  <a:pt x="2720340" y="678180"/>
                </a:cubicBezTo>
                <a:cubicBezTo>
                  <a:pt x="2726169" y="701498"/>
                  <a:pt x="2725659" y="713979"/>
                  <a:pt x="2743200" y="731520"/>
                </a:cubicBezTo>
                <a:cubicBezTo>
                  <a:pt x="2749676" y="737996"/>
                  <a:pt x="2758440" y="741680"/>
                  <a:pt x="2766060" y="746760"/>
                </a:cubicBezTo>
                <a:cubicBezTo>
                  <a:pt x="2771140" y="756920"/>
                  <a:pt x="2776825" y="766799"/>
                  <a:pt x="2781300" y="777240"/>
                </a:cubicBezTo>
                <a:cubicBezTo>
                  <a:pt x="2795673" y="810777"/>
                  <a:pt x="2782273" y="808693"/>
                  <a:pt x="2819400" y="845820"/>
                </a:cubicBezTo>
                <a:lnTo>
                  <a:pt x="2887980" y="914400"/>
                </a:lnTo>
                <a:cubicBezTo>
                  <a:pt x="2895600" y="922020"/>
                  <a:pt x="2904862" y="928294"/>
                  <a:pt x="2910840" y="937260"/>
                </a:cubicBezTo>
                <a:cubicBezTo>
                  <a:pt x="2938780" y="979170"/>
                  <a:pt x="2910840" y="943610"/>
                  <a:pt x="2948940" y="975360"/>
                </a:cubicBezTo>
                <a:cubicBezTo>
                  <a:pt x="2995278" y="1013975"/>
                  <a:pt x="2945880" y="985260"/>
                  <a:pt x="3002280" y="1013460"/>
                </a:cubicBezTo>
                <a:cubicBezTo>
                  <a:pt x="3010933" y="1026440"/>
                  <a:pt x="3030928" y="1057348"/>
                  <a:pt x="3040380" y="1066800"/>
                </a:cubicBezTo>
                <a:cubicBezTo>
                  <a:pt x="3091564" y="1117984"/>
                  <a:pt x="3036441" y="1015172"/>
                  <a:pt x="3116580" y="1135380"/>
                </a:cubicBezTo>
                <a:cubicBezTo>
                  <a:pt x="3136900" y="1165860"/>
                  <a:pt x="3124200" y="1153160"/>
                  <a:pt x="3154680" y="1173480"/>
                </a:cubicBezTo>
                <a:cubicBezTo>
                  <a:pt x="3195320" y="1234440"/>
                  <a:pt x="3141980" y="1160780"/>
                  <a:pt x="3192780" y="1211580"/>
                </a:cubicBezTo>
                <a:cubicBezTo>
                  <a:pt x="3243580" y="1262380"/>
                  <a:pt x="3169920" y="1209040"/>
                  <a:pt x="3230880" y="1249680"/>
                </a:cubicBezTo>
                <a:cubicBezTo>
                  <a:pt x="3274556" y="1315194"/>
                  <a:pt x="3216400" y="1238096"/>
                  <a:pt x="3268980" y="1280160"/>
                </a:cubicBezTo>
                <a:cubicBezTo>
                  <a:pt x="3276131" y="1285881"/>
                  <a:pt x="3278357" y="1295985"/>
                  <a:pt x="3284220" y="1303020"/>
                </a:cubicBezTo>
                <a:cubicBezTo>
                  <a:pt x="3291119" y="1311299"/>
                  <a:pt x="3298574" y="1319264"/>
                  <a:pt x="3307080" y="1325880"/>
                </a:cubicBezTo>
                <a:cubicBezTo>
                  <a:pt x="3321538" y="1337125"/>
                  <a:pt x="3352800" y="1356360"/>
                  <a:pt x="3352800" y="1356360"/>
                </a:cubicBezTo>
                <a:cubicBezTo>
                  <a:pt x="3384204" y="1403465"/>
                  <a:pt x="3349336" y="1357515"/>
                  <a:pt x="3390900" y="1394460"/>
                </a:cubicBezTo>
                <a:cubicBezTo>
                  <a:pt x="3407009" y="1408779"/>
                  <a:pt x="3421380" y="1424940"/>
                  <a:pt x="3436620" y="1440180"/>
                </a:cubicBezTo>
                <a:cubicBezTo>
                  <a:pt x="3444240" y="1447800"/>
                  <a:pt x="3450514" y="1457062"/>
                  <a:pt x="3459480" y="1463040"/>
                </a:cubicBezTo>
                <a:cubicBezTo>
                  <a:pt x="3467100" y="1468120"/>
                  <a:pt x="3475305" y="1472417"/>
                  <a:pt x="3482340" y="1478280"/>
                </a:cubicBezTo>
                <a:cubicBezTo>
                  <a:pt x="3557240" y="1540697"/>
                  <a:pt x="3460500" y="1464060"/>
                  <a:pt x="3520440" y="1524000"/>
                </a:cubicBezTo>
                <a:cubicBezTo>
                  <a:pt x="3526916" y="1530476"/>
                  <a:pt x="3535680" y="1534160"/>
                  <a:pt x="3543300" y="1539240"/>
                </a:cubicBezTo>
                <a:cubicBezTo>
                  <a:pt x="3583940" y="1600200"/>
                  <a:pt x="3530600" y="1526540"/>
                  <a:pt x="3581400" y="1577340"/>
                </a:cubicBezTo>
                <a:cubicBezTo>
                  <a:pt x="3587876" y="1583816"/>
                  <a:pt x="3589748" y="1594169"/>
                  <a:pt x="3596640" y="1600200"/>
                </a:cubicBezTo>
                <a:cubicBezTo>
                  <a:pt x="3610424" y="1612261"/>
                  <a:pt x="3627120" y="1620520"/>
                  <a:pt x="3642360" y="1630680"/>
                </a:cubicBezTo>
                <a:lnTo>
                  <a:pt x="3665220" y="1645920"/>
                </a:lnTo>
                <a:cubicBezTo>
                  <a:pt x="3670300" y="1653540"/>
                  <a:pt x="3674597" y="1661745"/>
                  <a:pt x="3680460" y="1668780"/>
                </a:cubicBezTo>
                <a:cubicBezTo>
                  <a:pt x="3698795" y="1690782"/>
                  <a:pt x="3703703" y="1691895"/>
                  <a:pt x="3726180" y="1706880"/>
                </a:cubicBezTo>
                <a:cubicBezTo>
                  <a:pt x="3760264" y="1758005"/>
                  <a:pt x="3720113" y="1707915"/>
                  <a:pt x="3764280" y="1737360"/>
                </a:cubicBezTo>
                <a:cubicBezTo>
                  <a:pt x="3773246" y="1743338"/>
                  <a:pt x="3778634" y="1753604"/>
                  <a:pt x="3787140" y="1760220"/>
                </a:cubicBezTo>
                <a:cubicBezTo>
                  <a:pt x="3801598" y="1771465"/>
                  <a:pt x="3832860" y="1790700"/>
                  <a:pt x="3832860" y="1790700"/>
                </a:cubicBezTo>
                <a:cubicBezTo>
                  <a:pt x="3847695" y="1835204"/>
                  <a:pt x="3828873" y="1794333"/>
                  <a:pt x="3863340" y="1828800"/>
                </a:cubicBezTo>
                <a:cubicBezTo>
                  <a:pt x="3869816" y="1835276"/>
                  <a:pt x="3872717" y="1844625"/>
                  <a:pt x="3878580" y="1851660"/>
                </a:cubicBezTo>
                <a:cubicBezTo>
                  <a:pt x="3895670" y="1872168"/>
                  <a:pt x="3905869" y="1873056"/>
                  <a:pt x="3916680" y="1897380"/>
                </a:cubicBezTo>
                <a:cubicBezTo>
                  <a:pt x="3923204" y="1912060"/>
                  <a:pt x="3926840" y="1927860"/>
                  <a:pt x="3931920" y="1943100"/>
                </a:cubicBezTo>
                <a:lnTo>
                  <a:pt x="3939540" y="1965960"/>
                </a:lnTo>
                <a:cubicBezTo>
                  <a:pt x="3937774" y="1978320"/>
                  <a:pt x="3931999" y="2031816"/>
                  <a:pt x="3924300" y="2049780"/>
                </a:cubicBezTo>
                <a:cubicBezTo>
                  <a:pt x="3917640" y="2065320"/>
                  <a:pt x="3898406" y="2085328"/>
                  <a:pt x="3886200" y="2095500"/>
                </a:cubicBezTo>
                <a:cubicBezTo>
                  <a:pt x="3879165" y="2101363"/>
                  <a:pt x="3870375" y="2104877"/>
                  <a:pt x="3863340" y="2110740"/>
                </a:cubicBezTo>
                <a:cubicBezTo>
                  <a:pt x="3855061" y="2117639"/>
                  <a:pt x="3849900" y="2128367"/>
                  <a:pt x="3840480" y="2133600"/>
                </a:cubicBezTo>
                <a:cubicBezTo>
                  <a:pt x="3814604" y="2147976"/>
                  <a:pt x="3777423" y="2151729"/>
                  <a:pt x="3749040" y="2156460"/>
                </a:cubicBezTo>
                <a:cubicBezTo>
                  <a:pt x="3723640" y="2153920"/>
                  <a:pt x="3698070" y="2152722"/>
                  <a:pt x="3672840" y="2148840"/>
                </a:cubicBezTo>
                <a:cubicBezTo>
                  <a:pt x="3664901" y="2147619"/>
                  <a:pt x="3657600" y="2138680"/>
                  <a:pt x="3649980" y="2141220"/>
                </a:cubicBezTo>
                <a:cubicBezTo>
                  <a:pt x="3639757" y="2144628"/>
                  <a:pt x="3634019" y="2155801"/>
                  <a:pt x="3627120" y="2164080"/>
                </a:cubicBezTo>
                <a:cubicBezTo>
                  <a:pt x="3606309" y="2189053"/>
                  <a:pt x="3608070" y="2164080"/>
                  <a:pt x="3604260" y="216408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4BA634A-424F-4923-9F2A-8CA3CDD25288}"/>
              </a:ext>
            </a:extLst>
          </p:cNvPr>
          <p:cNvSpPr/>
          <p:nvPr/>
        </p:nvSpPr>
        <p:spPr>
          <a:xfrm>
            <a:off x="1400176" y="3040856"/>
            <a:ext cx="1977629" cy="2068116"/>
          </a:xfrm>
          <a:custGeom>
            <a:avLst/>
            <a:gdLst>
              <a:gd name="connsiteX0" fmla="*/ 2034540 w 2636551"/>
              <a:gd name="connsiteY0" fmla="*/ 2148840 h 2758440"/>
              <a:gd name="connsiteX1" fmla="*/ 2034540 w 2636551"/>
              <a:gd name="connsiteY1" fmla="*/ 2148840 h 2758440"/>
              <a:gd name="connsiteX2" fmla="*/ 1988820 w 2636551"/>
              <a:gd name="connsiteY2" fmla="*/ 2225040 h 2758440"/>
              <a:gd name="connsiteX3" fmla="*/ 1943100 w 2636551"/>
              <a:gd name="connsiteY3" fmla="*/ 2270760 h 2758440"/>
              <a:gd name="connsiteX4" fmla="*/ 1905000 w 2636551"/>
              <a:gd name="connsiteY4" fmla="*/ 2308860 h 2758440"/>
              <a:gd name="connsiteX5" fmla="*/ 1866900 w 2636551"/>
              <a:gd name="connsiteY5" fmla="*/ 2346960 h 2758440"/>
              <a:gd name="connsiteX6" fmla="*/ 1828800 w 2636551"/>
              <a:gd name="connsiteY6" fmla="*/ 2385060 h 2758440"/>
              <a:gd name="connsiteX7" fmla="*/ 1790700 w 2636551"/>
              <a:gd name="connsiteY7" fmla="*/ 2430780 h 2758440"/>
              <a:gd name="connsiteX8" fmla="*/ 1744980 w 2636551"/>
              <a:gd name="connsiteY8" fmla="*/ 2461260 h 2758440"/>
              <a:gd name="connsiteX9" fmla="*/ 1729740 w 2636551"/>
              <a:gd name="connsiteY9" fmla="*/ 2484120 h 2758440"/>
              <a:gd name="connsiteX10" fmla="*/ 1699260 w 2636551"/>
              <a:gd name="connsiteY10" fmla="*/ 2499360 h 2758440"/>
              <a:gd name="connsiteX11" fmla="*/ 1653540 w 2636551"/>
              <a:gd name="connsiteY11" fmla="*/ 2522220 h 2758440"/>
              <a:gd name="connsiteX12" fmla="*/ 1607820 w 2636551"/>
              <a:gd name="connsiteY12" fmla="*/ 2560320 h 2758440"/>
              <a:gd name="connsiteX13" fmla="*/ 1584960 w 2636551"/>
              <a:gd name="connsiteY13" fmla="*/ 2567940 h 2758440"/>
              <a:gd name="connsiteX14" fmla="*/ 1562100 w 2636551"/>
              <a:gd name="connsiteY14" fmla="*/ 2583180 h 2758440"/>
              <a:gd name="connsiteX15" fmla="*/ 1539240 w 2636551"/>
              <a:gd name="connsiteY15" fmla="*/ 2590800 h 2758440"/>
              <a:gd name="connsiteX16" fmla="*/ 1516380 w 2636551"/>
              <a:gd name="connsiteY16" fmla="*/ 2606040 h 2758440"/>
              <a:gd name="connsiteX17" fmla="*/ 1470660 w 2636551"/>
              <a:gd name="connsiteY17" fmla="*/ 2621280 h 2758440"/>
              <a:gd name="connsiteX18" fmla="*/ 1424940 w 2636551"/>
              <a:gd name="connsiteY18" fmla="*/ 2644140 h 2758440"/>
              <a:gd name="connsiteX19" fmla="*/ 1402080 w 2636551"/>
              <a:gd name="connsiteY19" fmla="*/ 2659380 h 2758440"/>
              <a:gd name="connsiteX20" fmla="*/ 1379220 w 2636551"/>
              <a:gd name="connsiteY20" fmla="*/ 2667000 h 2758440"/>
              <a:gd name="connsiteX21" fmla="*/ 1356360 w 2636551"/>
              <a:gd name="connsiteY21" fmla="*/ 2682240 h 2758440"/>
              <a:gd name="connsiteX22" fmla="*/ 1310640 w 2636551"/>
              <a:gd name="connsiteY22" fmla="*/ 2697480 h 2758440"/>
              <a:gd name="connsiteX23" fmla="*/ 1242060 w 2636551"/>
              <a:gd name="connsiteY23" fmla="*/ 2727960 h 2758440"/>
              <a:gd name="connsiteX24" fmla="*/ 1188720 w 2636551"/>
              <a:gd name="connsiteY24" fmla="*/ 2743200 h 2758440"/>
              <a:gd name="connsiteX25" fmla="*/ 1165860 w 2636551"/>
              <a:gd name="connsiteY25" fmla="*/ 2750820 h 2758440"/>
              <a:gd name="connsiteX26" fmla="*/ 1104900 w 2636551"/>
              <a:gd name="connsiteY26" fmla="*/ 2758440 h 2758440"/>
              <a:gd name="connsiteX27" fmla="*/ 975360 w 2636551"/>
              <a:gd name="connsiteY27" fmla="*/ 2750820 h 2758440"/>
              <a:gd name="connsiteX28" fmla="*/ 952500 w 2636551"/>
              <a:gd name="connsiteY28" fmla="*/ 2743200 h 2758440"/>
              <a:gd name="connsiteX29" fmla="*/ 922020 w 2636551"/>
              <a:gd name="connsiteY29" fmla="*/ 2674620 h 2758440"/>
              <a:gd name="connsiteX30" fmla="*/ 899160 w 2636551"/>
              <a:gd name="connsiteY30" fmla="*/ 2651760 h 2758440"/>
              <a:gd name="connsiteX31" fmla="*/ 868680 w 2636551"/>
              <a:gd name="connsiteY31" fmla="*/ 2606040 h 2758440"/>
              <a:gd name="connsiteX32" fmla="*/ 845820 w 2636551"/>
              <a:gd name="connsiteY32" fmla="*/ 2583180 h 2758440"/>
              <a:gd name="connsiteX33" fmla="*/ 792480 w 2636551"/>
              <a:gd name="connsiteY33" fmla="*/ 2522220 h 2758440"/>
              <a:gd name="connsiteX34" fmla="*/ 769620 w 2636551"/>
              <a:gd name="connsiteY34" fmla="*/ 2476500 h 2758440"/>
              <a:gd name="connsiteX35" fmla="*/ 754380 w 2636551"/>
              <a:gd name="connsiteY35" fmla="*/ 2453640 h 2758440"/>
              <a:gd name="connsiteX36" fmla="*/ 746760 w 2636551"/>
              <a:gd name="connsiteY36" fmla="*/ 2430780 h 2758440"/>
              <a:gd name="connsiteX37" fmla="*/ 723900 w 2636551"/>
              <a:gd name="connsiteY37" fmla="*/ 2415540 h 2758440"/>
              <a:gd name="connsiteX38" fmla="*/ 708660 w 2636551"/>
              <a:gd name="connsiteY38" fmla="*/ 2392680 h 2758440"/>
              <a:gd name="connsiteX39" fmla="*/ 685800 w 2636551"/>
              <a:gd name="connsiteY39" fmla="*/ 2369820 h 2758440"/>
              <a:gd name="connsiteX40" fmla="*/ 678180 w 2636551"/>
              <a:gd name="connsiteY40" fmla="*/ 2346960 h 2758440"/>
              <a:gd name="connsiteX41" fmla="*/ 662940 w 2636551"/>
              <a:gd name="connsiteY41" fmla="*/ 2324100 h 2758440"/>
              <a:gd name="connsiteX42" fmla="*/ 647700 w 2636551"/>
              <a:gd name="connsiteY42" fmla="*/ 2270760 h 2758440"/>
              <a:gd name="connsiteX43" fmla="*/ 617220 w 2636551"/>
              <a:gd name="connsiteY43" fmla="*/ 2202180 h 2758440"/>
              <a:gd name="connsiteX44" fmla="*/ 609600 w 2636551"/>
              <a:gd name="connsiteY44" fmla="*/ 2156460 h 2758440"/>
              <a:gd name="connsiteX45" fmla="*/ 579120 w 2636551"/>
              <a:gd name="connsiteY45" fmla="*/ 2103120 h 2758440"/>
              <a:gd name="connsiteX46" fmla="*/ 556260 w 2636551"/>
              <a:gd name="connsiteY46" fmla="*/ 2049780 h 2758440"/>
              <a:gd name="connsiteX47" fmla="*/ 502920 w 2636551"/>
              <a:gd name="connsiteY47" fmla="*/ 1981200 h 2758440"/>
              <a:gd name="connsiteX48" fmla="*/ 464820 w 2636551"/>
              <a:gd name="connsiteY48" fmla="*/ 1943100 h 2758440"/>
              <a:gd name="connsiteX49" fmla="*/ 426720 w 2636551"/>
              <a:gd name="connsiteY49" fmla="*/ 1889760 h 2758440"/>
              <a:gd name="connsiteX50" fmla="*/ 411480 w 2636551"/>
              <a:gd name="connsiteY50" fmla="*/ 1866900 h 2758440"/>
              <a:gd name="connsiteX51" fmla="*/ 403860 w 2636551"/>
              <a:gd name="connsiteY51" fmla="*/ 1844040 h 2758440"/>
              <a:gd name="connsiteX52" fmla="*/ 388620 w 2636551"/>
              <a:gd name="connsiteY52" fmla="*/ 1821180 h 2758440"/>
              <a:gd name="connsiteX53" fmla="*/ 373380 w 2636551"/>
              <a:gd name="connsiteY53" fmla="*/ 1790700 h 2758440"/>
              <a:gd name="connsiteX54" fmla="*/ 342900 w 2636551"/>
              <a:gd name="connsiteY54" fmla="*/ 1744980 h 2758440"/>
              <a:gd name="connsiteX55" fmla="*/ 312420 w 2636551"/>
              <a:gd name="connsiteY55" fmla="*/ 1699260 h 2758440"/>
              <a:gd name="connsiteX56" fmla="*/ 304800 w 2636551"/>
              <a:gd name="connsiteY56" fmla="*/ 1676400 h 2758440"/>
              <a:gd name="connsiteX57" fmla="*/ 274320 w 2636551"/>
              <a:gd name="connsiteY57" fmla="*/ 1630680 h 2758440"/>
              <a:gd name="connsiteX58" fmla="*/ 259080 w 2636551"/>
              <a:gd name="connsiteY58" fmla="*/ 1584960 h 2758440"/>
              <a:gd name="connsiteX59" fmla="*/ 251460 w 2636551"/>
              <a:gd name="connsiteY59" fmla="*/ 1531620 h 2758440"/>
              <a:gd name="connsiteX60" fmla="*/ 243840 w 2636551"/>
              <a:gd name="connsiteY60" fmla="*/ 1493520 h 2758440"/>
              <a:gd name="connsiteX61" fmla="*/ 228600 w 2636551"/>
              <a:gd name="connsiteY61" fmla="*/ 1409700 h 2758440"/>
              <a:gd name="connsiteX62" fmla="*/ 220980 w 2636551"/>
              <a:gd name="connsiteY62" fmla="*/ 1386840 h 2758440"/>
              <a:gd name="connsiteX63" fmla="*/ 198120 w 2636551"/>
              <a:gd name="connsiteY63" fmla="*/ 1371600 h 2758440"/>
              <a:gd name="connsiteX64" fmla="*/ 190500 w 2636551"/>
              <a:gd name="connsiteY64" fmla="*/ 1348740 h 2758440"/>
              <a:gd name="connsiteX65" fmla="*/ 152400 w 2636551"/>
              <a:gd name="connsiteY65" fmla="*/ 1303020 h 2758440"/>
              <a:gd name="connsiteX66" fmla="*/ 129540 w 2636551"/>
              <a:gd name="connsiteY66" fmla="*/ 1249680 h 2758440"/>
              <a:gd name="connsiteX67" fmla="*/ 106680 w 2636551"/>
              <a:gd name="connsiteY67" fmla="*/ 1226820 h 2758440"/>
              <a:gd name="connsiteX68" fmla="*/ 68580 w 2636551"/>
              <a:gd name="connsiteY68" fmla="*/ 1188720 h 2758440"/>
              <a:gd name="connsiteX69" fmla="*/ 38100 w 2636551"/>
              <a:gd name="connsiteY69" fmla="*/ 1143000 h 2758440"/>
              <a:gd name="connsiteX70" fmla="*/ 30480 w 2636551"/>
              <a:gd name="connsiteY70" fmla="*/ 1120140 h 2758440"/>
              <a:gd name="connsiteX71" fmla="*/ 15240 w 2636551"/>
              <a:gd name="connsiteY71" fmla="*/ 1097280 h 2758440"/>
              <a:gd name="connsiteX72" fmla="*/ 0 w 2636551"/>
              <a:gd name="connsiteY72" fmla="*/ 1051560 h 2758440"/>
              <a:gd name="connsiteX73" fmla="*/ 15240 w 2636551"/>
              <a:gd name="connsiteY73" fmla="*/ 937260 h 2758440"/>
              <a:gd name="connsiteX74" fmla="*/ 45720 w 2636551"/>
              <a:gd name="connsiteY74" fmla="*/ 891540 h 2758440"/>
              <a:gd name="connsiteX75" fmla="*/ 60960 w 2636551"/>
              <a:gd name="connsiteY75" fmla="*/ 868680 h 2758440"/>
              <a:gd name="connsiteX76" fmla="*/ 99060 w 2636551"/>
              <a:gd name="connsiteY76" fmla="*/ 822960 h 2758440"/>
              <a:gd name="connsiteX77" fmla="*/ 106680 w 2636551"/>
              <a:gd name="connsiteY77" fmla="*/ 800100 h 2758440"/>
              <a:gd name="connsiteX78" fmla="*/ 160020 w 2636551"/>
              <a:gd name="connsiteY78" fmla="*/ 739140 h 2758440"/>
              <a:gd name="connsiteX79" fmla="*/ 198120 w 2636551"/>
              <a:gd name="connsiteY79" fmla="*/ 701040 h 2758440"/>
              <a:gd name="connsiteX80" fmla="*/ 213360 w 2636551"/>
              <a:gd name="connsiteY80" fmla="*/ 678180 h 2758440"/>
              <a:gd name="connsiteX81" fmla="*/ 281940 w 2636551"/>
              <a:gd name="connsiteY81" fmla="*/ 640080 h 2758440"/>
              <a:gd name="connsiteX82" fmla="*/ 304800 w 2636551"/>
              <a:gd name="connsiteY82" fmla="*/ 624840 h 2758440"/>
              <a:gd name="connsiteX83" fmla="*/ 358140 w 2636551"/>
              <a:gd name="connsiteY83" fmla="*/ 617220 h 2758440"/>
              <a:gd name="connsiteX84" fmla="*/ 510540 w 2636551"/>
              <a:gd name="connsiteY84" fmla="*/ 601980 h 2758440"/>
              <a:gd name="connsiteX85" fmla="*/ 594360 w 2636551"/>
              <a:gd name="connsiteY85" fmla="*/ 579120 h 2758440"/>
              <a:gd name="connsiteX86" fmla="*/ 647700 w 2636551"/>
              <a:gd name="connsiteY86" fmla="*/ 556260 h 2758440"/>
              <a:gd name="connsiteX87" fmla="*/ 708660 w 2636551"/>
              <a:gd name="connsiteY87" fmla="*/ 541020 h 2758440"/>
              <a:gd name="connsiteX88" fmla="*/ 754380 w 2636551"/>
              <a:gd name="connsiteY88" fmla="*/ 518160 h 2758440"/>
              <a:gd name="connsiteX89" fmla="*/ 815340 w 2636551"/>
              <a:gd name="connsiteY89" fmla="*/ 502920 h 2758440"/>
              <a:gd name="connsiteX90" fmla="*/ 838200 w 2636551"/>
              <a:gd name="connsiteY90" fmla="*/ 495300 h 2758440"/>
              <a:gd name="connsiteX91" fmla="*/ 861060 w 2636551"/>
              <a:gd name="connsiteY91" fmla="*/ 480060 h 2758440"/>
              <a:gd name="connsiteX92" fmla="*/ 937260 w 2636551"/>
              <a:gd name="connsiteY92" fmla="*/ 457200 h 2758440"/>
              <a:gd name="connsiteX93" fmla="*/ 975360 w 2636551"/>
              <a:gd name="connsiteY93" fmla="*/ 449580 h 2758440"/>
              <a:gd name="connsiteX94" fmla="*/ 1036320 w 2636551"/>
              <a:gd name="connsiteY94" fmla="*/ 434340 h 2758440"/>
              <a:gd name="connsiteX95" fmla="*/ 1066800 w 2636551"/>
              <a:gd name="connsiteY95" fmla="*/ 426720 h 2758440"/>
              <a:gd name="connsiteX96" fmla="*/ 1127760 w 2636551"/>
              <a:gd name="connsiteY96" fmla="*/ 419100 h 2758440"/>
              <a:gd name="connsiteX97" fmla="*/ 1165860 w 2636551"/>
              <a:gd name="connsiteY97" fmla="*/ 411480 h 2758440"/>
              <a:gd name="connsiteX98" fmla="*/ 1188720 w 2636551"/>
              <a:gd name="connsiteY98" fmla="*/ 403860 h 2758440"/>
              <a:gd name="connsiteX99" fmla="*/ 1242060 w 2636551"/>
              <a:gd name="connsiteY99" fmla="*/ 396240 h 2758440"/>
              <a:gd name="connsiteX100" fmla="*/ 1310640 w 2636551"/>
              <a:gd name="connsiteY100" fmla="*/ 381000 h 2758440"/>
              <a:gd name="connsiteX101" fmla="*/ 1348740 w 2636551"/>
              <a:gd name="connsiteY101" fmla="*/ 373380 h 2758440"/>
              <a:gd name="connsiteX102" fmla="*/ 1417320 w 2636551"/>
              <a:gd name="connsiteY102" fmla="*/ 342900 h 2758440"/>
              <a:gd name="connsiteX103" fmla="*/ 1463040 w 2636551"/>
              <a:gd name="connsiteY103" fmla="*/ 327660 h 2758440"/>
              <a:gd name="connsiteX104" fmla="*/ 1485900 w 2636551"/>
              <a:gd name="connsiteY104" fmla="*/ 304800 h 2758440"/>
              <a:gd name="connsiteX105" fmla="*/ 1562100 w 2636551"/>
              <a:gd name="connsiteY105" fmla="*/ 281940 h 2758440"/>
              <a:gd name="connsiteX106" fmla="*/ 1584960 w 2636551"/>
              <a:gd name="connsiteY106" fmla="*/ 266700 h 2758440"/>
              <a:gd name="connsiteX107" fmla="*/ 1630680 w 2636551"/>
              <a:gd name="connsiteY107" fmla="*/ 251460 h 2758440"/>
              <a:gd name="connsiteX108" fmla="*/ 1676400 w 2636551"/>
              <a:gd name="connsiteY108" fmla="*/ 220980 h 2758440"/>
              <a:gd name="connsiteX109" fmla="*/ 1699260 w 2636551"/>
              <a:gd name="connsiteY109" fmla="*/ 213360 h 2758440"/>
              <a:gd name="connsiteX110" fmla="*/ 1722120 w 2636551"/>
              <a:gd name="connsiteY110" fmla="*/ 198120 h 2758440"/>
              <a:gd name="connsiteX111" fmla="*/ 1828800 w 2636551"/>
              <a:gd name="connsiteY111" fmla="*/ 167640 h 2758440"/>
              <a:gd name="connsiteX112" fmla="*/ 1874520 w 2636551"/>
              <a:gd name="connsiteY112" fmla="*/ 160020 h 2758440"/>
              <a:gd name="connsiteX113" fmla="*/ 1905000 w 2636551"/>
              <a:gd name="connsiteY113" fmla="*/ 152400 h 2758440"/>
              <a:gd name="connsiteX114" fmla="*/ 1943100 w 2636551"/>
              <a:gd name="connsiteY114" fmla="*/ 144780 h 2758440"/>
              <a:gd name="connsiteX115" fmla="*/ 1996440 w 2636551"/>
              <a:gd name="connsiteY115" fmla="*/ 121920 h 2758440"/>
              <a:gd name="connsiteX116" fmla="*/ 2049780 w 2636551"/>
              <a:gd name="connsiteY116" fmla="*/ 114300 h 2758440"/>
              <a:gd name="connsiteX117" fmla="*/ 2103120 w 2636551"/>
              <a:gd name="connsiteY117" fmla="*/ 83820 h 2758440"/>
              <a:gd name="connsiteX118" fmla="*/ 2179320 w 2636551"/>
              <a:gd name="connsiteY118" fmla="*/ 45720 h 2758440"/>
              <a:gd name="connsiteX119" fmla="*/ 2247900 w 2636551"/>
              <a:gd name="connsiteY119" fmla="*/ 7620 h 2758440"/>
              <a:gd name="connsiteX120" fmla="*/ 2270760 w 2636551"/>
              <a:gd name="connsiteY120" fmla="*/ 0 h 2758440"/>
              <a:gd name="connsiteX121" fmla="*/ 2560320 w 2636551"/>
              <a:gd name="connsiteY121" fmla="*/ 7620 h 2758440"/>
              <a:gd name="connsiteX122" fmla="*/ 2606040 w 2636551"/>
              <a:gd name="connsiteY122" fmla="*/ 22860 h 2758440"/>
              <a:gd name="connsiteX123" fmla="*/ 2636520 w 2636551"/>
              <a:gd name="connsiteY123" fmla="*/ 68580 h 2758440"/>
              <a:gd name="connsiteX124" fmla="*/ 2621280 w 2636551"/>
              <a:gd name="connsiteY124" fmla="*/ 243840 h 2758440"/>
              <a:gd name="connsiteX125" fmla="*/ 2613660 w 2636551"/>
              <a:gd name="connsiteY125" fmla="*/ 266700 h 2758440"/>
              <a:gd name="connsiteX126" fmla="*/ 2590800 w 2636551"/>
              <a:gd name="connsiteY126" fmla="*/ 289560 h 2758440"/>
              <a:gd name="connsiteX127" fmla="*/ 2560320 w 2636551"/>
              <a:gd name="connsiteY127" fmla="*/ 365760 h 2758440"/>
              <a:gd name="connsiteX128" fmla="*/ 2545080 w 2636551"/>
              <a:gd name="connsiteY128" fmla="*/ 419100 h 2758440"/>
              <a:gd name="connsiteX129" fmla="*/ 2529840 w 2636551"/>
              <a:gd name="connsiteY129" fmla="*/ 449580 h 2758440"/>
              <a:gd name="connsiteX130" fmla="*/ 2499360 w 2636551"/>
              <a:gd name="connsiteY130" fmla="*/ 518160 h 2758440"/>
              <a:gd name="connsiteX131" fmla="*/ 2499360 w 2636551"/>
              <a:gd name="connsiteY131" fmla="*/ 685800 h 2758440"/>
              <a:gd name="connsiteX132" fmla="*/ 2514600 w 2636551"/>
              <a:gd name="connsiteY132" fmla="*/ 716280 h 2758440"/>
              <a:gd name="connsiteX133" fmla="*/ 2522220 w 2636551"/>
              <a:gd name="connsiteY133" fmla="*/ 739140 h 2758440"/>
              <a:gd name="connsiteX134" fmla="*/ 2529840 w 2636551"/>
              <a:gd name="connsiteY134" fmla="*/ 769620 h 2758440"/>
              <a:gd name="connsiteX135" fmla="*/ 2537460 w 2636551"/>
              <a:gd name="connsiteY135" fmla="*/ 792480 h 2758440"/>
              <a:gd name="connsiteX136" fmla="*/ 2545080 w 2636551"/>
              <a:gd name="connsiteY136" fmla="*/ 822960 h 2758440"/>
              <a:gd name="connsiteX137" fmla="*/ 2560320 w 2636551"/>
              <a:gd name="connsiteY137" fmla="*/ 845820 h 2758440"/>
              <a:gd name="connsiteX138" fmla="*/ 2567940 w 2636551"/>
              <a:gd name="connsiteY138" fmla="*/ 883920 h 2758440"/>
              <a:gd name="connsiteX139" fmla="*/ 2575560 w 2636551"/>
              <a:gd name="connsiteY139" fmla="*/ 906780 h 2758440"/>
              <a:gd name="connsiteX140" fmla="*/ 2567940 w 2636551"/>
              <a:gd name="connsiteY140" fmla="*/ 1028700 h 2758440"/>
              <a:gd name="connsiteX141" fmla="*/ 2545080 w 2636551"/>
              <a:gd name="connsiteY141" fmla="*/ 1104900 h 2758440"/>
              <a:gd name="connsiteX142" fmla="*/ 2537460 w 2636551"/>
              <a:gd name="connsiteY142" fmla="*/ 1127760 h 2758440"/>
              <a:gd name="connsiteX143" fmla="*/ 2529840 w 2636551"/>
              <a:gd name="connsiteY143" fmla="*/ 1150620 h 2758440"/>
              <a:gd name="connsiteX144" fmla="*/ 2522220 w 2636551"/>
              <a:gd name="connsiteY144" fmla="*/ 1181100 h 2758440"/>
              <a:gd name="connsiteX145" fmla="*/ 2506980 w 2636551"/>
              <a:gd name="connsiteY145" fmla="*/ 1234440 h 2758440"/>
              <a:gd name="connsiteX146" fmla="*/ 2506980 w 2636551"/>
              <a:gd name="connsiteY146" fmla="*/ 1379220 h 2758440"/>
              <a:gd name="connsiteX147" fmla="*/ 2529840 w 2636551"/>
              <a:gd name="connsiteY147" fmla="*/ 1447800 h 2758440"/>
              <a:gd name="connsiteX148" fmla="*/ 2537460 w 2636551"/>
              <a:gd name="connsiteY148" fmla="*/ 1470660 h 2758440"/>
              <a:gd name="connsiteX149" fmla="*/ 2545080 w 2636551"/>
              <a:gd name="connsiteY149" fmla="*/ 1524000 h 2758440"/>
              <a:gd name="connsiteX150" fmla="*/ 2552700 w 2636551"/>
              <a:gd name="connsiteY150" fmla="*/ 1554480 h 2758440"/>
              <a:gd name="connsiteX151" fmla="*/ 2560320 w 2636551"/>
              <a:gd name="connsiteY151" fmla="*/ 1729740 h 2758440"/>
              <a:gd name="connsiteX152" fmla="*/ 2552700 w 2636551"/>
              <a:gd name="connsiteY152" fmla="*/ 1882140 h 2758440"/>
              <a:gd name="connsiteX153" fmla="*/ 2545080 w 2636551"/>
              <a:gd name="connsiteY153" fmla="*/ 1905000 h 2758440"/>
              <a:gd name="connsiteX154" fmla="*/ 2529840 w 2636551"/>
              <a:gd name="connsiteY154" fmla="*/ 1927860 h 2758440"/>
              <a:gd name="connsiteX155" fmla="*/ 2506980 w 2636551"/>
              <a:gd name="connsiteY155" fmla="*/ 1943100 h 2758440"/>
              <a:gd name="connsiteX156" fmla="*/ 2468880 w 2636551"/>
              <a:gd name="connsiteY156" fmla="*/ 1988820 h 2758440"/>
              <a:gd name="connsiteX157" fmla="*/ 2430780 w 2636551"/>
              <a:gd name="connsiteY157" fmla="*/ 2026920 h 2758440"/>
              <a:gd name="connsiteX158" fmla="*/ 2377440 w 2636551"/>
              <a:gd name="connsiteY158" fmla="*/ 2080260 h 2758440"/>
              <a:gd name="connsiteX159" fmla="*/ 2354580 w 2636551"/>
              <a:gd name="connsiteY159" fmla="*/ 2095500 h 2758440"/>
              <a:gd name="connsiteX160" fmla="*/ 2308860 w 2636551"/>
              <a:gd name="connsiteY160" fmla="*/ 2110740 h 2758440"/>
              <a:gd name="connsiteX161" fmla="*/ 2164080 w 2636551"/>
              <a:gd name="connsiteY161" fmla="*/ 2125980 h 2758440"/>
              <a:gd name="connsiteX162" fmla="*/ 2110740 w 2636551"/>
              <a:gd name="connsiteY162" fmla="*/ 2141220 h 2758440"/>
              <a:gd name="connsiteX163" fmla="*/ 2087880 w 2636551"/>
              <a:gd name="connsiteY163" fmla="*/ 2156460 h 2758440"/>
              <a:gd name="connsiteX164" fmla="*/ 2034540 w 2636551"/>
              <a:gd name="connsiteY164" fmla="*/ 21488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2636551" h="2758440">
                <a:moveTo>
                  <a:pt x="2034540" y="2148840"/>
                </a:moveTo>
                <a:lnTo>
                  <a:pt x="2034540" y="2148840"/>
                </a:lnTo>
                <a:cubicBezTo>
                  <a:pt x="2019300" y="2174240"/>
                  <a:pt x="2006593" y="2201343"/>
                  <a:pt x="1988820" y="2225040"/>
                </a:cubicBezTo>
                <a:cubicBezTo>
                  <a:pt x="1975888" y="2242282"/>
                  <a:pt x="1955055" y="2252827"/>
                  <a:pt x="1943100" y="2270760"/>
                </a:cubicBezTo>
                <a:cubicBezTo>
                  <a:pt x="1922780" y="2301240"/>
                  <a:pt x="1935480" y="2288540"/>
                  <a:pt x="1905000" y="2308860"/>
                </a:cubicBezTo>
                <a:cubicBezTo>
                  <a:pt x="1864360" y="2369820"/>
                  <a:pt x="1917700" y="2296160"/>
                  <a:pt x="1866900" y="2346960"/>
                </a:cubicBezTo>
                <a:cubicBezTo>
                  <a:pt x="1816100" y="2397760"/>
                  <a:pt x="1889760" y="2344420"/>
                  <a:pt x="1828800" y="2385060"/>
                </a:cubicBezTo>
                <a:cubicBezTo>
                  <a:pt x="1815253" y="2405380"/>
                  <a:pt x="1811009" y="2414984"/>
                  <a:pt x="1790700" y="2430780"/>
                </a:cubicBezTo>
                <a:cubicBezTo>
                  <a:pt x="1776242" y="2442025"/>
                  <a:pt x="1744980" y="2461260"/>
                  <a:pt x="1744980" y="2461260"/>
                </a:cubicBezTo>
                <a:cubicBezTo>
                  <a:pt x="1739900" y="2468880"/>
                  <a:pt x="1736775" y="2478257"/>
                  <a:pt x="1729740" y="2484120"/>
                </a:cubicBezTo>
                <a:cubicBezTo>
                  <a:pt x="1721014" y="2491392"/>
                  <a:pt x="1709123" y="2493724"/>
                  <a:pt x="1699260" y="2499360"/>
                </a:cubicBezTo>
                <a:cubicBezTo>
                  <a:pt x="1657900" y="2522995"/>
                  <a:pt x="1695453" y="2508249"/>
                  <a:pt x="1653540" y="2522220"/>
                </a:cubicBezTo>
                <a:cubicBezTo>
                  <a:pt x="1636688" y="2539072"/>
                  <a:pt x="1629038" y="2549711"/>
                  <a:pt x="1607820" y="2560320"/>
                </a:cubicBezTo>
                <a:cubicBezTo>
                  <a:pt x="1600636" y="2563912"/>
                  <a:pt x="1592144" y="2564348"/>
                  <a:pt x="1584960" y="2567940"/>
                </a:cubicBezTo>
                <a:cubicBezTo>
                  <a:pt x="1576769" y="2572036"/>
                  <a:pt x="1570291" y="2579084"/>
                  <a:pt x="1562100" y="2583180"/>
                </a:cubicBezTo>
                <a:cubicBezTo>
                  <a:pt x="1554916" y="2586772"/>
                  <a:pt x="1546424" y="2587208"/>
                  <a:pt x="1539240" y="2590800"/>
                </a:cubicBezTo>
                <a:cubicBezTo>
                  <a:pt x="1531049" y="2594896"/>
                  <a:pt x="1524749" y="2602321"/>
                  <a:pt x="1516380" y="2606040"/>
                </a:cubicBezTo>
                <a:cubicBezTo>
                  <a:pt x="1501700" y="2612564"/>
                  <a:pt x="1484026" y="2612369"/>
                  <a:pt x="1470660" y="2621280"/>
                </a:cubicBezTo>
                <a:cubicBezTo>
                  <a:pt x="1405146" y="2664956"/>
                  <a:pt x="1488036" y="2612592"/>
                  <a:pt x="1424940" y="2644140"/>
                </a:cubicBezTo>
                <a:cubicBezTo>
                  <a:pt x="1416749" y="2648236"/>
                  <a:pt x="1410271" y="2655284"/>
                  <a:pt x="1402080" y="2659380"/>
                </a:cubicBezTo>
                <a:cubicBezTo>
                  <a:pt x="1394896" y="2662972"/>
                  <a:pt x="1386404" y="2663408"/>
                  <a:pt x="1379220" y="2667000"/>
                </a:cubicBezTo>
                <a:cubicBezTo>
                  <a:pt x="1371029" y="2671096"/>
                  <a:pt x="1364729" y="2678521"/>
                  <a:pt x="1356360" y="2682240"/>
                </a:cubicBezTo>
                <a:cubicBezTo>
                  <a:pt x="1341680" y="2688764"/>
                  <a:pt x="1324006" y="2688569"/>
                  <a:pt x="1310640" y="2697480"/>
                </a:cubicBezTo>
                <a:cubicBezTo>
                  <a:pt x="1274414" y="2721631"/>
                  <a:pt x="1296468" y="2709824"/>
                  <a:pt x="1242060" y="2727960"/>
                </a:cubicBezTo>
                <a:cubicBezTo>
                  <a:pt x="1187250" y="2746230"/>
                  <a:pt x="1255697" y="2724064"/>
                  <a:pt x="1188720" y="2743200"/>
                </a:cubicBezTo>
                <a:cubicBezTo>
                  <a:pt x="1180997" y="2745407"/>
                  <a:pt x="1173763" y="2749383"/>
                  <a:pt x="1165860" y="2750820"/>
                </a:cubicBezTo>
                <a:cubicBezTo>
                  <a:pt x="1145712" y="2754483"/>
                  <a:pt x="1125220" y="2755900"/>
                  <a:pt x="1104900" y="2758440"/>
                </a:cubicBezTo>
                <a:cubicBezTo>
                  <a:pt x="1061720" y="2755900"/>
                  <a:pt x="1018400" y="2755124"/>
                  <a:pt x="975360" y="2750820"/>
                </a:cubicBezTo>
                <a:cubicBezTo>
                  <a:pt x="967368" y="2750021"/>
                  <a:pt x="958772" y="2748218"/>
                  <a:pt x="952500" y="2743200"/>
                </a:cubicBezTo>
                <a:cubicBezTo>
                  <a:pt x="909486" y="2708789"/>
                  <a:pt x="973244" y="2725844"/>
                  <a:pt x="922020" y="2674620"/>
                </a:cubicBezTo>
                <a:cubicBezTo>
                  <a:pt x="914400" y="2667000"/>
                  <a:pt x="905776" y="2660266"/>
                  <a:pt x="899160" y="2651760"/>
                </a:cubicBezTo>
                <a:cubicBezTo>
                  <a:pt x="887915" y="2637302"/>
                  <a:pt x="881632" y="2618992"/>
                  <a:pt x="868680" y="2606040"/>
                </a:cubicBezTo>
                <a:cubicBezTo>
                  <a:pt x="861060" y="2598420"/>
                  <a:pt x="852436" y="2591686"/>
                  <a:pt x="845820" y="2583180"/>
                </a:cubicBezTo>
                <a:cubicBezTo>
                  <a:pt x="797951" y="2521634"/>
                  <a:pt x="836735" y="2551723"/>
                  <a:pt x="792480" y="2522220"/>
                </a:cubicBezTo>
                <a:cubicBezTo>
                  <a:pt x="748804" y="2456706"/>
                  <a:pt x="801168" y="2539596"/>
                  <a:pt x="769620" y="2476500"/>
                </a:cubicBezTo>
                <a:cubicBezTo>
                  <a:pt x="765524" y="2468309"/>
                  <a:pt x="758476" y="2461831"/>
                  <a:pt x="754380" y="2453640"/>
                </a:cubicBezTo>
                <a:cubicBezTo>
                  <a:pt x="750788" y="2446456"/>
                  <a:pt x="751778" y="2437052"/>
                  <a:pt x="746760" y="2430780"/>
                </a:cubicBezTo>
                <a:cubicBezTo>
                  <a:pt x="741039" y="2423629"/>
                  <a:pt x="731520" y="2420620"/>
                  <a:pt x="723900" y="2415540"/>
                </a:cubicBezTo>
                <a:cubicBezTo>
                  <a:pt x="718820" y="2407920"/>
                  <a:pt x="714523" y="2399715"/>
                  <a:pt x="708660" y="2392680"/>
                </a:cubicBezTo>
                <a:cubicBezTo>
                  <a:pt x="701761" y="2384401"/>
                  <a:pt x="691778" y="2378786"/>
                  <a:pt x="685800" y="2369820"/>
                </a:cubicBezTo>
                <a:cubicBezTo>
                  <a:pt x="681345" y="2363137"/>
                  <a:pt x="681772" y="2354144"/>
                  <a:pt x="678180" y="2346960"/>
                </a:cubicBezTo>
                <a:cubicBezTo>
                  <a:pt x="674084" y="2338769"/>
                  <a:pt x="668020" y="2331720"/>
                  <a:pt x="662940" y="2324100"/>
                </a:cubicBezTo>
                <a:cubicBezTo>
                  <a:pt x="660499" y="2314334"/>
                  <a:pt x="653166" y="2281692"/>
                  <a:pt x="647700" y="2270760"/>
                </a:cubicBezTo>
                <a:cubicBezTo>
                  <a:pt x="628285" y="2231929"/>
                  <a:pt x="627049" y="2261157"/>
                  <a:pt x="617220" y="2202180"/>
                </a:cubicBezTo>
                <a:cubicBezTo>
                  <a:pt x="614680" y="2186940"/>
                  <a:pt x="614040" y="2171259"/>
                  <a:pt x="609600" y="2156460"/>
                </a:cubicBezTo>
                <a:cubicBezTo>
                  <a:pt x="599581" y="2123062"/>
                  <a:pt x="593150" y="2131180"/>
                  <a:pt x="579120" y="2103120"/>
                </a:cubicBezTo>
                <a:cubicBezTo>
                  <a:pt x="547588" y="2040056"/>
                  <a:pt x="603829" y="2129062"/>
                  <a:pt x="556260" y="2049780"/>
                </a:cubicBezTo>
                <a:cubicBezTo>
                  <a:pt x="506737" y="1967241"/>
                  <a:pt x="546419" y="2033398"/>
                  <a:pt x="502920" y="1981200"/>
                </a:cubicBezTo>
                <a:cubicBezTo>
                  <a:pt x="471170" y="1943100"/>
                  <a:pt x="506730" y="1971040"/>
                  <a:pt x="464820" y="1943100"/>
                </a:cubicBezTo>
                <a:cubicBezTo>
                  <a:pt x="428904" y="1889226"/>
                  <a:pt x="473978" y="1955921"/>
                  <a:pt x="426720" y="1889760"/>
                </a:cubicBezTo>
                <a:cubicBezTo>
                  <a:pt x="421397" y="1882308"/>
                  <a:pt x="415576" y="1875091"/>
                  <a:pt x="411480" y="1866900"/>
                </a:cubicBezTo>
                <a:cubicBezTo>
                  <a:pt x="407888" y="1859716"/>
                  <a:pt x="407452" y="1851224"/>
                  <a:pt x="403860" y="1844040"/>
                </a:cubicBezTo>
                <a:cubicBezTo>
                  <a:pt x="399764" y="1835849"/>
                  <a:pt x="393164" y="1829131"/>
                  <a:pt x="388620" y="1821180"/>
                </a:cubicBezTo>
                <a:cubicBezTo>
                  <a:pt x="382984" y="1811317"/>
                  <a:pt x="379224" y="1800440"/>
                  <a:pt x="373380" y="1790700"/>
                </a:cubicBezTo>
                <a:cubicBezTo>
                  <a:pt x="363956" y="1774994"/>
                  <a:pt x="348692" y="1762356"/>
                  <a:pt x="342900" y="1744980"/>
                </a:cubicBezTo>
                <a:cubicBezTo>
                  <a:pt x="331872" y="1711897"/>
                  <a:pt x="340960" y="1727800"/>
                  <a:pt x="312420" y="1699260"/>
                </a:cubicBezTo>
                <a:cubicBezTo>
                  <a:pt x="309880" y="1691640"/>
                  <a:pt x="308701" y="1683421"/>
                  <a:pt x="304800" y="1676400"/>
                </a:cubicBezTo>
                <a:cubicBezTo>
                  <a:pt x="295905" y="1660389"/>
                  <a:pt x="280112" y="1648056"/>
                  <a:pt x="274320" y="1630680"/>
                </a:cubicBezTo>
                <a:lnTo>
                  <a:pt x="259080" y="1584960"/>
                </a:lnTo>
                <a:cubicBezTo>
                  <a:pt x="256540" y="1567180"/>
                  <a:pt x="254413" y="1549336"/>
                  <a:pt x="251460" y="1531620"/>
                </a:cubicBezTo>
                <a:cubicBezTo>
                  <a:pt x="249331" y="1518845"/>
                  <a:pt x="245969" y="1506295"/>
                  <a:pt x="243840" y="1493520"/>
                </a:cubicBezTo>
                <a:cubicBezTo>
                  <a:pt x="235206" y="1441718"/>
                  <a:pt x="240304" y="1450662"/>
                  <a:pt x="228600" y="1409700"/>
                </a:cubicBezTo>
                <a:cubicBezTo>
                  <a:pt x="226393" y="1401977"/>
                  <a:pt x="225998" y="1393112"/>
                  <a:pt x="220980" y="1386840"/>
                </a:cubicBezTo>
                <a:cubicBezTo>
                  <a:pt x="215259" y="1379689"/>
                  <a:pt x="205740" y="1376680"/>
                  <a:pt x="198120" y="1371600"/>
                </a:cubicBezTo>
                <a:cubicBezTo>
                  <a:pt x="195580" y="1363980"/>
                  <a:pt x="194955" y="1355423"/>
                  <a:pt x="190500" y="1348740"/>
                </a:cubicBezTo>
                <a:cubicBezTo>
                  <a:pt x="156795" y="1298183"/>
                  <a:pt x="177331" y="1352881"/>
                  <a:pt x="152400" y="1303020"/>
                </a:cubicBezTo>
                <a:cubicBezTo>
                  <a:pt x="135817" y="1269855"/>
                  <a:pt x="155967" y="1286678"/>
                  <a:pt x="129540" y="1249680"/>
                </a:cubicBezTo>
                <a:cubicBezTo>
                  <a:pt x="123276" y="1240911"/>
                  <a:pt x="113579" y="1235099"/>
                  <a:pt x="106680" y="1226820"/>
                </a:cubicBezTo>
                <a:cubicBezTo>
                  <a:pt x="74930" y="1188720"/>
                  <a:pt x="110490" y="1216660"/>
                  <a:pt x="68580" y="1188720"/>
                </a:cubicBezTo>
                <a:cubicBezTo>
                  <a:pt x="58420" y="1173480"/>
                  <a:pt x="43892" y="1160376"/>
                  <a:pt x="38100" y="1143000"/>
                </a:cubicBezTo>
                <a:cubicBezTo>
                  <a:pt x="35560" y="1135380"/>
                  <a:pt x="34072" y="1127324"/>
                  <a:pt x="30480" y="1120140"/>
                </a:cubicBezTo>
                <a:cubicBezTo>
                  <a:pt x="26384" y="1111949"/>
                  <a:pt x="18959" y="1105649"/>
                  <a:pt x="15240" y="1097280"/>
                </a:cubicBezTo>
                <a:cubicBezTo>
                  <a:pt x="8716" y="1082600"/>
                  <a:pt x="0" y="1051560"/>
                  <a:pt x="0" y="1051560"/>
                </a:cubicBezTo>
                <a:cubicBezTo>
                  <a:pt x="540" y="1045075"/>
                  <a:pt x="-18" y="964724"/>
                  <a:pt x="15240" y="937260"/>
                </a:cubicBezTo>
                <a:cubicBezTo>
                  <a:pt x="24135" y="921249"/>
                  <a:pt x="35560" y="906780"/>
                  <a:pt x="45720" y="891540"/>
                </a:cubicBezTo>
                <a:cubicBezTo>
                  <a:pt x="50800" y="883920"/>
                  <a:pt x="54484" y="875156"/>
                  <a:pt x="60960" y="868680"/>
                </a:cubicBezTo>
                <a:cubicBezTo>
                  <a:pt x="77812" y="851828"/>
                  <a:pt x="88451" y="844178"/>
                  <a:pt x="99060" y="822960"/>
                </a:cubicBezTo>
                <a:cubicBezTo>
                  <a:pt x="102652" y="815776"/>
                  <a:pt x="102779" y="807121"/>
                  <a:pt x="106680" y="800100"/>
                </a:cubicBezTo>
                <a:cubicBezTo>
                  <a:pt x="132827" y="753035"/>
                  <a:pt x="126626" y="761402"/>
                  <a:pt x="160020" y="739140"/>
                </a:cubicBezTo>
                <a:cubicBezTo>
                  <a:pt x="200660" y="678180"/>
                  <a:pt x="147320" y="751840"/>
                  <a:pt x="198120" y="701040"/>
                </a:cubicBezTo>
                <a:cubicBezTo>
                  <a:pt x="204596" y="694564"/>
                  <a:pt x="206468" y="684211"/>
                  <a:pt x="213360" y="678180"/>
                </a:cubicBezTo>
                <a:cubicBezTo>
                  <a:pt x="277429" y="622119"/>
                  <a:pt x="236588" y="662756"/>
                  <a:pt x="281940" y="640080"/>
                </a:cubicBezTo>
                <a:cubicBezTo>
                  <a:pt x="290131" y="635984"/>
                  <a:pt x="296028" y="627472"/>
                  <a:pt x="304800" y="624840"/>
                </a:cubicBezTo>
                <a:cubicBezTo>
                  <a:pt x="322003" y="619679"/>
                  <a:pt x="340388" y="619951"/>
                  <a:pt x="358140" y="617220"/>
                </a:cubicBezTo>
                <a:cubicBezTo>
                  <a:pt x="451608" y="602840"/>
                  <a:pt x="359416" y="612775"/>
                  <a:pt x="510540" y="601980"/>
                </a:cubicBezTo>
                <a:cubicBezTo>
                  <a:pt x="579367" y="574449"/>
                  <a:pt x="516644" y="596390"/>
                  <a:pt x="594360" y="579120"/>
                </a:cubicBezTo>
                <a:cubicBezTo>
                  <a:pt x="634309" y="570242"/>
                  <a:pt x="601108" y="571791"/>
                  <a:pt x="647700" y="556260"/>
                </a:cubicBezTo>
                <a:cubicBezTo>
                  <a:pt x="673785" y="547565"/>
                  <a:pt x="685849" y="552425"/>
                  <a:pt x="708660" y="541020"/>
                </a:cubicBezTo>
                <a:cubicBezTo>
                  <a:pt x="750276" y="520212"/>
                  <a:pt x="712243" y="529652"/>
                  <a:pt x="754380" y="518160"/>
                </a:cubicBezTo>
                <a:cubicBezTo>
                  <a:pt x="774587" y="512649"/>
                  <a:pt x="795469" y="509544"/>
                  <a:pt x="815340" y="502920"/>
                </a:cubicBezTo>
                <a:cubicBezTo>
                  <a:pt x="822960" y="500380"/>
                  <a:pt x="831016" y="498892"/>
                  <a:pt x="838200" y="495300"/>
                </a:cubicBezTo>
                <a:cubicBezTo>
                  <a:pt x="846391" y="491204"/>
                  <a:pt x="852691" y="483779"/>
                  <a:pt x="861060" y="480060"/>
                </a:cubicBezTo>
                <a:cubicBezTo>
                  <a:pt x="880055" y="471618"/>
                  <a:pt x="915095" y="462126"/>
                  <a:pt x="937260" y="457200"/>
                </a:cubicBezTo>
                <a:cubicBezTo>
                  <a:pt x="949903" y="454390"/>
                  <a:pt x="962740" y="452492"/>
                  <a:pt x="975360" y="449580"/>
                </a:cubicBezTo>
                <a:cubicBezTo>
                  <a:pt x="995769" y="444870"/>
                  <a:pt x="1016000" y="439420"/>
                  <a:pt x="1036320" y="434340"/>
                </a:cubicBezTo>
                <a:cubicBezTo>
                  <a:pt x="1046480" y="431800"/>
                  <a:pt x="1056408" y="428019"/>
                  <a:pt x="1066800" y="426720"/>
                </a:cubicBezTo>
                <a:cubicBezTo>
                  <a:pt x="1087120" y="424180"/>
                  <a:pt x="1107520" y="422214"/>
                  <a:pt x="1127760" y="419100"/>
                </a:cubicBezTo>
                <a:cubicBezTo>
                  <a:pt x="1140561" y="417131"/>
                  <a:pt x="1153295" y="414621"/>
                  <a:pt x="1165860" y="411480"/>
                </a:cubicBezTo>
                <a:cubicBezTo>
                  <a:pt x="1173652" y="409532"/>
                  <a:pt x="1180844" y="405435"/>
                  <a:pt x="1188720" y="403860"/>
                </a:cubicBezTo>
                <a:cubicBezTo>
                  <a:pt x="1206332" y="400338"/>
                  <a:pt x="1224344" y="399193"/>
                  <a:pt x="1242060" y="396240"/>
                </a:cubicBezTo>
                <a:cubicBezTo>
                  <a:pt x="1288024" y="388579"/>
                  <a:pt x="1269540" y="390133"/>
                  <a:pt x="1310640" y="381000"/>
                </a:cubicBezTo>
                <a:cubicBezTo>
                  <a:pt x="1323283" y="378190"/>
                  <a:pt x="1336245" y="376788"/>
                  <a:pt x="1348740" y="373380"/>
                </a:cubicBezTo>
                <a:cubicBezTo>
                  <a:pt x="1466180" y="341351"/>
                  <a:pt x="1345160" y="374971"/>
                  <a:pt x="1417320" y="342900"/>
                </a:cubicBezTo>
                <a:cubicBezTo>
                  <a:pt x="1432000" y="336376"/>
                  <a:pt x="1463040" y="327660"/>
                  <a:pt x="1463040" y="327660"/>
                </a:cubicBezTo>
                <a:cubicBezTo>
                  <a:pt x="1470660" y="320040"/>
                  <a:pt x="1476480" y="310033"/>
                  <a:pt x="1485900" y="304800"/>
                </a:cubicBezTo>
                <a:cubicBezTo>
                  <a:pt x="1501079" y="296367"/>
                  <a:pt x="1542423" y="286859"/>
                  <a:pt x="1562100" y="281940"/>
                </a:cubicBezTo>
                <a:cubicBezTo>
                  <a:pt x="1569720" y="276860"/>
                  <a:pt x="1576591" y="270419"/>
                  <a:pt x="1584960" y="266700"/>
                </a:cubicBezTo>
                <a:cubicBezTo>
                  <a:pt x="1599640" y="260176"/>
                  <a:pt x="1617314" y="260371"/>
                  <a:pt x="1630680" y="251460"/>
                </a:cubicBezTo>
                <a:cubicBezTo>
                  <a:pt x="1645920" y="241300"/>
                  <a:pt x="1659024" y="226772"/>
                  <a:pt x="1676400" y="220980"/>
                </a:cubicBezTo>
                <a:cubicBezTo>
                  <a:pt x="1684020" y="218440"/>
                  <a:pt x="1692076" y="216952"/>
                  <a:pt x="1699260" y="213360"/>
                </a:cubicBezTo>
                <a:cubicBezTo>
                  <a:pt x="1707451" y="209264"/>
                  <a:pt x="1713751" y="201839"/>
                  <a:pt x="1722120" y="198120"/>
                </a:cubicBezTo>
                <a:cubicBezTo>
                  <a:pt x="1743862" y="188457"/>
                  <a:pt x="1809427" y="170869"/>
                  <a:pt x="1828800" y="167640"/>
                </a:cubicBezTo>
                <a:cubicBezTo>
                  <a:pt x="1844040" y="165100"/>
                  <a:pt x="1859370" y="163050"/>
                  <a:pt x="1874520" y="160020"/>
                </a:cubicBezTo>
                <a:cubicBezTo>
                  <a:pt x="1884789" y="157966"/>
                  <a:pt x="1894777" y="154672"/>
                  <a:pt x="1905000" y="152400"/>
                </a:cubicBezTo>
                <a:cubicBezTo>
                  <a:pt x="1917643" y="149590"/>
                  <a:pt x="1930400" y="147320"/>
                  <a:pt x="1943100" y="144780"/>
                </a:cubicBezTo>
                <a:cubicBezTo>
                  <a:pt x="1959622" y="136519"/>
                  <a:pt x="1977753" y="125657"/>
                  <a:pt x="1996440" y="121920"/>
                </a:cubicBezTo>
                <a:cubicBezTo>
                  <a:pt x="2014052" y="118398"/>
                  <a:pt x="2032000" y="116840"/>
                  <a:pt x="2049780" y="114300"/>
                </a:cubicBezTo>
                <a:cubicBezTo>
                  <a:pt x="2128858" y="61581"/>
                  <a:pt x="2006442" y="141827"/>
                  <a:pt x="2103120" y="83820"/>
                </a:cubicBezTo>
                <a:cubicBezTo>
                  <a:pt x="2167922" y="44939"/>
                  <a:pt x="2125142" y="59264"/>
                  <a:pt x="2179320" y="45720"/>
                </a:cubicBezTo>
                <a:cubicBezTo>
                  <a:pt x="2213539" y="11501"/>
                  <a:pt x="2191957" y="26268"/>
                  <a:pt x="2247900" y="7620"/>
                </a:cubicBezTo>
                <a:lnTo>
                  <a:pt x="2270760" y="0"/>
                </a:lnTo>
                <a:cubicBezTo>
                  <a:pt x="2367280" y="2540"/>
                  <a:pt x="2463990" y="1052"/>
                  <a:pt x="2560320" y="7620"/>
                </a:cubicBezTo>
                <a:cubicBezTo>
                  <a:pt x="2576347" y="8713"/>
                  <a:pt x="2606040" y="22860"/>
                  <a:pt x="2606040" y="22860"/>
                </a:cubicBezTo>
                <a:cubicBezTo>
                  <a:pt x="2616200" y="38100"/>
                  <a:pt x="2637483" y="50289"/>
                  <a:pt x="2636520" y="68580"/>
                </a:cubicBezTo>
                <a:cubicBezTo>
                  <a:pt x="2631229" y="169117"/>
                  <a:pt x="2639997" y="178330"/>
                  <a:pt x="2621280" y="243840"/>
                </a:cubicBezTo>
                <a:cubicBezTo>
                  <a:pt x="2619073" y="251563"/>
                  <a:pt x="2618115" y="260017"/>
                  <a:pt x="2613660" y="266700"/>
                </a:cubicBezTo>
                <a:cubicBezTo>
                  <a:pt x="2607682" y="275666"/>
                  <a:pt x="2598420" y="281940"/>
                  <a:pt x="2590800" y="289560"/>
                </a:cubicBezTo>
                <a:cubicBezTo>
                  <a:pt x="2556112" y="393625"/>
                  <a:pt x="2593956" y="287275"/>
                  <a:pt x="2560320" y="365760"/>
                </a:cubicBezTo>
                <a:cubicBezTo>
                  <a:pt x="2541898" y="408744"/>
                  <a:pt x="2564414" y="367543"/>
                  <a:pt x="2545080" y="419100"/>
                </a:cubicBezTo>
                <a:cubicBezTo>
                  <a:pt x="2541092" y="429736"/>
                  <a:pt x="2534059" y="439033"/>
                  <a:pt x="2529840" y="449580"/>
                </a:cubicBezTo>
                <a:cubicBezTo>
                  <a:pt x="2502636" y="517590"/>
                  <a:pt x="2528680" y="474179"/>
                  <a:pt x="2499360" y="518160"/>
                </a:cubicBezTo>
                <a:cubicBezTo>
                  <a:pt x="2487446" y="589646"/>
                  <a:pt x="2484451" y="586409"/>
                  <a:pt x="2499360" y="685800"/>
                </a:cubicBezTo>
                <a:cubicBezTo>
                  <a:pt x="2501045" y="697034"/>
                  <a:pt x="2510125" y="705839"/>
                  <a:pt x="2514600" y="716280"/>
                </a:cubicBezTo>
                <a:cubicBezTo>
                  <a:pt x="2517764" y="723663"/>
                  <a:pt x="2520013" y="731417"/>
                  <a:pt x="2522220" y="739140"/>
                </a:cubicBezTo>
                <a:cubicBezTo>
                  <a:pt x="2525097" y="749210"/>
                  <a:pt x="2526963" y="759550"/>
                  <a:pt x="2529840" y="769620"/>
                </a:cubicBezTo>
                <a:cubicBezTo>
                  <a:pt x="2532047" y="777343"/>
                  <a:pt x="2535253" y="784757"/>
                  <a:pt x="2537460" y="792480"/>
                </a:cubicBezTo>
                <a:cubicBezTo>
                  <a:pt x="2540337" y="802550"/>
                  <a:pt x="2540955" y="813334"/>
                  <a:pt x="2545080" y="822960"/>
                </a:cubicBezTo>
                <a:cubicBezTo>
                  <a:pt x="2548688" y="831378"/>
                  <a:pt x="2555240" y="838200"/>
                  <a:pt x="2560320" y="845820"/>
                </a:cubicBezTo>
                <a:cubicBezTo>
                  <a:pt x="2562860" y="858520"/>
                  <a:pt x="2564799" y="871355"/>
                  <a:pt x="2567940" y="883920"/>
                </a:cubicBezTo>
                <a:cubicBezTo>
                  <a:pt x="2569888" y="891712"/>
                  <a:pt x="2575560" y="898748"/>
                  <a:pt x="2575560" y="906780"/>
                </a:cubicBezTo>
                <a:cubicBezTo>
                  <a:pt x="2575560" y="947499"/>
                  <a:pt x="2571992" y="988183"/>
                  <a:pt x="2567940" y="1028700"/>
                </a:cubicBezTo>
                <a:cubicBezTo>
                  <a:pt x="2566295" y="1045152"/>
                  <a:pt x="2548490" y="1094669"/>
                  <a:pt x="2545080" y="1104900"/>
                </a:cubicBezTo>
                <a:lnTo>
                  <a:pt x="2537460" y="1127760"/>
                </a:lnTo>
                <a:cubicBezTo>
                  <a:pt x="2534920" y="1135380"/>
                  <a:pt x="2531788" y="1142828"/>
                  <a:pt x="2529840" y="1150620"/>
                </a:cubicBezTo>
                <a:cubicBezTo>
                  <a:pt x="2527300" y="1160780"/>
                  <a:pt x="2525097" y="1171030"/>
                  <a:pt x="2522220" y="1181100"/>
                </a:cubicBezTo>
                <a:cubicBezTo>
                  <a:pt x="2500356" y="1257622"/>
                  <a:pt x="2530801" y="1139155"/>
                  <a:pt x="2506980" y="1234440"/>
                </a:cubicBezTo>
                <a:cubicBezTo>
                  <a:pt x="2500161" y="1302632"/>
                  <a:pt x="2493757" y="1313107"/>
                  <a:pt x="2506980" y="1379220"/>
                </a:cubicBezTo>
                <a:lnTo>
                  <a:pt x="2529840" y="1447800"/>
                </a:lnTo>
                <a:lnTo>
                  <a:pt x="2537460" y="1470660"/>
                </a:lnTo>
                <a:cubicBezTo>
                  <a:pt x="2540000" y="1488440"/>
                  <a:pt x="2541867" y="1506329"/>
                  <a:pt x="2545080" y="1524000"/>
                </a:cubicBezTo>
                <a:cubicBezTo>
                  <a:pt x="2546953" y="1534304"/>
                  <a:pt x="2551926" y="1544036"/>
                  <a:pt x="2552700" y="1554480"/>
                </a:cubicBezTo>
                <a:cubicBezTo>
                  <a:pt x="2557020" y="1612795"/>
                  <a:pt x="2557780" y="1671320"/>
                  <a:pt x="2560320" y="1729740"/>
                </a:cubicBezTo>
                <a:cubicBezTo>
                  <a:pt x="2557780" y="1780540"/>
                  <a:pt x="2557106" y="1831468"/>
                  <a:pt x="2552700" y="1882140"/>
                </a:cubicBezTo>
                <a:cubicBezTo>
                  <a:pt x="2552004" y="1890142"/>
                  <a:pt x="2548672" y="1897816"/>
                  <a:pt x="2545080" y="1905000"/>
                </a:cubicBezTo>
                <a:cubicBezTo>
                  <a:pt x="2540984" y="1913191"/>
                  <a:pt x="2536316" y="1921384"/>
                  <a:pt x="2529840" y="1927860"/>
                </a:cubicBezTo>
                <a:cubicBezTo>
                  <a:pt x="2523364" y="1934336"/>
                  <a:pt x="2514600" y="1938020"/>
                  <a:pt x="2506980" y="1943100"/>
                </a:cubicBezTo>
                <a:cubicBezTo>
                  <a:pt x="2469142" y="1999857"/>
                  <a:pt x="2517773" y="1930148"/>
                  <a:pt x="2468880" y="1988820"/>
                </a:cubicBezTo>
                <a:cubicBezTo>
                  <a:pt x="2437130" y="2026920"/>
                  <a:pt x="2472690" y="1998980"/>
                  <a:pt x="2430780" y="2026920"/>
                </a:cubicBezTo>
                <a:cubicBezTo>
                  <a:pt x="2417368" y="2067156"/>
                  <a:pt x="2429843" y="2045325"/>
                  <a:pt x="2377440" y="2080260"/>
                </a:cubicBezTo>
                <a:cubicBezTo>
                  <a:pt x="2369820" y="2085340"/>
                  <a:pt x="2363268" y="2092604"/>
                  <a:pt x="2354580" y="2095500"/>
                </a:cubicBezTo>
                <a:lnTo>
                  <a:pt x="2308860" y="2110740"/>
                </a:lnTo>
                <a:cubicBezTo>
                  <a:pt x="2247370" y="2131237"/>
                  <a:pt x="2294017" y="2117859"/>
                  <a:pt x="2164080" y="2125980"/>
                </a:cubicBezTo>
                <a:cubicBezTo>
                  <a:pt x="2154314" y="2128421"/>
                  <a:pt x="2121672" y="2135754"/>
                  <a:pt x="2110740" y="2141220"/>
                </a:cubicBezTo>
                <a:cubicBezTo>
                  <a:pt x="2102549" y="2145316"/>
                  <a:pt x="2095500" y="2151380"/>
                  <a:pt x="2087880" y="2156460"/>
                </a:cubicBezTo>
                <a:cubicBezTo>
                  <a:pt x="2051890" y="2147462"/>
                  <a:pt x="2043430" y="2150110"/>
                  <a:pt x="2034540" y="2148840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E662460-3BC9-49E7-8544-8B98162B318C}"/>
              </a:ext>
            </a:extLst>
          </p:cNvPr>
          <p:cNvSpPr/>
          <p:nvPr/>
        </p:nvSpPr>
        <p:spPr>
          <a:xfrm>
            <a:off x="1337073" y="1977629"/>
            <a:ext cx="3586163" cy="1828800"/>
          </a:xfrm>
          <a:custGeom>
            <a:avLst/>
            <a:gdLst>
              <a:gd name="connsiteX0" fmla="*/ 99060 w 4780495"/>
              <a:gd name="connsiteY0" fmla="*/ 99060 h 2438400"/>
              <a:gd name="connsiteX1" fmla="*/ 99060 w 4780495"/>
              <a:gd name="connsiteY1" fmla="*/ 99060 h 2438400"/>
              <a:gd name="connsiteX2" fmla="*/ 114300 w 4780495"/>
              <a:gd name="connsiteY2" fmla="*/ 167640 h 2438400"/>
              <a:gd name="connsiteX3" fmla="*/ 121920 w 4780495"/>
              <a:gd name="connsiteY3" fmla="*/ 198120 h 2438400"/>
              <a:gd name="connsiteX4" fmla="*/ 129540 w 4780495"/>
              <a:gd name="connsiteY4" fmla="*/ 236220 h 2438400"/>
              <a:gd name="connsiteX5" fmla="*/ 121920 w 4780495"/>
              <a:gd name="connsiteY5" fmla="*/ 320040 h 2438400"/>
              <a:gd name="connsiteX6" fmla="*/ 106680 w 4780495"/>
              <a:gd name="connsiteY6" fmla="*/ 350520 h 2438400"/>
              <a:gd name="connsiteX7" fmla="*/ 99060 w 4780495"/>
              <a:gd name="connsiteY7" fmla="*/ 388620 h 2438400"/>
              <a:gd name="connsiteX8" fmla="*/ 83820 w 4780495"/>
              <a:gd name="connsiteY8" fmla="*/ 434340 h 2438400"/>
              <a:gd name="connsiteX9" fmla="*/ 68580 w 4780495"/>
              <a:gd name="connsiteY9" fmla="*/ 480060 h 2438400"/>
              <a:gd name="connsiteX10" fmla="*/ 60960 w 4780495"/>
              <a:gd name="connsiteY10" fmla="*/ 502920 h 2438400"/>
              <a:gd name="connsiteX11" fmla="*/ 45720 w 4780495"/>
              <a:gd name="connsiteY11" fmla="*/ 563880 h 2438400"/>
              <a:gd name="connsiteX12" fmla="*/ 22860 w 4780495"/>
              <a:gd name="connsiteY12" fmla="*/ 670560 h 2438400"/>
              <a:gd name="connsiteX13" fmla="*/ 15240 w 4780495"/>
              <a:gd name="connsiteY13" fmla="*/ 693420 h 2438400"/>
              <a:gd name="connsiteX14" fmla="*/ 7620 w 4780495"/>
              <a:gd name="connsiteY14" fmla="*/ 746760 h 2438400"/>
              <a:gd name="connsiteX15" fmla="*/ 0 w 4780495"/>
              <a:gd name="connsiteY15" fmla="*/ 792480 h 2438400"/>
              <a:gd name="connsiteX16" fmla="*/ 7620 w 4780495"/>
              <a:gd name="connsiteY16" fmla="*/ 1082040 h 2438400"/>
              <a:gd name="connsiteX17" fmla="*/ 22860 w 4780495"/>
              <a:gd name="connsiteY17" fmla="*/ 1112520 h 2438400"/>
              <a:gd name="connsiteX18" fmla="*/ 30480 w 4780495"/>
              <a:gd name="connsiteY18" fmla="*/ 1158240 h 2438400"/>
              <a:gd name="connsiteX19" fmla="*/ 38100 w 4780495"/>
              <a:gd name="connsiteY19" fmla="*/ 1196340 h 2438400"/>
              <a:gd name="connsiteX20" fmla="*/ 53340 w 4780495"/>
              <a:gd name="connsiteY20" fmla="*/ 1341120 h 2438400"/>
              <a:gd name="connsiteX21" fmla="*/ 45720 w 4780495"/>
              <a:gd name="connsiteY21" fmla="*/ 1607820 h 2438400"/>
              <a:gd name="connsiteX22" fmla="*/ 38100 w 4780495"/>
              <a:gd name="connsiteY22" fmla="*/ 1676400 h 2438400"/>
              <a:gd name="connsiteX23" fmla="*/ 30480 w 4780495"/>
              <a:gd name="connsiteY23" fmla="*/ 1950720 h 2438400"/>
              <a:gd name="connsiteX24" fmla="*/ 38100 w 4780495"/>
              <a:gd name="connsiteY24" fmla="*/ 2004060 h 2438400"/>
              <a:gd name="connsiteX25" fmla="*/ 45720 w 4780495"/>
              <a:gd name="connsiteY25" fmla="*/ 2049780 h 2438400"/>
              <a:gd name="connsiteX26" fmla="*/ 53340 w 4780495"/>
              <a:gd name="connsiteY26" fmla="*/ 2110740 h 2438400"/>
              <a:gd name="connsiteX27" fmla="*/ 68580 w 4780495"/>
              <a:gd name="connsiteY27" fmla="*/ 2164080 h 2438400"/>
              <a:gd name="connsiteX28" fmla="*/ 76200 w 4780495"/>
              <a:gd name="connsiteY28" fmla="*/ 2194560 h 2438400"/>
              <a:gd name="connsiteX29" fmla="*/ 91440 w 4780495"/>
              <a:gd name="connsiteY29" fmla="*/ 2270760 h 2438400"/>
              <a:gd name="connsiteX30" fmla="*/ 106680 w 4780495"/>
              <a:gd name="connsiteY30" fmla="*/ 2293620 h 2438400"/>
              <a:gd name="connsiteX31" fmla="*/ 114300 w 4780495"/>
              <a:gd name="connsiteY31" fmla="*/ 2316480 h 2438400"/>
              <a:gd name="connsiteX32" fmla="*/ 160020 w 4780495"/>
              <a:gd name="connsiteY32" fmla="*/ 2354580 h 2438400"/>
              <a:gd name="connsiteX33" fmla="*/ 198120 w 4780495"/>
              <a:gd name="connsiteY33" fmla="*/ 2392680 h 2438400"/>
              <a:gd name="connsiteX34" fmla="*/ 213360 w 4780495"/>
              <a:gd name="connsiteY34" fmla="*/ 2415540 h 2438400"/>
              <a:gd name="connsiteX35" fmla="*/ 259080 w 4780495"/>
              <a:gd name="connsiteY35" fmla="*/ 2430780 h 2438400"/>
              <a:gd name="connsiteX36" fmla="*/ 281940 w 4780495"/>
              <a:gd name="connsiteY36" fmla="*/ 2438400 h 2438400"/>
              <a:gd name="connsiteX37" fmla="*/ 327660 w 4780495"/>
              <a:gd name="connsiteY37" fmla="*/ 2430780 h 2438400"/>
              <a:gd name="connsiteX38" fmla="*/ 373380 w 4780495"/>
              <a:gd name="connsiteY38" fmla="*/ 2415540 h 2438400"/>
              <a:gd name="connsiteX39" fmla="*/ 419100 w 4780495"/>
              <a:gd name="connsiteY39" fmla="*/ 2377440 h 2438400"/>
              <a:gd name="connsiteX40" fmla="*/ 441960 w 4780495"/>
              <a:gd name="connsiteY40" fmla="*/ 2369820 h 2438400"/>
              <a:gd name="connsiteX41" fmla="*/ 487680 w 4780495"/>
              <a:gd name="connsiteY41" fmla="*/ 2331720 h 2438400"/>
              <a:gd name="connsiteX42" fmla="*/ 510540 w 4780495"/>
              <a:gd name="connsiteY42" fmla="*/ 2316480 h 2438400"/>
              <a:gd name="connsiteX43" fmla="*/ 525780 w 4780495"/>
              <a:gd name="connsiteY43" fmla="*/ 2293620 h 2438400"/>
              <a:gd name="connsiteX44" fmla="*/ 548640 w 4780495"/>
              <a:gd name="connsiteY44" fmla="*/ 2286000 h 2438400"/>
              <a:gd name="connsiteX45" fmla="*/ 579120 w 4780495"/>
              <a:gd name="connsiteY45" fmla="*/ 2270760 h 2438400"/>
              <a:gd name="connsiteX46" fmla="*/ 601980 w 4780495"/>
              <a:gd name="connsiteY46" fmla="*/ 2255520 h 2438400"/>
              <a:gd name="connsiteX47" fmla="*/ 647700 w 4780495"/>
              <a:gd name="connsiteY47" fmla="*/ 2240280 h 2438400"/>
              <a:gd name="connsiteX48" fmla="*/ 670560 w 4780495"/>
              <a:gd name="connsiteY48" fmla="*/ 2225040 h 2438400"/>
              <a:gd name="connsiteX49" fmla="*/ 739140 w 4780495"/>
              <a:gd name="connsiteY49" fmla="*/ 2202180 h 2438400"/>
              <a:gd name="connsiteX50" fmla="*/ 784860 w 4780495"/>
              <a:gd name="connsiteY50" fmla="*/ 2186940 h 2438400"/>
              <a:gd name="connsiteX51" fmla="*/ 807720 w 4780495"/>
              <a:gd name="connsiteY51" fmla="*/ 2179320 h 2438400"/>
              <a:gd name="connsiteX52" fmla="*/ 883920 w 4780495"/>
              <a:gd name="connsiteY52" fmla="*/ 2164080 h 2438400"/>
              <a:gd name="connsiteX53" fmla="*/ 929640 w 4780495"/>
              <a:gd name="connsiteY53" fmla="*/ 2148840 h 2438400"/>
              <a:gd name="connsiteX54" fmla="*/ 1013460 w 4780495"/>
              <a:gd name="connsiteY54" fmla="*/ 2133600 h 2438400"/>
              <a:gd name="connsiteX55" fmla="*/ 1043940 w 4780495"/>
              <a:gd name="connsiteY55" fmla="*/ 2125980 h 2438400"/>
              <a:gd name="connsiteX56" fmla="*/ 1295400 w 4780495"/>
              <a:gd name="connsiteY56" fmla="*/ 2118360 h 2438400"/>
              <a:gd name="connsiteX57" fmla="*/ 1356360 w 4780495"/>
              <a:gd name="connsiteY57" fmla="*/ 2087880 h 2438400"/>
              <a:gd name="connsiteX58" fmla="*/ 1409700 w 4780495"/>
              <a:gd name="connsiteY58" fmla="*/ 2065020 h 2438400"/>
              <a:gd name="connsiteX59" fmla="*/ 1463040 w 4780495"/>
              <a:gd name="connsiteY59" fmla="*/ 2042160 h 2438400"/>
              <a:gd name="connsiteX60" fmla="*/ 1493520 w 4780495"/>
              <a:gd name="connsiteY60" fmla="*/ 2019300 h 2438400"/>
              <a:gd name="connsiteX61" fmla="*/ 1584960 w 4780495"/>
              <a:gd name="connsiteY61" fmla="*/ 1996440 h 2438400"/>
              <a:gd name="connsiteX62" fmla="*/ 1623060 w 4780495"/>
              <a:gd name="connsiteY62" fmla="*/ 1988820 h 2438400"/>
              <a:gd name="connsiteX63" fmla="*/ 1684020 w 4780495"/>
              <a:gd name="connsiteY63" fmla="*/ 1981200 h 2438400"/>
              <a:gd name="connsiteX64" fmla="*/ 1737360 w 4780495"/>
              <a:gd name="connsiteY64" fmla="*/ 1973580 h 2438400"/>
              <a:gd name="connsiteX65" fmla="*/ 1783080 w 4780495"/>
              <a:gd name="connsiteY65" fmla="*/ 1965960 h 2438400"/>
              <a:gd name="connsiteX66" fmla="*/ 1844040 w 4780495"/>
              <a:gd name="connsiteY66" fmla="*/ 1958340 h 2438400"/>
              <a:gd name="connsiteX67" fmla="*/ 1965960 w 4780495"/>
              <a:gd name="connsiteY67" fmla="*/ 1943100 h 2438400"/>
              <a:gd name="connsiteX68" fmla="*/ 2118360 w 4780495"/>
              <a:gd name="connsiteY68" fmla="*/ 1935480 h 2438400"/>
              <a:gd name="connsiteX69" fmla="*/ 2202180 w 4780495"/>
              <a:gd name="connsiteY69" fmla="*/ 1912620 h 2438400"/>
              <a:gd name="connsiteX70" fmla="*/ 2232660 w 4780495"/>
              <a:gd name="connsiteY70" fmla="*/ 1905000 h 2438400"/>
              <a:gd name="connsiteX71" fmla="*/ 2270760 w 4780495"/>
              <a:gd name="connsiteY71" fmla="*/ 1889760 h 2438400"/>
              <a:gd name="connsiteX72" fmla="*/ 2316480 w 4780495"/>
              <a:gd name="connsiteY72" fmla="*/ 1882140 h 2438400"/>
              <a:gd name="connsiteX73" fmla="*/ 2339340 w 4780495"/>
              <a:gd name="connsiteY73" fmla="*/ 1866900 h 2438400"/>
              <a:gd name="connsiteX74" fmla="*/ 2400300 w 4780495"/>
              <a:gd name="connsiteY74" fmla="*/ 1851660 h 2438400"/>
              <a:gd name="connsiteX75" fmla="*/ 2423160 w 4780495"/>
              <a:gd name="connsiteY75" fmla="*/ 1844040 h 2438400"/>
              <a:gd name="connsiteX76" fmla="*/ 2491740 w 4780495"/>
              <a:gd name="connsiteY76" fmla="*/ 1828800 h 2438400"/>
              <a:gd name="connsiteX77" fmla="*/ 2537460 w 4780495"/>
              <a:gd name="connsiteY77" fmla="*/ 1821180 h 2438400"/>
              <a:gd name="connsiteX78" fmla="*/ 2651760 w 4780495"/>
              <a:gd name="connsiteY78" fmla="*/ 1813560 h 2438400"/>
              <a:gd name="connsiteX79" fmla="*/ 2880360 w 4780495"/>
              <a:gd name="connsiteY79" fmla="*/ 1821180 h 2438400"/>
              <a:gd name="connsiteX80" fmla="*/ 2979420 w 4780495"/>
              <a:gd name="connsiteY80" fmla="*/ 1844040 h 2438400"/>
              <a:gd name="connsiteX81" fmla="*/ 3025140 w 4780495"/>
              <a:gd name="connsiteY81" fmla="*/ 1851660 h 2438400"/>
              <a:gd name="connsiteX82" fmla="*/ 3070860 w 4780495"/>
              <a:gd name="connsiteY82" fmla="*/ 1866900 h 2438400"/>
              <a:gd name="connsiteX83" fmla="*/ 3139440 w 4780495"/>
              <a:gd name="connsiteY83" fmla="*/ 1882140 h 2438400"/>
              <a:gd name="connsiteX84" fmla="*/ 3177540 w 4780495"/>
              <a:gd name="connsiteY84" fmla="*/ 1889760 h 2438400"/>
              <a:gd name="connsiteX85" fmla="*/ 3261360 w 4780495"/>
              <a:gd name="connsiteY85" fmla="*/ 1912620 h 2438400"/>
              <a:gd name="connsiteX86" fmla="*/ 3329940 w 4780495"/>
              <a:gd name="connsiteY86" fmla="*/ 1943100 h 2438400"/>
              <a:gd name="connsiteX87" fmla="*/ 3368040 w 4780495"/>
              <a:gd name="connsiteY87" fmla="*/ 1950720 h 2438400"/>
              <a:gd name="connsiteX88" fmla="*/ 3451860 w 4780495"/>
              <a:gd name="connsiteY88" fmla="*/ 1981200 h 2438400"/>
              <a:gd name="connsiteX89" fmla="*/ 3543300 w 4780495"/>
              <a:gd name="connsiteY89" fmla="*/ 2004060 h 2438400"/>
              <a:gd name="connsiteX90" fmla="*/ 3566160 w 4780495"/>
              <a:gd name="connsiteY90" fmla="*/ 2011680 h 2438400"/>
              <a:gd name="connsiteX91" fmla="*/ 3619500 w 4780495"/>
              <a:gd name="connsiteY91" fmla="*/ 2019300 h 2438400"/>
              <a:gd name="connsiteX92" fmla="*/ 3741420 w 4780495"/>
              <a:gd name="connsiteY92" fmla="*/ 2034540 h 2438400"/>
              <a:gd name="connsiteX93" fmla="*/ 3992880 w 4780495"/>
              <a:gd name="connsiteY93" fmla="*/ 2042160 h 2438400"/>
              <a:gd name="connsiteX94" fmla="*/ 4023360 w 4780495"/>
              <a:gd name="connsiteY94" fmla="*/ 2049780 h 2438400"/>
              <a:gd name="connsiteX95" fmla="*/ 4061460 w 4780495"/>
              <a:gd name="connsiteY95" fmla="*/ 2057400 h 2438400"/>
              <a:gd name="connsiteX96" fmla="*/ 4107180 w 4780495"/>
              <a:gd name="connsiteY96" fmla="*/ 2072640 h 2438400"/>
              <a:gd name="connsiteX97" fmla="*/ 4168140 w 4780495"/>
              <a:gd name="connsiteY97" fmla="*/ 2087880 h 2438400"/>
              <a:gd name="connsiteX98" fmla="*/ 4198620 w 4780495"/>
              <a:gd name="connsiteY98" fmla="*/ 2095500 h 2438400"/>
              <a:gd name="connsiteX99" fmla="*/ 4221480 w 4780495"/>
              <a:gd name="connsiteY99" fmla="*/ 2103120 h 2438400"/>
              <a:gd name="connsiteX100" fmla="*/ 4282440 w 4780495"/>
              <a:gd name="connsiteY100" fmla="*/ 2110740 h 2438400"/>
              <a:gd name="connsiteX101" fmla="*/ 4389120 w 4780495"/>
              <a:gd name="connsiteY101" fmla="*/ 2133600 h 2438400"/>
              <a:gd name="connsiteX102" fmla="*/ 4450080 w 4780495"/>
              <a:gd name="connsiteY102" fmla="*/ 2148840 h 2438400"/>
              <a:gd name="connsiteX103" fmla="*/ 4480560 w 4780495"/>
              <a:gd name="connsiteY103" fmla="*/ 2156460 h 2438400"/>
              <a:gd name="connsiteX104" fmla="*/ 4533900 w 4780495"/>
              <a:gd name="connsiteY104" fmla="*/ 2164080 h 2438400"/>
              <a:gd name="connsiteX105" fmla="*/ 4625340 w 4780495"/>
              <a:gd name="connsiteY105" fmla="*/ 2156460 h 2438400"/>
              <a:gd name="connsiteX106" fmla="*/ 4671060 w 4780495"/>
              <a:gd name="connsiteY106" fmla="*/ 2095500 h 2438400"/>
              <a:gd name="connsiteX107" fmla="*/ 4678680 w 4780495"/>
              <a:gd name="connsiteY107" fmla="*/ 2072640 h 2438400"/>
              <a:gd name="connsiteX108" fmla="*/ 4709160 w 4780495"/>
              <a:gd name="connsiteY108" fmla="*/ 2042160 h 2438400"/>
              <a:gd name="connsiteX109" fmla="*/ 4747260 w 4780495"/>
              <a:gd name="connsiteY109" fmla="*/ 1973580 h 2438400"/>
              <a:gd name="connsiteX110" fmla="*/ 4770120 w 4780495"/>
              <a:gd name="connsiteY110" fmla="*/ 1958340 h 2438400"/>
              <a:gd name="connsiteX111" fmla="*/ 4770120 w 4780495"/>
              <a:gd name="connsiteY111" fmla="*/ 1828800 h 2438400"/>
              <a:gd name="connsiteX112" fmla="*/ 4739640 w 4780495"/>
              <a:gd name="connsiteY112" fmla="*/ 1783080 h 2438400"/>
              <a:gd name="connsiteX113" fmla="*/ 4701540 w 4780495"/>
              <a:gd name="connsiteY113" fmla="*/ 1729740 h 2438400"/>
              <a:gd name="connsiteX114" fmla="*/ 4678680 w 4780495"/>
              <a:gd name="connsiteY114" fmla="*/ 1714500 h 2438400"/>
              <a:gd name="connsiteX115" fmla="*/ 4655820 w 4780495"/>
              <a:gd name="connsiteY115" fmla="*/ 1684020 h 2438400"/>
              <a:gd name="connsiteX116" fmla="*/ 4610100 w 4780495"/>
              <a:gd name="connsiteY116" fmla="*/ 1638300 h 2438400"/>
              <a:gd name="connsiteX117" fmla="*/ 4587240 w 4780495"/>
              <a:gd name="connsiteY117" fmla="*/ 1615440 h 2438400"/>
              <a:gd name="connsiteX118" fmla="*/ 4564380 w 4780495"/>
              <a:gd name="connsiteY118" fmla="*/ 1600200 h 2438400"/>
              <a:gd name="connsiteX119" fmla="*/ 4541520 w 4780495"/>
              <a:gd name="connsiteY119" fmla="*/ 1577340 h 2438400"/>
              <a:gd name="connsiteX120" fmla="*/ 4511040 w 4780495"/>
              <a:gd name="connsiteY120" fmla="*/ 1562100 h 2438400"/>
              <a:gd name="connsiteX121" fmla="*/ 4488180 w 4780495"/>
              <a:gd name="connsiteY121" fmla="*/ 1539240 h 2438400"/>
              <a:gd name="connsiteX122" fmla="*/ 4465320 w 4780495"/>
              <a:gd name="connsiteY122" fmla="*/ 1531620 h 2438400"/>
              <a:gd name="connsiteX123" fmla="*/ 4427220 w 4780495"/>
              <a:gd name="connsiteY123" fmla="*/ 1508760 h 2438400"/>
              <a:gd name="connsiteX124" fmla="*/ 4396740 w 4780495"/>
              <a:gd name="connsiteY124" fmla="*/ 1493520 h 2438400"/>
              <a:gd name="connsiteX125" fmla="*/ 4267200 w 4780495"/>
              <a:gd name="connsiteY125" fmla="*/ 1432560 h 2438400"/>
              <a:gd name="connsiteX126" fmla="*/ 4236720 w 4780495"/>
              <a:gd name="connsiteY126" fmla="*/ 1424940 h 2438400"/>
              <a:gd name="connsiteX127" fmla="*/ 4206240 w 4780495"/>
              <a:gd name="connsiteY127" fmla="*/ 1409700 h 2438400"/>
              <a:gd name="connsiteX128" fmla="*/ 4168140 w 4780495"/>
              <a:gd name="connsiteY128" fmla="*/ 1402080 h 2438400"/>
              <a:gd name="connsiteX129" fmla="*/ 4122420 w 4780495"/>
              <a:gd name="connsiteY129" fmla="*/ 1386840 h 2438400"/>
              <a:gd name="connsiteX130" fmla="*/ 4099560 w 4780495"/>
              <a:gd name="connsiteY130" fmla="*/ 1371600 h 2438400"/>
              <a:gd name="connsiteX131" fmla="*/ 4030980 w 4780495"/>
              <a:gd name="connsiteY131" fmla="*/ 1356360 h 2438400"/>
              <a:gd name="connsiteX132" fmla="*/ 4000500 w 4780495"/>
              <a:gd name="connsiteY132" fmla="*/ 1341120 h 2438400"/>
              <a:gd name="connsiteX133" fmla="*/ 3977640 w 4780495"/>
              <a:gd name="connsiteY133" fmla="*/ 1325880 h 2438400"/>
              <a:gd name="connsiteX134" fmla="*/ 3939540 w 4780495"/>
              <a:gd name="connsiteY134" fmla="*/ 1310640 h 2438400"/>
              <a:gd name="connsiteX135" fmla="*/ 3909060 w 4780495"/>
              <a:gd name="connsiteY135" fmla="*/ 1295400 h 2438400"/>
              <a:gd name="connsiteX136" fmla="*/ 3886200 w 4780495"/>
              <a:gd name="connsiteY136" fmla="*/ 1287780 h 2438400"/>
              <a:gd name="connsiteX137" fmla="*/ 3810000 w 4780495"/>
              <a:gd name="connsiteY137" fmla="*/ 1249680 h 2438400"/>
              <a:gd name="connsiteX138" fmla="*/ 3787140 w 4780495"/>
              <a:gd name="connsiteY138" fmla="*/ 1226820 h 2438400"/>
              <a:gd name="connsiteX139" fmla="*/ 3764280 w 4780495"/>
              <a:gd name="connsiteY139" fmla="*/ 1219200 h 2438400"/>
              <a:gd name="connsiteX140" fmla="*/ 3741420 w 4780495"/>
              <a:gd name="connsiteY140" fmla="*/ 1203960 h 2438400"/>
              <a:gd name="connsiteX141" fmla="*/ 3710940 w 4780495"/>
              <a:gd name="connsiteY141" fmla="*/ 1196340 h 2438400"/>
              <a:gd name="connsiteX142" fmla="*/ 3688080 w 4780495"/>
              <a:gd name="connsiteY142" fmla="*/ 1188720 h 2438400"/>
              <a:gd name="connsiteX143" fmla="*/ 3634740 w 4780495"/>
              <a:gd name="connsiteY143" fmla="*/ 1150620 h 2438400"/>
              <a:gd name="connsiteX144" fmla="*/ 3604260 w 4780495"/>
              <a:gd name="connsiteY144" fmla="*/ 1143000 h 2438400"/>
              <a:gd name="connsiteX145" fmla="*/ 3535680 w 4780495"/>
              <a:gd name="connsiteY145" fmla="*/ 1112520 h 2438400"/>
              <a:gd name="connsiteX146" fmla="*/ 3489960 w 4780495"/>
              <a:gd name="connsiteY146" fmla="*/ 1104900 h 2438400"/>
              <a:gd name="connsiteX147" fmla="*/ 3459480 w 4780495"/>
              <a:gd name="connsiteY147" fmla="*/ 1097280 h 2438400"/>
              <a:gd name="connsiteX148" fmla="*/ 3230880 w 4780495"/>
              <a:gd name="connsiteY148" fmla="*/ 1082040 h 2438400"/>
              <a:gd name="connsiteX149" fmla="*/ 2781300 w 4780495"/>
              <a:gd name="connsiteY149" fmla="*/ 1074420 h 2438400"/>
              <a:gd name="connsiteX150" fmla="*/ 2651760 w 4780495"/>
              <a:gd name="connsiteY150" fmla="*/ 1059180 h 2438400"/>
              <a:gd name="connsiteX151" fmla="*/ 2590800 w 4780495"/>
              <a:gd name="connsiteY151" fmla="*/ 1043940 h 2438400"/>
              <a:gd name="connsiteX152" fmla="*/ 2552700 w 4780495"/>
              <a:gd name="connsiteY152" fmla="*/ 1036320 h 2438400"/>
              <a:gd name="connsiteX153" fmla="*/ 2491740 w 4780495"/>
              <a:gd name="connsiteY153" fmla="*/ 1013460 h 2438400"/>
              <a:gd name="connsiteX154" fmla="*/ 2400300 w 4780495"/>
              <a:gd name="connsiteY154" fmla="*/ 982980 h 2438400"/>
              <a:gd name="connsiteX155" fmla="*/ 2354580 w 4780495"/>
              <a:gd name="connsiteY155" fmla="*/ 967740 h 2438400"/>
              <a:gd name="connsiteX156" fmla="*/ 2202180 w 4780495"/>
              <a:gd name="connsiteY156" fmla="*/ 922020 h 2438400"/>
              <a:gd name="connsiteX157" fmla="*/ 2148840 w 4780495"/>
              <a:gd name="connsiteY157" fmla="*/ 906780 h 2438400"/>
              <a:gd name="connsiteX158" fmla="*/ 2057400 w 4780495"/>
              <a:gd name="connsiteY158" fmla="*/ 876300 h 2438400"/>
              <a:gd name="connsiteX159" fmla="*/ 1973580 w 4780495"/>
              <a:gd name="connsiteY159" fmla="*/ 853440 h 2438400"/>
              <a:gd name="connsiteX160" fmla="*/ 1874520 w 4780495"/>
              <a:gd name="connsiteY160" fmla="*/ 815340 h 2438400"/>
              <a:gd name="connsiteX161" fmla="*/ 1790700 w 4780495"/>
              <a:gd name="connsiteY161" fmla="*/ 784860 h 2438400"/>
              <a:gd name="connsiteX162" fmla="*/ 1752600 w 4780495"/>
              <a:gd name="connsiteY162" fmla="*/ 777240 h 2438400"/>
              <a:gd name="connsiteX163" fmla="*/ 1714500 w 4780495"/>
              <a:gd name="connsiteY163" fmla="*/ 762000 h 2438400"/>
              <a:gd name="connsiteX164" fmla="*/ 1661160 w 4780495"/>
              <a:gd name="connsiteY164" fmla="*/ 731520 h 2438400"/>
              <a:gd name="connsiteX165" fmla="*/ 1584960 w 4780495"/>
              <a:gd name="connsiteY165" fmla="*/ 701040 h 2438400"/>
              <a:gd name="connsiteX166" fmla="*/ 1562100 w 4780495"/>
              <a:gd name="connsiteY166" fmla="*/ 693420 h 2438400"/>
              <a:gd name="connsiteX167" fmla="*/ 1485900 w 4780495"/>
              <a:gd name="connsiteY167" fmla="*/ 662940 h 2438400"/>
              <a:gd name="connsiteX168" fmla="*/ 1447800 w 4780495"/>
              <a:gd name="connsiteY168" fmla="*/ 647700 h 2438400"/>
              <a:gd name="connsiteX169" fmla="*/ 1394460 w 4780495"/>
              <a:gd name="connsiteY169" fmla="*/ 632460 h 2438400"/>
              <a:gd name="connsiteX170" fmla="*/ 1325880 w 4780495"/>
              <a:gd name="connsiteY170" fmla="*/ 586740 h 2438400"/>
              <a:gd name="connsiteX171" fmla="*/ 1280160 w 4780495"/>
              <a:gd name="connsiteY171" fmla="*/ 556260 h 2438400"/>
              <a:gd name="connsiteX172" fmla="*/ 1257300 w 4780495"/>
              <a:gd name="connsiteY172" fmla="*/ 533400 h 2438400"/>
              <a:gd name="connsiteX173" fmla="*/ 1234440 w 4780495"/>
              <a:gd name="connsiteY173" fmla="*/ 518160 h 2438400"/>
              <a:gd name="connsiteX174" fmla="*/ 1211580 w 4780495"/>
              <a:gd name="connsiteY174" fmla="*/ 495300 h 2438400"/>
              <a:gd name="connsiteX175" fmla="*/ 1150620 w 4780495"/>
              <a:gd name="connsiteY175" fmla="*/ 449580 h 2438400"/>
              <a:gd name="connsiteX176" fmla="*/ 1082040 w 4780495"/>
              <a:gd name="connsiteY176" fmla="*/ 381000 h 2438400"/>
              <a:gd name="connsiteX177" fmla="*/ 1059180 w 4780495"/>
              <a:gd name="connsiteY177" fmla="*/ 358140 h 2438400"/>
              <a:gd name="connsiteX178" fmla="*/ 960120 w 4780495"/>
              <a:gd name="connsiteY178" fmla="*/ 274320 h 2438400"/>
              <a:gd name="connsiteX179" fmla="*/ 883920 w 4780495"/>
              <a:gd name="connsiteY179" fmla="*/ 220980 h 2438400"/>
              <a:gd name="connsiteX180" fmla="*/ 822960 w 4780495"/>
              <a:gd name="connsiteY180" fmla="*/ 190500 h 2438400"/>
              <a:gd name="connsiteX181" fmla="*/ 792480 w 4780495"/>
              <a:gd name="connsiteY181" fmla="*/ 167640 h 2438400"/>
              <a:gd name="connsiteX182" fmla="*/ 769620 w 4780495"/>
              <a:gd name="connsiteY182" fmla="*/ 144780 h 2438400"/>
              <a:gd name="connsiteX183" fmla="*/ 685800 w 4780495"/>
              <a:gd name="connsiteY183" fmla="*/ 106680 h 2438400"/>
              <a:gd name="connsiteX184" fmla="*/ 655320 w 4780495"/>
              <a:gd name="connsiteY184" fmla="*/ 83820 h 2438400"/>
              <a:gd name="connsiteX185" fmla="*/ 594360 w 4780495"/>
              <a:gd name="connsiteY185" fmla="*/ 38100 h 2438400"/>
              <a:gd name="connsiteX186" fmla="*/ 563880 w 4780495"/>
              <a:gd name="connsiteY186" fmla="*/ 30480 h 2438400"/>
              <a:gd name="connsiteX187" fmla="*/ 541020 w 4780495"/>
              <a:gd name="connsiteY187" fmla="*/ 15240 h 2438400"/>
              <a:gd name="connsiteX188" fmla="*/ 472440 w 4780495"/>
              <a:gd name="connsiteY188" fmla="*/ 0 h 2438400"/>
              <a:gd name="connsiteX189" fmla="*/ 251460 w 4780495"/>
              <a:gd name="connsiteY189" fmla="*/ 7620 h 2438400"/>
              <a:gd name="connsiteX190" fmla="*/ 228600 w 4780495"/>
              <a:gd name="connsiteY190" fmla="*/ 22860 h 2438400"/>
              <a:gd name="connsiteX191" fmla="*/ 152400 w 4780495"/>
              <a:gd name="connsiteY191" fmla="*/ 68580 h 2438400"/>
              <a:gd name="connsiteX192" fmla="*/ 129540 w 4780495"/>
              <a:gd name="connsiteY192" fmla="*/ 91440 h 2438400"/>
              <a:gd name="connsiteX193" fmla="*/ 83820 w 4780495"/>
              <a:gd name="connsiteY193" fmla="*/ 137160 h 2438400"/>
              <a:gd name="connsiteX194" fmla="*/ 99060 w 4780495"/>
              <a:gd name="connsiteY194" fmla="*/ 9906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4780495" h="2438400">
                <a:moveTo>
                  <a:pt x="99060" y="99060"/>
                </a:moveTo>
                <a:lnTo>
                  <a:pt x="99060" y="99060"/>
                </a:lnTo>
                <a:cubicBezTo>
                  <a:pt x="104140" y="121920"/>
                  <a:pt x="109034" y="144822"/>
                  <a:pt x="114300" y="167640"/>
                </a:cubicBezTo>
                <a:cubicBezTo>
                  <a:pt x="116655" y="177844"/>
                  <a:pt x="119648" y="187897"/>
                  <a:pt x="121920" y="198120"/>
                </a:cubicBezTo>
                <a:cubicBezTo>
                  <a:pt x="124730" y="210763"/>
                  <a:pt x="127000" y="223520"/>
                  <a:pt x="129540" y="236220"/>
                </a:cubicBezTo>
                <a:cubicBezTo>
                  <a:pt x="127000" y="264160"/>
                  <a:pt x="127422" y="292530"/>
                  <a:pt x="121920" y="320040"/>
                </a:cubicBezTo>
                <a:cubicBezTo>
                  <a:pt x="119692" y="331179"/>
                  <a:pt x="110272" y="339744"/>
                  <a:pt x="106680" y="350520"/>
                </a:cubicBezTo>
                <a:cubicBezTo>
                  <a:pt x="102584" y="362807"/>
                  <a:pt x="102468" y="376125"/>
                  <a:pt x="99060" y="388620"/>
                </a:cubicBezTo>
                <a:cubicBezTo>
                  <a:pt x="94833" y="404118"/>
                  <a:pt x="88900" y="419100"/>
                  <a:pt x="83820" y="434340"/>
                </a:cubicBezTo>
                <a:lnTo>
                  <a:pt x="68580" y="480060"/>
                </a:lnTo>
                <a:cubicBezTo>
                  <a:pt x="66040" y="487680"/>
                  <a:pt x="62908" y="495128"/>
                  <a:pt x="60960" y="502920"/>
                </a:cubicBezTo>
                <a:cubicBezTo>
                  <a:pt x="55880" y="523240"/>
                  <a:pt x="49828" y="543341"/>
                  <a:pt x="45720" y="563880"/>
                </a:cubicBezTo>
                <a:cubicBezTo>
                  <a:pt x="39888" y="593039"/>
                  <a:pt x="32128" y="638121"/>
                  <a:pt x="22860" y="670560"/>
                </a:cubicBezTo>
                <a:cubicBezTo>
                  <a:pt x="20653" y="678283"/>
                  <a:pt x="17780" y="685800"/>
                  <a:pt x="15240" y="693420"/>
                </a:cubicBezTo>
                <a:cubicBezTo>
                  <a:pt x="12700" y="711200"/>
                  <a:pt x="10351" y="729008"/>
                  <a:pt x="7620" y="746760"/>
                </a:cubicBezTo>
                <a:cubicBezTo>
                  <a:pt x="5271" y="762031"/>
                  <a:pt x="0" y="777030"/>
                  <a:pt x="0" y="792480"/>
                </a:cubicBezTo>
                <a:cubicBezTo>
                  <a:pt x="0" y="889033"/>
                  <a:pt x="741" y="985732"/>
                  <a:pt x="7620" y="1082040"/>
                </a:cubicBezTo>
                <a:cubicBezTo>
                  <a:pt x="8429" y="1093370"/>
                  <a:pt x="17780" y="1102360"/>
                  <a:pt x="22860" y="1112520"/>
                </a:cubicBezTo>
                <a:cubicBezTo>
                  <a:pt x="25400" y="1127760"/>
                  <a:pt x="27716" y="1143039"/>
                  <a:pt x="30480" y="1158240"/>
                </a:cubicBezTo>
                <a:cubicBezTo>
                  <a:pt x="32797" y="1170983"/>
                  <a:pt x="36268" y="1183519"/>
                  <a:pt x="38100" y="1196340"/>
                </a:cubicBezTo>
                <a:cubicBezTo>
                  <a:pt x="41580" y="1220698"/>
                  <a:pt x="51155" y="1319269"/>
                  <a:pt x="53340" y="1341120"/>
                </a:cubicBezTo>
                <a:cubicBezTo>
                  <a:pt x="50800" y="1430020"/>
                  <a:pt x="49758" y="1518975"/>
                  <a:pt x="45720" y="1607820"/>
                </a:cubicBezTo>
                <a:cubicBezTo>
                  <a:pt x="44676" y="1630797"/>
                  <a:pt x="39121" y="1653422"/>
                  <a:pt x="38100" y="1676400"/>
                </a:cubicBezTo>
                <a:cubicBezTo>
                  <a:pt x="34038" y="1767785"/>
                  <a:pt x="33020" y="1859280"/>
                  <a:pt x="30480" y="1950720"/>
                </a:cubicBezTo>
                <a:cubicBezTo>
                  <a:pt x="33020" y="1968500"/>
                  <a:pt x="35369" y="1986308"/>
                  <a:pt x="38100" y="2004060"/>
                </a:cubicBezTo>
                <a:cubicBezTo>
                  <a:pt x="40449" y="2019331"/>
                  <a:pt x="43535" y="2034485"/>
                  <a:pt x="45720" y="2049780"/>
                </a:cubicBezTo>
                <a:cubicBezTo>
                  <a:pt x="48616" y="2070052"/>
                  <a:pt x="49973" y="2090540"/>
                  <a:pt x="53340" y="2110740"/>
                </a:cubicBezTo>
                <a:cubicBezTo>
                  <a:pt x="58104" y="2139326"/>
                  <a:pt x="61333" y="2138714"/>
                  <a:pt x="68580" y="2164080"/>
                </a:cubicBezTo>
                <a:cubicBezTo>
                  <a:pt x="71457" y="2174150"/>
                  <a:pt x="74327" y="2184256"/>
                  <a:pt x="76200" y="2194560"/>
                </a:cubicBezTo>
                <a:cubicBezTo>
                  <a:pt x="80212" y="2216624"/>
                  <a:pt x="80262" y="2248404"/>
                  <a:pt x="91440" y="2270760"/>
                </a:cubicBezTo>
                <a:cubicBezTo>
                  <a:pt x="95536" y="2278951"/>
                  <a:pt x="102584" y="2285429"/>
                  <a:pt x="106680" y="2293620"/>
                </a:cubicBezTo>
                <a:cubicBezTo>
                  <a:pt x="110272" y="2300804"/>
                  <a:pt x="109845" y="2309797"/>
                  <a:pt x="114300" y="2316480"/>
                </a:cubicBezTo>
                <a:cubicBezTo>
                  <a:pt x="126034" y="2334081"/>
                  <a:pt x="143152" y="2343335"/>
                  <a:pt x="160020" y="2354580"/>
                </a:cubicBezTo>
                <a:cubicBezTo>
                  <a:pt x="200660" y="2415540"/>
                  <a:pt x="147320" y="2341880"/>
                  <a:pt x="198120" y="2392680"/>
                </a:cubicBezTo>
                <a:cubicBezTo>
                  <a:pt x="204596" y="2399156"/>
                  <a:pt x="205594" y="2410686"/>
                  <a:pt x="213360" y="2415540"/>
                </a:cubicBezTo>
                <a:cubicBezTo>
                  <a:pt x="226983" y="2424054"/>
                  <a:pt x="243840" y="2425700"/>
                  <a:pt x="259080" y="2430780"/>
                </a:cubicBezTo>
                <a:lnTo>
                  <a:pt x="281940" y="2438400"/>
                </a:lnTo>
                <a:cubicBezTo>
                  <a:pt x="297180" y="2435860"/>
                  <a:pt x="312671" y="2434527"/>
                  <a:pt x="327660" y="2430780"/>
                </a:cubicBezTo>
                <a:cubicBezTo>
                  <a:pt x="343245" y="2426884"/>
                  <a:pt x="373380" y="2415540"/>
                  <a:pt x="373380" y="2415540"/>
                </a:cubicBezTo>
                <a:cubicBezTo>
                  <a:pt x="390232" y="2398688"/>
                  <a:pt x="397882" y="2388049"/>
                  <a:pt x="419100" y="2377440"/>
                </a:cubicBezTo>
                <a:cubicBezTo>
                  <a:pt x="426284" y="2373848"/>
                  <a:pt x="434776" y="2373412"/>
                  <a:pt x="441960" y="2369820"/>
                </a:cubicBezTo>
                <a:cubicBezTo>
                  <a:pt x="470339" y="2355631"/>
                  <a:pt x="462401" y="2352786"/>
                  <a:pt x="487680" y="2331720"/>
                </a:cubicBezTo>
                <a:cubicBezTo>
                  <a:pt x="494715" y="2325857"/>
                  <a:pt x="502920" y="2321560"/>
                  <a:pt x="510540" y="2316480"/>
                </a:cubicBezTo>
                <a:cubicBezTo>
                  <a:pt x="515620" y="2308860"/>
                  <a:pt x="518629" y="2299341"/>
                  <a:pt x="525780" y="2293620"/>
                </a:cubicBezTo>
                <a:cubicBezTo>
                  <a:pt x="532052" y="2288602"/>
                  <a:pt x="541257" y="2289164"/>
                  <a:pt x="548640" y="2286000"/>
                </a:cubicBezTo>
                <a:cubicBezTo>
                  <a:pt x="559081" y="2281525"/>
                  <a:pt x="569257" y="2276396"/>
                  <a:pt x="579120" y="2270760"/>
                </a:cubicBezTo>
                <a:cubicBezTo>
                  <a:pt x="587071" y="2266216"/>
                  <a:pt x="593611" y="2259239"/>
                  <a:pt x="601980" y="2255520"/>
                </a:cubicBezTo>
                <a:cubicBezTo>
                  <a:pt x="616660" y="2248996"/>
                  <a:pt x="634334" y="2249191"/>
                  <a:pt x="647700" y="2240280"/>
                </a:cubicBezTo>
                <a:cubicBezTo>
                  <a:pt x="655320" y="2235200"/>
                  <a:pt x="662191" y="2228759"/>
                  <a:pt x="670560" y="2225040"/>
                </a:cubicBezTo>
                <a:lnTo>
                  <a:pt x="739140" y="2202180"/>
                </a:lnTo>
                <a:lnTo>
                  <a:pt x="784860" y="2186940"/>
                </a:lnTo>
                <a:cubicBezTo>
                  <a:pt x="792480" y="2184400"/>
                  <a:pt x="799844" y="2180895"/>
                  <a:pt x="807720" y="2179320"/>
                </a:cubicBezTo>
                <a:cubicBezTo>
                  <a:pt x="833120" y="2174240"/>
                  <a:pt x="859346" y="2172271"/>
                  <a:pt x="883920" y="2164080"/>
                </a:cubicBezTo>
                <a:cubicBezTo>
                  <a:pt x="899160" y="2159000"/>
                  <a:pt x="913794" y="2151481"/>
                  <a:pt x="929640" y="2148840"/>
                </a:cubicBezTo>
                <a:cubicBezTo>
                  <a:pt x="962726" y="2143326"/>
                  <a:pt x="981510" y="2140700"/>
                  <a:pt x="1013460" y="2133600"/>
                </a:cubicBezTo>
                <a:cubicBezTo>
                  <a:pt x="1023683" y="2131328"/>
                  <a:pt x="1033483" y="2126545"/>
                  <a:pt x="1043940" y="2125980"/>
                </a:cubicBezTo>
                <a:cubicBezTo>
                  <a:pt x="1127676" y="2121454"/>
                  <a:pt x="1211580" y="2120900"/>
                  <a:pt x="1295400" y="2118360"/>
                </a:cubicBezTo>
                <a:cubicBezTo>
                  <a:pt x="1346949" y="2101177"/>
                  <a:pt x="1284380" y="2123870"/>
                  <a:pt x="1356360" y="2087880"/>
                </a:cubicBezTo>
                <a:cubicBezTo>
                  <a:pt x="1373662" y="2079229"/>
                  <a:pt x="1391739" y="2072204"/>
                  <a:pt x="1409700" y="2065020"/>
                </a:cubicBezTo>
                <a:cubicBezTo>
                  <a:pt x="1438507" y="2053497"/>
                  <a:pt x="1432206" y="2061431"/>
                  <a:pt x="1463040" y="2042160"/>
                </a:cubicBezTo>
                <a:cubicBezTo>
                  <a:pt x="1473810" y="2035429"/>
                  <a:pt x="1481629" y="2023759"/>
                  <a:pt x="1493520" y="2019300"/>
                </a:cubicBezTo>
                <a:cubicBezTo>
                  <a:pt x="1522938" y="2008268"/>
                  <a:pt x="1554152" y="2002602"/>
                  <a:pt x="1584960" y="1996440"/>
                </a:cubicBezTo>
                <a:cubicBezTo>
                  <a:pt x="1597660" y="1993900"/>
                  <a:pt x="1610259" y="1990789"/>
                  <a:pt x="1623060" y="1988820"/>
                </a:cubicBezTo>
                <a:cubicBezTo>
                  <a:pt x="1643300" y="1985706"/>
                  <a:pt x="1663722" y="1983906"/>
                  <a:pt x="1684020" y="1981200"/>
                </a:cubicBezTo>
                <a:lnTo>
                  <a:pt x="1737360" y="1973580"/>
                </a:lnTo>
                <a:cubicBezTo>
                  <a:pt x="1752631" y="1971231"/>
                  <a:pt x="1767785" y="1968145"/>
                  <a:pt x="1783080" y="1965960"/>
                </a:cubicBezTo>
                <a:cubicBezTo>
                  <a:pt x="1803352" y="1963064"/>
                  <a:pt x="1823768" y="1961236"/>
                  <a:pt x="1844040" y="1958340"/>
                </a:cubicBezTo>
                <a:cubicBezTo>
                  <a:pt x="1912847" y="1948510"/>
                  <a:pt x="1877844" y="1948974"/>
                  <a:pt x="1965960" y="1943100"/>
                </a:cubicBezTo>
                <a:cubicBezTo>
                  <a:pt x="2016711" y="1939717"/>
                  <a:pt x="2067560" y="1938020"/>
                  <a:pt x="2118360" y="1935480"/>
                </a:cubicBezTo>
                <a:cubicBezTo>
                  <a:pt x="2187801" y="1921592"/>
                  <a:pt x="2124837" y="1935823"/>
                  <a:pt x="2202180" y="1912620"/>
                </a:cubicBezTo>
                <a:cubicBezTo>
                  <a:pt x="2212211" y="1909611"/>
                  <a:pt x="2222725" y="1908312"/>
                  <a:pt x="2232660" y="1905000"/>
                </a:cubicBezTo>
                <a:cubicBezTo>
                  <a:pt x="2245636" y="1900675"/>
                  <a:pt x="2257564" y="1893359"/>
                  <a:pt x="2270760" y="1889760"/>
                </a:cubicBezTo>
                <a:cubicBezTo>
                  <a:pt x="2285666" y="1885695"/>
                  <a:pt x="2301240" y="1884680"/>
                  <a:pt x="2316480" y="1882140"/>
                </a:cubicBezTo>
                <a:cubicBezTo>
                  <a:pt x="2324100" y="1877060"/>
                  <a:pt x="2331149" y="1870996"/>
                  <a:pt x="2339340" y="1866900"/>
                </a:cubicBezTo>
                <a:cubicBezTo>
                  <a:pt x="2356758" y="1858191"/>
                  <a:pt x="2382910" y="1856007"/>
                  <a:pt x="2400300" y="1851660"/>
                </a:cubicBezTo>
                <a:cubicBezTo>
                  <a:pt x="2408092" y="1849712"/>
                  <a:pt x="2415437" y="1846247"/>
                  <a:pt x="2423160" y="1844040"/>
                </a:cubicBezTo>
                <a:cubicBezTo>
                  <a:pt x="2444564" y="1837925"/>
                  <a:pt x="2470134" y="1832728"/>
                  <a:pt x="2491740" y="1828800"/>
                </a:cubicBezTo>
                <a:cubicBezTo>
                  <a:pt x="2506941" y="1826036"/>
                  <a:pt x="2522079" y="1822645"/>
                  <a:pt x="2537460" y="1821180"/>
                </a:cubicBezTo>
                <a:cubicBezTo>
                  <a:pt x="2575473" y="1817560"/>
                  <a:pt x="2613660" y="1816100"/>
                  <a:pt x="2651760" y="1813560"/>
                </a:cubicBezTo>
                <a:cubicBezTo>
                  <a:pt x="2727960" y="1816100"/>
                  <a:pt x="2804235" y="1816951"/>
                  <a:pt x="2880360" y="1821180"/>
                </a:cubicBezTo>
                <a:cubicBezTo>
                  <a:pt x="2921628" y="1823473"/>
                  <a:pt x="2938383" y="1834570"/>
                  <a:pt x="2979420" y="1844040"/>
                </a:cubicBezTo>
                <a:cubicBezTo>
                  <a:pt x="2994475" y="1847514"/>
                  <a:pt x="3010151" y="1847913"/>
                  <a:pt x="3025140" y="1851660"/>
                </a:cubicBezTo>
                <a:cubicBezTo>
                  <a:pt x="3040725" y="1855556"/>
                  <a:pt x="3055014" y="1864259"/>
                  <a:pt x="3070860" y="1866900"/>
                </a:cubicBezTo>
                <a:cubicBezTo>
                  <a:pt x="3196669" y="1887868"/>
                  <a:pt x="3064405" y="1863381"/>
                  <a:pt x="3139440" y="1882140"/>
                </a:cubicBezTo>
                <a:cubicBezTo>
                  <a:pt x="3152005" y="1885281"/>
                  <a:pt x="3165045" y="1886352"/>
                  <a:pt x="3177540" y="1889760"/>
                </a:cubicBezTo>
                <a:cubicBezTo>
                  <a:pt x="3283886" y="1918763"/>
                  <a:pt x="3168535" y="1894055"/>
                  <a:pt x="3261360" y="1912620"/>
                </a:cubicBezTo>
                <a:cubicBezTo>
                  <a:pt x="3283875" y="1923877"/>
                  <a:pt x="3305617" y="1935803"/>
                  <a:pt x="3329940" y="1943100"/>
                </a:cubicBezTo>
                <a:cubicBezTo>
                  <a:pt x="3342345" y="1946822"/>
                  <a:pt x="3355545" y="1947312"/>
                  <a:pt x="3368040" y="1950720"/>
                </a:cubicBezTo>
                <a:cubicBezTo>
                  <a:pt x="3436530" y="1969399"/>
                  <a:pt x="3390506" y="1960749"/>
                  <a:pt x="3451860" y="1981200"/>
                </a:cubicBezTo>
                <a:cubicBezTo>
                  <a:pt x="3528228" y="2006656"/>
                  <a:pt x="3479661" y="1988150"/>
                  <a:pt x="3543300" y="2004060"/>
                </a:cubicBezTo>
                <a:cubicBezTo>
                  <a:pt x="3551092" y="2006008"/>
                  <a:pt x="3558284" y="2010105"/>
                  <a:pt x="3566160" y="2011680"/>
                </a:cubicBezTo>
                <a:cubicBezTo>
                  <a:pt x="3583772" y="2015202"/>
                  <a:pt x="3601748" y="2016569"/>
                  <a:pt x="3619500" y="2019300"/>
                </a:cubicBezTo>
                <a:cubicBezTo>
                  <a:pt x="3671247" y="2027261"/>
                  <a:pt x="3681489" y="2031753"/>
                  <a:pt x="3741420" y="2034540"/>
                </a:cubicBezTo>
                <a:cubicBezTo>
                  <a:pt x="3825188" y="2038436"/>
                  <a:pt x="3909060" y="2039620"/>
                  <a:pt x="3992880" y="2042160"/>
                </a:cubicBezTo>
                <a:cubicBezTo>
                  <a:pt x="4003040" y="2044700"/>
                  <a:pt x="4013137" y="2047508"/>
                  <a:pt x="4023360" y="2049780"/>
                </a:cubicBezTo>
                <a:cubicBezTo>
                  <a:pt x="4036003" y="2052590"/>
                  <a:pt x="4048965" y="2053992"/>
                  <a:pt x="4061460" y="2057400"/>
                </a:cubicBezTo>
                <a:cubicBezTo>
                  <a:pt x="4076958" y="2061627"/>
                  <a:pt x="4091595" y="2068744"/>
                  <a:pt x="4107180" y="2072640"/>
                </a:cubicBezTo>
                <a:lnTo>
                  <a:pt x="4168140" y="2087880"/>
                </a:lnTo>
                <a:cubicBezTo>
                  <a:pt x="4178300" y="2090420"/>
                  <a:pt x="4188685" y="2092188"/>
                  <a:pt x="4198620" y="2095500"/>
                </a:cubicBezTo>
                <a:cubicBezTo>
                  <a:pt x="4206240" y="2098040"/>
                  <a:pt x="4213577" y="2101683"/>
                  <a:pt x="4221480" y="2103120"/>
                </a:cubicBezTo>
                <a:cubicBezTo>
                  <a:pt x="4241628" y="2106783"/>
                  <a:pt x="4262120" y="2108200"/>
                  <a:pt x="4282440" y="2110740"/>
                </a:cubicBezTo>
                <a:cubicBezTo>
                  <a:pt x="4356185" y="2140238"/>
                  <a:pt x="4282918" y="2114858"/>
                  <a:pt x="4389120" y="2133600"/>
                </a:cubicBezTo>
                <a:cubicBezTo>
                  <a:pt x="4409747" y="2137240"/>
                  <a:pt x="4429760" y="2143760"/>
                  <a:pt x="4450080" y="2148840"/>
                </a:cubicBezTo>
                <a:cubicBezTo>
                  <a:pt x="4460240" y="2151380"/>
                  <a:pt x="4470193" y="2154979"/>
                  <a:pt x="4480560" y="2156460"/>
                </a:cubicBezTo>
                <a:lnTo>
                  <a:pt x="4533900" y="2164080"/>
                </a:lnTo>
                <a:cubicBezTo>
                  <a:pt x="4564380" y="2161540"/>
                  <a:pt x="4596702" y="2167199"/>
                  <a:pt x="4625340" y="2156460"/>
                </a:cubicBezTo>
                <a:cubicBezTo>
                  <a:pt x="4628791" y="2155166"/>
                  <a:pt x="4665240" y="2107140"/>
                  <a:pt x="4671060" y="2095500"/>
                </a:cubicBezTo>
                <a:cubicBezTo>
                  <a:pt x="4674652" y="2088316"/>
                  <a:pt x="4674011" y="2079176"/>
                  <a:pt x="4678680" y="2072640"/>
                </a:cubicBezTo>
                <a:cubicBezTo>
                  <a:pt x="4687031" y="2060948"/>
                  <a:pt x="4699000" y="2052320"/>
                  <a:pt x="4709160" y="2042160"/>
                </a:cubicBezTo>
                <a:cubicBezTo>
                  <a:pt x="4717101" y="2018338"/>
                  <a:pt x="4724801" y="1988552"/>
                  <a:pt x="4747260" y="1973580"/>
                </a:cubicBezTo>
                <a:lnTo>
                  <a:pt x="4770120" y="1958340"/>
                </a:lnTo>
                <a:cubicBezTo>
                  <a:pt x="4780142" y="1908231"/>
                  <a:pt x="4787309" y="1890680"/>
                  <a:pt x="4770120" y="1828800"/>
                </a:cubicBezTo>
                <a:cubicBezTo>
                  <a:pt x="4765218" y="1811152"/>
                  <a:pt x="4749800" y="1798320"/>
                  <a:pt x="4739640" y="1783080"/>
                </a:cubicBezTo>
                <a:cubicBezTo>
                  <a:pt x="4730987" y="1770100"/>
                  <a:pt x="4710992" y="1739192"/>
                  <a:pt x="4701540" y="1729740"/>
                </a:cubicBezTo>
                <a:cubicBezTo>
                  <a:pt x="4695064" y="1723264"/>
                  <a:pt x="4685156" y="1720976"/>
                  <a:pt x="4678680" y="1714500"/>
                </a:cubicBezTo>
                <a:cubicBezTo>
                  <a:pt x="4669700" y="1705520"/>
                  <a:pt x="4664316" y="1693460"/>
                  <a:pt x="4655820" y="1684020"/>
                </a:cubicBezTo>
                <a:cubicBezTo>
                  <a:pt x="4641402" y="1668000"/>
                  <a:pt x="4625340" y="1653540"/>
                  <a:pt x="4610100" y="1638300"/>
                </a:cubicBezTo>
                <a:cubicBezTo>
                  <a:pt x="4602480" y="1630680"/>
                  <a:pt x="4596206" y="1621418"/>
                  <a:pt x="4587240" y="1615440"/>
                </a:cubicBezTo>
                <a:cubicBezTo>
                  <a:pt x="4579620" y="1610360"/>
                  <a:pt x="4571415" y="1606063"/>
                  <a:pt x="4564380" y="1600200"/>
                </a:cubicBezTo>
                <a:cubicBezTo>
                  <a:pt x="4556101" y="1593301"/>
                  <a:pt x="4550289" y="1583604"/>
                  <a:pt x="4541520" y="1577340"/>
                </a:cubicBezTo>
                <a:cubicBezTo>
                  <a:pt x="4532277" y="1570738"/>
                  <a:pt x="4520283" y="1568702"/>
                  <a:pt x="4511040" y="1562100"/>
                </a:cubicBezTo>
                <a:cubicBezTo>
                  <a:pt x="4502271" y="1555836"/>
                  <a:pt x="4497146" y="1545218"/>
                  <a:pt x="4488180" y="1539240"/>
                </a:cubicBezTo>
                <a:cubicBezTo>
                  <a:pt x="4481497" y="1534785"/>
                  <a:pt x="4472504" y="1535212"/>
                  <a:pt x="4465320" y="1531620"/>
                </a:cubicBezTo>
                <a:cubicBezTo>
                  <a:pt x="4452073" y="1524996"/>
                  <a:pt x="4440167" y="1515953"/>
                  <a:pt x="4427220" y="1508760"/>
                </a:cubicBezTo>
                <a:cubicBezTo>
                  <a:pt x="4417290" y="1503243"/>
                  <a:pt x="4406670" y="1499037"/>
                  <a:pt x="4396740" y="1493520"/>
                </a:cubicBezTo>
                <a:cubicBezTo>
                  <a:pt x="4346381" y="1465543"/>
                  <a:pt x="4336515" y="1449889"/>
                  <a:pt x="4267200" y="1432560"/>
                </a:cubicBezTo>
                <a:cubicBezTo>
                  <a:pt x="4257040" y="1430020"/>
                  <a:pt x="4246526" y="1428617"/>
                  <a:pt x="4236720" y="1424940"/>
                </a:cubicBezTo>
                <a:cubicBezTo>
                  <a:pt x="4226084" y="1420952"/>
                  <a:pt x="4217016" y="1413292"/>
                  <a:pt x="4206240" y="1409700"/>
                </a:cubicBezTo>
                <a:cubicBezTo>
                  <a:pt x="4193953" y="1405604"/>
                  <a:pt x="4180635" y="1405488"/>
                  <a:pt x="4168140" y="1402080"/>
                </a:cubicBezTo>
                <a:cubicBezTo>
                  <a:pt x="4152642" y="1397853"/>
                  <a:pt x="4137100" y="1393364"/>
                  <a:pt x="4122420" y="1386840"/>
                </a:cubicBezTo>
                <a:cubicBezTo>
                  <a:pt x="4114051" y="1383121"/>
                  <a:pt x="4108248" y="1374496"/>
                  <a:pt x="4099560" y="1371600"/>
                </a:cubicBezTo>
                <a:cubicBezTo>
                  <a:pt x="4077344" y="1364195"/>
                  <a:pt x="4053840" y="1361440"/>
                  <a:pt x="4030980" y="1356360"/>
                </a:cubicBezTo>
                <a:cubicBezTo>
                  <a:pt x="4020820" y="1351280"/>
                  <a:pt x="4010363" y="1346756"/>
                  <a:pt x="4000500" y="1341120"/>
                </a:cubicBezTo>
                <a:cubicBezTo>
                  <a:pt x="3992549" y="1336576"/>
                  <a:pt x="3985831" y="1329976"/>
                  <a:pt x="3977640" y="1325880"/>
                </a:cubicBezTo>
                <a:cubicBezTo>
                  <a:pt x="3965406" y="1319763"/>
                  <a:pt x="3952039" y="1316195"/>
                  <a:pt x="3939540" y="1310640"/>
                </a:cubicBezTo>
                <a:cubicBezTo>
                  <a:pt x="3929160" y="1306027"/>
                  <a:pt x="3919501" y="1299875"/>
                  <a:pt x="3909060" y="1295400"/>
                </a:cubicBezTo>
                <a:cubicBezTo>
                  <a:pt x="3901677" y="1292236"/>
                  <a:pt x="3893384" y="1291372"/>
                  <a:pt x="3886200" y="1287780"/>
                </a:cubicBezTo>
                <a:cubicBezTo>
                  <a:pt x="3800037" y="1244699"/>
                  <a:pt x="3862426" y="1267155"/>
                  <a:pt x="3810000" y="1249680"/>
                </a:cubicBezTo>
                <a:cubicBezTo>
                  <a:pt x="3802380" y="1242060"/>
                  <a:pt x="3796106" y="1232798"/>
                  <a:pt x="3787140" y="1226820"/>
                </a:cubicBezTo>
                <a:cubicBezTo>
                  <a:pt x="3780457" y="1222365"/>
                  <a:pt x="3771464" y="1222792"/>
                  <a:pt x="3764280" y="1219200"/>
                </a:cubicBezTo>
                <a:cubicBezTo>
                  <a:pt x="3756089" y="1215104"/>
                  <a:pt x="3749838" y="1207568"/>
                  <a:pt x="3741420" y="1203960"/>
                </a:cubicBezTo>
                <a:cubicBezTo>
                  <a:pt x="3731794" y="1199835"/>
                  <a:pt x="3721010" y="1199217"/>
                  <a:pt x="3710940" y="1196340"/>
                </a:cubicBezTo>
                <a:cubicBezTo>
                  <a:pt x="3703217" y="1194133"/>
                  <a:pt x="3695700" y="1191260"/>
                  <a:pt x="3688080" y="1188720"/>
                </a:cubicBezTo>
                <a:cubicBezTo>
                  <a:pt x="3684611" y="1186118"/>
                  <a:pt x="3643406" y="1154334"/>
                  <a:pt x="3634740" y="1150620"/>
                </a:cubicBezTo>
                <a:cubicBezTo>
                  <a:pt x="3625114" y="1146495"/>
                  <a:pt x="3614066" y="1146677"/>
                  <a:pt x="3604260" y="1143000"/>
                </a:cubicBezTo>
                <a:cubicBezTo>
                  <a:pt x="3559614" y="1126258"/>
                  <a:pt x="3586653" y="1126422"/>
                  <a:pt x="3535680" y="1112520"/>
                </a:cubicBezTo>
                <a:cubicBezTo>
                  <a:pt x="3520774" y="1108455"/>
                  <a:pt x="3505110" y="1107930"/>
                  <a:pt x="3489960" y="1104900"/>
                </a:cubicBezTo>
                <a:cubicBezTo>
                  <a:pt x="3479691" y="1102846"/>
                  <a:pt x="3469831" y="1098872"/>
                  <a:pt x="3459480" y="1097280"/>
                </a:cubicBezTo>
                <a:cubicBezTo>
                  <a:pt x="3392013" y="1086900"/>
                  <a:pt x="3288071" y="1083470"/>
                  <a:pt x="3230880" y="1082040"/>
                </a:cubicBezTo>
                <a:lnTo>
                  <a:pt x="2781300" y="1074420"/>
                </a:lnTo>
                <a:lnTo>
                  <a:pt x="2651760" y="1059180"/>
                </a:lnTo>
                <a:cubicBezTo>
                  <a:pt x="2631173" y="1055320"/>
                  <a:pt x="2611209" y="1048650"/>
                  <a:pt x="2590800" y="1043940"/>
                </a:cubicBezTo>
                <a:cubicBezTo>
                  <a:pt x="2578180" y="1041028"/>
                  <a:pt x="2565079" y="1040129"/>
                  <a:pt x="2552700" y="1036320"/>
                </a:cubicBezTo>
                <a:cubicBezTo>
                  <a:pt x="2531958" y="1029938"/>
                  <a:pt x="2512223" y="1020629"/>
                  <a:pt x="2491740" y="1013460"/>
                </a:cubicBezTo>
                <a:cubicBezTo>
                  <a:pt x="2461415" y="1002846"/>
                  <a:pt x="2430780" y="993140"/>
                  <a:pt x="2400300" y="982980"/>
                </a:cubicBezTo>
                <a:cubicBezTo>
                  <a:pt x="2385060" y="977900"/>
                  <a:pt x="2370165" y="971636"/>
                  <a:pt x="2354580" y="967740"/>
                </a:cubicBezTo>
                <a:cubicBezTo>
                  <a:pt x="2277926" y="948577"/>
                  <a:pt x="2353883" y="968191"/>
                  <a:pt x="2202180" y="922020"/>
                </a:cubicBezTo>
                <a:cubicBezTo>
                  <a:pt x="2184490" y="916636"/>
                  <a:pt x="2166383" y="912628"/>
                  <a:pt x="2148840" y="906780"/>
                </a:cubicBezTo>
                <a:cubicBezTo>
                  <a:pt x="2118360" y="896620"/>
                  <a:pt x="2088905" y="882601"/>
                  <a:pt x="2057400" y="876300"/>
                </a:cubicBezTo>
                <a:cubicBezTo>
                  <a:pt x="2013291" y="867478"/>
                  <a:pt x="2019502" y="870359"/>
                  <a:pt x="1973580" y="853440"/>
                </a:cubicBezTo>
                <a:cubicBezTo>
                  <a:pt x="1940383" y="841210"/>
                  <a:pt x="1907493" y="828163"/>
                  <a:pt x="1874520" y="815340"/>
                </a:cubicBezTo>
                <a:cubicBezTo>
                  <a:pt x="1842509" y="802891"/>
                  <a:pt x="1824728" y="794140"/>
                  <a:pt x="1790700" y="784860"/>
                </a:cubicBezTo>
                <a:cubicBezTo>
                  <a:pt x="1778205" y="781452"/>
                  <a:pt x="1765005" y="780962"/>
                  <a:pt x="1752600" y="777240"/>
                </a:cubicBezTo>
                <a:cubicBezTo>
                  <a:pt x="1739499" y="773310"/>
                  <a:pt x="1726734" y="768117"/>
                  <a:pt x="1714500" y="762000"/>
                </a:cubicBezTo>
                <a:cubicBezTo>
                  <a:pt x="1637973" y="723736"/>
                  <a:pt x="1754674" y="771597"/>
                  <a:pt x="1661160" y="731520"/>
                </a:cubicBezTo>
                <a:cubicBezTo>
                  <a:pt x="1636015" y="720744"/>
                  <a:pt x="1610913" y="709691"/>
                  <a:pt x="1584960" y="701040"/>
                </a:cubicBezTo>
                <a:cubicBezTo>
                  <a:pt x="1577340" y="698500"/>
                  <a:pt x="1569597" y="696303"/>
                  <a:pt x="1562100" y="693420"/>
                </a:cubicBezTo>
                <a:cubicBezTo>
                  <a:pt x="1536567" y="683600"/>
                  <a:pt x="1511300" y="673100"/>
                  <a:pt x="1485900" y="662940"/>
                </a:cubicBezTo>
                <a:cubicBezTo>
                  <a:pt x="1473200" y="657860"/>
                  <a:pt x="1460952" y="651458"/>
                  <a:pt x="1447800" y="647700"/>
                </a:cubicBezTo>
                <a:lnTo>
                  <a:pt x="1394460" y="632460"/>
                </a:lnTo>
                <a:cubicBezTo>
                  <a:pt x="1320788" y="588257"/>
                  <a:pt x="1389373" y="631185"/>
                  <a:pt x="1325880" y="586740"/>
                </a:cubicBezTo>
                <a:cubicBezTo>
                  <a:pt x="1310875" y="576236"/>
                  <a:pt x="1294618" y="567505"/>
                  <a:pt x="1280160" y="556260"/>
                </a:cubicBezTo>
                <a:cubicBezTo>
                  <a:pt x="1271654" y="549644"/>
                  <a:pt x="1265579" y="540299"/>
                  <a:pt x="1257300" y="533400"/>
                </a:cubicBezTo>
                <a:cubicBezTo>
                  <a:pt x="1250265" y="527537"/>
                  <a:pt x="1241475" y="524023"/>
                  <a:pt x="1234440" y="518160"/>
                </a:cubicBezTo>
                <a:cubicBezTo>
                  <a:pt x="1226161" y="511261"/>
                  <a:pt x="1219920" y="502124"/>
                  <a:pt x="1211580" y="495300"/>
                </a:cubicBezTo>
                <a:cubicBezTo>
                  <a:pt x="1191921" y="479216"/>
                  <a:pt x="1168581" y="467541"/>
                  <a:pt x="1150620" y="449580"/>
                </a:cubicBezTo>
                <a:lnTo>
                  <a:pt x="1082040" y="381000"/>
                </a:lnTo>
                <a:cubicBezTo>
                  <a:pt x="1074420" y="373380"/>
                  <a:pt x="1067801" y="364606"/>
                  <a:pt x="1059180" y="358140"/>
                </a:cubicBezTo>
                <a:cubicBezTo>
                  <a:pt x="930997" y="262003"/>
                  <a:pt x="1053554" y="358411"/>
                  <a:pt x="960120" y="274320"/>
                </a:cubicBezTo>
                <a:cubicBezTo>
                  <a:pt x="933920" y="250740"/>
                  <a:pt x="914598" y="237499"/>
                  <a:pt x="883920" y="220980"/>
                </a:cubicBezTo>
                <a:cubicBezTo>
                  <a:pt x="863917" y="210209"/>
                  <a:pt x="841135" y="204131"/>
                  <a:pt x="822960" y="190500"/>
                </a:cubicBezTo>
                <a:cubicBezTo>
                  <a:pt x="812800" y="182880"/>
                  <a:pt x="802123" y="175905"/>
                  <a:pt x="792480" y="167640"/>
                </a:cubicBezTo>
                <a:cubicBezTo>
                  <a:pt x="784298" y="160627"/>
                  <a:pt x="778712" y="150566"/>
                  <a:pt x="769620" y="144780"/>
                </a:cubicBezTo>
                <a:cubicBezTo>
                  <a:pt x="732141" y="120930"/>
                  <a:pt x="719371" y="117870"/>
                  <a:pt x="685800" y="106680"/>
                </a:cubicBezTo>
                <a:cubicBezTo>
                  <a:pt x="675640" y="99060"/>
                  <a:pt x="664963" y="92085"/>
                  <a:pt x="655320" y="83820"/>
                </a:cubicBezTo>
                <a:cubicBezTo>
                  <a:pt x="623432" y="56488"/>
                  <a:pt x="639715" y="58258"/>
                  <a:pt x="594360" y="38100"/>
                </a:cubicBezTo>
                <a:cubicBezTo>
                  <a:pt x="584790" y="33847"/>
                  <a:pt x="574040" y="33020"/>
                  <a:pt x="563880" y="30480"/>
                </a:cubicBezTo>
                <a:cubicBezTo>
                  <a:pt x="556260" y="25400"/>
                  <a:pt x="549211" y="19336"/>
                  <a:pt x="541020" y="15240"/>
                </a:cubicBezTo>
                <a:cubicBezTo>
                  <a:pt x="522261" y="5861"/>
                  <a:pt x="490000" y="2927"/>
                  <a:pt x="472440" y="0"/>
                </a:cubicBezTo>
                <a:cubicBezTo>
                  <a:pt x="398780" y="2540"/>
                  <a:pt x="324842" y="740"/>
                  <a:pt x="251460" y="7620"/>
                </a:cubicBezTo>
                <a:cubicBezTo>
                  <a:pt x="242342" y="8475"/>
                  <a:pt x="236551" y="18316"/>
                  <a:pt x="228600" y="22860"/>
                </a:cubicBezTo>
                <a:cubicBezTo>
                  <a:pt x="200539" y="38895"/>
                  <a:pt x="177254" y="43726"/>
                  <a:pt x="152400" y="68580"/>
                </a:cubicBezTo>
                <a:cubicBezTo>
                  <a:pt x="144780" y="76200"/>
                  <a:pt x="137819" y="84541"/>
                  <a:pt x="129540" y="91440"/>
                </a:cubicBezTo>
                <a:cubicBezTo>
                  <a:pt x="97606" y="118051"/>
                  <a:pt x="110104" y="93353"/>
                  <a:pt x="83820" y="137160"/>
                </a:cubicBezTo>
                <a:cubicBezTo>
                  <a:pt x="82513" y="139338"/>
                  <a:pt x="96520" y="105410"/>
                  <a:pt x="99060" y="9906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558AEE-DD3D-4ED7-87A5-9779E925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OPUS Projects uses Session 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92073-7837-48E6-8456-90E3D8AF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default, independent baselines for each session are created from a single “HUB”</a:t>
            </a:r>
          </a:p>
          <a:p>
            <a:pPr lvl="1"/>
            <a:r>
              <a:rPr lang="en-US" dirty="0"/>
              <a:t>Think of the hub and spokes of a wheel</a:t>
            </a:r>
          </a:p>
          <a:p>
            <a:r>
              <a:rPr lang="en-US" dirty="0"/>
              <a:t>By default, OPUS Projects will select the most central CORS within a session and designate it as the HUB</a:t>
            </a:r>
          </a:p>
          <a:p>
            <a:r>
              <a:rPr lang="en-US" dirty="0"/>
              <a:t>The relationship between all (non-HUB) marks (dependent baselines) are represented by mathematical correlations.</a:t>
            </a:r>
          </a:p>
          <a:p>
            <a:r>
              <a:rPr lang="en-US" dirty="0"/>
              <a:t>This approach has some significant benefits, and will be discussed further in the session processing module.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6B82D-19FF-4805-8BCC-C7E50C51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6C44D-3711-4821-B47B-98231FE5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2E523-B649-4E69-A3FB-5AED4D53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25</a:t>
            </a:fld>
            <a:endParaRPr lang="en-US"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8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CD62352F-EF41-43C5-8150-A9DB781F4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None/>
            </a:pPr>
            <a:fld id="{B627A674-DFE0-4E0E-BFC2-6EB865AC77C2}" type="slidenum">
              <a:rPr lang="en-US" altLang="en-US" sz="900" kern="0">
                <a:solidFill>
                  <a:srgbClr val="898989"/>
                </a:solidFill>
                <a:cs typeface="Arial"/>
                <a:sym typeface="Arial"/>
              </a:rPr>
              <a:pPr fontAlgn="auto"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None/>
              </a:pPr>
              <a:t>26</a:t>
            </a:fld>
            <a:endParaRPr lang="en-US" altLang="en-US" sz="900" kern="0">
              <a:solidFill>
                <a:srgbClr val="898989"/>
              </a:solidFill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DFB4D4-349F-4B76-8279-46C968A76ABF}"/>
              </a:ext>
            </a:extLst>
          </p:cNvPr>
          <p:cNvSpPr/>
          <p:nvPr/>
        </p:nvSpPr>
        <p:spPr>
          <a:xfrm>
            <a:off x="2400300" y="1485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47AD0A-032D-48F2-B278-9032E09EB15F}"/>
              </a:ext>
            </a:extLst>
          </p:cNvPr>
          <p:cNvSpPr/>
          <p:nvPr/>
        </p:nvSpPr>
        <p:spPr>
          <a:xfrm>
            <a:off x="4507706" y="52578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E20D28-6B87-4C98-85E8-867D2AE9D949}"/>
              </a:ext>
            </a:extLst>
          </p:cNvPr>
          <p:cNvSpPr/>
          <p:nvPr/>
        </p:nvSpPr>
        <p:spPr>
          <a:xfrm>
            <a:off x="1600200" y="2077641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D67748-88A2-45C3-A04B-F219AE8D8B28}"/>
              </a:ext>
            </a:extLst>
          </p:cNvPr>
          <p:cNvSpPr/>
          <p:nvPr/>
        </p:nvSpPr>
        <p:spPr>
          <a:xfrm>
            <a:off x="6457950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8BEE8-8184-4FBE-A8A3-B9851276C9D2}"/>
              </a:ext>
            </a:extLst>
          </p:cNvPr>
          <p:cNvSpPr/>
          <p:nvPr/>
        </p:nvSpPr>
        <p:spPr>
          <a:xfrm>
            <a:off x="3217069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69A5EC-210E-4ADD-8778-704C596913C7}"/>
              </a:ext>
            </a:extLst>
          </p:cNvPr>
          <p:cNvSpPr/>
          <p:nvPr/>
        </p:nvSpPr>
        <p:spPr>
          <a:xfrm>
            <a:off x="2114550" y="497800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68F732-02B3-4B73-8D12-6F99CB76924E}"/>
              </a:ext>
            </a:extLst>
          </p:cNvPr>
          <p:cNvSpPr/>
          <p:nvPr/>
        </p:nvSpPr>
        <p:spPr>
          <a:xfrm>
            <a:off x="5886450" y="4629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BF83CD-CFC7-4090-B666-831ED64A6274}"/>
              </a:ext>
            </a:extLst>
          </p:cNvPr>
          <p:cNvSpPr/>
          <p:nvPr/>
        </p:nvSpPr>
        <p:spPr>
          <a:xfrm>
            <a:off x="6000750" y="1824038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7E1B70-F9F3-4EC3-8467-95313C6303D8}"/>
              </a:ext>
            </a:extLst>
          </p:cNvPr>
          <p:cNvSpPr/>
          <p:nvPr/>
        </p:nvSpPr>
        <p:spPr>
          <a:xfrm>
            <a:off x="4629150" y="3314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BBA70-78E8-4C6D-91F7-663041686EB7}"/>
              </a:ext>
            </a:extLst>
          </p:cNvPr>
          <p:cNvSpPr/>
          <p:nvPr/>
        </p:nvSpPr>
        <p:spPr>
          <a:xfrm>
            <a:off x="3143250" y="43434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6C4E50-CBC3-4494-B47A-76F4ADA24A42}"/>
              </a:ext>
            </a:extLst>
          </p:cNvPr>
          <p:cNvSpPr/>
          <p:nvPr/>
        </p:nvSpPr>
        <p:spPr>
          <a:xfrm>
            <a:off x="1488281" y="3583781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427AC9-B52F-4379-AA1B-BE79CBC60C06}"/>
              </a:ext>
            </a:extLst>
          </p:cNvPr>
          <p:cNvSpPr/>
          <p:nvPr/>
        </p:nvSpPr>
        <p:spPr>
          <a:xfrm>
            <a:off x="3886200" y="177046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21D56BA-6294-4B45-A029-FFEF64064ED7}"/>
              </a:ext>
            </a:extLst>
          </p:cNvPr>
          <p:cNvSpPr/>
          <p:nvPr/>
        </p:nvSpPr>
        <p:spPr>
          <a:xfrm>
            <a:off x="3886201" y="3314702"/>
            <a:ext cx="179785" cy="15478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9222" name="Group 9221">
            <a:extLst>
              <a:ext uri="{FF2B5EF4-FFF2-40B4-BE49-F238E27FC236}">
                <a16:creationId xmlns:a16="http://schemas.microsoft.com/office/drawing/2014/main" id="{65352D22-A017-47DC-9163-278ECEBE631A}"/>
              </a:ext>
            </a:extLst>
          </p:cNvPr>
          <p:cNvGrpSpPr>
            <a:grpSpLocks/>
          </p:cNvGrpSpPr>
          <p:nvPr/>
        </p:nvGrpSpPr>
        <p:grpSpPr bwMode="auto">
          <a:xfrm>
            <a:off x="1714501" y="1563292"/>
            <a:ext cx="2306241" cy="1808559"/>
            <a:chOff x="762000" y="968282"/>
            <a:chExt cx="3075146" cy="241150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FD61F68-713E-4631-A89D-2B0901655F33}"/>
                </a:ext>
              </a:extLst>
            </p:cNvPr>
            <p:cNvCxnSpPr>
              <a:cxnSpLocks/>
              <a:stCxn id="2" idx="5"/>
              <a:endCxn id="10" idx="6"/>
            </p:cNvCxnSpPr>
            <p:nvPr/>
          </p:nvCxnSpPr>
          <p:spPr>
            <a:xfrm flipH="1" flipV="1">
              <a:off x="762000" y="1703323"/>
              <a:ext cx="3075146" cy="1676465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CF9D5D-D491-4562-9C3B-7CBDE068F9B2}"/>
                </a:ext>
              </a:extLst>
            </p:cNvPr>
            <p:cNvCxnSpPr>
              <a:stCxn id="2" idx="1"/>
              <a:endCxn id="12" idx="5"/>
            </p:cNvCxnSpPr>
            <p:nvPr/>
          </p:nvCxnSpPr>
          <p:spPr>
            <a:xfrm flipH="1" flipV="1">
              <a:off x="2895710" y="3025762"/>
              <a:ext cx="822367" cy="35402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851989-3683-481A-AE25-54B646BE2D4F}"/>
                </a:ext>
              </a:extLst>
            </p:cNvPr>
            <p:cNvCxnSpPr>
              <a:stCxn id="2" idx="1"/>
              <a:endCxn id="7" idx="5"/>
            </p:cNvCxnSpPr>
            <p:nvPr/>
          </p:nvCxnSpPr>
          <p:spPr>
            <a:xfrm flipH="1" flipV="1">
              <a:off x="1806629" y="968282"/>
              <a:ext cx="1911448" cy="241150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DDB39B-6630-430E-85C1-735A0DD41F8F}"/>
                </a:ext>
              </a:extLst>
            </p:cNvPr>
            <p:cNvCxnSpPr>
              <a:cxnSpLocks/>
              <a:stCxn id="2" idx="1"/>
              <a:endCxn id="19" idx="4"/>
            </p:cNvCxnSpPr>
            <p:nvPr/>
          </p:nvCxnSpPr>
          <p:spPr>
            <a:xfrm flipV="1">
              <a:off x="3718077" y="1369935"/>
              <a:ext cx="15876" cy="200985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3" name="Group 9222">
            <a:extLst>
              <a:ext uri="{FF2B5EF4-FFF2-40B4-BE49-F238E27FC236}">
                <a16:creationId xmlns:a16="http://schemas.microsoft.com/office/drawing/2014/main" id="{95465AAA-4EAD-439A-91E5-EF9CD4D8C53C}"/>
              </a:ext>
            </a:extLst>
          </p:cNvPr>
          <p:cNvGrpSpPr>
            <a:grpSpLocks/>
          </p:cNvGrpSpPr>
          <p:nvPr/>
        </p:nvGrpSpPr>
        <p:grpSpPr bwMode="auto">
          <a:xfrm>
            <a:off x="1616870" y="1469233"/>
            <a:ext cx="2383631" cy="1559719"/>
            <a:chOff x="631825" y="838200"/>
            <a:chExt cx="3178175" cy="207971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22391B-A952-4992-BBF0-940B4FFCEF7F}"/>
                </a:ext>
              </a:extLst>
            </p:cNvPr>
            <p:cNvCxnSpPr>
              <a:stCxn id="7" idx="0"/>
              <a:endCxn id="10" idx="7"/>
            </p:cNvCxnSpPr>
            <p:nvPr/>
          </p:nvCxnSpPr>
          <p:spPr>
            <a:xfrm flipH="1">
              <a:off x="739775" y="838200"/>
              <a:ext cx="1012825" cy="81124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0DF93A-DED5-4F52-931F-C0ADD60EC07E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631825" y="1757404"/>
              <a:ext cx="2155825" cy="1160514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450A71-6192-407D-99BD-1D8DCD2E0E9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862014"/>
              <a:ext cx="2057400" cy="455632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D5FD8B-95D0-4ACB-A62D-94F0AF54DD95}"/>
                </a:ext>
              </a:extLst>
            </p:cNvPr>
            <p:cNvCxnSpPr>
              <a:cxnSpLocks/>
              <a:stCxn id="12" idx="0"/>
              <a:endCxn id="19" idx="4"/>
            </p:cNvCxnSpPr>
            <p:nvPr/>
          </p:nvCxnSpPr>
          <p:spPr>
            <a:xfrm flipV="1">
              <a:off x="2841625" y="1370037"/>
              <a:ext cx="892175" cy="1525655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9" name="Straight Connector 9218">
              <a:extLst>
                <a:ext uri="{FF2B5EF4-FFF2-40B4-BE49-F238E27FC236}">
                  <a16:creationId xmlns:a16="http://schemas.microsoft.com/office/drawing/2014/main" id="{31F8048B-47E8-4A92-8134-4F14DF172760}"/>
                </a:ext>
              </a:extLst>
            </p:cNvPr>
            <p:cNvCxnSpPr>
              <a:stCxn id="10" idx="6"/>
              <a:endCxn id="19" idx="3"/>
            </p:cNvCxnSpPr>
            <p:nvPr/>
          </p:nvCxnSpPr>
          <p:spPr>
            <a:xfrm flipV="1">
              <a:off x="762000" y="1347811"/>
              <a:ext cx="2917825" cy="355616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1" name="Straight Connector 9220">
              <a:extLst>
                <a:ext uri="{FF2B5EF4-FFF2-40B4-BE49-F238E27FC236}">
                  <a16:creationId xmlns:a16="http://schemas.microsoft.com/office/drawing/2014/main" id="{7438586B-9EBD-4C26-84EC-2AF7D1868711}"/>
                </a:ext>
              </a:extLst>
            </p:cNvPr>
            <p:cNvCxnSpPr>
              <a:stCxn id="12" idx="1"/>
              <a:endCxn id="7" idx="5"/>
            </p:cNvCxnSpPr>
            <p:nvPr/>
          </p:nvCxnSpPr>
          <p:spPr>
            <a:xfrm flipH="1" flipV="1">
              <a:off x="1806575" y="968381"/>
              <a:ext cx="981075" cy="1949537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7" name="Group 9236">
            <a:extLst>
              <a:ext uri="{FF2B5EF4-FFF2-40B4-BE49-F238E27FC236}">
                <a16:creationId xmlns:a16="http://schemas.microsoft.com/office/drawing/2014/main" id="{3FCFF643-9BA7-4B09-A0D8-DBB72193A656}"/>
              </a:ext>
            </a:extLst>
          </p:cNvPr>
          <p:cNvGrpSpPr>
            <a:grpSpLocks/>
          </p:cNvGrpSpPr>
          <p:nvPr/>
        </p:nvGrpSpPr>
        <p:grpSpPr bwMode="auto">
          <a:xfrm>
            <a:off x="3257551" y="1770460"/>
            <a:ext cx="2824163" cy="1658540"/>
            <a:chOff x="2819400" y="1217613"/>
            <a:chExt cx="3765550" cy="22113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1A5285A-16D0-42E1-9E90-F6D8633098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9563" y="1419225"/>
              <a:ext cx="3627437" cy="150495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17" name="Group 9229">
              <a:extLst>
                <a:ext uri="{FF2B5EF4-FFF2-40B4-BE49-F238E27FC236}">
                  <a16:creationId xmlns:a16="http://schemas.microsoft.com/office/drawing/2014/main" id="{B47EBC93-91ED-4835-9FCB-579D384B0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9400" y="1217613"/>
              <a:ext cx="3765550" cy="2211387"/>
              <a:chOff x="2819400" y="1217613"/>
              <a:chExt cx="3765550" cy="221138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8A44A8E-C6CE-42C7-9207-607B0A3A89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1575" y="1217613"/>
                <a:ext cx="2873375" cy="201612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AD222B4-F67E-4E94-A6EE-032E451577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02175" y="1441450"/>
                <a:ext cx="1828800" cy="1987550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D67017D-50AD-49FE-8F69-4850104AD2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9400" y="1239838"/>
                <a:ext cx="946150" cy="1655762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DFD064A-94C0-4EF9-ACBA-FEE88E208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65550" y="1347788"/>
                <a:ext cx="947738" cy="1957387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2F2B0F0-BD44-43AE-AAB9-7DB13A698F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7500" y="2970213"/>
                <a:ext cx="1920875" cy="458787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36" name="Group 9235">
            <a:extLst>
              <a:ext uri="{FF2B5EF4-FFF2-40B4-BE49-F238E27FC236}">
                <a16:creationId xmlns:a16="http://schemas.microsoft.com/office/drawing/2014/main" id="{78B35B80-D8B4-4F1C-8240-FAD9285D1457}"/>
              </a:ext>
            </a:extLst>
          </p:cNvPr>
          <p:cNvGrpSpPr>
            <a:grpSpLocks/>
          </p:cNvGrpSpPr>
          <p:nvPr/>
        </p:nvGrpSpPr>
        <p:grpSpPr bwMode="auto">
          <a:xfrm>
            <a:off x="3264695" y="1770460"/>
            <a:ext cx="2752725" cy="1699022"/>
            <a:chOff x="2829335" y="1217613"/>
            <a:chExt cx="3669983" cy="2265362"/>
          </a:xfrm>
        </p:grpSpPr>
        <p:cxnSp>
          <p:nvCxnSpPr>
            <p:cNvPr id="9232" name="Straight Connector 9231">
              <a:extLst>
                <a:ext uri="{FF2B5EF4-FFF2-40B4-BE49-F238E27FC236}">
                  <a16:creationId xmlns:a16="http://schemas.microsoft.com/office/drawing/2014/main" id="{377C4AA9-9868-4F41-B024-18DBED9FB32F}"/>
                </a:ext>
              </a:extLst>
            </p:cNvPr>
            <p:cNvCxnSpPr>
              <a:stCxn id="2" idx="3"/>
              <a:endCxn id="16" idx="2"/>
            </p:cNvCxnSpPr>
            <p:nvPr/>
          </p:nvCxnSpPr>
          <p:spPr>
            <a:xfrm flipV="1">
              <a:off x="3776991" y="3352800"/>
              <a:ext cx="871462" cy="13017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08DE29E-E80F-4B15-AFF5-B0056F76BD33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>
              <a:off x="2829335" y="2970213"/>
              <a:ext cx="887336" cy="40957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7C2705-8721-43E5-9CB8-AA71F259DB8B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V="1">
              <a:off x="3770642" y="1419225"/>
              <a:ext cx="2728676" cy="195103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22E1836-48AE-4D78-95BF-F815154C6780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H="1" flipV="1">
              <a:off x="3734132" y="1217613"/>
              <a:ext cx="20636" cy="2189162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EAB0AA-6C6D-4624-AB4B-7D389A32F2C3}"/>
              </a:ext>
            </a:extLst>
          </p:cNvPr>
          <p:cNvGrpSpPr>
            <a:grpSpLocks/>
          </p:cNvGrpSpPr>
          <p:nvPr/>
        </p:nvGrpSpPr>
        <p:grpSpPr bwMode="auto">
          <a:xfrm>
            <a:off x="3943350" y="1885951"/>
            <a:ext cx="2514600" cy="2803922"/>
            <a:chOff x="3733800" y="1371600"/>
            <a:chExt cx="3352800" cy="3739255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16293B3-2009-4A13-8DC7-1C54FB799F40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V="1">
              <a:off x="3759200" y="3048310"/>
              <a:ext cx="3327400" cy="32232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FE50FE4-B4A8-4E44-8565-52D7FC84687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3770313" y="1371600"/>
              <a:ext cx="2674937" cy="1967277"/>
            </a:xfrm>
            <a:prstGeom prst="line">
              <a:avLst/>
            </a:prstGeom>
            <a:ln cmpd="sng">
              <a:prstDash val="soli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AF9E682-8613-4F0D-AD29-BC5C0AA21F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3346816"/>
              <a:ext cx="2665413" cy="176403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6901B37-35C5-4591-BD6E-EA8C10C3E3A3}"/>
                </a:ext>
              </a:extLst>
            </p:cNvPr>
            <p:cNvCxnSpPr>
              <a:cxnSpLocks/>
              <a:stCxn id="2" idx="4"/>
              <a:endCxn id="16" idx="7"/>
            </p:cNvCxnSpPr>
            <p:nvPr/>
          </p:nvCxnSpPr>
          <p:spPr>
            <a:xfrm flipV="1">
              <a:off x="3841750" y="3251548"/>
              <a:ext cx="881063" cy="18418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2E93-E4D8-4BA7-A453-86260DEC7F62}"/>
              </a:ext>
            </a:extLst>
          </p:cNvPr>
          <p:cNvGrpSpPr>
            <a:grpSpLocks/>
          </p:cNvGrpSpPr>
          <p:nvPr/>
        </p:nvGrpSpPr>
        <p:grpSpPr bwMode="auto">
          <a:xfrm>
            <a:off x="4664870" y="1828801"/>
            <a:ext cx="1850231" cy="2872979"/>
            <a:chOff x="4716826" y="1295400"/>
            <a:chExt cx="2467325" cy="38306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30717B-FE1C-47CC-AE08-14012732D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2043" y="3130550"/>
              <a:ext cx="762108" cy="19050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6254CC7-C718-4AE5-A319-E1C36C467A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99388" y="3413124"/>
              <a:ext cx="1622655" cy="162242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F61890-3BA2-4120-8CB6-6D8959839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3344" y="1447800"/>
              <a:ext cx="1821120" cy="188277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9AF194E-FDB8-405C-AFC3-2E7C38B12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6826" y="3054350"/>
              <a:ext cx="2337132" cy="22225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3214406-5BB6-4555-BD2B-FE8D593FFD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394" y="1447800"/>
              <a:ext cx="125431" cy="3678237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EA4DFF2-AA60-4FC8-AE50-3EAEE685A642}"/>
                </a:ext>
              </a:extLst>
            </p:cNvPr>
            <p:cNvCxnSpPr/>
            <p:nvPr/>
          </p:nvCxnSpPr>
          <p:spPr>
            <a:xfrm>
              <a:off x="6553825" y="1295400"/>
              <a:ext cx="555704" cy="170497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CC9C654-4B58-41BF-8639-A2FBB5892FE1}"/>
              </a:ext>
            </a:extLst>
          </p:cNvPr>
          <p:cNvGrpSpPr>
            <a:grpSpLocks/>
          </p:cNvGrpSpPr>
          <p:nvPr/>
        </p:nvGrpSpPr>
        <p:grpSpPr bwMode="auto">
          <a:xfrm>
            <a:off x="3200401" y="3371850"/>
            <a:ext cx="2744391" cy="1943100"/>
            <a:chOff x="2743200" y="3352800"/>
            <a:chExt cx="3659188" cy="25908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4A617E-CB71-44DB-9C2F-CF889A374F6B}"/>
                </a:ext>
              </a:extLst>
            </p:cNvPr>
            <p:cNvCxnSpPr>
              <a:stCxn id="14" idx="0"/>
              <a:endCxn id="8" idx="2"/>
            </p:cNvCxnSpPr>
            <p:nvPr/>
          </p:nvCxnSpPr>
          <p:spPr>
            <a:xfrm flipH="1">
              <a:off x="4486275" y="5029200"/>
              <a:ext cx="1914525" cy="9144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0ACB90-0FB0-4E29-892F-AD67DEC2973E}"/>
                </a:ext>
              </a:extLst>
            </p:cNvPr>
            <p:cNvCxnSpPr>
              <a:stCxn id="8" idx="0"/>
              <a:endCxn id="17" idx="5"/>
            </p:cNvCxnSpPr>
            <p:nvPr/>
          </p:nvCxnSpPr>
          <p:spPr>
            <a:xfrm flipH="1" flipV="1">
              <a:off x="2797175" y="4778375"/>
              <a:ext cx="1765300" cy="108902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6CC722-7ACB-46A1-BB1D-E5AB17FA58A2}"/>
                </a:ext>
              </a:extLst>
            </p:cNvPr>
            <p:cNvCxnSpPr>
              <a:cxnSpLocks/>
              <a:stCxn id="17" idx="0"/>
              <a:endCxn id="16" idx="6"/>
            </p:cNvCxnSpPr>
            <p:nvPr/>
          </p:nvCxnSpPr>
          <p:spPr>
            <a:xfrm flipV="1">
              <a:off x="2743200" y="3352800"/>
              <a:ext cx="2057400" cy="12954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97ABBBB-9080-44C9-82FD-86748CA94251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4562475" y="3360738"/>
              <a:ext cx="106363" cy="250666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05300E9-B87D-40E6-B2D7-15097CA2832C}"/>
                </a:ext>
              </a:extLst>
            </p:cNvPr>
            <p:cNvCxnSpPr>
              <a:cxnSpLocks/>
              <a:endCxn id="17" idx="7"/>
            </p:cNvCxnSpPr>
            <p:nvPr/>
          </p:nvCxnSpPr>
          <p:spPr>
            <a:xfrm flipH="1" flipV="1">
              <a:off x="2797175" y="4670425"/>
              <a:ext cx="3582988" cy="42386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0E53837-C42F-43F4-8D0A-B94BEDE53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8375" y="3352800"/>
              <a:ext cx="1624013" cy="167322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D37DA0A-50D2-40A5-BC04-EC362256217B}"/>
              </a:ext>
            </a:extLst>
          </p:cNvPr>
          <p:cNvGrpSpPr>
            <a:grpSpLocks/>
          </p:cNvGrpSpPr>
          <p:nvPr/>
        </p:nvGrpSpPr>
        <p:grpSpPr bwMode="auto">
          <a:xfrm>
            <a:off x="3257552" y="3371850"/>
            <a:ext cx="2726531" cy="1885950"/>
            <a:chOff x="2819400" y="3352800"/>
            <a:chExt cx="3635282" cy="25146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312FF05-1F14-4DCF-A60F-1B2F0474BA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6639" y="3352800"/>
              <a:ext cx="871515" cy="130175"/>
            </a:xfrm>
            <a:prstGeom prst="line">
              <a:avLst/>
            </a:prstGeom>
            <a:ln w="254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B16C2D-5F30-4AFA-A289-3DA4CA3035B3}"/>
                </a:ext>
              </a:extLst>
            </p:cNvPr>
            <p:cNvCxnSpPr>
              <a:stCxn id="2" idx="2"/>
              <a:endCxn id="17" idx="6"/>
            </p:cNvCxnSpPr>
            <p:nvPr/>
          </p:nvCxnSpPr>
          <p:spPr>
            <a:xfrm flipH="1">
              <a:off x="2819400" y="3482975"/>
              <a:ext cx="838179" cy="1241425"/>
            </a:xfrm>
            <a:prstGeom prst="line">
              <a:avLst/>
            </a:prstGeom>
            <a:ln w="254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3FE309-C277-4790-A74F-2F93B8294CBB}"/>
                </a:ext>
              </a:extLst>
            </p:cNvPr>
            <p:cNvCxnSpPr>
              <a:stCxn id="2" idx="3"/>
              <a:endCxn id="8" idx="0"/>
            </p:cNvCxnSpPr>
            <p:nvPr/>
          </p:nvCxnSpPr>
          <p:spPr>
            <a:xfrm>
              <a:off x="3776639" y="3482975"/>
              <a:ext cx="785792" cy="2384425"/>
            </a:xfrm>
            <a:prstGeom prst="line">
              <a:avLst/>
            </a:prstGeom>
            <a:ln w="254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7AE5BBA-C521-43A8-A7CC-A1B5D99A5EA0}"/>
                </a:ext>
              </a:extLst>
            </p:cNvPr>
            <p:cNvCxnSpPr>
              <a:stCxn id="2" idx="3"/>
              <a:endCxn id="14" idx="5"/>
            </p:cNvCxnSpPr>
            <p:nvPr/>
          </p:nvCxnSpPr>
          <p:spPr>
            <a:xfrm>
              <a:off x="3776639" y="3482975"/>
              <a:ext cx="2678043" cy="1676400"/>
            </a:xfrm>
            <a:prstGeom prst="line">
              <a:avLst/>
            </a:prstGeom>
            <a:ln w="254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49DAEA4-D1AB-473C-B6E6-33BED4CC492A}"/>
              </a:ext>
            </a:extLst>
          </p:cNvPr>
          <p:cNvGrpSpPr>
            <a:grpSpLocks/>
          </p:cNvGrpSpPr>
          <p:nvPr/>
        </p:nvGrpSpPr>
        <p:grpSpPr bwMode="auto">
          <a:xfrm>
            <a:off x="1531145" y="3086100"/>
            <a:ext cx="1743075" cy="1912144"/>
            <a:chOff x="517381" y="2971800"/>
            <a:chExt cx="2324244" cy="254968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AA78858-75EE-4CC2-8DB7-9449A4DE9828}"/>
                </a:ext>
              </a:extLst>
            </p:cNvPr>
            <p:cNvCxnSpPr>
              <a:cxnSpLocks/>
              <a:stCxn id="17" idx="0"/>
              <a:endCxn id="13" idx="7"/>
            </p:cNvCxnSpPr>
            <p:nvPr/>
          </p:nvCxnSpPr>
          <p:spPr>
            <a:xfrm flipH="1">
              <a:off x="1425487" y="4648304"/>
              <a:ext cx="1317707" cy="86841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A5B374A-7706-4F43-8794-BB94D8ECE844}"/>
                </a:ext>
              </a:extLst>
            </p:cNvPr>
            <p:cNvCxnSpPr>
              <a:stCxn id="13" idx="0"/>
              <a:endCxn id="18" idx="4"/>
            </p:cNvCxnSpPr>
            <p:nvPr/>
          </p:nvCxnSpPr>
          <p:spPr>
            <a:xfrm flipH="1" flipV="1">
              <a:off x="536432" y="3787826"/>
              <a:ext cx="835077" cy="170666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0B84069-DF8A-4C44-B864-DBA2C1D20957}"/>
                </a:ext>
              </a:extLst>
            </p:cNvPr>
            <p:cNvCxnSpPr>
              <a:stCxn id="17" idx="0"/>
              <a:endCxn id="12" idx="4"/>
            </p:cNvCxnSpPr>
            <p:nvPr/>
          </p:nvCxnSpPr>
          <p:spPr>
            <a:xfrm flipV="1">
              <a:off x="2743194" y="3048005"/>
              <a:ext cx="98431" cy="160029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6213704-91AB-4579-8154-434C2D4F6F95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590411" y="3765599"/>
              <a:ext cx="2121031" cy="91763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11FF7AE-E321-4856-9138-25943D349C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381" y="2971800"/>
              <a:ext cx="2270266" cy="67790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B8A8413-FA6B-45D4-9B1A-0EFB29FAC5D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1382623" y="3025778"/>
              <a:ext cx="1405024" cy="249570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3983A9D-B822-4E42-B3D4-7F25F8B60A6B}"/>
              </a:ext>
            </a:extLst>
          </p:cNvPr>
          <p:cNvGrpSpPr>
            <a:grpSpLocks/>
          </p:cNvGrpSpPr>
          <p:nvPr/>
        </p:nvGrpSpPr>
        <p:grpSpPr bwMode="auto">
          <a:xfrm>
            <a:off x="1585914" y="3086101"/>
            <a:ext cx="2408635" cy="1868091"/>
            <a:chOff x="590457" y="2971800"/>
            <a:chExt cx="3211666" cy="2490974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171057F-4802-4F5D-A35B-7A746B812B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7187" y="3370293"/>
              <a:ext cx="931907" cy="1246280"/>
            </a:xfrm>
            <a:prstGeom prst="line">
              <a:avLst/>
            </a:prstGeom>
            <a:ln>
              <a:prstDash val="soli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E04B69A-12F6-4590-9243-1ADC3C6122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522" y="3370293"/>
              <a:ext cx="2305160" cy="2092481"/>
            </a:xfrm>
            <a:prstGeom prst="line">
              <a:avLst/>
            </a:prstGeom>
            <a:ln>
              <a:prstDash val="soli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0D87DF1-96FE-4B7A-A92F-9D281BA9AF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5617" y="2971800"/>
              <a:ext cx="906506" cy="373091"/>
            </a:xfrm>
            <a:prstGeom prst="line">
              <a:avLst/>
            </a:prstGeom>
            <a:ln>
              <a:prstDash val="soli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47115AB-23E8-4D00-ABA5-0303F676F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57" y="3359179"/>
              <a:ext cx="3175151" cy="352451"/>
            </a:xfrm>
            <a:prstGeom prst="line">
              <a:avLst/>
            </a:prstGeom>
            <a:ln>
              <a:prstDash val="soli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C45D85-F8BC-48CB-8DEE-F4F1FD9A10E9}"/>
              </a:ext>
            </a:extLst>
          </p:cNvPr>
          <p:cNvGrpSpPr>
            <a:grpSpLocks/>
          </p:cNvGrpSpPr>
          <p:nvPr/>
        </p:nvGrpSpPr>
        <p:grpSpPr bwMode="auto">
          <a:xfrm>
            <a:off x="1545431" y="2171701"/>
            <a:ext cx="3100388" cy="1506141"/>
            <a:chOff x="536575" y="1725520"/>
            <a:chExt cx="4133943" cy="2008280"/>
          </a:xfrm>
        </p:grpSpPr>
        <p:grpSp>
          <p:nvGrpSpPr>
            <p:cNvPr id="14374" name="Group 104">
              <a:extLst>
                <a:ext uri="{FF2B5EF4-FFF2-40B4-BE49-F238E27FC236}">
                  <a16:creationId xmlns:a16="http://schemas.microsoft.com/office/drawing/2014/main" id="{3A2E4D43-AD1D-4F55-9C6A-4DE1346002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575" y="1725520"/>
              <a:ext cx="4133943" cy="2008280"/>
              <a:chOff x="536575" y="1757270"/>
              <a:chExt cx="4133943" cy="2008280"/>
            </a:xfrm>
          </p:grpSpPr>
          <p:grpSp>
            <p:nvGrpSpPr>
              <p:cNvPr id="14376" name="Group 94">
                <a:extLst>
                  <a:ext uri="{FF2B5EF4-FFF2-40B4-BE49-F238E27FC236}">
                    <a16:creationId xmlns:a16="http://schemas.microsoft.com/office/drawing/2014/main" id="{3BBCFB57-EB38-4378-8454-4375EE75CC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575" y="1757363"/>
                <a:ext cx="4111625" cy="2008187"/>
                <a:chOff x="536575" y="1757363"/>
                <a:chExt cx="4111625" cy="200818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DB7C5DB-FE6E-44E4-BBFD-D8BCD6895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17878" y="2971764"/>
                  <a:ext cx="1730414" cy="381017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24AD77F-1D13-4832-8B7D-0753EFF141DE}"/>
                    </a:ext>
                  </a:extLst>
                </p:cNvPr>
                <p:cNvCxnSpPr>
                  <a:stCxn id="12" idx="4"/>
                  <a:endCxn id="18" idx="5"/>
                </p:cNvCxnSpPr>
                <p:nvPr/>
              </p:nvCxnSpPr>
              <p:spPr>
                <a:xfrm flipH="1">
                  <a:off x="590551" y="3047967"/>
                  <a:ext cx="2251125" cy="71758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822E4A34-AC6C-4624-B082-DBB1CD807025}"/>
                    </a:ext>
                  </a:extLst>
                </p:cNvPr>
                <p:cNvCxnSpPr>
                  <a:stCxn id="18" idx="0"/>
                  <a:endCxn id="10" idx="3"/>
                </p:cNvCxnSpPr>
                <p:nvPr/>
              </p:nvCxnSpPr>
              <p:spPr>
                <a:xfrm flipV="1">
                  <a:off x="536575" y="1757270"/>
                  <a:ext cx="95252" cy="1878099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D9C8B20-90A7-44DA-BAC9-ED6BB77FBDA5}"/>
                  </a:ext>
                </a:extLst>
              </p:cNvPr>
              <p:cNvCxnSpPr>
                <a:cxnSpLocks/>
                <a:stCxn id="16" idx="1"/>
              </p:cNvCxnSpPr>
              <p:nvPr/>
            </p:nvCxnSpPr>
            <p:spPr>
              <a:xfrm flipH="1" flipV="1">
                <a:off x="693742" y="1769971"/>
                <a:ext cx="3976776" cy="1528833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087F526-BB2F-4C02-8CE2-B70E21C9420F}"/>
                  </a:ext>
                </a:extLst>
              </p:cNvPr>
              <p:cNvCxnSpPr>
                <a:cxnSpLocks/>
                <a:stCxn id="10" idx="5"/>
                <a:endCxn id="12" idx="2"/>
              </p:cNvCxnSpPr>
              <p:nvPr/>
            </p:nvCxnSpPr>
            <p:spPr>
              <a:xfrm>
                <a:off x="739780" y="1757270"/>
                <a:ext cx="2025696" cy="1214494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F97BD20-6842-45D9-8688-E888FF6E8C3F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V="1">
              <a:off x="555625" y="3406760"/>
              <a:ext cx="4114893" cy="29370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BC76ADD-7ADD-4EBA-B609-657624D7F3F5}"/>
              </a:ext>
            </a:extLst>
          </p:cNvPr>
          <p:cNvGrpSpPr>
            <a:grpSpLocks/>
          </p:cNvGrpSpPr>
          <p:nvPr/>
        </p:nvGrpSpPr>
        <p:grpSpPr bwMode="auto">
          <a:xfrm>
            <a:off x="1585912" y="2171701"/>
            <a:ext cx="3043238" cy="1425179"/>
            <a:chOff x="590457" y="1752600"/>
            <a:chExt cx="4057743" cy="1900423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C9F6A03-443E-42A8-8EFF-410623B99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7296" y="3348193"/>
              <a:ext cx="750904" cy="1301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D76310E-D04F-481E-9475-0B0B00CA01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5560" y="3021136"/>
              <a:ext cx="822344" cy="3540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1090225-61F6-4AAE-AEF9-61A87CCA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57" y="3375183"/>
              <a:ext cx="3127447" cy="2778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118987C-4DD4-4544-9C63-E2CDB8FA70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685" y="1752600"/>
              <a:ext cx="2978218" cy="16225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B1C05EF8-E155-4610-A68D-29541C77A5C3}"/>
              </a:ext>
            </a:extLst>
          </p:cNvPr>
          <p:cNvSpPr/>
          <p:nvPr/>
        </p:nvSpPr>
        <p:spPr>
          <a:xfrm>
            <a:off x="1577580" y="1320404"/>
            <a:ext cx="2520553" cy="1931194"/>
          </a:xfrm>
          <a:custGeom>
            <a:avLst/>
            <a:gdLst>
              <a:gd name="connsiteX0" fmla="*/ 1242060 w 3360420"/>
              <a:gd name="connsiteY0" fmla="*/ 22860 h 2575560"/>
              <a:gd name="connsiteX1" fmla="*/ 1242060 w 3360420"/>
              <a:gd name="connsiteY1" fmla="*/ 22860 h 2575560"/>
              <a:gd name="connsiteX2" fmla="*/ 1127760 w 3360420"/>
              <a:gd name="connsiteY2" fmla="*/ 38100 h 2575560"/>
              <a:gd name="connsiteX3" fmla="*/ 1082040 w 3360420"/>
              <a:gd name="connsiteY3" fmla="*/ 68580 h 2575560"/>
              <a:gd name="connsiteX4" fmla="*/ 1036320 w 3360420"/>
              <a:gd name="connsiteY4" fmla="*/ 91440 h 2575560"/>
              <a:gd name="connsiteX5" fmla="*/ 1013460 w 3360420"/>
              <a:gd name="connsiteY5" fmla="*/ 114300 h 2575560"/>
              <a:gd name="connsiteX6" fmla="*/ 990600 w 3360420"/>
              <a:gd name="connsiteY6" fmla="*/ 121920 h 2575560"/>
              <a:gd name="connsiteX7" fmla="*/ 929640 w 3360420"/>
              <a:gd name="connsiteY7" fmla="*/ 152400 h 2575560"/>
              <a:gd name="connsiteX8" fmla="*/ 876300 w 3360420"/>
              <a:gd name="connsiteY8" fmla="*/ 167640 h 2575560"/>
              <a:gd name="connsiteX9" fmla="*/ 845820 w 3360420"/>
              <a:gd name="connsiteY9" fmla="*/ 182880 h 2575560"/>
              <a:gd name="connsiteX10" fmla="*/ 800100 w 3360420"/>
              <a:gd name="connsiteY10" fmla="*/ 198120 h 2575560"/>
              <a:gd name="connsiteX11" fmla="*/ 754380 w 3360420"/>
              <a:gd name="connsiteY11" fmla="*/ 228600 h 2575560"/>
              <a:gd name="connsiteX12" fmla="*/ 731520 w 3360420"/>
              <a:gd name="connsiteY12" fmla="*/ 243840 h 2575560"/>
              <a:gd name="connsiteX13" fmla="*/ 708660 w 3360420"/>
              <a:gd name="connsiteY13" fmla="*/ 259080 h 2575560"/>
              <a:gd name="connsiteX14" fmla="*/ 685800 w 3360420"/>
              <a:gd name="connsiteY14" fmla="*/ 281940 h 2575560"/>
              <a:gd name="connsiteX15" fmla="*/ 670560 w 3360420"/>
              <a:gd name="connsiteY15" fmla="*/ 304800 h 2575560"/>
              <a:gd name="connsiteX16" fmla="*/ 624840 w 3360420"/>
              <a:gd name="connsiteY16" fmla="*/ 335280 h 2575560"/>
              <a:gd name="connsiteX17" fmla="*/ 601980 w 3360420"/>
              <a:gd name="connsiteY17" fmla="*/ 350520 h 2575560"/>
              <a:gd name="connsiteX18" fmla="*/ 579120 w 3360420"/>
              <a:gd name="connsiteY18" fmla="*/ 365760 h 2575560"/>
              <a:gd name="connsiteX19" fmla="*/ 510540 w 3360420"/>
              <a:gd name="connsiteY19" fmla="*/ 419100 h 2575560"/>
              <a:gd name="connsiteX20" fmla="*/ 487680 w 3360420"/>
              <a:gd name="connsiteY20" fmla="*/ 441960 h 2575560"/>
              <a:gd name="connsiteX21" fmla="*/ 441960 w 3360420"/>
              <a:gd name="connsiteY21" fmla="*/ 472440 h 2575560"/>
              <a:gd name="connsiteX22" fmla="*/ 419100 w 3360420"/>
              <a:gd name="connsiteY22" fmla="*/ 487680 h 2575560"/>
              <a:gd name="connsiteX23" fmla="*/ 396240 w 3360420"/>
              <a:gd name="connsiteY23" fmla="*/ 502920 h 2575560"/>
              <a:gd name="connsiteX24" fmla="*/ 365760 w 3360420"/>
              <a:gd name="connsiteY24" fmla="*/ 525780 h 2575560"/>
              <a:gd name="connsiteX25" fmla="*/ 320040 w 3360420"/>
              <a:gd name="connsiteY25" fmla="*/ 556260 h 2575560"/>
              <a:gd name="connsiteX26" fmla="*/ 274320 w 3360420"/>
              <a:gd name="connsiteY26" fmla="*/ 594360 h 2575560"/>
              <a:gd name="connsiteX27" fmla="*/ 228600 w 3360420"/>
              <a:gd name="connsiteY27" fmla="*/ 617220 h 2575560"/>
              <a:gd name="connsiteX28" fmla="*/ 213360 w 3360420"/>
              <a:gd name="connsiteY28" fmla="*/ 640080 h 2575560"/>
              <a:gd name="connsiteX29" fmla="*/ 167640 w 3360420"/>
              <a:gd name="connsiteY29" fmla="*/ 670560 h 2575560"/>
              <a:gd name="connsiteX30" fmla="*/ 152400 w 3360420"/>
              <a:gd name="connsiteY30" fmla="*/ 693420 h 2575560"/>
              <a:gd name="connsiteX31" fmla="*/ 106680 w 3360420"/>
              <a:gd name="connsiteY31" fmla="*/ 723900 h 2575560"/>
              <a:gd name="connsiteX32" fmla="*/ 83820 w 3360420"/>
              <a:gd name="connsiteY32" fmla="*/ 739140 h 2575560"/>
              <a:gd name="connsiteX33" fmla="*/ 45720 w 3360420"/>
              <a:gd name="connsiteY33" fmla="*/ 784860 h 2575560"/>
              <a:gd name="connsiteX34" fmla="*/ 38100 w 3360420"/>
              <a:gd name="connsiteY34" fmla="*/ 807720 h 2575560"/>
              <a:gd name="connsiteX35" fmla="*/ 30480 w 3360420"/>
              <a:gd name="connsiteY35" fmla="*/ 891540 h 2575560"/>
              <a:gd name="connsiteX36" fmla="*/ 22860 w 3360420"/>
              <a:gd name="connsiteY36" fmla="*/ 914400 h 2575560"/>
              <a:gd name="connsiteX37" fmla="*/ 15240 w 3360420"/>
              <a:gd name="connsiteY37" fmla="*/ 952500 h 2575560"/>
              <a:gd name="connsiteX38" fmla="*/ 0 w 3360420"/>
              <a:gd name="connsiteY38" fmla="*/ 998220 h 2575560"/>
              <a:gd name="connsiteX39" fmla="*/ 7620 w 3360420"/>
              <a:gd name="connsiteY39" fmla="*/ 1143000 h 2575560"/>
              <a:gd name="connsiteX40" fmla="*/ 45720 w 3360420"/>
              <a:gd name="connsiteY40" fmla="*/ 1211580 h 2575560"/>
              <a:gd name="connsiteX41" fmla="*/ 60960 w 3360420"/>
              <a:gd name="connsiteY41" fmla="*/ 1234440 h 2575560"/>
              <a:gd name="connsiteX42" fmla="*/ 106680 w 3360420"/>
              <a:gd name="connsiteY42" fmla="*/ 1280160 h 2575560"/>
              <a:gd name="connsiteX43" fmla="*/ 144780 w 3360420"/>
              <a:gd name="connsiteY43" fmla="*/ 1318260 h 2575560"/>
              <a:gd name="connsiteX44" fmla="*/ 182880 w 3360420"/>
              <a:gd name="connsiteY44" fmla="*/ 1363980 h 2575560"/>
              <a:gd name="connsiteX45" fmla="*/ 220980 w 3360420"/>
              <a:gd name="connsiteY45" fmla="*/ 1402080 h 2575560"/>
              <a:gd name="connsiteX46" fmla="*/ 259080 w 3360420"/>
              <a:gd name="connsiteY46" fmla="*/ 1440180 h 2575560"/>
              <a:gd name="connsiteX47" fmla="*/ 297180 w 3360420"/>
              <a:gd name="connsiteY47" fmla="*/ 1478280 h 2575560"/>
              <a:gd name="connsiteX48" fmla="*/ 335280 w 3360420"/>
              <a:gd name="connsiteY48" fmla="*/ 1516380 h 2575560"/>
              <a:gd name="connsiteX49" fmla="*/ 373380 w 3360420"/>
              <a:gd name="connsiteY49" fmla="*/ 1554480 h 2575560"/>
              <a:gd name="connsiteX50" fmla="*/ 411480 w 3360420"/>
              <a:gd name="connsiteY50" fmla="*/ 1592580 h 2575560"/>
              <a:gd name="connsiteX51" fmla="*/ 457200 w 3360420"/>
              <a:gd name="connsiteY51" fmla="*/ 1638300 h 2575560"/>
              <a:gd name="connsiteX52" fmla="*/ 502920 w 3360420"/>
              <a:gd name="connsiteY52" fmla="*/ 1676400 h 2575560"/>
              <a:gd name="connsiteX53" fmla="*/ 525780 w 3360420"/>
              <a:gd name="connsiteY53" fmla="*/ 1691640 h 2575560"/>
              <a:gd name="connsiteX54" fmla="*/ 571500 w 3360420"/>
              <a:gd name="connsiteY54" fmla="*/ 1737360 h 2575560"/>
              <a:gd name="connsiteX55" fmla="*/ 594360 w 3360420"/>
              <a:gd name="connsiteY55" fmla="*/ 1744980 h 2575560"/>
              <a:gd name="connsiteX56" fmla="*/ 617220 w 3360420"/>
              <a:gd name="connsiteY56" fmla="*/ 1760220 h 2575560"/>
              <a:gd name="connsiteX57" fmla="*/ 670560 w 3360420"/>
              <a:gd name="connsiteY57" fmla="*/ 1783080 h 2575560"/>
              <a:gd name="connsiteX58" fmla="*/ 716280 w 3360420"/>
              <a:gd name="connsiteY58" fmla="*/ 1813560 h 2575560"/>
              <a:gd name="connsiteX59" fmla="*/ 762000 w 3360420"/>
              <a:gd name="connsiteY59" fmla="*/ 1844040 h 2575560"/>
              <a:gd name="connsiteX60" fmla="*/ 807720 w 3360420"/>
              <a:gd name="connsiteY60" fmla="*/ 1874520 h 2575560"/>
              <a:gd name="connsiteX61" fmla="*/ 830580 w 3360420"/>
              <a:gd name="connsiteY61" fmla="*/ 1889760 h 2575560"/>
              <a:gd name="connsiteX62" fmla="*/ 914400 w 3360420"/>
              <a:gd name="connsiteY62" fmla="*/ 1927860 h 2575560"/>
              <a:gd name="connsiteX63" fmla="*/ 960120 w 3360420"/>
              <a:gd name="connsiteY63" fmla="*/ 1973580 h 2575560"/>
              <a:gd name="connsiteX64" fmla="*/ 1005840 w 3360420"/>
              <a:gd name="connsiteY64" fmla="*/ 1996440 h 2575560"/>
              <a:gd name="connsiteX65" fmla="*/ 1036320 w 3360420"/>
              <a:gd name="connsiteY65" fmla="*/ 2019300 h 2575560"/>
              <a:gd name="connsiteX66" fmla="*/ 1059180 w 3360420"/>
              <a:gd name="connsiteY66" fmla="*/ 2034540 h 2575560"/>
              <a:gd name="connsiteX67" fmla="*/ 1082040 w 3360420"/>
              <a:gd name="connsiteY67" fmla="*/ 2057400 h 2575560"/>
              <a:gd name="connsiteX68" fmla="*/ 1143000 w 3360420"/>
              <a:gd name="connsiteY68" fmla="*/ 2087880 h 2575560"/>
              <a:gd name="connsiteX69" fmla="*/ 1196340 w 3360420"/>
              <a:gd name="connsiteY69" fmla="*/ 2118360 h 2575560"/>
              <a:gd name="connsiteX70" fmla="*/ 1226820 w 3360420"/>
              <a:gd name="connsiteY70" fmla="*/ 2133600 h 2575560"/>
              <a:gd name="connsiteX71" fmla="*/ 1295400 w 3360420"/>
              <a:gd name="connsiteY71" fmla="*/ 2186940 h 2575560"/>
              <a:gd name="connsiteX72" fmla="*/ 1318260 w 3360420"/>
              <a:gd name="connsiteY72" fmla="*/ 2202180 h 2575560"/>
              <a:gd name="connsiteX73" fmla="*/ 1356360 w 3360420"/>
              <a:gd name="connsiteY73" fmla="*/ 2247900 h 2575560"/>
              <a:gd name="connsiteX74" fmla="*/ 1379220 w 3360420"/>
              <a:gd name="connsiteY74" fmla="*/ 2263140 h 2575560"/>
              <a:gd name="connsiteX75" fmla="*/ 1417320 w 3360420"/>
              <a:gd name="connsiteY75" fmla="*/ 2301240 h 2575560"/>
              <a:gd name="connsiteX76" fmla="*/ 1432560 w 3360420"/>
              <a:gd name="connsiteY76" fmla="*/ 2324100 h 2575560"/>
              <a:gd name="connsiteX77" fmla="*/ 1455420 w 3360420"/>
              <a:gd name="connsiteY77" fmla="*/ 2331720 h 2575560"/>
              <a:gd name="connsiteX78" fmla="*/ 1478280 w 3360420"/>
              <a:gd name="connsiteY78" fmla="*/ 2346960 h 2575560"/>
              <a:gd name="connsiteX79" fmla="*/ 1501140 w 3360420"/>
              <a:gd name="connsiteY79" fmla="*/ 2369820 h 2575560"/>
              <a:gd name="connsiteX80" fmla="*/ 1546860 w 3360420"/>
              <a:gd name="connsiteY80" fmla="*/ 2400300 h 2575560"/>
              <a:gd name="connsiteX81" fmla="*/ 1607820 w 3360420"/>
              <a:gd name="connsiteY81" fmla="*/ 2438400 h 2575560"/>
              <a:gd name="connsiteX82" fmla="*/ 1653540 w 3360420"/>
              <a:gd name="connsiteY82" fmla="*/ 2468880 h 2575560"/>
              <a:gd name="connsiteX83" fmla="*/ 1714500 w 3360420"/>
              <a:gd name="connsiteY83" fmla="*/ 2484120 h 2575560"/>
              <a:gd name="connsiteX84" fmla="*/ 1737360 w 3360420"/>
              <a:gd name="connsiteY84" fmla="*/ 2491740 h 2575560"/>
              <a:gd name="connsiteX85" fmla="*/ 1874520 w 3360420"/>
              <a:gd name="connsiteY85" fmla="*/ 2499360 h 2575560"/>
              <a:gd name="connsiteX86" fmla="*/ 1905000 w 3360420"/>
              <a:gd name="connsiteY86" fmla="*/ 2506980 h 2575560"/>
              <a:gd name="connsiteX87" fmla="*/ 1927860 w 3360420"/>
              <a:gd name="connsiteY87" fmla="*/ 2514600 h 2575560"/>
              <a:gd name="connsiteX88" fmla="*/ 1996440 w 3360420"/>
              <a:gd name="connsiteY88" fmla="*/ 2529840 h 2575560"/>
              <a:gd name="connsiteX89" fmla="*/ 2019300 w 3360420"/>
              <a:gd name="connsiteY89" fmla="*/ 2545080 h 2575560"/>
              <a:gd name="connsiteX90" fmla="*/ 2042160 w 3360420"/>
              <a:gd name="connsiteY90" fmla="*/ 2552700 h 2575560"/>
              <a:gd name="connsiteX91" fmla="*/ 2087880 w 3360420"/>
              <a:gd name="connsiteY91" fmla="*/ 2575560 h 2575560"/>
              <a:gd name="connsiteX92" fmla="*/ 2232660 w 3360420"/>
              <a:gd name="connsiteY92" fmla="*/ 2567940 h 2575560"/>
              <a:gd name="connsiteX93" fmla="*/ 2255520 w 3360420"/>
              <a:gd name="connsiteY93" fmla="*/ 2560320 h 2575560"/>
              <a:gd name="connsiteX94" fmla="*/ 2362200 w 3360420"/>
              <a:gd name="connsiteY94" fmla="*/ 2545080 h 2575560"/>
              <a:gd name="connsiteX95" fmla="*/ 2407920 w 3360420"/>
              <a:gd name="connsiteY95" fmla="*/ 2522220 h 2575560"/>
              <a:gd name="connsiteX96" fmla="*/ 2430780 w 3360420"/>
              <a:gd name="connsiteY96" fmla="*/ 2514600 h 2575560"/>
              <a:gd name="connsiteX97" fmla="*/ 2476500 w 3360420"/>
              <a:gd name="connsiteY97" fmla="*/ 2461260 h 2575560"/>
              <a:gd name="connsiteX98" fmla="*/ 2491740 w 3360420"/>
              <a:gd name="connsiteY98" fmla="*/ 2430780 h 2575560"/>
              <a:gd name="connsiteX99" fmla="*/ 2514600 w 3360420"/>
              <a:gd name="connsiteY99" fmla="*/ 2407920 h 2575560"/>
              <a:gd name="connsiteX100" fmla="*/ 2529840 w 3360420"/>
              <a:gd name="connsiteY100" fmla="*/ 2377440 h 2575560"/>
              <a:gd name="connsiteX101" fmla="*/ 2552700 w 3360420"/>
              <a:gd name="connsiteY101" fmla="*/ 2346960 h 2575560"/>
              <a:gd name="connsiteX102" fmla="*/ 2567940 w 3360420"/>
              <a:gd name="connsiteY102" fmla="*/ 2324100 h 2575560"/>
              <a:gd name="connsiteX103" fmla="*/ 2575560 w 3360420"/>
              <a:gd name="connsiteY103" fmla="*/ 2293620 h 2575560"/>
              <a:gd name="connsiteX104" fmla="*/ 2590800 w 3360420"/>
              <a:gd name="connsiteY104" fmla="*/ 2270760 h 2575560"/>
              <a:gd name="connsiteX105" fmla="*/ 2598420 w 3360420"/>
              <a:gd name="connsiteY105" fmla="*/ 2247900 h 2575560"/>
              <a:gd name="connsiteX106" fmla="*/ 2613660 w 3360420"/>
              <a:gd name="connsiteY106" fmla="*/ 2209800 h 2575560"/>
              <a:gd name="connsiteX107" fmla="*/ 2621280 w 3360420"/>
              <a:gd name="connsiteY107" fmla="*/ 2171700 h 2575560"/>
              <a:gd name="connsiteX108" fmla="*/ 2644140 w 3360420"/>
              <a:gd name="connsiteY108" fmla="*/ 2133600 h 2575560"/>
              <a:gd name="connsiteX109" fmla="*/ 2674620 w 3360420"/>
              <a:gd name="connsiteY109" fmla="*/ 2087880 h 2575560"/>
              <a:gd name="connsiteX110" fmla="*/ 2705100 w 3360420"/>
              <a:gd name="connsiteY110" fmla="*/ 2019300 h 2575560"/>
              <a:gd name="connsiteX111" fmla="*/ 2720340 w 3360420"/>
              <a:gd name="connsiteY111" fmla="*/ 1996440 h 2575560"/>
              <a:gd name="connsiteX112" fmla="*/ 2735580 w 3360420"/>
              <a:gd name="connsiteY112" fmla="*/ 1965960 h 2575560"/>
              <a:gd name="connsiteX113" fmla="*/ 2758440 w 3360420"/>
              <a:gd name="connsiteY113" fmla="*/ 1950720 h 2575560"/>
              <a:gd name="connsiteX114" fmla="*/ 2781300 w 3360420"/>
              <a:gd name="connsiteY114" fmla="*/ 1920240 h 2575560"/>
              <a:gd name="connsiteX115" fmla="*/ 2804160 w 3360420"/>
              <a:gd name="connsiteY115" fmla="*/ 1905000 h 2575560"/>
              <a:gd name="connsiteX116" fmla="*/ 2834640 w 3360420"/>
              <a:gd name="connsiteY116" fmla="*/ 1882140 h 2575560"/>
              <a:gd name="connsiteX117" fmla="*/ 2849880 w 3360420"/>
              <a:gd name="connsiteY117" fmla="*/ 1859280 h 2575560"/>
              <a:gd name="connsiteX118" fmla="*/ 2880360 w 3360420"/>
              <a:gd name="connsiteY118" fmla="*/ 1844040 h 2575560"/>
              <a:gd name="connsiteX119" fmla="*/ 2926080 w 3360420"/>
              <a:gd name="connsiteY119" fmla="*/ 1790700 h 2575560"/>
              <a:gd name="connsiteX120" fmla="*/ 2948940 w 3360420"/>
              <a:gd name="connsiteY120" fmla="*/ 1775460 h 2575560"/>
              <a:gd name="connsiteX121" fmla="*/ 2979420 w 3360420"/>
              <a:gd name="connsiteY121" fmla="*/ 1737360 h 2575560"/>
              <a:gd name="connsiteX122" fmla="*/ 2987040 w 3360420"/>
              <a:gd name="connsiteY122" fmla="*/ 1706880 h 2575560"/>
              <a:gd name="connsiteX123" fmla="*/ 3009900 w 3360420"/>
              <a:gd name="connsiteY123" fmla="*/ 1668780 h 2575560"/>
              <a:gd name="connsiteX124" fmla="*/ 3032760 w 3360420"/>
              <a:gd name="connsiteY124" fmla="*/ 1623060 h 2575560"/>
              <a:gd name="connsiteX125" fmla="*/ 3048000 w 3360420"/>
              <a:gd name="connsiteY125" fmla="*/ 1584960 h 2575560"/>
              <a:gd name="connsiteX126" fmla="*/ 3070860 w 3360420"/>
              <a:gd name="connsiteY126" fmla="*/ 1539240 h 2575560"/>
              <a:gd name="connsiteX127" fmla="*/ 3101340 w 3360420"/>
              <a:gd name="connsiteY127" fmla="*/ 1455420 h 2575560"/>
              <a:gd name="connsiteX128" fmla="*/ 3124200 w 3360420"/>
              <a:gd name="connsiteY128" fmla="*/ 1402080 h 2575560"/>
              <a:gd name="connsiteX129" fmla="*/ 3131820 w 3360420"/>
              <a:gd name="connsiteY129" fmla="*/ 1363980 h 2575560"/>
              <a:gd name="connsiteX130" fmla="*/ 3162300 w 3360420"/>
              <a:gd name="connsiteY130" fmla="*/ 1318260 h 2575560"/>
              <a:gd name="connsiteX131" fmla="*/ 3169920 w 3360420"/>
              <a:gd name="connsiteY131" fmla="*/ 1287780 h 2575560"/>
              <a:gd name="connsiteX132" fmla="*/ 3185160 w 3360420"/>
              <a:gd name="connsiteY132" fmla="*/ 1264920 h 2575560"/>
              <a:gd name="connsiteX133" fmla="*/ 3200400 w 3360420"/>
              <a:gd name="connsiteY133" fmla="*/ 1234440 h 2575560"/>
              <a:gd name="connsiteX134" fmla="*/ 3223260 w 3360420"/>
              <a:gd name="connsiteY134" fmla="*/ 1173480 h 2575560"/>
              <a:gd name="connsiteX135" fmla="*/ 3261360 w 3360420"/>
              <a:gd name="connsiteY135" fmla="*/ 1089660 h 2575560"/>
              <a:gd name="connsiteX136" fmla="*/ 3284220 w 3360420"/>
              <a:gd name="connsiteY136" fmla="*/ 1021080 h 2575560"/>
              <a:gd name="connsiteX137" fmla="*/ 3299460 w 3360420"/>
              <a:gd name="connsiteY137" fmla="*/ 982980 h 2575560"/>
              <a:gd name="connsiteX138" fmla="*/ 3322320 w 3360420"/>
              <a:gd name="connsiteY138" fmla="*/ 952500 h 2575560"/>
              <a:gd name="connsiteX139" fmla="*/ 3329940 w 3360420"/>
              <a:gd name="connsiteY139" fmla="*/ 922020 h 2575560"/>
              <a:gd name="connsiteX140" fmla="*/ 3345180 w 3360420"/>
              <a:gd name="connsiteY140" fmla="*/ 876300 h 2575560"/>
              <a:gd name="connsiteX141" fmla="*/ 3360420 w 3360420"/>
              <a:gd name="connsiteY141" fmla="*/ 815340 h 2575560"/>
              <a:gd name="connsiteX142" fmla="*/ 3352800 w 3360420"/>
              <a:gd name="connsiteY142" fmla="*/ 701040 h 2575560"/>
              <a:gd name="connsiteX143" fmla="*/ 3345180 w 3360420"/>
              <a:gd name="connsiteY143" fmla="*/ 678180 h 2575560"/>
              <a:gd name="connsiteX144" fmla="*/ 3322320 w 3360420"/>
              <a:gd name="connsiteY144" fmla="*/ 662940 h 2575560"/>
              <a:gd name="connsiteX145" fmla="*/ 3284220 w 3360420"/>
              <a:gd name="connsiteY145" fmla="*/ 624840 h 2575560"/>
              <a:gd name="connsiteX146" fmla="*/ 3268980 w 3360420"/>
              <a:gd name="connsiteY146" fmla="*/ 601980 h 2575560"/>
              <a:gd name="connsiteX147" fmla="*/ 3246120 w 3360420"/>
              <a:gd name="connsiteY147" fmla="*/ 579120 h 2575560"/>
              <a:gd name="connsiteX148" fmla="*/ 3230880 w 3360420"/>
              <a:gd name="connsiteY148" fmla="*/ 556260 h 2575560"/>
              <a:gd name="connsiteX149" fmla="*/ 3208020 w 3360420"/>
              <a:gd name="connsiteY149" fmla="*/ 533400 h 2575560"/>
              <a:gd name="connsiteX150" fmla="*/ 3192780 w 3360420"/>
              <a:gd name="connsiteY150" fmla="*/ 510540 h 2575560"/>
              <a:gd name="connsiteX151" fmla="*/ 3169920 w 3360420"/>
              <a:gd name="connsiteY151" fmla="*/ 502920 h 2575560"/>
              <a:gd name="connsiteX152" fmla="*/ 3131820 w 3360420"/>
              <a:gd name="connsiteY152" fmla="*/ 464820 h 2575560"/>
              <a:gd name="connsiteX153" fmla="*/ 3108960 w 3360420"/>
              <a:gd name="connsiteY153" fmla="*/ 441960 h 2575560"/>
              <a:gd name="connsiteX154" fmla="*/ 3078480 w 3360420"/>
              <a:gd name="connsiteY154" fmla="*/ 434340 h 2575560"/>
              <a:gd name="connsiteX155" fmla="*/ 3017520 w 3360420"/>
              <a:gd name="connsiteY155" fmla="*/ 411480 h 2575560"/>
              <a:gd name="connsiteX156" fmla="*/ 2971800 w 3360420"/>
              <a:gd name="connsiteY156" fmla="*/ 396240 h 2575560"/>
              <a:gd name="connsiteX157" fmla="*/ 2910840 w 3360420"/>
              <a:gd name="connsiteY157" fmla="*/ 373380 h 2575560"/>
              <a:gd name="connsiteX158" fmla="*/ 2880360 w 3360420"/>
              <a:gd name="connsiteY158" fmla="*/ 365760 h 2575560"/>
              <a:gd name="connsiteX159" fmla="*/ 2857500 w 3360420"/>
              <a:gd name="connsiteY159" fmla="*/ 358140 h 2575560"/>
              <a:gd name="connsiteX160" fmla="*/ 2727960 w 3360420"/>
              <a:gd name="connsiteY160" fmla="*/ 335280 h 2575560"/>
              <a:gd name="connsiteX161" fmla="*/ 2705100 w 3360420"/>
              <a:gd name="connsiteY161" fmla="*/ 327660 h 2575560"/>
              <a:gd name="connsiteX162" fmla="*/ 2674620 w 3360420"/>
              <a:gd name="connsiteY162" fmla="*/ 320040 h 2575560"/>
              <a:gd name="connsiteX163" fmla="*/ 2628900 w 3360420"/>
              <a:gd name="connsiteY163" fmla="*/ 304800 h 2575560"/>
              <a:gd name="connsiteX164" fmla="*/ 2590800 w 3360420"/>
              <a:gd name="connsiteY164" fmla="*/ 297180 h 2575560"/>
              <a:gd name="connsiteX165" fmla="*/ 2567940 w 3360420"/>
              <a:gd name="connsiteY165" fmla="*/ 289560 h 2575560"/>
              <a:gd name="connsiteX166" fmla="*/ 2529840 w 3360420"/>
              <a:gd name="connsiteY166" fmla="*/ 274320 h 2575560"/>
              <a:gd name="connsiteX167" fmla="*/ 2453640 w 3360420"/>
              <a:gd name="connsiteY167" fmla="*/ 266700 h 2575560"/>
              <a:gd name="connsiteX168" fmla="*/ 2385060 w 3360420"/>
              <a:gd name="connsiteY168" fmla="*/ 243840 h 2575560"/>
              <a:gd name="connsiteX169" fmla="*/ 2362200 w 3360420"/>
              <a:gd name="connsiteY169" fmla="*/ 236220 h 2575560"/>
              <a:gd name="connsiteX170" fmla="*/ 2339340 w 3360420"/>
              <a:gd name="connsiteY170" fmla="*/ 228600 h 2575560"/>
              <a:gd name="connsiteX171" fmla="*/ 2263140 w 3360420"/>
              <a:gd name="connsiteY171" fmla="*/ 205740 h 2575560"/>
              <a:gd name="connsiteX172" fmla="*/ 2240280 w 3360420"/>
              <a:gd name="connsiteY172" fmla="*/ 190500 h 2575560"/>
              <a:gd name="connsiteX173" fmla="*/ 2171700 w 3360420"/>
              <a:gd name="connsiteY173" fmla="*/ 175260 h 2575560"/>
              <a:gd name="connsiteX174" fmla="*/ 2148840 w 3360420"/>
              <a:gd name="connsiteY174" fmla="*/ 167640 h 2575560"/>
              <a:gd name="connsiteX175" fmla="*/ 2118360 w 3360420"/>
              <a:gd name="connsiteY175" fmla="*/ 160020 h 2575560"/>
              <a:gd name="connsiteX176" fmla="*/ 2080260 w 3360420"/>
              <a:gd name="connsiteY176" fmla="*/ 144780 h 2575560"/>
              <a:gd name="connsiteX177" fmla="*/ 2026920 w 3360420"/>
              <a:gd name="connsiteY177" fmla="*/ 137160 h 2575560"/>
              <a:gd name="connsiteX178" fmla="*/ 1981200 w 3360420"/>
              <a:gd name="connsiteY178" fmla="*/ 121920 h 2575560"/>
              <a:gd name="connsiteX179" fmla="*/ 1889760 w 3360420"/>
              <a:gd name="connsiteY179" fmla="*/ 83820 h 2575560"/>
              <a:gd name="connsiteX180" fmla="*/ 1851660 w 3360420"/>
              <a:gd name="connsiteY180" fmla="*/ 76200 h 2575560"/>
              <a:gd name="connsiteX181" fmla="*/ 1798320 w 3360420"/>
              <a:gd name="connsiteY181" fmla="*/ 60960 h 2575560"/>
              <a:gd name="connsiteX182" fmla="*/ 1684020 w 3360420"/>
              <a:gd name="connsiteY182" fmla="*/ 45720 h 2575560"/>
              <a:gd name="connsiteX183" fmla="*/ 1630680 w 3360420"/>
              <a:gd name="connsiteY183" fmla="*/ 30480 h 2575560"/>
              <a:gd name="connsiteX184" fmla="*/ 1592580 w 3360420"/>
              <a:gd name="connsiteY184" fmla="*/ 22860 h 2575560"/>
              <a:gd name="connsiteX185" fmla="*/ 1508760 w 3360420"/>
              <a:gd name="connsiteY185" fmla="*/ 0 h 2575560"/>
              <a:gd name="connsiteX186" fmla="*/ 1234440 w 3360420"/>
              <a:gd name="connsiteY186" fmla="*/ 7620 h 2575560"/>
              <a:gd name="connsiteX187" fmla="*/ 1211580 w 3360420"/>
              <a:gd name="connsiteY187" fmla="*/ 15240 h 2575560"/>
              <a:gd name="connsiteX188" fmla="*/ 1188720 w 3360420"/>
              <a:gd name="connsiteY188" fmla="*/ 30480 h 2575560"/>
              <a:gd name="connsiteX189" fmla="*/ 1165860 w 3360420"/>
              <a:gd name="connsiteY189" fmla="*/ 22860 h 257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3360420" h="2575560">
                <a:moveTo>
                  <a:pt x="1242060" y="22860"/>
                </a:moveTo>
                <a:lnTo>
                  <a:pt x="1242060" y="22860"/>
                </a:lnTo>
                <a:cubicBezTo>
                  <a:pt x="1235575" y="23400"/>
                  <a:pt x="1155224" y="22842"/>
                  <a:pt x="1127760" y="38100"/>
                </a:cubicBezTo>
                <a:cubicBezTo>
                  <a:pt x="1111749" y="46995"/>
                  <a:pt x="1099416" y="62788"/>
                  <a:pt x="1082040" y="68580"/>
                </a:cubicBezTo>
                <a:cubicBezTo>
                  <a:pt x="1059129" y="76217"/>
                  <a:pt x="1056015" y="75027"/>
                  <a:pt x="1036320" y="91440"/>
                </a:cubicBezTo>
                <a:cubicBezTo>
                  <a:pt x="1028041" y="98339"/>
                  <a:pt x="1022426" y="108322"/>
                  <a:pt x="1013460" y="114300"/>
                </a:cubicBezTo>
                <a:cubicBezTo>
                  <a:pt x="1006777" y="118755"/>
                  <a:pt x="997912" y="118596"/>
                  <a:pt x="990600" y="121920"/>
                </a:cubicBezTo>
                <a:cubicBezTo>
                  <a:pt x="969918" y="131321"/>
                  <a:pt x="951680" y="146890"/>
                  <a:pt x="929640" y="152400"/>
                </a:cubicBezTo>
                <a:cubicBezTo>
                  <a:pt x="914173" y="156267"/>
                  <a:pt x="891604" y="161081"/>
                  <a:pt x="876300" y="167640"/>
                </a:cubicBezTo>
                <a:cubicBezTo>
                  <a:pt x="865859" y="172115"/>
                  <a:pt x="856367" y="178661"/>
                  <a:pt x="845820" y="182880"/>
                </a:cubicBezTo>
                <a:cubicBezTo>
                  <a:pt x="830905" y="188846"/>
                  <a:pt x="813466" y="189209"/>
                  <a:pt x="800100" y="198120"/>
                </a:cubicBezTo>
                <a:lnTo>
                  <a:pt x="754380" y="228600"/>
                </a:lnTo>
                <a:lnTo>
                  <a:pt x="731520" y="243840"/>
                </a:lnTo>
                <a:cubicBezTo>
                  <a:pt x="723900" y="248920"/>
                  <a:pt x="715136" y="252604"/>
                  <a:pt x="708660" y="259080"/>
                </a:cubicBezTo>
                <a:cubicBezTo>
                  <a:pt x="701040" y="266700"/>
                  <a:pt x="692699" y="273661"/>
                  <a:pt x="685800" y="281940"/>
                </a:cubicBezTo>
                <a:cubicBezTo>
                  <a:pt x="679937" y="288975"/>
                  <a:pt x="677452" y="298769"/>
                  <a:pt x="670560" y="304800"/>
                </a:cubicBezTo>
                <a:cubicBezTo>
                  <a:pt x="656776" y="316861"/>
                  <a:pt x="640080" y="325120"/>
                  <a:pt x="624840" y="335280"/>
                </a:cubicBezTo>
                <a:lnTo>
                  <a:pt x="601980" y="350520"/>
                </a:lnTo>
                <a:cubicBezTo>
                  <a:pt x="594360" y="355600"/>
                  <a:pt x="585596" y="359284"/>
                  <a:pt x="579120" y="365760"/>
                </a:cubicBezTo>
                <a:cubicBezTo>
                  <a:pt x="527720" y="417160"/>
                  <a:pt x="553847" y="404664"/>
                  <a:pt x="510540" y="419100"/>
                </a:cubicBezTo>
                <a:cubicBezTo>
                  <a:pt x="502920" y="426720"/>
                  <a:pt x="496186" y="435344"/>
                  <a:pt x="487680" y="441960"/>
                </a:cubicBezTo>
                <a:cubicBezTo>
                  <a:pt x="473222" y="453205"/>
                  <a:pt x="457200" y="462280"/>
                  <a:pt x="441960" y="472440"/>
                </a:cubicBezTo>
                <a:lnTo>
                  <a:pt x="419100" y="487680"/>
                </a:lnTo>
                <a:cubicBezTo>
                  <a:pt x="411480" y="492760"/>
                  <a:pt x="403566" y="497425"/>
                  <a:pt x="396240" y="502920"/>
                </a:cubicBezTo>
                <a:cubicBezTo>
                  <a:pt x="386080" y="510540"/>
                  <a:pt x="376164" y="518497"/>
                  <a:pt x="365760" y="525780"/>
                </a:cubicBezTo>
                <a:cubicBezTo>
                  <a:pt x="350755" y="536284"/>
                  <a:pt x="332992" y="543308"/>
                  <a:pt x="320040" y="556260"/>
                </a:cubicBezTo>
                <a:cubicBezTo>
                  <a:pt x="303188" y="573112"/>
                  <a:pt x="295538" y="583751"/>
                  <a:pt x="274320" y="594360"/>
                </a:cubicBezTo>
                <a:cubicBezTo>
                  <a:pt x="211224" y="625908"/>
                  <a:pt x="294114" y="573544"/>
                  <a:pt x="228600" y="617220"/>
                </a:cubicBezTo>
                <a:cubicBezTo>
                  <a:pt x="223520" y="624840"/>
                  <a:pt x="220252" y="634049"/>
                  <a:pt x="213360" y="640080"/>
                </a:cubicBezTo>
                <a:cubicBezTo>
                  <a:pt x="199576" y="652141"/>
                  <a:pt x="167640" y="670560"/>
                  <a:pt x="167640" y="670560"/>
                </a:cubicBezTo>
                <a:cubicBezTo>
                  <a:pt x="162560" y="678180"/>
                  <a:pt x="159292" y="687389"/>
                  <a:pt x="152400" y="693420"/>
                </a:cubicBezTo>
                <a:cubicBezTo>
                  <a:pt x="138616" y="705481"/>
                  <a:pt x="121920" y="713740"/>
                  <a:pt x="106680" y="723900"/>
                </a:cubicBezTo>
                <a:cubicBezTo>
                  <a:pt x="99060" y="728980"/>
                  <a:pt x="90296" y="732664"/>
                  <a:pt x="83820" y="739140"/>
                </a:cubicBezTo>
                <a:cubicBezTo>
                  <a:pt x="66968" y="755992"/>
                  <a:pt x="56329" y="763642"/>
                  <a:pt x="45720" y="784860"/>
                </a:cubicBezTo>
                <a:cubicBezTo>
                  <a:pt x="42128" y="792044"/>
                  <a:pt x="40640" y="800100"/>
                  <a:pt x="38100" y="807720"/>
                </a:cubicBezTo>
                <a:cubicBezTo>
                  <a:pt x="35560" y="835660"/>
                  <a:pt x="34448" y="863767"/>
                  <a:pt x="30480" y="891540"/>
                </a:cubicBezTo>
                <a:cubicBezTo>
                  <a:pt x="29344" y="899491"/>
                  <a:pt x="24808" y="906608"/>
                  <a:pt x="22860" y="914400"/>
                </a:cubicBezTo>
                <a:cubicBezTo>
                  <a:pt x="19719" y="926965"/>
                  <a:pt x="18648" y="940005"/>
                  <a:pt x="15240" y="952500"/>
                </a:cubicBezTo>
                <a:cubicBezTo>
                  <a:pt x="11013" y="967998"/>
                  <a:pt x="0" y="998220"/>
                  <a:pt x="0" y="998220"/>
                </a:cubicBezTo>
                <a:cubicBezTo>
                  <a:pt x="2540" y="1046480"/>
                  <a:pt x="3245" y="1094872"/>
                  <a:pt x="7620" y="1143000"/>
                </a:cubicBezTo>
                <a:cubicBezTo>
                  <a:pt x="9738" y="1166295"/>
                  <a:pt x="36540" y="1197810"/>
                  <a:pt x="45720" y="1211580"/>
                </a:cubicBezTo>
                <a:cubicBezTo>
                  <a:pt x="50800" y="1219200"/>
                  <a:pt x="54484" y="1227964"/>
                  <a:pt x="60960" y="1234440"/>
                </a:cubicBezTo>
                <a:cubicBezTo>
                  <a:pt x="76200" y="1249680"/>
                  <a:pt x="94725" y="1262227"/>
                  <a:pt x="106680" y="1280160"/>
                </a:cubicBezTo>
                <a:cubicBezTo>
                  <a:pt x="127000" y="1310640"/>
                  <a:pt x="114300" y="1297940"/>
                  <a:pt x="144780" y="1318260"/>
                </a:cubicBezTo>
                <a:cubicBezTo>
                  <a:pt x="182618" y="1375017"/>
                  <a:pt x="133987" y="1305308"/>
                  <a:pt x="182880" y="1363980"/>
                </a:cubicBezTo>
                <a:cubicBezTo>
                  <a:pt x="214630" y="1402080"/>
                  <a:pt x="179070" y="1374140"/>
                  <a:pt x="220980" y="1402080"/>
                </a:cubicBezTo>
                <a:cubicBezTo>
                  <a:pt x="261620" y="1463040"/>
                  <a:pt x="208280" y="1389380"/>
                  <a:pt x="259080" y="1440180"/>
                </a:cubicBezTo>
                <a:cubicBezTo>
                  <a:pt x="309880" y="1490980"/>
                  <a:pt x="236220" y="1437640"/>
                  <a:pt x="297180" y="1478280"/>
                </a:cubicBezTo>
                <a:cubicBezTo>
                  <a:pt x="337820" y="1539240"/>
                  <a:pt x="284480" y="1465580"/>
                  <a:pt x="335280" y="1516380"/>
                </a:cubicBezTo>
                <a:cubicBezTo>
                  <a:pt x="386080" y="1567180"/>
                  <a:pt x="312420" y="1513840"/>
                  <a:pt x="373380" y="1554480"/>
                </a:cubicBezTo>
                <a:cubicBezTo>
                  <a:pt x="404784" y="1601585"/>
                  <a:pt x="369916" y="1555635"/>
                  <a:pt x="411480" y="1592580"/>
                </a:cubicBezTo>
                <a:cubicBezTo>
                  <a:pt x="427589" y="1606899"/>
                  <a:pt x="439267" y="1626345"/>
                  <a:pt x="457200" y="1638300"/>
                </a:cubicBezTo>
                <a:cubicBezTo>
                  <a:pt x="513957" y="1676138"/>
                  <a:pt x="444248" y="1627507"/>
                  <a:pt x="502920" y="1676400"/>
                </a:cubicBezTo>
                <a:cubicBezTo>
                  <a:pt x="509955" y="1682263"/>
                  <a:pt x="518160" y="1686560"/>
                  <a:pt x="525780" y="1691640"/>
                </a:cubicBezTo>
                <a:cubicBezTo>
                  <a:pt x="542822" y="1717203"/>
                  <a:pt x="540964" y="1719911"/>
                  <a:pt x="571500" y="1737360"/>
                </a:cubicBezTo>
                <a:cubicBezTo>
                  <a:pt x="578474" y="1741345"/>
                  <a:pt x="587176" y="1741388"/>
                  <a:pt x="594360" y="1744980"/>
                </a:cubicBezTo>
                <a:cubicBezTo>
                  <a:pt x="602551" y="1749076"/>
                  <a:pt x="609269" y="1755676"/>
                  <a:pt x="617220" y="1760220"/>
                </a:cubicBezTo>
                <a:cubicBezTo>
                  <a:pt x="643585" y="1775286"/>
                  <a:pt x="644913" y="1774531"/>
                  <a:pt x="670560" y="1783080"/>
                </a:cubicBezTo>
                <a:cubicBezTo>
                  <a:pt x="700215" y="1827563"/>
                  <a:pt x="667074" y="1788957"/>
                  <a:pt x="716280" y="1813560"/>
                </a:cubicBezTo>
                <a:cubicBezTo>
                  <a:pt x="732663" y="1821751"/>
                  <a:pt x="746760" y="1833880"/>
                  <a:pt x="762000" y="1844040"/>
                </a:cubicBezTo>
                <a:lnTo>
                  <a:pt x="807720" y="1874520"/>
                </a:lnTo>
                <a:cubicBezTo>
                  <a:pt x="815340" y="1879600"/>
                  <a:pt x="821892" y="1886864"/>
                  <a:pt x="830580" y="1889760"/>
                </a:cubicBezTo>
                <a:cubicBezTo>
                  <a:pt x="856923" y="1898541"/>
                  <a:pt x="897364" y="1910824"/>
                  <a:pt x="914400" y="1927860"/>
                </a:cubicBezTo>
                <a:cubicBezTo>
                  <a:pt x="929640" y="1943100"/>
                  <a:pt x="939673" y="1966764"/>
                  <a:pt x="960120" y="1973580"/>
                </a:cubicBezTo>
                <a:cubicBezTo>
                  <a:pt x="988429" y="1983016"/>
                  <a:pt x="979990" y="1977976"/>
                  <a:pt x="1005840" y="1996440"/>
                </a:cubicBezTo>
                <a:cubicBezTo>
                  <a:pt x="1016174" y="2003822"/>
                  <a:pt x="1025986" y="2011918"/>
                  <a:pt x="1036320" y="2019300"/>
                </a:cubicBezTo>
                <a:cubicBezTo>
                  <a:pt x="1043772" y="2024623"/>
                  <a:pt x="1052145" y="2028677"/>
                  <a:pt x="1059180" y="2034540"/>
                </a:cubicBezTo>
                <a:cubicBezTo>
                  <a:pt x="1067459" y="2041439"/>
                  <a:pt x="1072948" y="2051614"/>
                  <a:pt x="1082040" y="2057400"/>
                </a:cubicBezTo>
                <a:cubicBezTo>
                  <a:pt x="1101207" y="2069597"/>
                  <a:pt x="1122680" y="2077720"/>
                  <a:pt x="1143000" y="2087880"/>
                </a:cubicBezTo>
                <a:cubicBezTo>
                  <a:pt x="1235108" y="2133934"/>
                  <a:pt x="1120947" y="2075278"/>
                  <a:pt x="1196340" y="2118360"/>
                </a:cubicBezTo>
                <a:cubicBezTo>
                  <a:pt x="1206203" y="2123996"/>
                  <a:pt x="1217080" y="2127756"/>
                  <a:pt x="1226820" y="2133600"/>
                </a:cubicBezTo>
                <a:cubicBezTo>
                  <a:pt x="1309359" y="2183123"/>
                  <a:pt x="1243202" y="2143441"/>
                  <a:pt x="1295400" y="2186940"/>
                </a:cubicBezTo>
                <a:cubicBezTo>
                  <a:pt x="1302435" y="2192803"/>
                  <a:pt x="1311225" y="2196317"/>
                  <a:pt x="1318260" y="2202180"/>
                </a:cubicBezTo>
                <a:cubicBezTo>
                  <a:pt x="1393160" y="2264597"/>
                  <a:pt x="1296420" y="2187960"/>
                  <a:pt x="1356360" y="2247900"/>
                </a:cubicBezTo>
                <a:cubicBezTo>
                  <a:pt x="1362836" y="2254376"/>
                  <a:pt x="1371600" y="2258060"/>
                  <a:pt x="1379220" y="2263140"/>
                </a:cubicBezTo>
                <a:cubicBezTo>
                  <a:pt x="1419860" y="2324100"/>
                  <a:pt x="1366520" y="2250440"/>
                  <a:pt x="1417320" y="2301240"/>
                </a:cubicBezTo>
                <a:cubicBezTo>
                  <a:pt x="1423796" y="2307716"/>
                  <a:pt x="1425409" y="2318379"/>
                  <a:pt x="1432560" y="2324100"/>
                </a:cubicBezTo>
                <a:cubicBezTo>
                  <a:pt x="1438832" y="2329118"/>
                  <a:pt x="1448236" y="2328128"/>
                  <a:pt x="1455420" y="2331720"/>
                </a:cubicBezTo>
                <a:cubicBezTo>
                  <a:pt x="1463611" y="2335816"/>
                  <a:pt x="1471245" y="2341097"/>
                  <a:pt x="1478280" y="2346960"/>
                </a:cubicBezTo>
                <a:cubicBezTo>
                  <a:pt x="1486559" y="2353859"/>
                  <a:pt x="1492634" y="2363204"/>
                  <a:pt x="1501140" y="2369820"/>
                </a:cubicBezTo>
                <a:cubicBezTo>
                  <a:pt x="1515598" y="2381065"/>
                  <a:pt x="1546860" y="2400300"/>
                  <a:pt x="1546860" y="2400300"/>
                </a:cubicBezTo>
                <a:cubicBezTo>
                  <a:pt x="1583418" y="2455137"/>
                  <a:pt x="1531649" y="2387619"/>
                  <a:pt x="1607820" y="2438400"/>
                </a:cubicBezTo>
                <a:cubicBezTo>
                  <a:pt x="1623060" y="2448560"/>
                  <a:pt x="1636164" y="2463088"/>
                  <a:pt x="1653540" y="2468880"/>
                </a:cubicBezTo>
                <a:cubicBezTo>
                  <a:pt x="1705795" y="2486298"/>
                  <a:pt x="1640938" y="2465730"/>
                  <a:pt x="1714500" y="2484120"/>
                </a:cubicBezTo>
                <a:cubicBezTo>
                  <a:pt x="1722292" y="2486068"/>
                  <a:pt x="1729364" y="2490978"/>
                  <a:pt x="1737360" y="2491740"/>
                </a:cubicBezTo>
                <a:cubicBezTo>
                  <a:pt x="1782944" y="2496081"/>
                  <a:pt x="1828800" y="2496820"/>
                  <a:pt x="1874520" y="2499360"/>
                </a:cubicBezTo>
                <a:cubicBezTo>
                  <a:pt x="1884680" y="2501900"/>
                  <a:pt x="1894930" y="2504103"/>
                  <a:pt x="1905000" y="2506980"/>
                </a:cubicBezTo>
                <a:cubicBezTo>
                  <a:pt x="1912723" y="2509187"/>
                  <a:pt x="1920019" y="2512858"/>
                  <a:pt x="1927860" y="2514600"/>
                </a:cubicBezTo>
                <a:cubicBezTo>
                  <a:pt x="1948932" y="2519283"/>
                  <a:pt x="1975856" y="2519548"/>
                  <a:pt x="1996440" y="2529840"/>
                </a:cubicBezTo>
                <a:cubicBezTo>
                  <a:pt x="2004631" y="2533936"/>
                  <a:pt x="2011109" y="2540984"/>
                  <a:pt x="2019300" y="2545080"/>
                </a:cubicBezTo>
                <a:cubicBezTo>
                  <a:pt x="2026484" y="2548672"/>
                  <a:pt x="2034976" y="2549108"/>
                  <a:pt x="2042160" y="2552700"/>
                </a:cubicBezTo>
                <a:cubicBezTo>
                  <a:pt x="2101246" y="2582243"/>
                  <a:pt x="2030421" y="2556407"/>
                  <a:pt x="2087880" y="2575560"/>
                </a:cubicBezTo>
                <a:cubicBezTo>
                  <a:pt x="2136140" y="2573020"/>
                  <a:pt x="2184532" y="2572315"/>
                  <a:pt x="2232660" y="2567940"/>
                </a:cubicBezTo>
                <a:cubicBezTo>
                  <a:pt x="2240659" y="2567213"/>
                  <a:pt x="2247679" y="2562062"/>
                  <a:pt x="2255520" y="2560320"/>
                </a:cubicBezTo>
                <a:cubicBezTo>
                  <a:pt x="2283771" y="2554042"/>
                  <a:pt x="2335836" y="2548376"/>
                  <a:pt x="2362200" y="2545080"/>
                </a:cubicBezTo>
                <a:cubicBezTo>
                  <a:pt x="2419659" y="2525927"/>
                  <a:pt x="2348834" y="2551763"/>
                  <a:pt x="2407920" y="2522220"/>
                </a:cubicBezTo>
                <a:cubicBezTo>
                  <a:pt x="2415104" y="2518628"/>
                  <a:pt x="2423160" y="2517140"/>
                  <a:pt x="2430780" y="2514600"/>
                </a:cubicBezTo>
                <a:cubicBezTo>
                  <a:pt x="2451561" y="2493819"/>
                  <a:pt x="2460208" y="2487327"/>
                  <a:pt x="2476500" y="2461260"/>
                </a:cubicBezTo>
                <a:cubicBezTo>
                  <a:pt x="2482520" y="2451627"/>
                  <a:pt x="2485138" y="2440023"/>
                  <a:pt x="2491740" y="2430780"/>
                </a:cubicBezTo>
                <a:cubicBezTo>
                  <a:pt x="2498004" y="2422011"/>
                  <a:pt x="2508336" y="2416689"/>
                  <a:pt x="2514600" y="2407920"/>
                </a:cubicBezTo>
                <a:cubicBezTo>
                  <a:pt x="2521202" y="2398677"/>
                  <a:pt x="2523820" y="2387073"/>
                  <a:pt x="2529840" y="2377440"/>
                </a:cubicBezTo>
                <a:cubicBezTo>
                  <a:pt x="2536571" y="2366670"/>
                  <a:pt x="2545318" y="2357294"/>
                  <a:pt x="2552700" y="2346960"/>
                </a:cubicBezTo>
                <a:cubicBezTo>
                  <a:pt x="2558023" y="2339508"/>
                  <a:pt x="2562860" y="2331720"/>
                  <a:pt x="2567940" y="2324100"/>
                </a:cubicBezTo>
                <a:cubicBezTo>
                  <a:pt x="2570480" y="2313940"/>
                  <a:pt x="2571435" y="2303246"/>
                  <a:pt x="2575560" y="2293620"/>
                </a:cubicBezTo>
                <a:cubicBezTo>
                  <a:pt x="2579168" y="2285202"/>
                  <a:pt x="2586704" y="2278951"/>
                  <a:pt x="2590800" y="2270760"/>
                </a:cubicBezTo>
                <a:cubicBezTo>
                  <a:pt x="2594392" y="2263576"/>
                  <a:pt x="2595600" y="2255421"/>
                  <a:pt x="2598420" y="2247900"/>
                </a:cubicBezTo>
                <a:cubicBezTo>
                  <a:pt x="2603223" y="2235093"/>
                  <a:pt x="2609730" y="2222901"/>
                  <a:pt x="2613660" y="2209800"/>
                </a:cubicBezTo>
                <a:cubicBezTo>
                  <a:pt x="2617382" y="2197395"/>
                  <a:pt x="2616470" y="2183725"/>
                  <a:pt x="2621280" y="2171700"/>
                </a:cubicBezTo>
                <a:cubicBezTo>
                  <a:pt x="2626781" y="2157949"/>
                  <a:pt x="2636189" y="2146095"/>
                  <a:pt x="2644140" y="2133600"/>
                </a:cubicBezTo>
                <a:cubicBezTo>
                  <a:pt x="2653974" y="2118147"/>
                  <a:pt x="2667818" y="2104886"/>
                  <a:pt x="2674620" y="2087880"/>
                </a:cubicBezTo>
                <a:cubicBezTo>
                  <a:pt x="2685506" y="2060664"/>
                  <a:pt x="2690862" y="2044217"/>
                  <a:pt x="2705100" y="2019300"/>
                </a:cubicBezTo>
                <a:cubicBezTo>
                  <a:pt x="2709644" y="2011349"/>
                  <a:pt x="2715796" y="2004391"/>
                  <a:pt x="2720340" y="1996440"/>
                </a:cubicBezTo>
                <a:cubicBezTo>
                  <a:pt x="2725976" y="1986577"/>
                  <a:pt x="2728308" y="1974686"/>
                  <a:pt x="2735580" y="1965960"/>
                </a:cubicBezTo>
                <a:cubicBezTo>
                  <a:pt x="2741443" y="1958925"/>
                  <a:pt x="2751964" y="1957196"/>
                  <a:pt x="2758440" y="1950720"/>
                </a:cubicBezTo>
                <a:cubicBezTo>
                  <a:pt x="2767420" y="1941740"/>
                  <a:pt x="2772320" y="1929220"/>
                  <a:pt x="2781300" y="1920240"/>
                </a:cubicBezTo>
                <a:cubicBezTo>
                  <a:pt x="2787776" y="1913764"/>
                  <a:pt x="2796708" y="1910323"/>
                  <a:pt x="2804160" y="1905000"/>
                </a:cubicBezTo>
                <a:cubicBezTo>
                  <a:pt x="2814494" y="1897618"/>
                  <a:pt x="2825660" y="1891120"/>
                  <a:pt x="2834640" y="1882140"/>
                </a:cubicBezTo>
                <a:cubicBezTo>
                  <a:pt x="2841116" y="1875664"/>
                  <a:pt x="2842845" y="1865143"/>
                  <a:pt x="2849880" y="1859280"/>
                </a:cubicBezTo>
                <a:cubicBezTo>
                  <a:pt x="2858606" y="1852008"/>
                  <a:pt x="2871117" y="1850642"/>
                  <a:pt x="2880360" y="1844040"/>
                </a:cubicBezTo>
                <a:cubicBezTo>
                  <a:pt x="2909391" y="1823304"/>
                  <a:pt x="2900065" y="1816715"/>
                  <a:pt x="2926080" y="1790700"/>
                </a:cubicBezTo>
                <a:cubicBezTo>
                  <a:pt x="2932556" y="1784224"/>
                  <a:pt x="2941320" y="1780540"/>
                  <a:pt x="2948940" y="1775460"/>
                </a:cubicBezTo>
                <a:cubicBezTo>
                  <a:pt x="2973851" y="1700727"/>
                  <a:pt x="2933464" y="1806294"/>
                  <a:pt x="2979420" y="1737360"/>
                </a:cubicBezTo>
                <a:cubicBezTo>
                  <a:pt x="2985229" y="1728646"/>
                  <a:pt x="2982787" y="1716450"/>
                  <a:pt x="2987040" y="1706880"/>
                </a:cubicBezTo>
                <a:cubicBezTo>
                  <a:pt x="2993055" y="1693346"/>
                  <a:pt x="3002808" y="1681782"/>
                  <a:pt x="3009900" y="1668780"/>
                </a:cubicBezTo>
                <a:cubicBezTo>
                  <a:pt x="3018059" y="1653822"/>
                  <a:pt x="3025709" y="1638572"/>
                  <a:pt x="3032760" y="1623060"/>
                </a:cubicBezTo>
                <a:cubicBezTo>
                  <a:pt x="3038420" y="1610608"/>
                  <a:pt x="3042340" y="1597412"/>
                  <a:pt x="3048000" y="1584960"/>
                </a:cubicBezTo>
                <a:cubicBezTo>
                  <a:pt x="3055051" y="1569448"/>
                  <a:pt x="3063809" y="1554752"/>
                  <a:pt x="3070860" y="1539240"/>
                </a:cubicBezTo>
                <a:cubicBezTo>
                  <a:pt x="3092821" y="1490926"/>
                  <a:pt x="3080888" y="1508595"/>
                  <a:pt x="3101340" y="1455420"/>
                </a:cubicBezTo>
                <a:cubicBezTo>
                  <a:pt x="3108284" y="1437365"/>
                  <a:pt x="3116580" y="1419860"/>
                  <a:pt x="3124200" y="1402080"/>
                </a:cubicBezTo>
                <a:cubicBezTo>
                  <a:pt x="3126740" y="1389380"/>
                  <a:pt x="3126461" y="1375771"/>
                  <a:pt x="3131820" y="1363980"/>
                </a:cubicBezTo>
                <a:cubicBezTo>
                  <a:pt x="3139399" y="1347306"/>
                  <a:pt x="3162300" y="1318260"/>
                  <a:pt x="3162300" y="1318260"/>
                </a:cubicBezTo>
                <a:cubicBezTo>
                  <a:pt x="3164840" y="1308100"/>
                  <a:pt x="3165795" y="1297406"/>
                  <a:pt x="3169920" y="1287780"/>
                </a:cubicBezTo>
                <a:cubicBezTo>
                  <a:pt x="3173528" y="1279362"/>
                  <a:pt x="3180616" y="1272871"/>
                  <a:pt x="3185160" y="1264920"/>
                </a:cubicBezTo>
                <a:cubicBezTo>
                  <a:pt x="3190796" y="1255057"/>
                  <a:pt x="3195787" y="1244820"/>
                  <a:pt x="3200400" y="1234440"/>
                </a:cubicBezTo>
                <a:cubicBezTo>
                  <a:pt x="3241085" y="1142899"/>
                  <a:pt x="3198125" y="1236319"/>
                  <a:pt x="3223260" y="1173480"/>
                </a:cubicBezTo>
                <a:cubicBezTo>
                  <a:pt x="3241483" y="1127922"/>
                  <a:pt x="3242820" y="1126741"/>
                  <a:pt x="3261360" y="1089660"/>
                </a:cubicBezTo>
                <a:cubicBezTo>
                  <a:pt x="3273388" y="1029521"/>
                  <a:pt x="3261276" y="1072704"/>
                  <a:pt x="3284220" y="1021080"/>
                </a:cubicBezTo>
                <a:cubicBezTo>
                  <a:pt x="3289775" y="1008581"/>
                  <a:pt x="3292817" y="994937"/>
                  <a:pt x="3299460" y="982980"/>
                </a:cubicBezTo>
                <a:cubicBezTo>
                  <a:pt x="3305628" y="971878"/>
                  <a:pt x="3314700" y="962660"/>
                  <a:pt x="3322320" y="952500"/>
                </a:cubicBezTo>
                <a:cubicBezTo>
                  <a:pt x="3324860" y="942340"/>
                  <a:pt x="3326931" y="932051"/>
                  <a:pt x="3329940" y="922020"/>
                </a:cubicBezTo>
                <a:cubicBezTo>
                  <a:pt x="3334556" y="906633"/>
                  <a:pt x="3341284" y="891885"/>
                  <a:pt x="3345180" y="876300"/>
                </a:cubicBezTo>
                <a:lnTo>
                  <a:pt x="3360420" y="815340"/>
                </a:lnTo>
                <a:cubicBezTo>
                  <a:pt x="3357880" y="777240"/>
                  <a:pt x="3357017" y="738991"/>
                  <a:pt x="3352800" y="701040"/>
                </a:cubicBezTo>
                <a:cubicBezTo>
                  <a:pt x="3351913" y="693057"/>
                  <a:pt x="3350198" y="684452"/>
                  <a:pt x="3345180" y="678180"/>
                </a:cubicBezTo>
                <a:cubicBezTo>
                  <a:pt x="3339459" y="671029"/>
                  <a:pt x="3329940" y="668020"/>
                  <a:pt x="3322320" y="662940"/>
                </a:cubicBezTo>
                <a:cubicBezTo>
                  <a:pt x="3281680" y="601980"/>
                  <a:pt x="3335020" y="675640"/>
                  <a:pt x="3284220" y="624840"/>
                </a:cubicBezTo>
                <a:cubicBezTo>
                  <a:pt x="3277744" y="618364"/>
                  <a:pt x="3274843" y="609015"/>
                  <a:pt x="3268980" y="601980"/>
                </a:cubicBezTo>
                <a:cubicBezTo>
                  <a:pt x="3262081" y="593701"/>
                  <a:pt x="3253019" y="587399"/>
                  <a:pt x="3246120" y="579120"/>
                </a:cubicBezTo>
                <a:cubicBezTo>
                  <a:pt x="3240257" y="572085"/>
                  <a:pt x="3236743" y="563295"/>
                  <a:pt x="3230880" y="556260"/>
                </a:cubicBezTo>
                <a:cubicBezTo>
                  <a:pt x="3223981" y="547981"/>
                  <a:pt x="3214919" y="541679"/>
                  <a:pt x="3208020" y="533400"/>
                </a:cubicBezTo>
                <a:cubicBezTo>
                  <a:pt x="3202157" y="526365"/>
                  <a:pt x="3199931" y="516261"/>
                  <a:pt x="3192780" y="510540"/>
                </a:cubicBezTo>
                <a:cubicBezTo>
                  <a:pt x="3186508" y="505522"/>
                  <a:pt x="3177540" y="505460"/>
                  <a:pt x="3169920" y="502920"/>
                </a:cubicBezTo>
                <a:cubicBezTo>
                  <a:pt x="3141980" y="461010"/>
                  <a:pt x="3169920" y="496570"/>
                  <a:pt x="3131820" y="464820"/>
                </a:cubicBezTo>
                <a:cubicBezTo>
                  <a:pt x="3123541" y="457921"/>
                  <a:pt x="3118316" y="447307"/>
                  <a:pt x="3108960" y="441960"/>
                </a:cubicBezTo>
                <a:cubicBezTo>
                  <a:pt x="3099867" y="436764"/>
                  <a:pt x="3088550" y="437217"/>
                  <a:pt x="3078480" y="434340"/>
                </a:cubicBezTo>
                <a:cubicBezTo>
                  <a:pt x="3052059" y="426791"/>
                  <a:pt x="3047044" y="422216"/>
                  <a:pt x="3017520" y="411480"/>
                </a:cubicBezTo>
                <a:cubicBezTo>
                  <a:pt x="3002423" y="405990"/>
                  <a:pt x="2986715" y="402206"/>
                  <a:pt x="2971800" y="396240"/>
                </a:cubicBezTo>
                <a:cubicBezTo>
                  <a:pt x="2951670" y="388188"/>
                  <a:pt x="2931745" y="379353"/>
                  <a:pt x="2910840" y="373380"/>
                </a:cubicBezTo>
                <a:cubicBezTo>
                  <a:pt x="2900770" y="370503"/>
                  <a:pt x="2890430" y="368637"/>
                  <a:pt x="2880360" y="365760"/>
                </a:cubicBezTo>
                <a:cubicBezTo>
                  <a:pt x="2872637" y="363553"/>
                  <a:pt x="2865292" y="360088"/>
                  <a:pt x="2857500" y="358140"/>
                </a:cubicBezTo>
                <a:cubicBezTo>
                  <a:pt x="2814815" y="347469"/>
                  <a:pt x="2770645" y="345951"/>
                  <a:pt x="2727960" y="335280"/>
                </a:cubicBezTo>
                <a:cubicBezTo>
                  <a:pt x="2720168" y="333332"/>
                  <a:pt x="2712823" y="329867"/>
                  <a:pt x="2705100" y="327660"/>
                </a:cubicBezTo>
                <a:cubicBezTo>
                  <a:pt x="2695030" y="324783"/>
                  <a:pt x="2684651" y="323049"/>
                  <a:pt x="2674620" y="320040"/>
                </a:cubicBezTo>
                <a:cubicBezTo>
                  <a:pt x="2659233" y="315424"/>
                  <a:pt x="2644652" y="307950"/>
                  <a:pt x="2628900" y="304800"/>
                </a:cubicBezTo>
                <a:cubicBezTo>
                  <a:pt x="2616200" y="302260"/>
                  <a:pt x="2603365" y="300321"/>
                  <a:pt x="2590800" y="297180"/>
                </a:cubicBezTo>
                <a:cubicBezTo>
                  <a:pt x="2583008" y="295232"/>
                  <a:pt x="2575461" y="292380"/>
                  <a:pt x="2567940" y="289560"/>
                </a:cubicBezTo>
                <a:cubicBezTo>
                  <a:pt x="2555133" y="284757"/>
                  <a:pt x="2543253" y="277003"/>
                  <a:pt x="2529840" y="274320"/>
                </a:cubicBezTo>
                <a:cubicBezTo>
                  <a:pt x="2504809" y="269314"/>
                  <a:pt x="2479040" y="269240"/>
                  <a:pt x="2453640" y="266700"/>
                </a:cubicBezTo>
                <a:lnTo>
                  <a:pt x="2385060" y="243840"/>
                </a:lnTo>
                <a:lnTo>
                  <a:pt x="2362200" y="236220"/>
                </a:lnTo>
                <a:cubicBezTo>
                  <a:pt x="2354580" y="233680"/>
                  <a:pt x="2347132" y="230548"/>
                  <a:pt x="2339340" y="228600"/>
                </a:cubicBezTo>
                <a:cubicBezTo>
                  <a:pt x="2322302" y="224340"/>
                  <a:pt x="2274271" y="213161"/>
                  <a:pt x="2263140" y="205740"/>
                </a:cubicBezTo>
                <a:cubicBezTo>
                  <a:pt x="2255520" y="200660"/>
                  <a:pt x="2248698" y="194108"/>
                  <a:pt x="2240280" y="190500"/>
                </a:cubicBezTo>
                <a:cubicBezTo>
                  <a:pt x="2229329" y="185807"/>
                  <a:pt x="2180379" y="177430"/>
                  <a:pt x="2171700" y="175260"/>
                </a:cubicBezTo>
                <a:cubicBezTo>
                  <a:pt x="2163908" y="173312"/>
                  <a:pt x="2156563" y="169847"/>
                  <a:pt x="2148840" y="167640"/>
                </a:cubicBezTo>
                <a:cubicBezTo>
                  <a:pt x="2138770" y="164763"/>
                  <a:pt x="2128295" y="163332"/>
                  <a:pt x="2118360" y="160020"/>
                </a:cubicBezTo>
                <a:cubicBezTo>
                  <a:pt x="2105384" y="155695"/>
                  <a:pt x="2093530" y="148097"/>
                  <a:pt x="2080260" y="144780"/>
                </a:cubicBezTo>
                <a:cubicBezTo>
                  <a:pt x="2062836" y="140424"/>
                  <a:pt x="2044700" y="139700"/>
                  <a:pt x="2026920" y="137160"/>
                </a:cubicBezTo>
                <a:cubicBezTo>
                  <a:pt x="2011680" y="132080"/>
                  <a:pt x="1994566" y="130831"/>
                  <a:pt x="1981200" y="121920"/>
                </a:cubicBezTo>
                <a:cubicBezTo>
                  <a:pt x="1946681" y="98907"/>
                  <a:pt x="1944952" y="94858"/>
                  <a:pt x="1889760" y="83820"/>
                </a:cubicBezTo>
                <a:cubicBezTo>
                  <a:pt x="1877060" y="81280"/>
                  <a:pt x="1864225" y="79341"/>
                  <a:pt x="1851660" y="76200"/>
                </a:cubicBezTo>
                <a:cubicBezTo>
                  <a:pt x="1819796" y="68234"/>
                  <a:pt x="1835378" y="66661"/>
                  <a:pt x="1798320" y="60960"/>
                </a:cubicBezTo>
                <a:cubicBezTo>
                  <a:pt x="1710216" y="47406"/>
                  <a:pt x="1755228" y="59962"/>
                  <a:pt x="1684020" y="45720"/>
                </a:cubicBezTo>
                <a:cubicBezTo>
                  <a:pt x="1612754" y="31467"/>
                  <a:pt x="1688780" y="45005"/>
                  <a:pt x="1630680" y="30480"/>
                </a:cubicBezTo>
                <a:cubicBezTo>
                  <a:pt x="1618115" y="27339"/>
                  <a:pt x="1605075" y="26268"/>
                  <a:pt x="1592580" y="22860"/>
                </a:cubicBezTo>
                <a:cubicBezTo>
                  <a:pt x="1486234" y="-6143"/>
                  <a:pt x="1601585" y="18565"/>
                  <a:pt x="1508760" y="0"/>
                </a:cubicBezTo>
                <a:cubicBezTo>
                  <a:pt x="1417320" y="2540"/>
                  <a:pt x="1325795" y="2935"/>
                  <a:pt x="1234440" y="7620"/>
                </a:cubicBezTo>
                <a:cubicBezTo>
                  <a:pt x="1226418" y="8031"/>
                  <a:pt x="1218764" y="11648"/>
                  <a:pt x="1211580" y="15240"/>
                </a:cubicBezTo>
                <a:cubicBezTo>
                  <a:pt x="1203389" y="19336"/>
                  <a:pt x="1188720" y="30480"/>
                  <a:pt x="1188720" y="30480"/>
                </a:cubicBezTo>
                <a:lnTo>
                  <a:pt x="1165860" y="22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E70D1A85-A1AB-44B7-B4B1-FC0759921485}"/>
              </a:ext>
            </a:extLst>
          </p:cNvPr>
          <p:cNvSpPr/>
          <p:nvPr/>
        </p:nvSpPr>
        <p:spPr>
          <a:xfrm>
            <a:off x="3183731" y="1697832"/>
            <a:ext cx="2982516" cy="1759744"/>
          </a:xfrm>
          <a:custGeom>
            <a:avLst/>
            <a:gdLst>
              <a:gd name="connsiteX0" fmla="*/ 929640 w 3977640"/>
              <a:gd name="connsiteY0" fmla="*/ 22860 h 2346960"/>
              <a:gd name="connsiteX1" fmla="*/ 929640 w 3977640"/>
              <a:gd name="connsiteY1" fmla="*/ 22860 h 2346960"/>
              <a:gd name="connsiteX2" fmla="*/ 876300 w 3977640"/>
              <a:gd name="connsiteY2" fmla="*/ 99060 h 2346960"/>
              <a:gd name="connsiteX3" fmla="*/ 868680 w 3977640"/>
              <a:gd name="connsiteY3" fmla="*/ 121920 h 2346960"/>
              <a:gd name="connsiteX4" fmla="*/ 838200 w 3977640"/>
              <a:gd name="connsiteY4" fmla="*/ 167640 h 2346960"/>
              <a:gd name="connsiteX5" fmla="*/ 830580 w 3977640"/>
              <a:gd name="connsiteY5" fmla="*/ 190500 h 2346960"/>
              <a:gd name="connsiteX6" fmla="*/ 792480 w 3977640"/>
              <a:gd name="connsiteY6" fmla="*/ 236220 h 2346960"/>
              <a:gd name="connsiteX7" fmla="*/ 777240 w 3977640"/>
              <a:gd name="connsiteY7" fmla="*/ 266700 h 2346960"/>
              <a:gd name="connsiteX8" fmla="*/ 769620 w 3977640"/>
              <a:gd name="connsiteY8" fmla="*/ 297180 h 2346960"/>
              <a:gd name="connsiteX9" fmla="*/ 754380 w 3977640"/>
              <a:gd name="connsiteY9" fmla="*/ 342900 h 2346960"/>
              <a:gd name="connsiteX10" fmla="*/ 746760 w 3977640"/>
              <a:gd name="connsiteY10" fmla="*/ 381000 h 2346960"/>
              <a:gd name="connsiteX11" fmla="*/ 739140 w 3977640"/>
              <a:gd name="connsiteY11" fmla="*/ 403860 h 2346960"/>
              <a:gd name="connsiteX12" fmla="*/ 708660 w 3977640"/>
              <a:gd name="connsiteY12" fmla="*/ 480060 h 2346960"/>
              <a:gd name="connsiteX13" fmla="*/ 701040 w 3977640"/>
              <a:gd name="connsiteY13" fmla="*/ 502920 h 2346960"/>
              <a:gd name="connsiteX14" fmla="*/ 655320 w 3977640"/>
              <a:gd name="connsiteY14" fmla="*/ 541020 h 2346960"/>
              <a:gd name="connsiteX15" fmla="*/ 632460 w 3977640"/>
              <a:gd name="connsiteY15" fmla="*/ 548640 h 2346960"/>
              <a:gd name="connsiteX16" fmla="*/ 609600 w 3977640"/>
              <a:gd name="connsiteY16" fmla="*/ 563880 h 2346960"/>
              <a:gd name="connsiteX17" fmla="*/ 594360 w 3977640"/>
              <a:gd name="connsiteY17" fmla="*/ 586740 h 2346960"/>
              <a:gd name="connsiteX18" fmla="*/ 571500 w 3977640"/>
              <a:gd name="connsiteY18" fmla="*/ 601980 h 2346960"/>
              <a:gd name="connsiteX19" fmla="*/ 541020 w 3977640"/>
              <a:gd name="connsiteY19" fmla="*/ 655320 h 2346960"/>
              <a:gd name="connsiteX20" fmla="*/ 518160 w 3977640"/>
              <a:gd name="connsiteY20" fmla="*/ 670560 h 2346960"/>
              <a:gd name="connsiteX21" fmla="*/ 487680 w 3977640"/>
              <a:gd name="connsiteY21" fmla="*/ 723900 h 2346960"/>
              <a:gd name="connsiteX22" fmla="*/ 480060 w 3977640"/>
              <a:gd name="connsiteY22" fmla="*/ 746760 h 2346960"/>
              <a:gd name="connsiteX23" fmla="*/ 457200 w 3977640"/>
              <a:gd name="connsiteY23" fmla="*/ 769620 h 2346960"/>
              <a:gd name="connsiteX24" fmla="*/ 434340 w 3977640"/>
              <a:gd name="connsiteY24" fmla="*/ 815340 h 2346960"/>
              <a:gd name="connsiteX25" fmla="*/ 388620 w 3977640"/>
              <a:gd name="connsiteY25" fmla="*/ 891540 h 2346960"/>
              <a:gd name="connsiteX26" fmla="*/ 365760 w 3977640"/>
              <a:gd name="connsiteY26" fmla="*/ 906780 h 2346960"/>
              <a:gd name="connsiteX27" fmla="*/ 335280 w 3977640"/>
              <a:gd name="connsiteY27" fmla="*/ 952500 h 2346960"/>
              <a:gd name="connsiteX28" fmla="*/ 304800 w 3977640"/>
              <a:gd name="connsiteY28" fmla="*/ 998220 h 2346960"/>
              <a:gd name="connsiteX29" fmla="*/ 289560 w 3977640"/>
              <a:gd name="connsiteY29" fmla="*/ 1021080 h 2346960"/>
              <a:gd name="connsiteX30" fmla="*/ 274320 w 3977640"/>
              <a:gd name="connsiteY30" fmla="*/ 1043940 h 2346960"/>
              <a:gd name="connsiteX31" fmla="*/ 266700 w 3977640"/>
              <a:gd name="connsiteY31" fmla="*/ 1074420 h 2346960"/>
              <a:gd name="connsiteX32" fmla="*/ 243840 w 3977640"/>
              <a:gd name="connsiteY32" fmla="*/ 1097280 h 2346960"/>
              <a:gd name="connsiteX33" fmla="*/ 213360 w 3977640"/>
              <a:gd name="connsiteY33" fmla="*/ 1143000 h 2346960"/>
              <a:gd name="connsiteX34" fmla="*/ 182880 w 3977640"/>
              <a:gd name="connsiteY34" fmla="*/ 1188720 h 2346960"/>
              <a:gd name="connsiteX35" fmla="*/ 167640 w 3977640"/>
              <a:gd name="connsiteY35" fmla="*/ 1211580 h 2346960"/>
              <a:gd name="connsiteX36" fmla="*/ 144780 w 3977640"/>
              <a:gd name="connsiteY36" fmla="*/ 1234440 h 2346960"/>
              <a:gd name="connsiteX37" fmla="*/ 106680 w 3977640"/>
              <a:gd name="connsiteY37" fmla="*/ 1272540 h 2346960"/>
              <a:gd name="connsiteX38" fmla="*/ 99060 w 3977640"/>
              <a:gd name="connsiteY38" fmla="*/ 1295400 h 2346960"/>
              <a:gd name="connsiteX39" fmla="*/ 68580 w 3977640"/>
              <a:gd name="connsiteY39" fmla="*/ 1341120 h 2346960"/>
              <a:gd name="connsiteX40" fmla="*/ 60960 w 3977640"/>
              <a:gd name="connsiteY40" fmla="*/ 1379220 h 2346960"/>
              <a:gd name="connsiteX41" fmla="*/ 53340 w 3977640"/>
              <a:gd name="connsiteY41" fmla="*/ 1402080 h 2346960"/>
              <a:gd name="connsiteX42" fmla="*/ 45720 w 3977640"/>
              <a:gd name="connsiteY42" fmla="*/ 1455420 h 2346960"/>
              <a:gd name="connsiteX43" fmla="*/ 38100 w 3977640"/>
              <a:gd name="connsiteY43" fmla="*/ 1485900 h 2346960"/>
              <a:gd name="connsiteX44" fmla="*/ 30480 w 3977640"/>
              <a:gd name="connsiteY44" fmla="*/ 1524000 h 2346960"/>
              <a:gd name="connsiteX45" fmla="*/ 15240 w 3977640"/>
              <a:gd name="connsiteY45" fmla="*/ 1546860 h 2346960"/>
              <a:gd name="connsiteX46" fmla="*/ 0 w 3977640"/>
              <a:gd name="connsiteY46" fmla="*/ 1615440 h 2346960"/>
              <a:gd name="connsiteX47" fmla="*/ 7620 w 3977640"/>
              <a:gd name="connsiteY47" fmla="*/ 1927860 h 2346960"/>
              <a:gd name="connsiteX48" fmla="*/ 15240 w 3977640"/>
              <a:gd name="connsiteY48" fmla="*/ 1950720 h 2346960"/>
              <a:gd name="connsiteX49" fmla="*/ 68580 w 3977640"/>
              <a:gd name="connsiteY49" fmla="*/ 2011680 h 2346960"/>
              <a:gd name="connsiteX50" fmla="*/ 129540 w 3977640"/>
              <a:gd name="connsiteY50" fmla="*/ 2065020 h 2346960"/>
              <a:gd name="connsiteX51" fmla="*/ 175260 w 3977640"/>
              <a:gd name="connsiteY51" fmla="*/ 2080260 h 2346960"/>
              <a:gd name="connsiteX52" fmla="*/ 198120 w 3977640"/>
              <a:gd name="connsiteY52" fmla="*/ 2095500 h 2346960"/>
              <a:gd name="connsiteX53" fmla="*/ 335280 w 3977640"/>
              <a:gd name="connsiteY53" fmla="*/ 2110740 h 2346960"/>
              <a:gd name="connsiteX54" fmla="*/ 396240 w 3977640"/>
              <a:gd name="connsiteY54" fmla="*/ 2125980 h 2346960"/>
              <a:gd name="connsiteX55" fmla="*/ 441960 w 3977640"/>
              <a:gd name="connsiteY55" fmla="*/ 2141220 h 2346960"/>
              <a:gd name="connsiteX56" fmla="*/ 502920 w 3977640"/>
              <a:gd name="connsiteY56" fmla="*/ 2148840 h 2346960"/>
              <a:gd name="connsiteX57" fmla="*/ 594360 w 3977640"/>
              <a:gd name="connsiteY57" fmla="*/ 2164080 h 2346960"/>
              <a:gd name="connsiteX58" fmla="*/ 769620 w 3977640"/>
              <a:gd name="connsiteY58" fmla="*/ 2179320 h 2346960"/>
              <a:gd name="connsiteX59" fmla="*/ 800100 w 3977640"/>
              <a:gd name="connsiteY59" fmla="*/ 2186940 h 2346960"/>
              <a:gd name="connsiteX60" fmla="*/ 822960 w 3977640"/>
              <a:gd name="connsiteY60" fmla="*/ 2194560 h 2346960"/>
              <a:gd name="connsiteX61" fmla="*/ 861060 w 3977640"/>
              <a:gd name="connsiteY61" fmla="*/ 2202180 h 2346960"/>
              <a:gd name="connsiteX62" fmla="*/ 883920 w 3977640"/>
              <a:gd name="connsiteY62" fmla="*/ 2209800 h 2346960"/>
              <a:gd name="connsiteX63" fmla="*/ 914400 w 3977640"/>
              <a:gd name="connsiteY63" fmla="*/ 2217420 h 2346960"/>
              <a:gd name="connsiteX64" fmla="*/ 967740 w 3977640"/>
              <a:gd name="connsiteY64" fmla="*/ 2232660 h 2346960"/>
              <a:gd name="connsiteX65" fmla="*/ 1013460 w 3977640"/>
              <a:gd name="connsiteY65" fmla="*/ 2240280 h 2346960"/>
              <a:gd name="connsiteX66" fmla="*/ 1097280 w 3977640"/>
              <a:gd name="connsiteY66" fmla="*/ 2255520 h 2346960"/>
              <a:gd name="connsiteX67" fmla="*/ 1638300 w 3977640"/>
              <a:gd name="connsiteY67" fmla="*/ 2270760 h 2346960"/>
              <a:gd name="connsiteX68" fmla="*/ 1676400 w 3977640"/>
              <a:gd name="connsiteY68" fmla="*/ 2278380 h 2346960"/>
              <a:gd name="connsiteX69" fmla="*/ 1699260 w 3977640"/>
              <a:gd name="connsiteY69" fmla="*/ 2286000 h 2346960"/>
              <a:gd name="connsiteX70" fmla="*/ 1775460 w 3977640"/>
              <a:gd name="connsiteY70" fmla="*/ 2308860 h 2346960"/>
              <a:gd name="connsiteX71" fmla="*/ 1798320 w 3977640"/>
              <a:gd name="connsiteY71" fmla="*/ 2316480 h 2346960"/>
              <a:gd name="connsiteX72" fmla="*/ 1821180 w 3977640"/>
              <a:gd name="connsiteY72" fmla="*/ 2331720 h 2346960"/>
              <a:gd name="connsiteX73" fmla="*/ 1943100 w 3977640"/>
              <a:gd name="connsiteY73" fmla="*/ 2346960 h 2346960"/>
              <a:gd name="connsiteX74" fmla="*/ 2103120 w 3977640"/>
              <a:gd name="connsiteY74" fmla="*/ 2331720 h 2346960"/>
              <a:gd name="connsiteX75" fmla="*/ 2171700 w 3977640"/>
              <a:gd name="connsiteY75" fmla="*/ 2293620 h 2346960"/>
              <a:gd name="connsiteX76" fmla="*/ 2225040 w 3977640"/>
              <a:gd name="connsiteY76" fmla="*/ 2240280 h 2346960"/>
              <a:gd name="connsiteX77" fmla="*/ 2247900 w 3977640"/>
              <a:gd name="connsiteY77" fmla="*/ 2217420 h 2346960"/>
              <a:gd name="connsiteX78" fmla="*/ 2293620 w 3977640"/>
              <a:gd name="connsiteY78" fmla="*/ 2179320 h 2346960"/>
              <a:gd name="connsiteX79" fmla="*/ 2316480 w 3977640"/>
              <a:gd name="connsiteY79" fmla="*/ 2164080 h 2346960"/>
              <a:gd name="connsiteX80" fmla="*/ 2339340 w 3977640"/>
              <a:gd name="connsiteY80" fmla="*/ 2141220 h 2346960"/>
              <a:gd name="connsiteX81" fmla="*/ 2362200 w 3977640"/>
              <a:gd name="connsiteY81" fmla="*/ 2125980 h 2346960"/>
              <a:gd name="connsiteX82" fmla="*/ 2392680 w 3977640"/>
              <a:gd name="connsiteY82" fmla="*/ 2103120 h 2346960"/>
              <a:gd name="connsiteX83" fmla="*/ 2415540 w 3977640"/>
              <a:gd name="connsiteY83" fmla="*/ 2087880 h 2346960"/>
              <a:gd name="connsiteX84" fmla="*/ 2446020 w 3977640"/>
              <a:gd name="connsiteY84" fmla="*/ 2057400 h 2346960"/>
              <a:gd name="connsiteX85" fmla="*/ 2468880 w 3977640"/>
              <a:gd name="connsiteY85" fmla="*/ 2049780 h 2346960"/>
              <a:gd name="connsiteX86" fmla="*/ 2491740 w 3977640"/>
              <a:gd name="connsiteY86" fmla="*/ 2026920 h 2346960"/>
              <a:gd name="connsiteX87" fmla="*/ 2506980 w 3977640"/>
              <a:gd name="connsiteY87" fmla="*/ 2004060 h 2346960"/>
              <a:gd name="connsiteX88" fmla="*/ 2583180 w 3977640"/>
              <a:gd name="connsiteY88" fmla="*/ 1935480 h 2346960"/>
              <a:gd name="connsiteX89" fmla="*/ 2621280 w 3977640"/>
              <a:gd name="connsiteY89" fmla="*/ 1882140 h 2346960"/>
              <a:gd name="connsiteX90" fmla="*/ 2644140 w 3977640"/>
              <a:gd name="connsiteY90" fmla="*/ 1836420 h 2346960"/>
              <a:gd name="connsiteX91" fmla="*/ 2667000 w 3977640"/>
              <a:gd name="connsiteY91" fmla="*/ 1813560 h 2346960"/>
              <a:gd name="connsiteX92" fmla="*/ 2712720 w 3977640"/>
              <a:gd name="connsiteY92" fmla="*/ 1752600 h 2346960"/>
              <a:gd name="connsiteX93" fmla="*/ 2735580 w 3977640"/>
              <a:gd name="connsiteY93" fmla="*/ 1722120 h 2346960"/>
              <a:gd name="connsiteX94" fmla="*/ 2758440 w 3977640"/>
              <a:gd name="connsiteY94" fmla="*/ 1699260 h 2346960"/>
              <a:gd name="connsiteX95" fmla="*/ 2804160 w 3977640"/>
              <a:gd name="connsiteY95" fmla="*/ 1638300 h 2346960"/>
              <a:gd name="connsiteX96" fmla="*/ 2819400 w 3977640"/>
              <a:gd name="connsiteY96" fmla="*/ 1615440 h 2346960"/>
              <a:gd name="connsiteX97" fmla="*/ 2857500 w 3977640"/>
              <a:gd name="connsiteY97" fmla="*/ 1554480 h 2346960"/>
              <a:gd name="connsiteX98" fmla="*/ 2895600 w 3977640"/>
              <a:gd name="connsiteY98" fmla="*/ 1463040 h 2346960"/>
              <a:gd name="connsiteX99" fmla="*/ 2910840 w 3977640"/>
              <a:gd name="connsiteY99" fmla="*/ 1424940 h 2346960"/>
              <a:gd name="connsiteX100" fmla="*/ 2926080 w 3977640"/>
              <a:gd name="connsiteY100" fmla="*/ 1379220 h 2346960"/>
              <a:gd name="connsiteX101" fmla="*/ 2956560 w 3977640"/>
              <a:gd name="connsiteY101" fmla="*/ 1333500 h 2346960"/>
              <a:gd name="connsiteX102" fmla="*/ 2971800 w 3977640"/>
              <a:gd name="connsiteY102" fmla="*/ 1310640 h 2346960"/>
              <a:gd name="connsiteX103" fmla="*/ 3017520 w 3977640"/>
              <a:gd name="connsiteY103" fmla="*/ 1264920 h 2346960"/>
              <a:gd name="connsiteX104" fmla="*/ 3040380 w 3977640"/>
              <a:gd name="connsiteY104" fmla="*/ 1242060 h 2346960"/>
              <a:gd name="connsiteX105" fmla="*/ 3108960 w 3977640"/>
              <a:gd name="connsiteY105" fmla="*/ 1188720 h 2346960"/>
              <a:gd name="connsiteX106" fmla="*/ 3131820 w 3977640"/>
              <a:gd name="connsiteY106" fmla="*/ 1173480 h 2346960"/>
              <a:gd name="connsiteX107" fmla="*/ 3177540 w 3977640"/>
              <a:gd name="connsiteY107" fmla="*/ 1127760 h 2346960"/>
              <a:gd name="connsiteX108" fmla="*/ 3192780 w 3977640"/>
              <a:gd name="connsiteY108" fmla="*/ 1104900 h 2346960"/>
              <a:gd name="connsiteX109" fmla="*/ 3215640 w 3977640"/>
              <a:gd name="connsiteY109" fmla="*/ 1089660 h 2346960"/>
              <a:gd name="connsiteX110" fmla="*/ 3253740 w 3977640"/>
              <a:gd name="connsiteY110" fmla="*/ 1051560 h 2346960"/>
              <a:gd name="connsiteX111" fmla="*/ 3276600 w 3977640"/>
              <a:gd name="connsiteY111" fmla="*/ 1028700 h 2346960"/>
              <a:gd name="connsiteX112" fmla="*/ 3307080 w 3977640"/>
              <a:gd name="connsiteY112" fmla="*/ 1013460 h 2346960"/>
              <a:gd name="connsiteX113" fmla="*/ 3329940 w 3977640"/>
              <a:gd name="connsiteY113" fmla="*/ 990600 h 2346960"/>
              <a:gd name="connsiteX114" fmla="*/ 3352800 w 3977640"/>
              <a:gd name="connsiteY114" fmla="*/ 975360 h 2346960"/>
              <a:gd name="connsiteX115" fmla="*/ 3390900 w 3977640"/>
              <a:gd name="connsiteY115" fmla="*/ 937260 h 2346960"/>
              <a:gd name="connsiteX116" fmla="*/ 3429000 w 3977640"/>
              <a:gd name="connsiteY116" fmla="*/ 899160 h 2346960"/>
              <a:gd name="connsiteX117" fmla="*/ 3467100 w 3977640"/>
              <a:gd name="connsiteY117" fmla="*/ 853440 h 2346960"/>
              <a:gd name="connsiteX118" fmla="*/ 3489960 w 3977640"/>
              <a:gd name="connsiteY118" fmla="*/ 838200 h 2346960"/>
              <a:gd name="connsiteX119" fmla="*/ 3535680 w 3977640"/>
              <a:gd name="connsiteY119" fmla="*/ 792480 h 2346960"/>
              <a:gd name="connsiteX120" fmla="*/ 3558540 w 3977640"/>
              <a:gd name="connsiteY120" fmla="*/ 769620 h 2346960"/>
              <a:gd name="connsiteX121" fmla="*/ 3581400 w 3977640"/>
              <a:gd name="connsiteY121" fmla="*/ 754380 h 2346960"/>
              <a:gd name="connsiteX122" fmla="*/ 3619500 w 3977640"/>
              <a:gd name="connsiteY122" fmla="*/ 708660 h 2346960"/>
              <a:gd name="connsiteX123" fmla="*/ 3642360 w 3977640"/>
              <a:gd name="connsiteY123" fmla="*/ 693420 h 2346960"/>
              <a:gd name="connsiteX124" fmla="*/ 3703320 w 3977640"/>
              <a:gd name="connsiteY124" fmla="*/ 624840 h 2346960"/>
              <a:gd name="connsiteX125" fmla="*/ 3726180 w 3977640"/>
              <a:gd name="connsiteY125" fmla="*/ 609600 h 2346960"/>
              <a:gd name="connsiteX126" fmla="*/ 3749040 w 3977640"/>
              <a:gd name="connsiteY126" fmla="*/ 579120 h 2346960"/>
              <a:gd name="connsiteX127" fmla="*/ 3825240 w 3977640"/>
              <a:gd name="connsiteY127" fmla="*/ 533400 h 2346960"/>
              <a:gd name="connsiteX128" fmla="*/ 3863340 w 3977640"/>
              <a:gd name="connsiteY128" fmla="*/ 487680 h 2346960"/>
              <a:gd name="connsiteX129" fmla="*/ 3901440 w 3977640"/>
              <a:gd name="connsiteY129" fmla="*/ 434340 h 2346960"/>
              <a:gd name="connsiteX130" fmla="*/ 3931920 w 3977640"/>
              <a:gd name="connsiteY130" fmla="*/ 388620 h 2346960"/>
              <a:gd name="connsiteX131" fmla="*/ 3947160 w 3977640"/>
              <a:gd name="connsiteY131" fmla="*/ 342900 h 2346960"/>
              <a:gd name="connsiteX132" fmla="*/ 3954780 w 3977640"/>
              <a:gd name="connsiteY132" fmla="*/ 320040 h 2346960"/>
              <a:gd name="connsiteX133" fmla="*/ 3977640 w 3977640"/>
              <a:gd name="connsiteY133" fmla="*/ 274320 h 2346960"/>
              <a:gd name="connsiteX134" fmla="*/ 3962400 w 3977640"/>
              <a:gd name="connsiteY134" fmla="*/ 213360 h 2346960"/>
              <a:gd name="connsiteX135" fmla="*/ 3909060 w 3977640"/>
              <a:gd name="connsiteY135" fmla="*/ 167640 h 2346960"/>
              <a:gd name="connsiteX136" fmla="*/ 3893820 w 3977640"/>
              <a:gd name="connsiteY136" fmla="*/ 144780 h 2346960"/>
              <a:gd name="connsiteX137" fmla="*/ 3848100 w 3977640"/>
              <a:gd name="connsiteY137" fmla="*/ 99060 h 2346960"/>
              <a:gd name="connsiteX138" fmla="*/ 3802380 w 3977640"/>
              <a:gd name="connsiteY138" fmla="*/ 68580 h 2346960"/>
              <a:gd name="connsiteX139" fmla="*/ 3779520 w 3977640"/>
              <a:gd name="connsiteY139" fmla="*/ 53340 h 2346960"/>
              <a:gd name="connsiteX140" fmla="*/ 3756660 w 3977640"/>
              <a:gd name="connsiteY140" fmla="*/ 30480 h 2346960"/>
              <a:gd name="connsiteX141" fmla="*/ 3718560 w 3977640"/>
              <a:gd name="connsiteY141" fmla="*/ 22860 h 2346960"/>
              <a:gd name="connsiteX142" fmla="*/ 3589020 w 3977640"/>
              <a:gd name="connsiteY142" fmla="*/ 30480 h 2346960"/>
              <a:gd name="connsiteX143" fmla="*/ 3566160 w 3977640"/>
              <a:gd name="connsiteY143" fmla="*/ 38100 h 2346960"/>
              <a:gd name="connsiteX144" fmla="*/ 3467100 w 3977640"/>
              <a:gd name="connsiteY144" fmla="*/ 45720 h 2346960"/>
              <a:gd name="connsiteX145" fmla="*/ 3429000 w 3977640"/>
              <a:gd name="connsiteY145" fmla="*/ 53340 h 2346960"/>
              <a:gd name="connsiteX146" fmla="*/ 3406140 w 3977640"/>
              <a:gd name="connsiteY146" fmla="*/ 60960 h 2346960"/>
              <a:gd name="connsiteX147" fmla="*/ 3322320 w 3977640"/>
              <a:gd name="connsiteY147" fmla="*/ 68580 h 2346960"/>
              <a:gd name="connsiteX148" fmla="*/ 3078480 w 3977640"/>
              <a:gd name="connsiteY148" fmla="*/ 60960 h 2346960"/>
              <a:gd name="connsiteX149" fmla="*/ 3017520 w 3977640"/>
              <a:gd name="connsiteY149" fmla="*/ 53340 h 2346960"/>
              <a:gd name="connsiteX150" fmla="*/ 2712720 w 3977640"/>
              <a:gd name="connsiteY150" fmla="*/ 60960 h 2346960"/>
              <a:gd name="connsiteX151" fmla="*/ 2621280 w 3977640"/>
              <a:gd name="connsiteY151" fmla="*/ 68580 h 2346960"/>
              <a:gd name="connsiteX152" fmla="*/ 2567940 w 3977640"/>
              <a:gd name="connsiteY152" fmla="*/ 76200 h 2346960"/>
              <a:gd name="connsiteX153" fmla="*/ 2484120 w 3977640"/>
              <a:gd name="connsiteY153" fmla="*/ 83820 h 2346960"/>
              <a:gd name="connsiteX154" fmla="*/ 2156460 w 3977640"/>
              <a:gd name="connsiteY154" fmla="*/ 76200 h 2346960"/>
              <a:gd name="connsiteX155" fmla="*/ 1653540 w 3977640"/>
              <a:gd name="connsiteY155" fmla="*/ 68580 h 2346960"/>
              <a:gd name="connsiteX156" fmla="*/ 1584960 w 3977640"/>
              <a:gd name="connsiteY156" fmla="*/ 53340 h 2346960"/>
              <a:gd name="connsiteX157" fmla="*/ 1546860 w 3977640"/>
              <a:gd name="connsiteY157" fmla="*/ 45720 h 2346960"/>
              <a:gd name="connsiteX158" fmla="*/ 1516380 w 3977640"/>
              <a:gd name="connsiteY158" fmla="*/ 38100 h 2346960"/>
              <a:gd name="connsiteX159" fmla="*/ 1447800 w 3977640"/>
              <a:gd name="connsiteY159" fmla="*/ 22860 h 2346960"/>
              <a:gd name="connsiteX160" fmla="*/ 1348740 w 3977640"/>
              <a:gd name="connsiteY160" fmla="*/ 0 h 2346960"/>
              <a:gd name="connsiteX161" fmla="*/ 1021080 w 3977640"/>
              <a:gd name="connsiteY161" fmla="*/ 7620 h 2346960"/>
              <a:gd name="connsiteX162" fmla="*/ 929640 w 3977640"/>
              <a:gd name="connsiteY162" fmla="*/ 22860 h 23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3977640" h="2346960">
                <a:moveTo>
                  <a:pt x="929640" y="22860"/>
                </a:moveTo>
                <a:lnTo>
                  <a:pt x="929640" y="22860"/>
                </a:lnTo>
                <a:cubicBezTo>
                  <a:pt x="911860" y="48260"/>
                  <a:pt x="886105" y="69646"/>
                  <a:pt x="876300" y="99060"/>
                </a:cubicBezTo>
                <a:cubicBezTo>
                  <a:pt x="873760" y="106680"/>
                  <a:pt x="872581" y="114899"/>
                  <a:pt x="868680" y="121920"/>
                </a:cubicBezTo>
                <a:cubicBezTo>
                  <a:pt x="859785" y="137931"/>
                  <a:pt x="843992" y="150264"/>
                  <a:pt x="838200" y="167640"/>
                </a:cubicBezTo>
                <a:cubicBezTo>
                  <a:pt x="835660" y="175260"/>
                  <a:pt x="834172" y="183316"/>
                  <a:pt x="830580" y="190500"/>
                </a:cubicBezTo>
                <a:cubicBezTo>
                  <a:pt x="810423" y="230813"/>
                  <a:pt x="820567" y="196898"/>
                  <a:pt x="792480" y="236220"/>
                </a:cubicBezTo>
                <a:cubicBezTo>
                  <a:pt x="785878" y="245463"/>
                  <a:pt x="781228" y="256064"/>
                  <a:pt x="777240" y="266700"/>
                </a:cubicBezTo>
                <a:cubicBezTo>
                  <a:pt x="773563" y="276506"/>
                  <a:pt x="772629" y="287149"/>
                  <a:pt x="769620" y="297180"/>
                </a:cubicBezTo>
                <a:cubicBezTo>
                  <a:pt x="765004" y="312567"/>
                  <a:pt x="757530" y="327148"/>
                  <a:pt x="754380" y="342900"/>
                </a:cubicBezTo>
                <a:cubicBezTo>
                  <a:pt x="751840" y="355600"/>
                  <a:pt x="749901" y="368435"/>
                  <a:pt x="746760" y="381000"/>
                </a:cubicBezTo>
                <a:cubicBezTo>
                  <a:pt x="744812" y="388792"/>
                  <a:pt x="742023" y="396363"/>
                  <a:pt x="739140" y="403860"/>
                </a:cubicBezTo>
                <a:cubicBezTo>
                  <a:pt x="729320" y="429393"/>
                  <a:pt x="717311" y="454107"/>
                  <a:pt x="708660" y="480060"/>
                </a:cubicBezTo>
                <a:cubicBezTo>
                  <a:pt x="706120" y="487680"/>
                  <a:pt x="705495" y="496237"/>
                  <a:pt x="701040" y="502920"/>
                </a:cubicBezTo>
                <a:cubicBezTo>
                  <a:pt x="692614" y="515559"/>
                  <a:pt x="669377" y="533992"/>
                  <a:pt x="655320" y="541020"/>
                </a:cubicBezTo>
                <a:cubicBezTo>
                  <a:pt x="648136" y="544612"/>
                  <a:pt x="639644" y="545048"/>
                  <a:pt x="632460" y="548640"/>
                </a:cubicBezTo>
                <a:cubicBezTo>
                  <a:pt x="624269" y="552736"/>
                  <a:pt x="617220" y="558800"/>
                  <a:pt x="609600" y="563880"/>
                </a:cubicBezTo>
                <a:cubicBezTo>
                  <a:pt x="604520" y="571500"/>
                  <a:pt x="600836" y="580264"/>
                  <a:pt x="594360" y="586740"/>
                </a:cubicBezTo>
                <a:cubicBezTo>
                  <a:pt x="587884" y="593216"/>
                  <a:pt x="577363" y="594945"/>
                  <a:pt x="571500" y="601980"/>
                </a:cubicBezTo>
                <a:cubicBezTo>
                  <a:pt x="541618" y="637839"/>
                  <a:pt x="571064" y="625276"/>
                  <a:pt x="541020" y="655320"/>
                </a:cubicBezTo>
                <a:cubicBezTo>
                  <a:pt x="534544" y="661796"/>
                  <a:pt x="525780" y="665480"/>
                  <a:pt x="518160" y="670560"/>
                </a:cubicBezTo>
                <a:cubicBezTo>
                  <a:pt x="502855" y="693518"/>
                  <a:pt x="499281" y="696830"/>
                  <a:pt x="487680" y="723900"/>
                </a:cubicBezTo>
                <a:cubicBezTo>
                  <a:pt x="484516" y="731283"/>
                  <a:pt x="484515" y="740077"/>
                  <a:pt x="480060" y="746760"/>
                </a:cubicBezTo>
                <a:cubicBezTo>
                  <a:pt x="474082" y="755726"/>
                  <a:pt x="464820" y="762000"/>
                  <a:pt x="457200" y="769620"/>
                </a:cubicBezTo>
                <a:cubicBezTo>
                  <a:pt x="443229" y="811533"/>
                  <a:pt x="457975" y="773980"/>
                  <a:pt x="434340" y="815340"/>
                </a:cubicBezTo>
                <a:cubicBezTo>
                  <a:pt x="423048" y="835101"/>
                  <a:pt x="405827" y="880069"/>
                  <a:pt x="388620" y="891540"/>
                </a:cubicBezTo>
                <a:lnTo>
                  <a:pt x="365760" y="906780"/>
                </a:lnTo>
                <a:cubicBezTo>
                  <a:pt x="351187" y="950499"/>
                  <a:pt x="368576" y="909691"/>
                  <a:pt x="335280" y="952500"/>
                </a:cubicBezTo>
                <a:cubicBezTo>
                  <a:pt x="324035" y="966958"/>
                  <a:pt x="314960" y="982980"/>
                  <a:pt x="304800" y="998220"/>
                </a:cubicBezTo>
                <a:lnTo>
                  <a:pt x="289560" y="1021080"/>
                </a:lnTo>
                <a:lnTo>
                  <a:pt x="274320" y="1043940"/>
                </a:lnTo>
                <a:cubicBezTo>
                  <a:pt x="271780" y="1054100"/>
                  <a:pt x="271896" y="1065327"/>
                  <a:pt x="266700" y="1074420"/>
                </a:cubicBezTo>
                <a:cubicBezTo>
                  <a:pt x="261353" y="1083776"/>
                  <a:pt x="250456" y="1088774"/>
                  <a:pt x="243840" y="1097280"/>
                </a:cubicBezTo>
                <a:cubicBezTo>
                  <a:pt x="232595" y="1111738"/>
                  <a:pt x="223520" y="1127760"/>
                  <a:pt x="213360" y="1143000"/>
                </a:cubicBezTo>
                <a:lnTo>
                  <a:pt x="182880" y="1188720"/>
                </a:lnTo>
                <a:cubicBezTo>
                  <a:pt x="177800" y="1196340"/>
                  <a:pt x="174116" y="1205104"/>
                  <a:pt x="167640" y="1211580"/>
                </a:cubicBezTo>
                <a:cubicBezTo>
                  <a:pt x="160020" y="1219200"/>
                  <a:pt x="151679" y="1226161"/>
                  <a:pt x="144780" y="1234440"/>
                </a:cubicBezTo>
                <a:cubicBezTo>
                  <a:pt x="113030" y="1272540"/>
                  <a:pt x="148590" y="1244600"/>
                  <a:pt x="106680" y="1272540"/>
                </a:cubicBezTo>
                <a:cubicBezTo>
                  <a:pt x="104140" y="1280160"/>
                  <a:pt x="102961" y="1288379"/>
                  <a:pt x="99060" y="1295400"/>
                </a:cubicBezTo>
                <a:cubicBezTo>
                  <a:pt x="90165" y="1311411"/>
                  <a:pt x="68580" y="1341120"/>
                  <a:pt x="68580" y="1341120"/>
                </a:cubicBezTo>
                <a:cubicBezTo>
                  <a:pt x="66040" y="1353820"/>
                  <a:pt x="64101" y="1366655"/>
                  <a:pt x="60960" y="1379220"/>
                </a:cubicBezTo>
                <a:cubicBezTo>
                  <a:pt x="59012" y="1387012"/>
                  <a:pt x="54915" y="1394204"/>
                  <a:pt x="53340" y="1402080"/>
                </a:cubicBezTo>
                <a:cubicBezTo>
                  <a:pt x="49818" y="1419692"/>
                  <a:pt x="48933" y="1437749"/>
                  <a:pt x="45720" y="1455420"/>
                </a:cubicBezTo>
                <a:cubicBezTo>
                  <a:pt x="43847" y="1465724"/>
                  <a:pt x="40372" y="1475677"/>
                  <a:pt x="38100" y="1485900"/>
                </a:cubicBezTo>
                <a:cubicBezTo>
                  <a:pt x="35290" y="1498543"/>
                  <a:pt x="35028" y="1511873"/>
                  <a:pt x="30480" y="1524000"/>
                </a:cubicBezTo>
                <a:cubicBezTo>
                  <a:pt x="27264" y="1532575"/>
                  <a:pt x="20320" y="1539240"/>
                  <a:pt x="15240" y="1546860"/>
                </a:cubicBezTo>
                <a:cubicBezTo>
                  <a:pt x="12301" y="1558615"/>
                  <a:pt x="0" y="1605766"/>
                  <a:pt x="0" y="1615440"/>
                </a:cubicBezTo>
                <a:cubicBezTo>
                  <a:pt x="0" y="1719611"/>
                  <a:pt x="2890" y="1823796"/>
                  <a:pt x="7620" y="1927860"/>
                </a:cubicBezTo>
                <a:cubicBezTo>
                  <a:pt x="7985" y="1935884"/>
                  <a:pt x="11339" y="1943699"/>
                  <a:pt x="15240" y="1950720"/>
                </a:cubicBezTo>
                <a:cubicBezTo>
                  <a:pt x="41387" y="1997785"/>
                  <a:pt x="35186" y="1989418"/>
                  <a:pt x="68580" y="2011680"/>
                </a:cubicBezTo>
                <a:cubicBezTo>
                  <a:pt x="86360" y="2038350"/>
                  <a:pt x="91440" y="2052320"/>
                  <a:pt x="129540" y="2065020"/>
                </a:cubicBezTo>
                <a:cubicBezTo>
                  <a:pt x="144780" y="2070100"/>
                  <a:pt x="161894" y="2071349"/>
                  <a:pt x="175260" y="2080260"/>
                </a:cubicBezTo>
                <a:cubicBezTo>
                  <a:pt x="182880" y="2085340"/>
                  <a:pt x="189432" y="2092604"/>
                  <a:pt x="198120" y="2095500"/>
                </a:cubicBezTo>
                <a:cubicBezTo>
                  <a:pt x="223416" y="2103932"/>
                  <a:pt x="328598" y="2110183"/>
                  <a:pt x="335280" y="2110740"/>
                </a:cubicBezTo>
                <a:cubicBezTo>
                  <a:pt x="404643" y="2133861"/>
                  <a:pt x="295092" y="2098394"/>
                  <a:pt x="396240" y="2125980"/>
                </a:cubicBezTo>
                <a:cubicBezTo>
                  <a:pt x="411738" y="2130207"/>
                  <a:pt x="426020" y="2139227"/>
                  <a:pt x="441960" y="2141220"/>
                </a:cubicBezTo>
                <a:cubicBezTo>
                  <a:pt x="462280" y="2143760"/>
                  <a:pt x="482680" y="2145726"/>
                  <a:pt x="502920" y="2148840"/>
                </a:cubicBezTo>
                <a:cubicBezTo>
                  <a:pt x="568412" y="2158916"/>
                  <a:pt x="514636" y="2156108"/>
                  <a:pt x="594360" y="2164080"/>
                </a:cubicBezTo>
                <a:cubicBezTo>
                  <a:pt x="652709" y="2169915"/>
                  <a:pt x="769620" y="2179320"/>
                  <a:pt x="769620" y="2179320"/>
                </a:cubicBezTo>
                <a:cubicBezTo>
                  <a:pt x="779780" y="2181860"/>
                  <a:pt x="790030" y="2184063"/>
                  <a:pt x="800100" y="2186940"/>
                </a:cubicBezTo>
                <a:cubicBezTo>
                  <a:pt x="807823" y="2189147"/>
                  <a:pt x="815168" y="2192612"/>
                  <a:pt x="822960" y="2194560"/>
                </a:cubicBezTo>
                <a:cubicBezTo>
                  <a:pt x="835525" y="2197701"/>
                  <a:pt x="848495" y="2199039"/>
                  <a:pt x="861060" y="2202180"/>
                </a:cubicBezTo>
                <a:cubicBezTo>
                  <a:pt x="868852" y="2204128"/>
                  <a:pt x="876197" y="2207593"/>
                  <a:pt x="883920" y="2209800"/>
                </a:cubicBezTo>
                <a:cubicBezTo>
                  <a:pt x="893990" y="2212677"/>
                  <a:pt x="904330" y="2214543"/>
                  <a:pt x="914400" y="2217420"/>
                </a:cubicBezTo>
                <a:cubicBezTo>
                  <a:pt x="948292" y="2227103"/>
                  <a:pt x="928038" y="2224720"/>
                  <a:pt x="967740" y="2232660"/>
                </a:cubicBezTo>
                <a:cubicBezTo>
                  <a:pt x="982890" y="2235690"/>
                  <a:pt x="998310" y="2237250"/>
                  <a:pt x="1013460" y="2240280"/>
                </a:cubicBezTo>
                <a:cubicBezTo>
                  <a:pt x="1058101" y="2249208"/>
                  <a:pt x="1039169" y="2251646"/>
                  <a:pt x="1097280" y="2255520"/>
                </a:cubicBezTo>
                <a:cubicBezTo>
                  <a:pt x="1244064" y="2265306"/>
                  <a:pt x="1527534" y="2268452"/>
                  <a:pt x="1638300" y="2270760"/>
                </a:cubicBezTo>
                <a:cubicBezTo>
                  <a:pt x="1651000" y="2273300"/>
                  <a:pt x="1663835" y="2275239"/>
                  <a:pt x="1676400" y="2278380"/>
                </a:cubicBezTo>
                <a:cubicBezTo>
                  <a:pt x="1684192" y="2280328"/>
                  <a:pt x="1691537" y="2283793"/>
                  <a:pt x="1699260" y="2286000"/>
                </a:cubicBezTo>
                <a:cubicBezTo>
                  <a:pt x="1779873" y="2309032"/>
                  <a:pt x="1666810" y="2272643"/>
                  <a:pt x="1775460" y="2308860"/>
                </a:cubicBezTo>
                <a:cubicBezTo>
                  <a:pt x="1783080" y="2311400"/>
                  <a:pt x="1791637" y="2312025"/>
                  <a:pt x="1798320" y="2316480"/>
                </a:cubicBezTo>
                <a:cubicBezTo>
                  <a:pt x="1805940" y="2321560"/>
                  <a:pt x="1812762" y="2328112"/>
                  <a:pt x="1821180" y="2331720"/>
                </a:cubicBezTo>
                <a:cubicBezTo>
                  <a:pt x="1850219" y="2344165"/>
                  <a:pt x="1932090" y="2346043"/>
                  <a:pt x="1943100" y="2346960"/>
                </a:cubicBezTo>
                <a:cubicBezTo>
                  <a:pt x="1955054" y="2346163"/>
                  <a:pt x="2067384" y="2342441"/>
                  <a:pt x="2103120" y="2331720"/>
                </a:cubicBezTo>
                <a:cubicBezTo>
                  <a:pt x="2114397" y="2328337"/>
                  <a:pt x="2166170" y="2298229"/>
                  <a:pt x="2171700" y="2293620"/>
                </a:cubicBezTo>
                <a:cubicBezTo>
                  <a:pt x="2191017" y="2277523"/>
                  <a:pt x="2207260" y="2258060"/>
                  <a:pt x="2225040" y="2240280"/>
                </a:cubicBezTo>
                <a:cubicBezTo>
                  <a:pt x="2232660" y="2232660"/>
                  <a:pt x="2238934" y="2223398"/>
                  <a:pt x="2247900" y="2217420"/>
                </a:cubicBezTo>
                <a:cubicBezTo>
                  <a:pt x="2304657" y="2179582"/>
                  <a:pt x="2234948" y="2228213"/>
                  <a:pt x="2293620" y="2179320"/>
                </a:cubicBezTo>
                <a:cubicBezTo>
                  <a:pt x="2300655" y="2173457"/>
                  <a:pt x="2309445" y="2169943"/>
                  <a:pt x="2316480" y="2164080"/>
                </a:cubicBezTo>
                <a:cubicBezTo>
                  <a:pt x="2324759" y="2157181"/>
                  <a:pt x="2331061" y="2148119"/>
                  <a:pt x="2339340" y="2141220"/>
                </a:cubicBezTo>
                <a:cubicBezTo>
                  <a:pt x="2346375" y="2135357"/>
                  <a:pt x="2354748" y="2131303"/>
                  <a:pt x="2362200" y="2125980"/>
                </a:cubicBezTo>
                <a:cubicBezTo>
                  <a:pt x="2372534" y="2118598"/>
                  <a:pt x="2382346" y="2110502"/>
                  <a:pt x="2392680" y="2103120"/>
                </a:cubicBezTo>
                <a:cubicBezTo>
                  <a:pt x="2400132" y="2097797"/>
                  <a:pt x="2408587" y="2093840"/>
                  <a:pt x="2415540" y="2087880"/>
                </a:cubicBezTo>
                <a:cubicBezTo>
                  <a:pt x="2426449" y="2078529"/>
                  <a:pt x="2434328" y="2065751"/>
                  <a:pt x="2446020" y="2057400"/>
                </a:cubicBezTo>
                <a:cubicBezTo>
                  <a:pt x="2452556" y="2052731"/>
                  <a:pt x="2461260" y="2052320"/>
                  <a:pt x="2468880" y="2049780"/>
                </a:cubicBezTo>
                <a:cubicBezTo>
                  <a:pt x="2476500" y="2042160"/>
                  <a:pt x="2484841" y="2035199"/>
                  <a:pt x="2491740" y="2026920"/>
                </a:cubicBezTo>
                <a:cubicBezTo>
                  <a:pt x="2497603" y="2019885"/>
                  <a:pt x="2500854" y="2010867"/>
                  <a:pt x="2506980" y="2004060"/>
                </a:cubicBezTo>
                <a:cubicBezTo>
                  <a:pt x="2551842" y="1954214"/>
                  <a:pt x="2544845" y="1961037"/>
                  <a:pt x="2583180" y="1935480"/>
                </a:cubicBezTo>
                <a:cubicBezTo>
                  <a:pt x="2600857" y="1882450"/>
                  <a:pt x="2575259" y="1947885"/>
                  <a:pt x="2621280" y="1882140"/>
                </a:cubicBezTo>
                <a:cubicBezTo>
                  <a:pt x="2631051" y="1868181"/>
                  <a:pt x="2634689" y="1850597"/>
                  <a:pt x="2644140" y="1836420"/>
                </a:cubicBezTo>
                <a:cubicBezTo>
                  <a:pt x="2650118" y="1827454"/>
                  <a:pt x="2660176" y="1821900"/>
                  <a:pt x="2667000" y="1813560"/>
                </a:cubicBezTo>
                <a:cubicBezTo>
                  <a:pt x="2683084" y="1793901"/>
                  <a:pt x="2697480" y="1772920"/>
                  <a:pt x="2712720" y="1752600"/>
                </a:cubicBezTo>
                <a:cubicBezTo>
                  <a:pt x="2720340" y="1742440"/>
                  <a:pt x="2726600" y="1731100"/>
                  <a:pt x="2735580" y="1722120"/>
                </a:cubicBezTo>
                <a:cubicBezTo>
                  <a:pt x="2743200" y="1714500"/>
                  <a:pt x="2751616" y="1707600"/>
                  <a:pt x="2758440" y="1699260"/>
                </a:cubicBezTo>
                <a:cubicBezTo>
                  <a:pt x="2774524" y="1679601"/>
                  <a:pt x="2790071" y="1659434"/>
                  <a:pt x="2804160" y="1638300"/>
                </a:cubicBezTo>
                <a:cubicBezTo>
                  <a:pt x="2809240" y="1630680"/>
                  <a:pt x="2815304" y="1623631"/>
                  <a:pt x="2819400" y="1615440"/>
                </a:cubicBezTo>
                <a:cubicBezTo>
                  <a:pt x="2848263" y="1557713"/>
                  <a:pt x="2817388" y="1594592"/>
                  <a:pt x="2857500" y="1554480"/>
                </a:cubicBezTo>
                <a:cubicBezTo>
                  <a:pt x="2876033" y="1480347"/>
                  <a:pt x="2848715" y="1580252"/>
                  <a:pt x="2895600" y="1463040"/>
                </a:cubicBezTo>
                <a:cubicBezTo>
                  <a:pt x="2900680" y="1450340"/>
                  <a:pt x="2906166" y="1437795"/>
                  <a:pt x="2910840" y="1424940"/>
                </a:cubicBezTo>
                <a:cubicBezTo>
                  <a:pt x="2916330" y="1409843"/>
                  <a:pt x="2918896" y="1393588"/>
                  <a:pt x="2926080" y="1379220"/>
                </a:cubicBezTo>
                <a:cubicBezTo>
                  <a:pt x="2934271" y="1362837"/>
                  <a:pt x="2946400" y="1348740"/>
                  <a:pt x="2956560" y="1333500"/>
                </a:cubicBezTo>
                <a:cubicBezTo>
                  <a:pt x="2961640" y="1325880"/>
                  <a:pt x="2965324" y="1317116"/>
                  <a:pt x="2971800" y="1310640"/>
                </a:cubicBezTo>
                <a:lnTo>
                  <a:pt x="3017520" y="1264920"/>
                </a:lnTo>
                <a:cubicBezTo>
                  <a:pt x="3025140" y="1257300"/>
                  <a:pt x="3031414" y="1248038"/>
                  <a:pt x="3040380" y="1242060"/>
                </a:cubicBezTo>
                <a:cubicBezTo>
                  <a:pt x="3155934" y="1165024"/>
                  <a:pt x="3037337" y="1248406"/>
                  <a:pt x="3108960" y="1188720"/>
                </a:cubicBezTo>
                <a:cubicBezTo>
                  <a:pt x="3115995" y="1182857"/>
                  <a:pt x="3124975" y="1179564"/>
                  <a:pt x="3131820" y="1173480"/>
                </a:cubicBezTo>
                <a:cubicBezTo>
                  <a:pt x="3147929" y="1159161"/>
                  <a:pt x="3165585" y="1145693"/>
                  <a:pt x="3177540" y="1127760"/>
                </a:cubicBezTo>
                <a:cubicBezTo>
                  <a:pt x="3182620" y="1120140"/>
                  <a:pt x="3186304" y="1111376"/>
                  <a:pt x="3192780" y="1104900"/>
                </a:cubicBezTo>
                <a:cubicBezTo>
                  <a:pt x="3199256" y="1098424"/>
                  <a:pt x="3208020" y="1094740"/>
                  <a:pt x="3215640" y="1089660"/>
                </a:cubicBezTo>
                <a:cubicBezTo>
                  <a:pt x="3243580" y="1047750"/>
                  <a:pt x="3215640" y="1083310"/>
                  <a:pt x="3253740" y="1051560"/>
                </a:cubicBezTo>
                <a:cubicBezTo>
                  <a:pt x="3262019" y="1044661"/>
                  <a:pt x="3267831" y="1034964"/>
                  <a:pt x="3276600" y="1028700"/>
                </a:cubicBezTo>
                <a:cubicBezTo>
                  <a:pt x="3285843" y="1022098"/>
                  <a:pt x="3297837" y="1020062"/>
                  <a:pt x="3307080" y="1013460"/>
                </a:cubicBezTo>
                <a:cubicBezTo>
                  <a:pt x="3315849" y="1007196"/>
                  <a:pt x="3321661" y="997499"/>
                  <a:pt x="3329940" y="990600"/>
                </a:cubicBezTo>
                <a:cubicBezTo>
                  <a:pt x="3336975" y="984737"/>
                  <a:pt x="3345180" y="980440"/>
                  <a:pt x="3352800" y="975360"/>
                </a:cubicBezTo>
                <a:cubicBezTo>
                  <a:pt x="3393440" y="914400"/>
                  <a:pt x="3340100" y="988060"/>
                  <a:pt x="3390900" y="937260"/>
                </a:cubicBezTo>
                <a:cubicBezTo>
                  <a:pt x="3441700" y="886460"/>
                  <a:pt x="3368040" y="939800"/>
                  <a:pt x="3429000" y="899160"/>
                </a:cubicBezTo>
                <a:cubicBezTo>
                  <a:pt x="3443985" y="876683"/>
                  <a:pt x="3445098" y="871775"/>
                  <a:pt x="3467100" y="853440"/>
                </a:cubicBezTo>
                <a:cubicBezTo>
                  <a:pt x="3474135" y="847577"/>
                  <a:pt x="3483115" y="844284"/>
                  <a:pt x="3489960" y="838200"/>
                </a:cubicBezTo>
                <a:cubicBezTo>
                  <a:pt x="3506069" y="823881"/>
                  <a:pt x="3520440" y="807720"/>
                  <a:pt x="3535680" y="792480"/>
                </a:cubicBezTo>
                <a:cubicBezTo>
                  <a:pt x="3543300" y="784860"/>
                  <a:pt x="3549574" y="775598"/>
                  <a:pt x="3558540" y="769620"/>
                </a:cubicBezTo>
                <a:lnTo>
                  <a:pt x="3581400" y="754380"/>
                </a:lnTo>
                <a:cubicBezTo>
                  <a:pt x="3596385" y="731903"/>
                  <a:pt x="3597498" y="726995"/>
                  <a:pt x="3619500" y="708660"/>
                </a:cubicBezTo>
                <a:cubicBezTo>
                  <a:pt x="3626535" y="702797"/>
                  <a:pt x="3634740" y="698500"/>
                  <a:pt x="3642360" y="693420"/>
                </a:cubicBezTo>
                <a:cubicBezTo>
                  <a:pt x="3660684" y="665934"/>
                  <a:pt x="3672003" y="645718"/>
                  <a:pt x="3703320" y="624840"/>
                </a:cubicBezTo>
                <a:cubicBezTo>
                  <a:pt x="3710940" y="619760"/>
                  <a:pt x="3719704" y="616076"/>
                  <a:pt x="3726180" y="609600"/>
                </a:cubicBezTo>
                <a:cubicBezTo>
                  <a:pt x="3735160" y="600620"/>
                  <a:pt x="3739548" y="587557"/>
                  <a:pt x="3749040" y="579120"/>
                </a:cubicBezTo>
                <a:cubicBezTo>
                  <a:pt x="3826730" y="510062"/>
                  <a:pt x="3764412" y="576849"/>
                  <a:pt x="3825240" y="533400"/>
                </a:cubicBezTo>
                <a:cubicBezTo>
                  <a:pt x="3852740" y="513757"/>
                  <a:pt x="3843682" y="511269"/>
                  <a:pt x="3863340" y="487680"/>
                </a:cubicBezTo>
                <a:cubicBezTo>
                  <a:pt x="3921065" y="418411"/>
                  <a:pt x="3853097" y="514912"/>
                  <a:pt x="3901440" y="434340"/>
                </a:cubicBezTo>
                <a:cubicBezTo>
                  <a:pt x="3910864" y="418634"/>
                  <a:pt x="3926128" y="405996"/>
                  <a:pt x="3931920" y="388620"/>
                </a:cubicBezTo>
                <a:lnTo>
                  <a:pt x="3947160" y="342900"/>
                </a:lnTo>
                <a:cubicBezTo>
                  <a:pt x="3949700" y="335280"/>
                  <a:pt x="3950325" y="326723"/>
                  <a:pt x="3954780" y="320040"/>
                </a:cubicBezTo>
                <a:cubicBezTo>
                  <a:pt x="3974475" y="290497"/>
                  <a:pt x="3967124" y="305868"/>
                  <a:pt x="3977640" y="274320"/>
                </a:cubicBezTo>
                <a:cubicBezTo>
                  <a:pt x="3976541" y="268824"/>
                  <a:pt x="3969095" y="223402"/>
                  <a:pt x="3962400" y="213360"/>
                </a:cubicBezTo>
                <a:cubicBezTo>
                  <a:pt x="3945811" y="188476"/>
                  <a:pt x="3930187" y="188767"/>
                  <a:pt x="3909060" y="167640"/>
                </a:cubicBezTo>
                <a:cubicBezTo>
                  <a:pt x="3902584" y="161164"/>
                  <a:pt x="3899904" y="151625"/>
                  <a:pt x="3893820" y="144780"/>
                </a:cubicBezTo>
                <a:cubicBezTo>
                  <a:pt x="3879501" y="128671"/>
                  <a:pt x="3866033" y="111015"/>
                  <a:pt x="3848100" y="99060"/>
                </a:cubicBezTo>
                <a:lnTo>
                  <a:pt x="3802380" y="68580"/>
                </a:lnTo>
                <a:cubicBezTo>
                  <a:pt x="3794760" y="63500"/>
                  <a:pt x="3785996" y="59816"/>
                  <a:pt x="3779520" y="53340"/>
                </a:cubicBezTo>
                <a:cubicBezTo>
                  <a:pt x="3771900" y="45720"/>
                  <a:pt x="3766299" y="35299"/>
                  <a:pt x="3756660" y="30480"/>
                </a:cubicBezTo>
                <a:cubicBezTo>
                  <a:pt x="3745076" y="24688"/>
                  <a:pt x="3731260" y="25400"/>
                  <a:pt x="3718560" y="22860"/>
                </a:cubicBezTo>
                <a:cubicBezTo>
                  <a:pt x="3675380" y="25400"/>
                  <a:pt x="3632060" y="26176"/>
                  <a:pt x="3589020" y="30480"/>
                </a:cubicBezTo>
                <a:cubicBezTo>
                  <a:pt x="3581028" y="31279"/>
                  <a:pt x="3574130" y="37104"/>
                  <a:pt x="3566160" y="38100"/>
                </a:cubicBezTo>
                <a:cubicBezTo>
                  <a:pt x="3533298" y="42208"/>
                  <a:pt x="3500120" y="43180"/>
                  <a:pt x="3467100" y="45720"/>
                </a:cubicBezTo>
                <a:cubicBezTo>
                  <a:pt x="3454400" y="48260"/>
                  <a:pt x="3441565" y="50199"/>
                  <a:pt x="3429000" y="53340"/>
                </a:cubicBezTo>
                <a:cubicBezTo>
                  <a:pt x="3421208" y="55288"/>
                  <a:pt x="3414091" y="59824"/>
                  <a:pt x="3406140" y="60960"/>
                </a:cubicBezTo>
                <a:cubicBezTo>
                  <a:pt x="3378367" y="64928"/>
                  <a:pt x="3350260" y="66040"/>
                  <a:pt x="3322320" y="68580"/>
                </a:cubicBezTo>
                <a:lnTo>
                  <a:pt x="3078480" y="60960"/>
                </a:lnTo>
                <a:cubicBezTo>
                  <a:pt x="3058027" y="59937"/>
                  <a:pt x="3037998" y="53340"/>
                  <a:pt x="3017520" y="53340"/>
                </a:cubicBezTo>
                <a:cubicBezTo>
                  <a:pt x="2915888" y="53340"/>
                  <a:pt x="2814320" y="58420"/>
                  <a:pt x="2712720" y="60960"/>
                </a:cubicBezTo>
                <a:cubicBezTo>
                  <a:pt x="2682240" y="63500"/>
                  <a:pt x="2651698" y="65378"/>
                  <a:pt x="2621280" y="68580"/>
                </a:cubicBezTo>
                <a:cubicBezTo>
                  <a:pt x="2603418" y="70460"/>
                  <a:pt x="2585791" y="74217"/>
                  <a:pt x="2567940" y="76200"/>
                </a:cubicBezTo>
                <a:cubicBezTo>
                  <a:pt x="2540056" y="79298"/>
                  <a:pt x="2512060" y="81280"/>
                  <a:pt x="2484120" y="83820"/>
                </a:cubicBezTo>
                <a:lnTo>
                  <a:pt x="2156460" y="76200"/>
                </a:lnTo>
                <a:lnTo>
                  <a:pt x="1653540" y="68580"/>
                </a:lnTo>
                <a:cubicBezTo>
                  <a:pt x="1606362" y="67269"/>
                  <a:pt x="1619117" y="61879"/>
                  <a:pt x="1584960" y="53340"/>
                </a:cubicBezTo>
                <a:cubicBezTo>
                  <a:pt x="1572395" y="50199"/>
                  <a:pt x="1559503" y="48530"/>
                  <a:pt x="1546860" y="45720"/>
                </a:cubicBezTo>
                <a:cubicBezTo>
                  <a:pt x="1536637" y="43448"/>
                  <a:pt x="1526584" y="40455"/>
                  <a:pt x="1516380" y="38100"/>
                </a:cubicBezTo>
                <a:lnTo>
                  <a:pt x="1447800" y="22860"/>
                </a:lnTo>
                <a:cubicBezTo>
                  <a:pt x="1343640" y="-1648"/>
                  <a:pt x="1426322" y="15516"/>
                  <a:pt x="1348740" y="0"/>
                </a:cubicBezTo>
                <a:lnTo>
                  <a:pt x="1021080" y="7620"/>
                </a:lnTo>
                <a:cubicBezTo>
                  <a:pt x="824159" y="15658"/>
                  <a:pt x="944880" y="20320"/>
                  <a:pt x="929640" y="228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274FFA2-AC00-4AD5-AD4C-4C2371AEADA3}"/>
              </a:ext>
            </a:extLst>
          </p:cNvPr>
          <p:cNvSpPr/>
          <p:nvPr/>
        </p:nvSpPr>
        <p:spPr>
          <a:xfrm>
            <a:off x="4617244" y="1794272"/>
            <a:ext cx="2057400" cy="2994422"/>
          </a:xfrm>
          <a:custGeom>
            <a:avLst/>
            <a:gdLst>
              <a:gd name="connsiteX0" fmla="*/ 2133600 w 2743200"/>
              <a:gd name="connsiteY0" fmla="*/ 152400 h 3992880"/>
              <a:gd name="connsiteX1" fmla="*/ 2133600 w 2743200"/>
              <a:gd name="connsiteY1" fmla="*/ 152400 h 3992880"/>
              <a:gd name="connsiteX2" fmla="*/ 2080260 w 2743200"/>
              <a:gd name="connsiteY2" fmla="*/ 106680 h 3992880"/>
              <a:gd name="connsiteX3" fmla="*/ 2034540 w 2743200"/>
              <a:gd name="connsiteY3" fmla="*/ 76200 h 3992880"/>
              <a:gd name="connsiteX4" fmla="*/ 1965960 w 2743200"/>
              <a:gd name="connsiteY4" fmla="*/ 22860 h 3992880"/>
              <a:gd name="connsiteX5" fmla="*/ 1920240 w 2743200"/>
              <a:gd name="connsiteY5" fmla="*/ 0 h 3992880"/>
              <a:gd name="connsiteX6" fmla="*/ 1836420 w 2743200"/>
              <a:gd name="connsiteY6" fmla="*/ 7620 h 3992880"/>
              <a:gd name="connsiteX7" fmla="*/ 1813560 w 2743200"/>
              <a:gd name="connsiteY7" fmla="*/ 30480 h 3992880"/>
              <a:gd name="connsiteX8" fmla="*/ 1775460 w 2743200"/>
              <a:gd name="connsiteY8" fmla="*/ 99060 h 3992880"/>
              <a:gd name="connsiteX9" fmla="*/ 1729740 w 2743200"/>
              <a:gd name="connsiteY9" fmla="*/ 167640 h 3992880"/>
              <a:gd name="connsiteX10" fmla="*/ 1714500 w 2743200"/>
              <a:gd name="connsiteY10" fmla="*/ 190500 h 3992880"/>
              <a:gd name="connsiteX11" fmla="*/ 1699260 w 2743200"/>
              <a:gd name="connsiteY11" fmla="*/ 213360 h 3992880"/>
              <a:gd name="connsiteX12" fmla="*/ 1653540 w 2743200"/>
              <a:gd name="connsiteY12" fmla="*/ 259080 h 3992880"/>
              <a:gd name="connsiteX13" fmla="*/ 1623060 w 2743200"/>
              <a:gd name="connsiteY13" fmla="*/ 304800 h 3992880"/>
              <a:gd name="connsiteX14" fmla="*/ 1577340 w 2743200"/>
              <a:gd name="connsiteY14" fmla="*/ 350520 h 3992880"/>
              <a:gd name="connsiteX15" fmla="*/ 1554480 w 2743200"/>
              <a:gd name="connsiteY15" fmla="*/ 373380 h 3992880"/>
              <a:gd name="connsiteX16" fmla="*/ 1524000 w 2743200"/>
              <a:gd name="connsiteY16" fmla="*/ 419100 h 3992880"/>
              <a:gd name="connsiteX17" fmla="*/ 1478280 w 2743200"/>
              <a:gd name="connsiteY17" fmla="*/ 457200 h 3992880"/>
              <a:gd name="connsiteX18" fmla="*/ 1455420 w 2743200"/>
              <a:gd name="connsiteY18" fmla="*/ 472440 h 3992880"/>
              <a:gd name="connsiteX19" fmla="*/ 1409700 w 2743200"/>
              <a:gd name="connsiteY19" fmla="*/ 502920 h 3992880"/>
              <a:gd name="connsiteX20" fmla="*/ 1295400 w 2743200"/>
              <a:gd name="connsiteY20" fmla="*/ 617220 h 3992880"/>
              <a:gd name="connsiteX21" fmla="*/ 1272540 w 2743200"/>
              <a:gd name="connsiteY21" fmla="*/ 640080 h 3992880"/>
              <a:gd name="connsiteX22" fmla="*/ 1257300 w 2743200"/>
              <a:gd name="connsiteY22" fmla="*/ 662940 h 3992880"/>
              <a:gd name="connsiteX23" fmla="*/ 1234440 w 2743200"/>
              <a:gd name="connsiteY23" fmla="*/ 678180 h 3992880"/>
              <a:gd name="connsiteX24" fmla="*/ 1219200 w 2743200"/>
              <a:gd name="connsiteY24" fmla="*/ 701040 h 3992880"/>
              <a:gd name="connsiteX25" fmla="*/ 1196340 w 2743200"/>
              <a:gd name="connsiteY25" fmla="*/ 716280 h 3992880"/>
              <a:gd name="connsiteX26" fmla="*/ 1188720 w 2743200"/>
              <a:gd name="connsiteY26" fmla="*/ 739140 h 3992880"/>
              <a:gd name="connsiteX27" fmla="*/ 1143000 w 2743200"/>
              <a:gd name="connsiteY27" fmla="*/ 784860 h 3992880"/>
              <a:gd name="connsiteX28" fmla="*/ 1120140 w 2743200"/>
              <a:gd name="connsiteY28" fmla="*/ 807720 h 3992880"/>
              <a:gd name="connsiteX29" fmla="*/ 1104900 w 2743200"/>
              <a:gd name="connsiteY29" fmla="*/ 830580 h 3992880"/>
              <a:gd name="connsiteX30" fmla="*/ 1082040 w 2743200"/>
              <a:gd name="connsiteY30" fmla="*/ 845820 h 3992880"/>
              <a:gd name="connsiteX31" fmla="*/ 1043940 w 2743200"/>
              <a:gd name="connsiteY31" fmla="*/ 883920 h 3992880"/>
              <a:gd name="connsiteX32" fmla="*/ 1005840 w 2743200"/>
              <a:gd name="connsiteY32" fmla="*/ 922020 h 3992880"/>
              <a:gd name="connsiteX33" fmla="*/ 975360 w 2743200"/>
              <a:gd name="connsiteY33" fmla="*/ 967740 h 3992880"/>
              <a:gd name="connsiteX34" fmla="*/ 929640 w 2743200"/>
              <a:gd name="connsiteY34" fmla="*/ 1013460 h 3992880"/>
              <a:gd name="connsiteX35" fmla="*/ 891540 w 2743200"/>
              <a:gd name="connsiteY35" fmla="*/ 1051560 h 3992880"/>
              <a:gd name="connsiteX36" fmla="*/ 853440 w 2743200"/>
              <a:gd name="connsiteY36" fmla="*/ 1089660 h 3992880"/>
              <a:gd name="connsiteX37" fmla="*/ 815340 w 2743200"/>
              <a:gd name="connsiteY37" fmla="*/ 1127760 h 3992880"/>
              <a:gd name="connsiteX38" fmla="*/ 777240 w 2743200"/>
              <a:gd name="connsiteY38" fmla="*/ 1165860 h 3992880"/>
              <a:gd name="connsiteX39" fmla="*/ 708660 w 2743200"/>
              <a:gd name="connsiteY39" fmla="*/ 1234440 h 3992880"/>
              <a:gd name="connsiteX40" fmla="*/ 685800 w 2743200"/>
              <a:gd name="connsiteY40" fmla="*/ 1257300 h 3992880"/>
              <a:gd name="connsiteX41" fmla="*/ 662940 w 2743200"/>
              <a:gd name="connsiteY41" fmla="*/ 1272540 h 3992880"/>
              <a:gd name="connsiteX42" fmla="*/ 632460 w 2743200"/>
              <a:gd name="connsiteY42" fmla="*/ 1264920 h 3992880"/>
              <a:gd name="connsiteX43" fmla="*/ 594360 w 2743200"/>
              <a:gd name="connsiteY43" fmla="*/ 1295400 h 3992880"/>
              <a:gd name="connsiteX44" fmla="*/ 571500 w 2743200"/>
              <a:gd name="connsiteY44" fmla="*/ 1310640 h 3992880"/>
              <a:gd name="connsiteX45" fmla="*/ 556260 w 2743200"/>
              <a:gd name="connsiteY45" fmla="*/ 1333500 h 3992880"/>
              <a:gd name="connsiteX46" fmla="*/ 533400 w 2743200"/>
              <a:gd name="connsiteY46" fmla="*/ 1348740 h 3992880"/>
              <a:gd name="connsiteX47" fmla="*/ 525780 w 2743200"/>
              <a:gd name="connsiteY47" fmla="*/ 1371600 h 3992880"/>
              <a:gd name="connsiteX48" fmla="*/ 502920 w 2743200"/>
              <a:gd name="connsiteY48" fmla="*/ 1394460 h 3992880"/>
              <a:gd name="connsiteX49" fmla="*/ 480060 w 2743200"/>
              <a:gd name="connsiteY49" fmla="*/ 1440180 h 3992880"/>
              <a:gd name="connsiteX50" fmla="*/ 457200 w 2743200"/>
              <a:gd name="connsiteY50" fmla="*/ 1463040 h 3992880"/>
              <a:gd name="connsiteX51" fmla="*/ 419100 w 2743200"/>
              <a:gd name="connsiteY51" fmla="*/ 1501140 h 3992880"/>
              <a:gd name="connsiteX52" fmla="*/ 403860 w 2743200"/>
              <a:gd name="connsiteY52" fmla="*/ 1531620 h 3992880"/>
              <a:gd name="connsiteX53" fmla="*/ 381000 w 2743200"/>
              <a:gd name="connsiteY53" fmla="*/ 1546860 h 3992880"/>
              <a:gd name="connsiteX54" fmla="*/ 365760 w 2743200"/>
              <a:gd name="connsiteY54" fmla="*/ 1569720 h 3992880"/>
              <a:gd name="connsiteX55" fmla="*/ 342900 w 2743200"/>
              <a:gd name="connsiteY55" fmla="*/ 1592580 h 3992880"/>
              <a:gd name="connsiteX56" fmla="*/ 312420 w 2743200"/>
              <a:gd name="connsiteY56" fmla="*/ 1638300 h 3992880"/>
              <a:gd name="connsiteX57" fmla="*/ 281940 w 2743200"/>
              <a:gd name="connsiteY57" fmla="*/ 1684020 h 3992880"/>
              <a:gd name="connsiteX58" fmla="*/ 266700 w 2743200"/>
              <a:gd name="connsiteY58" fmla="*/ 1706880 h 3992880"/>
              <a:gd name="connsiteX59" fmla="*/ 251460 w 2743200"/>
              <a:gd name="connsiteY59" fmla="*/ 1729740 h 3992880"/>
              <a:gd name="connsiteX60" fmla="*/ 205740 w 2743200"/>
              <a:gd name="connsiteY60" fmla="*/ 1775460 h 3992880"/>
              <a:gd name="connsiteX61" fmla="*/ 182880 w 2743200"/>
              <a:gd name="connsiteY61" fmla="*/ 1798320 h 3992880"/>
              <a:gd name="connsiteX62" fmla="*/ 144780 w 2743200"/>
              <a:gd name="connsiteY62" fmla="*/ 1844040 h 3992880"/>
              <a:gd name="connsiteX63" fmla="*/ 114300 w 2743200"/>
              <a:gd name="connsiteY63" fmla="*/ 1889760 h 3992880"/>
              <a:gd name="connsiteX64" fmla="*/ 99060 w 2743200"/>
              <a:gd name="connsiteY64" fmla="*/ 1912620 h 3992880"/>
              <a:gd name="connsiteX65" fmla="*/ 76200 w 2743200"/>
              <a:gd name="connsiteY65" fmla="*/ 1927860 h 3992880"/>
              <a:gd name="connsiteX66" fmla="*/ 53340 w 2743200"/>
              <a:gd name="connsiteY66" fmla="*/ 1973580 h 3992880"/>
              <a:gd name="connsiteX67" fmla="*/ 38100 w 2743200"/>
              <a:gd name="connsiteY67" fmla="*/ 1996440 h 3992880"/>
              <a:gd name="connsiteX68" fmla="*/ 22860 w 2743200"/>
              <a:gd name="connsiteY68" fmla="*/ 2042160 h 3992880"/>
              <a:gd name="connsiteX69" fmla="*/ 15240 w 2743200"/>
              <a:gd name="connsiteY69" fmla="*/ 2065020 h 3992880"/>
              <a:gd name="connsiteX70" fmla="*/ 7620 w 2743200"/>
              <a:gd name="connsiteY70" fmla="*/ 2087880 h 3992880"/>
              <a:gd name="connsiteX71" fmla="*/ 0 w 2743200"/>
              <a:gd name="connsiteY71" fmla="*/ 2118360 h 3992880"/>
              <a:gd name="connsiteX72" fmla="*/ 7620 w 2743200"/>
              <a:gd name="connsiteY72" fmla="*/ 2225040 h 3992880"/>
              <a:gd name="connsiteX73" fmla="*/ 30480 w 2743200"/>
              <a:gd name="connsiteY73" fmla="*/ 2270760 h 3992880"/>
              <a:gd name="connsiteX74" fmla="*/ 38100 w 2743200"/>
              <a:gd name="connsiteY74" fmla="*/ 2293620 h 3992880"/>
              <a:gd name="connsiteX75" fmla="*/ 91440 w 2743200"/>
              <a:gd name="connsiteY75" fmla="*/ 2354580 h 3992880"/>
              <a:gd name="connsiteX76" fmla="*/ 129540 w 2743200"/>
              <a:gd name="connsiteY76" fmla="*/ 2392680 h 3992880"/>
              <a:gd name="connsiteX77" fmla="*/ 144780 w 2743200"/>
              <a:gd name="connsiteY77" fmla="*/ 2415540 h 3992880"/>
              <a:gd name="connsiteX78" fmla="*/ 167640 w 2743200"/>
              <a:gd name="connsiteY78" fmla="*/ 2438400 h 3992880"/>
              <a:gd name="connsiteX79" fmla="*/ 205740 w 2743200"/>
              <a:gd name="connsiteY79" fmla="*/ 2476500 h 3992880"/>
              <a:gd name="connsiteX80" fmla="*/ 236220 w 2743200"/>
              <a:gd name="connsiteY80" fmla="*/ 2522220 h 3992880"/>
              <a:gd name="connsiteX81" fmla="*/ 251460 w 2743200"/>
              <a:gd name="connsiteY81" fmla="*/ 2545080 h 3992880"/>
              <a:gd name="connsiteX82" fmla="*/ 266700 w 2743200"/>
              <a:gd name="connsiteY82" fmla="*/ 2575560 h 3992880"/>
              <a:gd name="connsiteX83" fmla="*/ 304800 w 2743200"/>
              <a:gd name="connsiteY83" fmla="*/ 2621280 h 3992880"/>
              <a:gd name="connsiteX84" fmla="*/ 312420 w 2743200"/>
              <a:gd name="connsiteY84" fmla="*/ 2644140 h 3992880"/>
              <a:gd name="connsiteX85" fmla="*/ 327660 w 2743200"/>
              <a:gd name="connsiteY85" fmla="*/ 2667000 h 3992880"/>
              <a:gd name="connsiteX86" fmla="*/ 358140 w 2743200"/>
              <a:gd name="connsiteY86" fmla="*/ 2727960 h 3992880"/>
              <a:gd name="connsiteX87" fmla="*/ 396240 w 2743200"/>
              <a:gd name="connsiteY87" fmla="*/ 2804160 h 3992880"/>
              <a:gd name="connsiteX88" fmla="*/ 411480 w 2743200"/>
              <a:gd name="connsiteY88" fmla="*/ 2827020 h 3992880"/>
              <a:gd name="connsiteX89" fmla="*/ 434340 w 2743200"/>
              <a:gd name="connsiteY89" fmla="*/ 2849880 h 3992880"/>
              <a:gd name="connsiteX90" fmla="*/ 480060 w 2743200"/>
              <a:gd name="connsiteY90" fmla="*/ 2926080 h 3992880"/>
              <a:gd name="connsiteX91" fmla="*/ 548640 w 2743200"/>
              <a:gd name="connsiteY91" fmla="*/ 2994660 h 3992880"/>
              <a:gd name="connsiteX92" fmla="*/ 571500 w 2743200"/>
              <a:gd name="connsiteY92" fmla="*/ 3017520 h 3992880"/>
              <a:gd name="connsiteX93" fmla="*/ 609600 w 2743200"/>
              <a:gd name="connsiteY93" fmla="*/ 3063240 h 3992880"/>
              <a:gd name="connsiteX94" fmla="*/ 685800 w 2743200"/>
              <a:gd name="connsiteY94" fmla="*/ 3131820 h 3992880"/>
              <a:gd name="connsiteX95" fmla="*/ 723900 w 2743200"/>
              <a:gd name="connsiteY95" fmla="*/ 3185160 h 3992880"/>
              <a:gd name="connsiteX96" fmla="*/ 739140 w 2743200"/>
              <a:gd name="connsiteY96" fmla="*/ 3208020 h 3992880"/>
              <a:gd name="connsiteX97" fmla="*/ 746760 w 2743200"/>
              <a:gd name="connsiteY97" fmla="*/ 3230880 h 3992880"/>
              <a:gd name="connsiteX98" fmla="*/ 762000 w 2743200"/>
              <a:gd name="connsiteY98" fmla="*/ 3253740 h 3992880"/>
              <a:gd name="connsiteX99" fmla="*/ 777240 w 2743200"/>
              <a:gd name="connsiteY99" fmla="*/ 3284220 h 3992880"/>
              <a:gd name="connsiteX100" fmla="*/ 800100 w 2743200"/>
              <a:gd name="connsiteY100" fmla="*/ 3307080 h 3992880"/>
              <a:gd name="connsiteX101" fmla="*/ 838200 w 2743200"/>
              <a:gd name="connsiteY101" fmla="*/ 3345180 h 3992880"/>
              <a:gd name="connsiteX102" fmla="*/ 876300 w 2743200"/>
              <a:gd name="connsiteY102" fmla="*/ 3383280 h 3992880"/>
              <a:gd name="connsiteX103" fmla="*/ 914400 w 2743200"/>
              <a:gd name="connsiteY103" fmla="*/ 3421380 h 3992880"/>
              <a:gd name="connsiteX104" fmla="*/ 975360 w 2743200"/>
              <a:gd name="connsiteY104" fmla="*/ 3489960 h 3992880"/>
              <a:gd name="connsiteX105" fmla="*/ 998220 w 2743200"/>
              <a:gd name="connsiteY105" fmla="*/ 3512820 h 3992880"/>
              <a:gd name="connsiteX106" fmla="*/ 1021080 w 2743200"/>
              <a:gd name="connsiteY106" fmla="*/ 3528060 h 3992880"/>
              <a:gd name="connsiteX107" fmla="*/ 1066800 w 2743200"/>
              <a:gd name="connsiteY107" fmla="*/ 3566160 h 3992880"/>
              <a:gd name="connsiteX108" fmla="*/ 1104900 w 2743200"/>
              <a:gd name="connsiteY108" fmla="*/ 3604260 h 3992880"/>
              <a:gd name="connsiteX109" fmla="*/ 1120140 w 2743200"/>
              <a:gd name="connsiteY109" fmla="*/ 3627120 h 3992880"/>
              <a:gd name="connsiteX110" fmla="*/ 1188720 w 2743200"/>
              <a:gd name="connsiteY110" fmla="*/ 3672840 h 3992880"/>
              <a:gd name="connsiteX111" fmla="*/ 1211580 w 2743200"/>
              <a:gd name="connsiteY111" fmla="*/ 3688080 h 3992880"/>
              <a:gd name="connsiteX112" fmla="*/ 1280160 w 2743200"/>
              <a:gd name="connsiteY112" fmla="*/ 3741420 h 3992880"/>
              <a:gd name="connsiteX113" fmla="*/ 1371600 w 2743200"/>
              <a:gd name="connsiteY113" fmla="*/ 3802380 h 3992880"/>
              <a:gd name="connsiteX114" fmla="*/ 1440180 w 2743200"/>
              <a:gd name="connsiteY114" fmla="*/ 3848100 h 3992880"/>
              <a:gd name="connsiteX115" fmla="*/ 1463040 w 2743200"/>
              <a:gd name="connsiteY115" fmla="*/ 3863340 h 3992880"/>
              <a:gd name="connsiteX116" fmla="*/ 1493520 w 2743200"/>
              <a:gd name="connsiteY116" fmla="*/ 3870960 h 3992880"/>
              <a:gd name="connsiteX117" fmla="*/ 1516380 w 2743200"/>
              <a:gd name="connsiteY117" fmla="*/ 3886200 h 3992880"/>
              <a:gd name="connsiteX118" fmla="*/ 1562100 w 2743200"/>
              <a:gd name="connsiteY118" fmla="*/ 3901440 h 3992880"/>
              <a:gd name="connsiteX119" fmla="*/ 1584960 w 2743200"/>
              <a:gd name="connsiteY119" fmla="*/ 3916680 h 3992880"/>
              <a:gd name="connsiteX120" fmla="*/ 1607820 w 2743200"/>
              <a:gd name="connsiteY120" fmla="*/ 3924300 h 3992880"/>
              <a:gd name="connsiteX121" fmla="*/ 1653540 w 2743200"/>
              <a:gd name="connsiteY121" fmla="*/ 3954780 h 3992880"/>
              <a:gd name="connsiteX122" fmla="*/ 1722120 w 2743200"/>
              <a:gd name="connsiteY122" fmla="*/ 3977640 h 3992880"/>
              <a:gd name="connsiteX123" fmla="*/ 1744980 w 2743200"/>
              <a:gd name="connsiteY123" fmla="*/ 3985260 h 3992880"/>
              <a:gd name="connsiteX124" fmla="*/ 1767840 w 2743200"/>
              <a:gd name="connsiteY124" fmla="*/ 3992880 h 3992880"/>
              <a:gd name="connsiteX125" fmla="*/ 1866900 w 2743200"/>
              <a:gd name="connsiteY125" fmla="*/ 3977640 h 3992880"/>
              <a:gd name="connsiteX126" fmla="*/ 1889760 w 2743200"/>
              <a:gd name="connsiteY126" fmla="*/ 3962400 h 3992880"/>
              <a:gd name="connsiteX127" fmla="*/ 1920240 w 2743200"/>
              <a:gd name="connsiteY127" fmla="*/ 3909060 h 3992880"/>
              <a:gd name="connsiteX128" fmla="*/ 1935480 w 2743200"/>
              <a:gd name="connsiteY128" fmla="*/ 3878580 h 3992880"/>
              <a:gd name="connsiteX129" fmla="*/ 1973580 w 2743200"/>
              <a:gd name="connsiteY129" fmla="*/ 3825240 h 3992880"/>
              <a:gd name="connsiteX130" fmla="*/ 1988820 w 2743200"/>
              <a:gd name="connsiteY130" fmla="*/ 3771900 h 3992880"/>
              <a:gd name="connsiteX131" fmla="*/ 2004060 w 2743200"/>
              <a:gd name="connsiteY131" fmla="*/ 3726180 h 3992880"/>
              <a:gd name="connsiteX132" fmla="*/ 2011680 w 2743200"/>
              <a:gd name="connsiteY132" fmla="*/ 3695700 h 3992880"/>
              <a:gd name="connsiteX133" fmla="*/ 2019300 w 2743200"/>
              <a:gd name="connsiteY133" fmla="*/ 3672840 h 3992880"/>
              <a:gd name="connsiteX134" fmla="*/ 2026920 w 2743200"/>
              <a:gd name="connsiteY134" fmla="*/ 3634740 h 3992880"/>
              <a:gd name="connsiteX135" fmla="*/ 2034540 w 2743200"/>
              <a:gd name="connsiteY135" fmla="*/ 3604260 h 3992880"/>
              <a:gd name="connsiteX136" fmla="*/ 2042160 w 2743200"/>
              <a:gd name="connsiteY136" fmla="*/ 3566160 h 3992880"/>
              <a:gd name="connsiteX137" fmla="*/ 2065020 w 2743200"/>
              <a:gd name="connsiteY137" fmla="*/ 3512820 h 3992880"/>
              <a:gd name="connsiteX138" fmla="*/ 2072640 w 2743200"/>
              <a:gd name="connsiteY138" fmla="*/ 3489960 h 3992880"/>
              <a:gd name="connsiteX139" fmla="*/ 2087880 w 2743200"/>
              <a:gd name="connsiteY139" fmla="*/ 3451860 h 3992880"/>
              <a:gd name="connsiteX140" fmla="*/ 2095500 w 2743200"/>
              <a:gd name="connsiteY140" fmla="*/ 3406140 h 3992880"/>
              <a:gd name="connsiteX141" fmla="*/ 2110740 w 2743200"/>
              <a:gd name="connsiteY141" fmla="*/ 3368040 h 3992880"/>
              <a:gd name="connsiteX142" fmla="*/ 2125980 w 2743200"/>
              <a:gd name="connsiteY142" fmla="*/ 3322320 h 3992880"/>
              <a:gd name="connsiteX143" fmla="*/ 2156460 w 2743200"/>
              <a:gd name="connsiteY143" fmla="*/ 3246120 h 3992880"/>
              <a:gd name="connsiteX144" fmla="*/ 2164080 w 2743200"/>
              <a:gd name="connsiteY144" fmla="*/ 3208020 h 3992880"/>
              <a:gd name="connsiteX145" fmla="*/ 2194560 w 2743200"/>
              <a:gd name="connsiteY145" fmla="*/ 3124200 h 3992880"/>
              <a:gd name="connsiteX146" fmla="*/ 2217420 w 2743200"/>
              <a:gd name="connsiteY146" fmla="*/ 3078480 h 3992880"/>
              <a:gd name="connsiteX147" fmla="*/ 2225040 w 2743200"/>
              <a:gd name="connsiteY147" fmla="*/ 3048000 h 3992880"/>
              <a:gd name="connsiteX148" fmla="*/ 2263140 w 2743200"/>
              <a:gd name="connsiteY148" fmla="*/ 3002280 h 3992880"/>
              <a:gd name="connsiteX149" fmla="*/ 2278380 w 2743200"/>
              <a:gd name="connsiteY149" fmla="*/ 2979420 h 3992880"/>
              <a:gd name="connsiteX150" fmla="*/ 2286000 w 2743200"/>
              <a:gd name="connsiteY150" fmla="*/ 2956560 h 3992880"/>
              <a:gd name="connsiteX151" fmla="*/ 2316480 w 2743200"/>
              <a:gd name="connsiteY151" fmla="*/ 2910840 h 3992880"/>
              <a:gd name="connsiteX152" fmla="*/ 2331720 w 2743200"/>
              <a:gd name="connsiteY152" fmla="*/ 2887980 h 3992880"/>
              <a:gd name="connsiteX153" fmla="*/ 2346960 w 2743200"/>
              <a:gd name="connsiteY153" fmla="*/ 2865120 h 3992880"/>
              <a:gd name="connsiteX154" fmla="*/ 2369820 w 2743200"/>
              <a:gd name="connsiteY154" fmla="*/ 2834640 h 3992880"/>
              <a:gd name="connsiteX155" fmla="*/ 2392680 w 2743200"/>
              <a:gd name="connsiteY155" fmla="*/ 2819400 h 3992880"/>
              <a:gd name="connsiteX156" fmla="*/ 2423160 w 2743200"/>
              <a:gd name="connsiteY156" fmla="*/ 2766060 h 3992880"/>
              <a:gd name="connsiteX157" fmla="*/ 2430780 w 2743200"/>
              <a:gd name="connsiteY157" fmla="*/ 2743200 h 3992880"/>
              <a:gd name="connsiteX158" fmla="*/ 2446020 w 2743200"/>
              <a:gd name="connsiteY158" fmla="*/ 2720340 h 3992880"/>
              <a:gd name="connsiteX159" fmla="*/ 2468880 w 2743200"/>
              <a:gd name="connsiteY159" fmla="*/ 2651760 h 3992880"/>
              <a:gd name="connsiteX160" fmla="*/ 2506980 w 2743200"/>
              <a:gd name="connsiteY160" fmla="*/ 2575560 h 3992880"/>
              <a:gd name="connsiteX161" fmla="*/ 2522220 w 2743200"/>
              <a:gd name="connsiteY161" fmla="*/ 2545080 h 3992880"/>
              <a:gd name="connsiteX162" fmla="*/ 2537460 w 2743200"/>
              <a:gd name="connsiteY162" fmla="*/ 2522220 h 3992880"/>
              <a:gd name="connsiteX163" fmla="*/ 2545080 w 2743200"/>
              <a:gd name="connsiteY163" fmla="*/ 2499360 h 3992880"/>
              <a:gd name="connsiteX164" fmla="*/ 2598420 w 2743200"/>
              <a:gd name="connsiteY164" fmla="*/ 2430780 h 3992880"/>
              <a:gd name="connsiteX165" fmla="*/ 2651760 w 2743200"/>
              <a:gd name="connsiteY165" fmla="*/ 2369820 h 3992880"/>
              <a:gd name="connsiteX166" fmla="*/ 2667000 w 2743200"/>
              <a:gd name="connsiteY166" fmla="*/ 2346960 h 3992880"/>
              <a:gd name="connsiteX167" fmla="*/ 2689860 w 2743200"/>
              <a:gd name="connsiteY167" fmla="*/ 2331720 h 3992880"/>
              <a:gd name="connsiteX168" fmla="*/ 2712720 w 2743200"/>
              <a:gd name="connsiteY168" fmla="*/ 2255520 h 3992880"/>
              <a:gd name="connsiteX169" fmla="*/ 2727960 w 2743200"/>
              <a:gd name="connsiteY169" fmla="*/ 2209800 h 3992880"/>
              <a:gd name="connsiteX170" fmla="*/ 2743200 w 2743200"/>
              <a:gd name="connsiteY170" fmla="*/ 2148840 h 3992880"/>
              <a:gd name="connsiteX171" fmla="*/ 2735580 w 2743200"/>
              <a:gd name="connsiteY171" fmla="*/ 1958340 h 3992880"/>
              <a:gd name="connsiteX172" fmla="*/ 2727960 w 2743200"/>
              <a:gd name="connsiteY172" fmla="*/ 1935480 h 3992880"/>
              <a:gd name="connsiteX173" fmla="*/ 2720340 w 2743200"/>
              <a:gd name="connsiteY173" fmla="*/ 1905000 h 3992880"/>
              <a:gd name="connsiteX174" fmla="*/ 2705100 w 2743200"/>
              <a:gd name="connsiteY174" fmla="*/ 1882140 h 3992880"/>
              <a:gd name="connsiteX175" fmla="*/ 2674620 w 2743200"/>
              <a:gd name="connsiteY175" fmla="*/ 1798320 h 3992880"/>
              <a:gd name="connsiteX176" fmla="*/ 2667000 w 2743200"/>
              <a:gd name="connsiteY176" fmla="*/ 1760220 h 3992880"/>
              <a:gd name="connsiteX177" fmla="*/ 2659380 w 2743200"/>
              <a:gd name="connsiteY177" fmla="*/ 1706880 h 3992880"/>
              <a:gd name="connsiteX178" fmla="*/ 2644140 w 2743200"/>
              <a:gd name="connsiteY178" fmla="*/ 1653540 h 3992880"/>
              <a:gd name="connsiteX179" fmla="*/ 2636520 w 2743200"/>
              <a:gd name="connsiteY179" fmla="*/ 1615440 h 3992880"/>
              <a:gd name="connsiteX180" fmla="*/ 2606040 w 2743200"/>
              <a:gd name="connsiteY180" fmla="*/ 1569720 h 3992880"/>
              <a:gd name="connsiteX181" fmla="*/ 2590800 w 2743200"/>
              <a:gd name="connsiteY181" fmla="*/ 1546860 h 3992880"/>
              <a:gd name="connsiteX182" fmla="*/ 2567940 w 2743200"/>
              <a:gd name="connsiteY182" fmla="*/ 1501140 h 3992880"/>
              <a:gd name="connsiteX183" fmla="*/ 2552700 w 2743200"/>
              <a:gd name="connsiteY183" fmla="*/ 1447800 h 3992880"/>
              <a:gd name="connsiteX184" fmla="*/ 2537460 w 2743200"/>
              <a:gd name="connsiteY184" fmla="*/ 1424940 h 3992880"/>
              <a:gd name="connsiteX185" fmla="*/ 2522220 w 2743200"/>
              <a:gd name="connsiteY185" fmla="*/ 1363980 h 3992880"/>
              <a:gd name="connsiteX186" fmla="*/ 2506980 w 2743200"/>
              <a:gd name="connsiteY186" fmla="*/ 1333500 h 3992880"/>
              <a:gd name="connsiteX187" fmla="*/ 2499360 w 2743200"/>
              <a:gd name="connsiteY187" fmla="*/ 1303020 h 3992880"/>
              <a:gd name="connsiteX188" fmla="*/ 2491740 w 2743200"/>
              <a:gd name="connsiteY188" fmla="*/ 1280160 h 3992880"/>
              <a:gd name="connsiteX189" fmla="*/ 2484120 w 2743200"/>
              <a:gd name="connsiteY189" fmla="*/ 1242060 h 3992880"/>
              <a:gd name="connsiteX190" fmla="*/ 2476500 w 2743200"/>
              <a:gd name="connsiteY190" fmla="*/ 1219200 h 3992880"/>
              <a:gd name="connsiteX191" fmla="*/ 2468880 w 2743200"/>
              <a:gd name="connsiteY191" fmla="*/ 1188720 h 3992880"/>
              <a:gd name="connsiteX192" fmla="*/ 2446020 w 2743200"/>
              <a:gd name="connsiteY192" fmla="*/ 1127760 h 3992880"/>
              <a:gd name="connsiteX193" fmla="*/ 2438400 w 2743200"/>
              <a:gd name="connsiteY193" fmla="*/ 1097280 h 3992880"/>
              <a:gd name="connsiteX194" fmla="*/ 2430780 w 2743200"/>
              <a:gd name="connsiteY194" fmla="*/ 1059180 h 3992880"/>
              <a:gd name="connsiteX195" fmla="*/ 2415540 w 2743200"/>
              <a:gd name="connsiteY195" fmla="*/ 1028700 h 3992880"/>
              <a:gd name="connsiteX196" fmla="*/ 2407920 w 2743200"/>
              <a:gd name="connsiteY196" fmla="*/ 998220 h 3992880"/>
              <a:gd name="connsiteX197" fmla="*/ 2400300 w 2743200"/>
              <a:gd name="connsiteY197" fmla="*/ 975360 h 3992880"/>
              <a:gd name="connsiteX198" fmla="*/ 2392680 w 2743200"/>
              <a:gd name="connsiteY198" fmla="*/ 922020 h 3992880"/>
              <a:gd name="connsiteX199" fmla="*/ 2369820 w 2743200"/>
              <a:gd name="connsiteY199" fmla="*/ 647700 h 3992880"/>
              <a:gd name="connsiteX200" fmla="*/ 2354580 w 2743200"/>
              <a:gd name="connsiteY200" fmla="*/ 548640 h 3992880"/>
              <a:gd name="connsiteX201" fmla="*/ 2339340 w 2743200"/>
              <a:gd name="connsiteY201" fmla="*/ 502920 h 3992880"/>
              <a:gd name="connsiteX202" fmla="*/ 2308860 w 2743200"/>
              <a:gd name="connsiteY202" fmla="*/ 457200 h 3992880"/>
              <a:gd name="connsiteX203" fmla="*/ 2293620 w 2743200"/>
              <a:gd name="connsiteY203" fmla="*/ 434340 h 3992880"/>
              <a:gd name="connsiteX204" fmla="*/ 2270760 w 2743200"/>
              <a:gd name="connsiteY204" fmla="*/ 388620 h 3992880"/>
              <a:gd name="connsiteX205" fmla="*/ 2263140 w 2743200"/>
              <a:gd name="connsiteY205" fmla="*/ 365760 h 3992880"/>
              <a:gd name="connsiteX206" fmla="*/ 2232660 w 2743200"/>
              <a:gd name="connsiteY206" fmla="*/ 320040 h 3992880"/>
              <a:gd name="connsiteX207" fmla="*/ 2217420 w 2743200"/>
              <a:gd name="connsiteY207" fmla="*/ 297180 h 3992880"/>
              <a:gd name="connsiteX208" fmla="*/ 2194560 w 2743200"/>
              <a:gd name="connsiteY208" fmla="*/ 281940 h 3992880"/>
              <a:gd name="connsiteX209" fmla="*/ 2156460 w 2743200"/>
              <a:gd name="connsiteY209" fmla="*/ 243840 h 3992880"/>
              <a:gd name="connsiteX210" fmla="*/ 2141220 w 2743200"/>
              <a:gd name="connsiteY210" fmla="*/ 220980 h 3992880"/>
              <a:gd name="connsiteX211" fmla="*/ 2133600 w 2743200"/>
              <a:gd name="connsiteY211" fmla="*/ 198120 h 3992880"/>
              <a:gd name="connsiteX212" fmla="*/ 2133600 w 2743200"/>
              <a:gd name="connsiteY212" fmla="*/ 15240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2743200" h="3992880">
                <a:moveTo>
                  <a:pt x="2133600" y="152400"/>
                </a:moveTo>
                <a:lnTo>
                  <a:pt x="2133600" y="152400"/>
                </a:lnTo>
                <a:cubicBezTo>
                  <a:pt x="2115820" y="137160"/>
                  <a:pt x="2098821" y="120958"/>
                  <a:pt x="2080260" y="106680"/>
                </a:cubicBezTo>
                <a:cubicBezTo>
                  <a:pt x="2065742" y="95512"/>
                  <a:pt x="2047492" y="89152"/>
                  <a:pt x="2034540" y="76200"/>
                </a:cubicBezTo>
                <a:cubicBezTo>
                  <a:pt x="1998728" y="40388"/>
                  <a:pt x="2020646" y="59318"/>
                  <a:pt x="1965960" y="22860"/>
                </a:cubicBezTo>
                <a:cubicBezTo>
                  <a:pt x="1936417" y="3165"/>
                  <a:pt x="1951788" y="10516"/>
                  <a:pt x="1920240" y="0"/>
                </a:cubicBezTo>
                <a:cubicBezTo>
                  <a:pt x="1892300" y="2540"/>
                  <a:pt x="1863396" y="-87"/>
                  <a:pt x="1836420" y="7620"/>
                </a:cubicBezTo>
                <a:cubicBezTo>
                  <a:pt x="1826058" y="10580"/>
                  <a:pt x="1820176" y="21974"/>
                  <a:pt x="1813560" y="30480"/>
                </a:cubicBezTo>
                <a:cubicBezTo>
                  <a:pt x="1721818" y="148434"/>
                  <a:pt x="1813784" y="30078"/>
                  <a:pt x="1775460" y="99060"/>
                </a:cubicBezTo>
                <a:lnTo>
                  <a:pt x="1729740" y="167640"/>
                </a:lnTo>
                <a:lnTo>
                  <a:pt x="1714500" y="190500"/>
                </a:lnTo>
                <a:cubicBezTo>
                  <a:pt x="1709420" y="198120"/>
                  <a:pt x="1705736" y="206884"/>
                  <a:pt x="1699260" y="213360"/>
                </a:cubicBezTo>
                <a:cubicBezTo>
                  <a:pt x="1684020" y="228600"/>
                  <a:pt x="1665495" y="241147"/>
                  <a:pt x="1653540" y="259080"/>
                </a:cubicBezTo>
                <a:cubicBezTo>
                  <a:pt x="1643380" y="274320"/>
                  <a:pt x="1636012" y="291848"/>
                  <a:pt x="1623060" y="304800"/>
                </a:cubicBezTo>
                <a:lnTo>
                  <a:pt x="1577340" y="350520"/>
                </a:lnTo>
                <a:cubicBezTo>
                  <a:pt x="1569720" y="358140"/>
                  <a:pt x="1560458" y="364414"/>
                  <a:pt x="1554480" y="373380"/>
                </a:cubicBezTo>
                <a:cubicBezTo>
                  <a:pt x="1544320" y="388620"/>
                  <a:pt x="1539240" y="408940"/>
                  <a:pt x="1524000" y="419100"/>
                </a:cubicBezTo>
                <a:cubicBezTo>
                  <a:pt x="1467243" y="456938"/>
                  <a:pt x="1536952" y="408307"/>
                  <a:pt x="1478280" y="457200"/>
                </a:cubicBezTo>
                <a:cubicBezTo>
                  <a:pt x="1471245" y="463063"/>
                  <a:pt x="1462455" y="466577"/>
                  <a:pt x="1455420" y="472440"/>
                </a:cubicBezTo>
                <a:cubicBezTo>
                  <a:pt x="1417367" y="504151"/>
                  <a:pt x="1449874" y="489529"/>
                  <a:pt x="1409700" y="502920"/>
                </a:cubicBezTo>
                <a:lnTo>
                  <a:pt x="1295400" y="617220"/>
                </a:lnTo>
                <a:cubicBezTo>
                  <a:pt x="1287780" y="624840"/>
                  <a:pt x="1278518" y="631114"/>
                  <a:pt x="1272540" y="640080"/>
                </a:cubicBezTo>
                <a:cubicBezTo>
                  <a:pt x="1267460" y="647700"/>
                  <a:pt x="1263776" y="656464"/>
                  <a:pt x="1257300" y="662940"/>
                </a:cubicBezTo>
                <a:cubicBezTo>
                  <a:pt x="1250824" y="669416"/>
                  <a:pt x="1242060" y="673100"/>
                  <a:pt x="1234440" y="678180"/>
                </a:cubicBezTo>
                <a:cubicBezTo>
                  <a:pt x="1229360" y="685800"/>
                  <a:pt x="1225676" y="694564"/>
                  <a:pt x="1219200" y="701040"/>
                </a:cubicBezTo>
                <a:cubicBezTo>
                  <a:pt x="1212724" y="707516"/>
                  <a:pt x="1202061" y="709129"/>
                  <a:pt x="1196340" y="716280"/>
                </a:cubicBezTo>
                <a:cubicBezTo>
                  <a:pt x="1191322" y="722552"/>
                  <a:pt x="1193651" y="732800"/>
                  <a:pt x="1188720" y="739140"/>
                </a:cubicBezTo>
                <a:cubicBezTo>
                  <a:pt x="1175488" y="756153"/>
                  <a:pt x="1158240" y="769620"/>
                  <a:pt x="1143000" y="784860"/>
                </a:cubicBezTo>
                <a:cubicBezTo>
                  <a:pt x="1135380" y="792480"/>
                  <a:pt x="1126118" y="798754"/>
                  <a:pt x="1120140" y="807720"/>
                </a:cubicBezTo>
                <a:cubicBezTo>
                  <a:pt x="1115060" y="815340"/>
                  <a:pt x="1111376" y="824104"/>
                  <a:pt x="1104900" y="830580"/>
                </a:cubicBezTo>
                <a:cubicBezTo>
                  <a:pt x="1098424" y="837056"/>
                  <a:pt x="1089660" y="840740"/>
                  <a:pt x="1082040" y="845820"/>
                </a:cubicBezTo>
                <a:cubicBezTo>
                  <a:pt x="1041400" y="906780"/>
                  <a:pt x="1094740" y="833120"/>
                  <a:pt x="1043940" y="883920"/>
                </a:cubicBezTo>
                <a:cubicBezTo>
                  <a:pt x="993140" y="934720"/>
                  <a:pt x="1066800" y="881380"/>
                  <a:pt x="1005840" y="922020"/>
                </a:cubicBezTo>
                <a:cubicBezTo>
                  <a:pt x="995680" y="937260"/>
                  <a:pt x="988312" y="954788"/>
                  <a:pt x="975360" y="967740"/>
                </a:cubicBezTo>
                <a:cubicBezTo>
                  <a:pt x="960120" y="982980"/>
                  <a:pt x="941595" y="995527"/>
                  <a:pt x="929640" y="1013460"/>
                </a:cubicBezTo>
                <a:cubicBezTo>
                  <a:pt x="909320" y="1043940"/>
                  <a:pt x="922020" y="1031240"/>
                  <a:pt x="891540" y="1051560"/>
                </a:cubicBezTo>
                <a:cubicBezTo>
                  <a:pt x="850900" y="1112520"/>
                  <a:pt x="904240" y="1038860"/>
                  <a:pt x="853440" y="1089660"/>
                </a:cubicBezTo>
                <a:cubicBezTo>
                  <a:pt x="802640" y="1140460"/>
                  <a:pt x="876300" y="1087120"/>
                  <a:pt x="815340" y="1127760"/>
                </a:cubicBezTo>
                <a:cubicBezTo>
                  <a:pt x="783936" y="1174865"/>
                  <a:pt x="818804" y="1128915"/>
                  <a:pt x="777240" y="1165860"/>
                </a:cubicBezTo>
                <a:lnTo>
                  <a:pt x="708660" y="1234440"/>
                </a:lnTo>
                <a:cubicBezTo>
                  <a:pt x="701040" y="1242060"/>
                  <a:pt x="694766" y="1251322"/>
                  <a:pt x="685800" y="1257300"/>
                </a:cubicBezTo>
                <a:lnTo>
                  <a:pt x="662940" y="1272540"/>
                </a:lnTo>
                <a:cubicBezTo>
                  <a:pt x="652780" y="1270000"/>
                  <a:pt x="642933" y="1264920"/>
                  <a:pt x="632460" y="1264920"/>
                </a:cubicBezTo>
                <a:cubicBezTo>
                  <a:pt x="602791" y="1264920"/>
                  <a:pt x="611913" y="1277847"/>
                  <a:pt x="594360" y="1295400"/>
                </a:cubicBezTo>
                <a:cubicBezTo>
                  <a:pt x="587884" y="1301876"/>
                  <a:pt x="579120" y="1305560"/>
                  <a:pt x="571500" y="1310640"/>
                </a:cubicBezTo>
                <a:cubicBezTo>
                  <a:pt x="566420" y="1318260"/>
                  <a:pt x="562736" y="1327024"/>
                  <a:pt x="556260" y="1333500"/>
                </a:cubicBezTo>
                <a:cubicBezTo>
                  <a:pt x="549784" y="1339976"/>
                  <a:pt x="539121" y="1341589"/>
                  <a:pt x="533400" y="1348740"/>
                </a:cubicBezTo>
                <a:cubicBezTo>
                  <a:pt x="528382" y="1355012"/>
                  <a:pt x="530235" y="1364917"/>
                  <a:pt x="525780" y="1371600"/>
                </a:cubicBezTo>
                <a:cubicBezTo>
                  <a:pt x="519802" y="1380566"/>
                  <a:pt x="510540" y="1386840"/>
                  <a:pt x="502920" y="1394460"/>
                </a:cubicBezTo>
                <a:cubicBezTo>
                  <a:pt x="495283" y="1417371"/>
                  <a:pt x="496473" y="1420485"/>
                  <a:pt x="480060" y="1440180"/>
                </a:cubicBezTo>
                <a:cubicBezTo>
                  <a:pt x="473161" y="1448459"/>
                  <a:pt x="464099" y="1454761"/>
                  <a:pt x="457200" y="1463040"/>
                </a:cubicBezTo>
                <a:cubicBezTo>
                  <a:pt x="425450" y="1501140"/>
                  <a:pt x="461010" y="1473200"/>
                  <a:pt x="419100" y="1501140"/>
                </a:cubicBezTo>
                <a:cubicBezTo>
                  <a:pt x="414020" y="1511300"/>
                  <a:pt x="411132" y="1522894"/>
                  <a:pt x="403860" y="1531620"/>
                </a:cubicBezTo>
                <a:cubicBezTo>
                  <a:pt x="397997" y="1538655"/>
                  <a:pt x="387476" y="1540384"/>
                  <a:pt x="381000" y="1546860"/>
                </a:cubicBezTo>
                <a:cubicBezTo>
                  <a:pt x="374524" y="1553336"/>
                  <a:pt x="371623" y="1562685"/>
                  <a:pt x="365760" y="1569720"/>
                </a:cubicBezTo>
                <a:cubicBezTo>
                  <a:pt x="358861" y="1577999"/>
                  <a:pt x="349516" y="1584074"/>
                  <a:pt x="342900" y="1592580"/>
                </a:cubicBezTo>
                <a:cubicBezTo>
                  <a:pt x="331655" y="1607038"/>
                  <a:pt x="322580" y="1623060"/>
                  <a:pt x="312420" y="1638300"/>
                </a:cubicBezTo>
                <a:lnTo>
                  <a:pt x="281940" y="1684020"/>
                </a:lnTo>
                <a:lnTo>
                  <a:pt x="266700" y="1706880"/>
                </a:lnTo>
                <a:cubicBezTo>
                  <a:pt x="261620" y="1714500"/>
                  <a:pt x="257936" y="1723264"/>
                  <a:pt x="251460" y="1729740"/>
                </a:cubicBezTo>
                <a:lnTo>
                  <a:pt x="205740" y="1775460"/>
                </a:lnTo>
                <a:cubicBezTo>
                  <a:pt x="198120" y="1783080"/>
                  <a:pt x="188858" y="1789354"/>
                  <a:pt x="182880" y="1798320"/>
                </a:cubicBezTo>
                <a:cubicBezTo>
                  <a:pt x="128422" y="1880008"/>
                  <a:pt x="213230" y="1756033"/>
                  <a:pt x="144780" y="1844040"/>
                </a:cubicBezTo>
                <a:cubicBezTo>
                  <a:pt x="133535" y="1858498"/>
                  <a:pt x="124460" y="1874520"/>
                  <a:pt x="114300" y="1889760"/>
                </a:cubicBezTo>
                <a:cubicBezTo>
                  <a:pt x="109220" y="1897380"/>
                  <a:pt x="106680" y="1907540"/>
                  <a:pt x="99060" y="1912620"/>
                </a:cubicBezTo>
                <a:lnTo>
                  <a:pt x="76200" y="1927860"/>
                </a:lnTo>
                <a:cubicBezTo>
                  <a:pt x="32524" y="1993374"/>
                  <a:pt x="84888" y="1910484"/>
                  <a:pt x="53340" y="1973580"/>
                </a:cubicBezTo>
                <a:cubicBezTo>
                  <a:pt x="49244" y="1981771"/>
                  <a:pt x="41819" y="1988071"/>
                  <a:pt x="38100" y="1996440"/>
                </a:cubicBezTo>
                <a:cubicBezTo>
                  <a:pt x="31576" y="2011120"/>
                  <a:pt x="27940" y="2026920"/>
                  <a:pt x="22860" y="2042160"/>
                </a:cubicBezTo>
                <a:lnTo>
                  <a:pt x="15240" y="2065020"/>
                </a:lnTo>
                <a:cubicBezTo>
                  <a:pt x="12700" y="2072640"/>
                  <a:pt x="9568" y="2080088"/>
                  <a:pt x="7620" y="2087880"/>
                </a:cubicBezTo>
                <a:lnTo>
                  <a:pt x="0" y="2118360"/>
                </a:lnTo>
                <a:cubicBezTo>
                  <a:pt x="2540" y="2153920"/>
                  <a:pt x="3455" y="2189634"/>
                  <a:pt x="7620" y="2225040"/>
                </a:cubicBezTo>
                <a:cubicBezTo>
                  <a:pt x="10567" y="2250086"/>
                  <a:pt x="19415" y="2248630"/>
                  <a:pt x="30480" y="2270760"/>
                </a:cubicBezTo>
                <a:cubicBezTo>
                  <a:pt x="34072" y="2277944"/>
                  <a:pt x="34199" y="2286599"/>
                  <a:pt x="38100" y="2293620"/>
                </a:cubicBezTo>
                <a:cubicBezTo>
                  <a:pt x="64247" y="2340685"/>
                  <a:pt x="58046" y="2332318"/>
                  <a:pt x="91440" y="2354580"/>
                </a:cubicBezTo>
                <a:cubicBezTo>
                  <a:pt x="132080" y="2415540"/>
                  <a:pt x="78740" y="2341880"/>
                  <a:pt x="129540" y="2392680"/>
                </a:cubicBezTo>
                <a:cubicBezTo>
                  <a:pt x="136016" y="2399156"/>
                  <a:pt x="138917" y="2408505"/>
                  <a:pt x="144780" y="2415540"/>
                </a:cubicBezTo>
                <a:cubicBezTo>
                  <a:pt x="151679" y="2423819"/>
                  <a:pt x="160741" y="2430121"/>
                  <a:pt x="167640" y="2438400"/>
                </a:cubicBezTo>
                <a:cubicBezTo>
                  <a:pt x="199390" y="2476500"/>
                  <a:pt x="163830" y="2448560"/>
                  <a:pt x="205740" y="2476500"/>
                </a:cubicBezTo>
                <a:lnTo>
                  <a:pt x="236220" y="2522220"/>
                </a:lnTo>
                <a:cubicBezTo>
                  <a:pt x="241300" y="2529840"/>
                  <a:pt x="247364" y="2536889"/>
                  <a:pt x="251460" y="2545080"/>
                </a:cubicBezTo>
                <a:cubicBezTo>
                  <a:pt x="256540" y="2555240"/>
                  <a:pt x="260098" y="2566317"/>
                  <a:pt x="266700" y="2575560"/>
                </a:cubicBezTo>
                <a:cubicBezTo>
                  <a:pt x="294787" y="2614882"/>
                  <a:pt x="284643" y="2580967"/>
                  <a:pt x="304800" y="2621280"/>
                </a:cubicBezTo>
                <a:cubicBezTo>
                  <a:pt x="308392" y="2628464"/>
                  <a:pt x="308828" y="2636956"/>
                  <a:pt x="312420" y="2644140"/>
                </a:cubicBezTo>
                <a:cubicBezTo>
                  <a:pt x="316516" y="2652331"/>
                  <a:pt x="323564" y="2658809"/>
                  <a:pt x="327660" y="2667000"/>
                </a:cubicBezTo>
                <a:cubicBezTo>
                  <a:pt x="364942" y="2741565"/>
                  <a:pt x="322832" y="2674998"/>
                  <a:pt x="358140" y="2727960"/>
                </a:cubicBezTo>
                <a:cubicBezTo>
                  <a:pt x="370202" y="2776209"/>
                  <a:pt x="359951" y="2749726"/>
                  <a:pt x="396240" y="2804160"/>
                </a:cubicBezTo>
                <a:cubicBezTo>
                  <a:pt x="401320" y="2811780"/>
                  <a:pt x="405004" y="2820544"/>
                  <a:pt x="411480" y="2827020"/>
                </a:cubicBezTo>
                <a:cubicBezTo>
                  <a:pt x="419100" y="2834640"/>
                  <a:pt x="428076" y="2841111"/>
                  <a:pt x="434340" y="2849880"/>
                </a:cubicBezTo>
                <a:cubicBezTo>
                  <a:pt x="464405" y="2891971"/>
                  <a:pt x="432583" y="2878603"/>
                  <a:pt x="480060" y="2926080"/>
                </a:cubicBezTo>
                <a:lnTo>
                  <a:pt x="548640" y="2994660"/>
                </a:lnTo>
                <a:cubicBezTo>
                  <a:pt x="556260" y="3002280"/>
                  <a:pt x="565522" y="3008554"/>
                  <a:pt x="571500" y="3017520"/>
                </a:cubicBezTo>
                <a:cubicBezTo>
                  <a:pt x="587177" y="3041036"/>
                  <a:pt x="586783" y="3043683"/>
                  <a:pt x="609600" y="3063240"/>
                </a:cubicBezTo>
                <a:cubicBezTo>
                  <a:pt x="640206" y="3089474"/>
                  <a:pt x="660147" y="3093340"/>
                  <a:pt x="685800" y="3131820"/>
                </a:cubicBezTo>
                <a:cubicBezTo>
                  <a:pt x="721716" y="3185694"/>
                  <a:pt x="676642" y="3118999"/>
                  <a:pt x="723900" y="3185160"/>
                </a:cubicBezTo>
                <a:cubicBezTo>
                  <a:pt x="729223" y="3192612"/>
                  <a:pt x="735044" y="3199829"/>
                  <a:pt x="739140" y="3208020"/>
                </a:cubicBezTo>
                <a:cubicBezTo>
                  <a:pt x="742732" y="3215204"/>
                  <a:pt x="743168" y="3223696"/>
                  <a:pt x="746760" y="3230880"/>
                </a:cubicBezTo>
                <a:cubicBezTo>
                  <a:pt x="750856" y="3239071"/>
                  <a:pt x="757456" y="3245789"/>
                  <a:pt x="762000" y="3253740"/>
                </a:cubicBezTo>
                <a:cubicBezTo>
                  <a:pt x="767636" y="3263603"/>
                  <a:pt x="770638" y="3274977"/>
                  <a:pt x="777240" y="3284220"/>
                </a:cubicBezTo>
                <a:cubicBezTo>
                  <a:pt x="783504" y="3292989"/>
                  <a:pt x="793201" y="3298801"/>
                  <a:pt x="800100" y="3307080"/>
                </a:cubicBezTo>
                <a:cubicBezTo>
                  <a:pt x="831850" y="3345180"/>
                  <a:pt x="796290" y="3317240"/>
                  <a:pt x="838200" y="3345180"/>
                </a:cubicBezTo>
                <a:cubicBezTo>
                  <a:pt x="878840" y="3406140"/>
                  <a:pt x="825500" y="3332480"/>
                  <a:pt x="876300" y="3383280"/>
                </a:cubicBezTo>
                <a:cubicBezTo>
                  <a:pt x="927100" y="3434080"/>
                  <a:pt x="853440" y="3380740"/>
                  <a:pt x="914400" y="3421380"/>
                </a:cubicBezTo>
                <a:cubicBezTo>
                  <a:pt x="941595" y="3462173"/>
                  <a:pt x="923164" y="3437764"/>
                  <a:pt x="975360" y="3489960"/>
                </a:cubicBezTo>
                <a:cubicBezTo>
                  <a:pt x="982980" y="3497580"/>
                  <a:pt x="989254" y="3506842"/>
                  <a:pt x="998220" y="3512820"/>
                </a:cubicBezTo>
                <a:cubicBezTo>
                  <a:pt x="1005840" y="3517900"/>
                  <a:pt x="1014045" y="3522197"/>
                  <a:pt x="1021080" y="3528060"/>
                </a:cubicBezTo>
                <a:cubicBezTo>
                  <a:pt x="1079752" y="3576953"/>
                  <a:pt x="1010043" y="3528322"/>
                  <a:pt x="1066800" y="3566160"/>
                </a:cubicBezTo>
                <a:cubicBezTo>
                  <a:pt x="1107440" y="3627120"/>
                  <a:pt x="1054100" y="3553460"/>
                  <a:pt x="1104900" y="3604260"/>
                </a:cubicBezTo>
                <a:cubicBezTo>
                  <a:pt x="1111376" y="3610736"/>
                  <a:pt x="1113248" y="3621089"/>
                  <a:pt x="1120140" y="3627120"/>
                </a:cubicBezTo>
                <a:lnTo>
                  <a:pt x="1188720" y="3672840"/>
                </a:lnTo>
                <a:cubicBezTo>
                  <a:pt x="1196340" y="3677920"/>
                  <a:pt x="1205104" y="3681604"/>
                  <a:pt x="1211580" y="3688080"/>
                </a:cubicBezTo>
                <a:cubicBezTo>
                  <a:pt x="1247392" y="3723892"/>
                  <a:pt x="1225474" y="3704962"/>
                  <a:pt x="1280160" y="3741420"/>
                </a:cubicBezTo>
                <a:lnTo>
                  <a:pt x="1371600" y="3802380"/>
                </a:lnTo>
                <a:lnTo>
                  <a:pt x="1440180" y="3848100"/>
                </a:lnTo>
                <a:cubicBezTo>
                  <a:pt x="1447800" y="3853180"/>
                  <a:pt x="1454155" y="3861119"/>
                  <a:pt x="1463040" y="3863340"/>
                </a:cubicBezTo>
                <a:lnTo>
                  <a:pt x="1493520" y="3870960"/>
                </a:lnTo>
                <a:cubicBezTo>
                  <a:pt x="1501140" y="3876040"/>
                  <a:pt x="1508011" y="3882481"/>
                  <a:pt x="1516380" y="3886200"/>
                </a:cubicBezTo>
                <a:cubicBezTo>
                  <a:pt x="1531060" y="3892724"/>
                  <a:pt x="1548734" y="3892529"/>
                  <a:pt x="1562100" y="3901440"/>
                </a:cubicBezTo>
                <a:cubicBezTo>
                  <a:pt x="1569720" y="3906520"/>
                  <a:pt x="1576769" y="3912584"/>
                  <a:pt x="1584960" y="3916680"/>
                </a:cubicBezTo>
                <a:cubicBezTo>
                  <a:pt x="1592144" y="3920272"/>
                  <a:pt x="1600799" y="3920399"/>
                  <a:pt x="1607820" y="3924300"/>
                </a:cubicBezTo>
                <a:cubicBezTo>
                  <a:pt x="1623831" y="3933195"/>
                  <a:pt x="1636164" y="3948988"/>
                  <a:pt x="1653540" y="3954780"/>
                </a:cubicBezTo>
                <a:lnTo>
                  <a:pt x="1722120" y="3977640"/>
                </a:lnTo>
                <a:lnTo>
                  <a:pt x="1744980" y="3985260"/>
                </a:lnTo>
                <a:lnTo>
                  <a:pt x="1767840" y="3992880"/>
                </a:lnTo>
                <a:cubicBezTo>
                  <a:pt x="1781607" y="3991350"/>
                  <a:pt x="1843803" y="3987539"/>
                  <a:pt x="1866900" y="3977640"/>
                </a:cubicBezTo>
                <a:cubicBezTo>
                  <a:pt x="1875318" y="3974032"/>
                  <a:pt x="1882140" y="3967480"/>
                  <a:pt x="1889760" y="3962400"/>
                </a:cubicBezTo>
                <a:cubicBezTo>
                  <a:pt x="1935814" y="3870292"/>
                  <a:pt x="1877158" y="3984453"/>
                  <a:pt x="1920240" y="3909060"/>
                </a:cubicBezTo>
                <a:cubicBezTo>
                  <a:pt x="1925876" y="3899197"/>
                  <a:pt x="1929460" y="3888213"/>
                  <a:pt x="1935480" y="3878580"/>
                </a:cubicBezTo>
                <a:cubicBezTo>
                  <a:pt x="1944109" y="3864774"/>
                  <a:pt x="1965520" y="3841360"/>
                  <a:pt x="1973580" y="3825240"/>
                </a:cubicBezTo>
                <a:cubicBezTo>
                  <a:pt x="1979982" y="3812436"/>
                  <a:pt x="1985158" y="3784107"/>
                  <a:pt x="1988820" y="3771900"/>
                </a:cubicBezTo>
                <a:cubicBezTo>
                  <a:pt x="1993436" y="3756513"/>
                  <a:pt x="2000164" y="3741765"/>
                  <a:pt x="2004060" y="3726180"/>
                </a:cubicBezTo>
                <a:cubicBezTo>
                  <a:pt x="2006600" y="3716020"/>
                  <a:pt x="2008803" y="3705770"/>
                  <a:pt x="2011680" y="3695700"/>
                </a:cubicBezTo>
                <a:cubicBezTo>
                  <a:pt x="2013887" y="3687977"/>
                  <a:pt x="2017352" y="3680632"/>
                  <a:pt x="2019300" y="3672840"/>
                </a:cubicBezTo>
                <a:cubicBezTo>
                  <a:pt x="2022441" y="3660275"/>
                  <a:pt x="2024110" y="3647383"/>
                  <a:pt x="2026920" y="3634740"/>
                </a:cubicBezTo>
                <a:cubicBezTo>
                  <a:pt x="2029192" y="3624517"/>
                  <a:pt x="2032268" y="3614483"/>
                  <a:pt x="2034540" y="3604260"/>
                </a:cubicBezTo>
                <a:cubicBezTo>
                  <a:pt x="2037350" y="3591617"/>
                  <a:pt x="2039019" y="3578725"/>
                  <a:pt x="2042160" y="3566160"/>
                </a:cubicBezTo>
                <a:cubicBezTo>
                  <a:pt x="2049308" y="3537568"/>
                  <a:pt x="2051935" y="3543351"/>
                  <a:pt x="2065020" y="3512820"/>
                </a:cubicBezTo>
                <a:cubicBezTo>
                  <a:pt x="2068184" y="3505437"/>
                  <a:pt x="2069820" y="3497481"/>
                  <a:pt x="2072640" y="3489960"/>
                </a:cubicBezTo>
                <a:cubicBezTo>
                  <a:pt x="2077443" y="3477153"/>
                  <a:pt x="2082800" y="3464560"/>
                  <a:pt x="2087880" y="3451860"/>
                </a:cubicBezTo>
                <a:cubicBezTo>
                  <a:pt x="2090420" y="3436620"/>
                  <a:pt x="2091435" y="3421046"/>
                  <a:pt x="2095500" y="3406140"/>
                </a:cubicBezTo>
                <a:cubicBezTo>
                  <a:pt x="2099099" y="3392944"/>
                  <a:pt x="2106066" y="3380895"/>
                  <a:pt x="2110740" y="3368040"/>
                </a:cubicBezTo>
                <a:cubicBezTo>
                  <a:pt x="2116230" y="3352943"/>
                  <a:pt x="2120014" y="3337235"/>
                  <a:pt x="2125980" y="3322320"/>
                </a:cubicBezTo>
                <a:cubicBezTo>
                  <a:pt x="2136140" y="3296920"/>
                  <a:pt x="2151095" y="3272945"/>
                  <a:pt x="2156460" y="3246120"/>
                </a:cubicBezTo>
                <a:cubicBezTo>
                  <a:pt x="2159000" y="3233420"/>
                  <a:pt x="2160672" y="3220515"/>
                  <a:pt x="2164080" y="3208020"/>
                </a:cubicBezTo>
                <a:cubicBezTo>
                  <a:pt x="2174753" y="3168887"/>
                  <a:pt x="2180926" y="3160558"/>
                  <a:pt x="2194560" y="3124200"/>
                </a:cubicBezTo>
                <a:cubicBezTo>
                  <a:pt x="2208081" y="3088145"/>
                  <a:pt x="2194299" y="3113162"/>
                  <a:pt x="2217420" y="3078480"/>
                </a:cubicBezTo>
                <a:cubicBezTo>
                  <a:pt x="2219960" y="3068320"/>
                  <a:pt x="2220915" y="3057626"/>
                  <a:pt x="2225040" y="3048000"/>
                </a:cubicBezTo>
                <a:cubicBezTo>
                  <a:pt x="2235056" y="3024629"/>
                  <a:pt x="2246985" y="3021666"/>
                  <a:pt x="2263140" y="3002280"/>
                </a:cubicBezTo>
                <a:cubicBezTo>
                  <a:pt x="2269003" y="2995245"/>
                  <a:pt x="2274284" y="2987611"/>
                  <a:pt x="2278380" y="2979420"/>
                </a:cubicBezTo>
                <a:cubicBezTo>
                  <a:pt x="2281972" y="2972236"/>
                  <a:pt x="2282099" y="2963581"/>
                  <a:pt x="2286000" y="2956560"/>
                </a:cubicBezTo>
                <a:cubicBezTo>
                  <a:pt x="2294895" y="2940549"/>
                  <a:pt x="2306320" y="2926080"/>
                  <a:pt x="2316480" y="2910840"/>
                </a:cubicBezTo>
                <a:lnTo>
                  <a:pt x="2331720" y="2887980"/>
                </a:lnTo>
                <a:cubicBezTo>
                  <a:pt x="2336800" y="2880360"/>
                  <a:pt x="2341465" y="2872446"/>
                  <a:pt x="2346960" y="2865120"/>
                </a:cubicBezTo>
                <a:cubicBezTo>
                  <a:pt x="2354580" y="2854960"/>
                  <a:pt x="2360840" y="2843620"/>
                  <a:pt x="2369820" y="2834640"/>
                </a:cubicBezTo>
                <a:cubicBezTo>
                  <a:pt x="2376296" y="2828164"/>
                  <a:pt x="2385060" y="2824480"/>
                  <a:pt x="2392680" y="2819400"/>
                </a:cubicBezTo>
                <a:cubicBezTo>
                  <a:pt x="2410151" y="2766986"/>
                  <a:pt x="2386254" y="2830645"/>
                  <a:pt x="2423160" y="2766060"/>
                </a:cubicBezTo>
                <a:cubicBezTo>
                  <a:pt x="2427145" y="2759086"/>
                  <a:pt x="2427188" y="2750384"/>
                  <a:pt x="2430780" y="2743200"/>
                </a:cubicBezTo>
                <a:cubicBezTo>
                  <a:pt x="2434876" y="2735009"/>
                  <a:pt x="2442498" y="2728794"/>
                  <a:pt x="2446020" y="2720340"/>
                </a:cubicBezTo>
                <a:cubicBezTo>
                  <a:pt x="2455288" y="2698097"/>
                  <a:pt x="2458104" y="2673313"/>
                  <a:pt x="2468880" y="2651760"/>
                </a:cubicBezTo>
                <a:lnTo>
                  <a:pt x="2506980" y="2575560"/>
                </a:lnTo>
                <a:cubicBezTo>
                  <a:pt x="2512060" y="2565400"/>
                  <a:pt x="2515919" y="2554531"/>
                  <a:pt x="2522220" y="2545080"/>
                </a:cubicBezTo>
                <a:cubicBezTo>
                  <a:pt x="2527300" y="2537460"/>
                  <a:pt x="2533364" y="2530411"/>
                  <a:pt x="2537460" y="2522220"/>
                </a:cubicBezTo>
                <a:cubicBezTo>
                  <a:pt x="2541052" y="2515036"/>
                  <a:pt x="2541179" y="2506381"/>
                  <a:pt x="2545080" y="2499360"/>
                </a:cubicBezTo>
                <a:cubicBezTo>
                  <a:pt x="2594086" y="2411149"/>
                  <a:pt x="2555226" y="2486316"/>
                  <a:pt x="2598420" y="2430780"/>
                </a:cubicBezTo>
                <a:cubicBezTo>
                  <a:pt x="2646289" y="2369234"/>
                  <a:pt x="2607505" y="2399323"/>
                  <a:pt x="2651760" y="2369820"/>
                </a:cubicBezTo>
                <a:cubicBezTo>
                  <a:pt x="2656840" y="2362200"/>
                  <a:pt x="2660524" y="2353436"/>
                  <a:pt x="2667000" y="2346960"/>
                </a:cubicBezTo>
                <a:cubicBezTo>
                  <a:pt x="2673476" y="2340484"/>
                  <a:pt x="2685006" y="2339486"/>
                  <a:pt x="2689860" y="2331720"/>
                </a:cubicBezTo>
                <a:cubicBezTo>
                  <a:pt x="2700222" y="2315141"/>
                  <a:pt x="2706543" y="2276110"/>
                  <a:pt x="2712720" y="2255520"/>
                </a:cubicBezTo>
                <a:cubicBezTo>
                  <a:pt x="2717336" y="2240133"/>
                  <a:pt x="2724064" y="2225385"/>
                  <a:pt x="2727960" y="2209800"/>
                </a:cubicBezTo>
                <a:lnTo>
                  <a:pt x="2743200" y="2148840"/>
                </a:lnTo>
                <a:cubicBezTo>
                  <a:pt x="2740660" y="2085340"/>
                  <a:pt x="2740108" y="2021729"/>
                  <a:pt x="2735580" y="1958340"/>
                </a:cubicBezTo>
                <a:cubicBezTo>
                  <a:pt x="2735008" y="1950328"/>
                  <a:pt x="2730167" y="1943203"/>
                  <a:pt x="2727960" y="1935480"/>
                </a:cubicBezTo>
                <a:cubicBezTo>
                  <a:pt x="2725083" y="1925410"/>
                  <a:pt x="2724465" y="1914626"/>
                  <a:pt x="2720340" y="1905000"/>
                </a:cubicBezTo>
                <a:cubicBezTo>
                  <a:pt x="2716732" y="1896582"/>
                  <a:pt x="2710180" y="1889760"/>
                  <a:pt x="2705100" y="1882140"/>
                </a:cubicBezTo>
                <a:cubicBezTo>
                  <a:pt x="2687639" y="1812295"/>
                  <a:pt x="2701478" y="1838608"/>
                  <a:pt x="2674620" y="1798320"/>
                </a:cubicBezTo>
                <a:cubicBezTo>
                  <a:pt x="2672080" y="1785620"/>
                  <a:pt x="2669129" y="1772995"/>
                  <a:pt x="2667000" y="1760220"/>
                </a:cubicBezTo>
                <a:cubicBezTo>
                  <a:pt x="2664047" y="1742504"/>
                  <a:pt x="2662593" y="1724551"/>
                  <a:pt x="2659380" y="1706880"/>
                </a:cubicBezTo>
                <a:cubicBezTo>
                  <a:pt x="2649878" y="1654618"/>
                  <a:pt x="2655021" y="1697065"/>
                  <a:pt x="2644140" y="1653540"/>
                </a:cubicBezTo>
                <a:cubicBezTo>
                  <a:pt x="2640999" y="1640975"/>
                  <a:pt x="2641879" y="1627231"/>
                  <a:pt x="2636520" y="1615440"/>
                </a:cubicBezTo>
                <a:cubicBezTo>
                  <a:pt x="2628941" y="1598766"/>
                  <a:pt x="2616200" y="1584960"/>
                  <a:pt x="2606040" y="1569720"/>
                </a:cubicBezTo>
                <a:cubicBezTo>
                  <a:pt x="2600960" y="1562100"/>
                  <a:pt x="2593696" y="1555548"/>
                  <a:pt x="2590800" y="1546860"/>
                </a:cubicBezTo>
                <a:cubicBezTo>
                  <a:pt x="2580284" y="1515312"/>
                  <a:pt x="2587635" y="1530683"/>
                  <a:pt x="2567940" y="1501140"/>
                </a:cubicBezTo>
                <a:cubicBezTo>
                  <a:pt x="2565499" y="1491374"/>
                  <a:pt x="2558166" y="1458732"/>
                  <a:pt x="2552700" y="1447800"/>
                </a:cubicBezTo>
                <a:cubicBezTo>
                  <a:pt x="2548604" y="1439609"/>
                  <a:pt x="2542540" y="1432560"/>
                  <a:pt x="2537460" y="1424940"/>
                </a:cubicBezTo>
                <a:cubicBezTo>
                  <a:pt x="2532380" y="1404620"/>
                  <a:pt x="2531587" y="1382714"/>
                  <a:pt x="2522220" y="1363980"/>
                </a:cubicBezTo>
                <a:cubicBezTo>
                  <a:pt x="2517140" y="1353820"/>
                  <a:pt x="2510968" y="1344136"/>
                  <a:pt x="2506980" y="1333500"/>
                </a:cubicBezTo>
                <a:cubicBezTo>
                  <a:pt x="2503303" y="1323694"/>
                  <a:pt x="2502237" y="1313090"/>
                  <a:pt x="2499360" y="1303020"/>
                </a:cubicBezTo>
                <a:cubicBezTo>
                  <a:pt x="2497153" y="1295297"/>
                  <a:pt x="2493688" y="1287952"/>
                  <a:pt x="2491740" y="1280160"/>
                </a:cubicBezTo>
                <a:cubicBezTo>
                  <a:pt x="2488599" y="1267595"/>
                  <a:pt x="2487261" y="1254625"/>
                  <a:pt x="2484120" y="1242060"/>
                </a:cubicBezTo>
                <a:cubicBezTo>
                  <a:pt x="2482172" y="1234268"/>
                  <a:pt x="2478707" y="1226923"/>
                  <a:pt x="2476500" y="1219200"/>
                </a:cubicBezTo>
                <a:cubicBezTo>
                  <a:pt x="2473623" y="1209130"/>
                  <a:pt x="2471757" y="1198790"/>
                  <a:pt x="2468880" y="1188720"/>
                </a:cubicBezTo>
                <a:cubicBezTo>
                  <a:pt x="2458179" y="1151267"/>
                  <a:pt x="2462124" y="1176071"/>
                  <a:pt x="2446020" y="1127760"/>
                </a:cubicBezTo>
                <a:cubicBezTo>
                  <a:pt x="2442708" y="1117825"/>
                  <a:pt x="2440672" y="1107503"/>
                  <a:pt x="2438400" y="1097280"/>
                </a:cubicBezTo>
                <a:cubicBezTo>
                  <a:pt x="2435590" y="1084637"/>
                  <a:pt x="2434876" y="1071467"/>
                  <a:pt x="2430780" y="1059180"/>
                </a:cubicBezTo>
                <a:cubicBezTo>
                  <a:pt x="2427188" y="1048404"/>
                  <a:pt x="2419528" y="1039336"/>
                  <a:pt x="2415540" y="1028700"/>
                </a:cubicBezTo>
                <a:cubicBezTo>
                  <a:pt x="2411863" y="1018894"/>
                  <a:pt x="2410797" y="1008290"/>
                  <a:pt x="2407920" y="998220"/>
                </a:cubicBezTo>
                <a:cubicBezTo>
                  <a:pt x="2405713" y="990497"/>
                  <a:pt x="2402840" y="982980"/>
                  <a:pt x="2400300" y="975360"/>
                </a:cubicBezTo>
                <a:cubicBezTo>
                  <a:pt x="2397760" y="957580"/>
                  <a:pt x="2394259" y="939911"/>
                  <a:pt x="2392680" y="922020"/>
                </a:cubicBezTo>
                <a:cubicBezTo>
                  <a:pt x="2378377" y="759917"/>
                  <a:pt x="2384153" y="762360"/>
                  <a:pt x="2369820" y="647700"/>
                </a:cubicBezTo>
                <a:cubicBezTo>
                  <a:pt x="2368612" y="638032"/>
                  <a:pt x="2357758" y="561351"/>
                  <a:pt x="2354580" y="548640"/>
                </a:cubicBezTo>
                <a:cubicBezTo>
                  <a:pt x="2350684" y="533055"/>
                  <a:pt x="2348251" y="516286"/>
                  <a:pt x="2339340" y="502920"/>
                </a:cubicBezTo>
                <a:lnTo>
                  <a:pt x="2308860" y="457200"/>
                </a:lnTo>
                <a:cubicBezTo>
                  <a:pt x="2303780" y="449580"/>
                  <a:pt x="2296516" y="443028"/>
                  <a:pt x="2293620" y="434340"/>
                </a:cubicBezTo>
                <a:cubicBezTo>
                  <a:pt x="2274467" y="376881"/>
                  <a:pt x="2300303" y="447706"/>
                  <a:pt x="2270760" y="388620"/>
                </a:cubicBezTo>
                <a:cubicBezTo>
                  <a:pt x="2267168" y="381436"/>
                  <a:pt x="2267041" y="372781"/>
                  <a:pt x="2263140" y="365760"/>
                </a:cubicBezTo>
                <a:cubicBezTo>
                  <a:pt x="2254245" y="349749"/>
                  <a:pt x="2242820" y="335280"/>
                  <a:pt x="2232660" y="320040"/>
                </a:cubicBezTo>
                <a:cubicBezTo>
                  <a:pt x="2227580" y="312420"/>
                  <a:pt x="2225040" y="302260"/>
                  <a:pt x="2217420" y="297180"/>
                </a:cubicBezTo>
                <a:lnTo>
                  <a:pt x="2194560" y="281940"/>
                </a:lnTo>
                <a:cubicBezTo>
                  <a:pt x="2153920" y="220980"/>
                  <a:pt x="2207260" y="294640"/>
                  <a:pt x="2156460" y="243840"/>
                </a:cubicBezTo>
                <a:cubicBezTo>
                  <a:pt x="2149984" y="237364"/>
                  <a:pt x="2145316" y="229171"/>
                  <a:pt x="2141220" y="220980"/>
                </a:cubicBezTo>
                <a:cubicBezTo>
                  <a:pt x="2137628" y="213796"/>
                  <a:pt x="2139280" y="203800"/>
                  <a:pt x="2133600" y="198120"/>
                </a:cubicBezTo>
                <a:lnTo>
                  <a:pt x="2133600" y="152400"/>
                </a:ln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AC6C3029-C6AD-4F88-8D6B-71C756954D3F}"/>
              </a:ext>
            </a:extLst>
          </p:cNvPr>
          <p:cNvSpPr/>
          <p:nvPr/>
        </p:nvSpPr>
        <p:spPr>
          <a:xfrm>
            <a:off x="3159920" y="3257551"/>
            <a:ext cx="2955131" cy="2194322"/>
          </a:xfrm>
          <a:custGeom>
            <a:avLst/>
            <a:gdLst>
              <a:gd name="connsiteX0" fmla="*/ 3604260 w 3939540"/>
              <a:gd name="connsiteY0" fmla="*/ 2164080 h 2926080"/>
              <a:gd name="connsiteX1" fmla="*/ 3604260 w 3939540"/>
              <a:gd name="connsiteY1" fmla="*/ 2164080 h 2926080"/>
              <a:gd name="connsiteX2" fmla="*/ 3558540 w 3939540"/>
              <a:gd name="connsiteY2" fmla="*/ 2217420 h 2926080"/>
              <a:gd name="connsiteX3" fmla="*/ 3543300 w 3939540"/>
              <a:gd name="connsiteY3" fmla="*/ 2240280 h 2926080"/>
              <a:gd name="connsiteX4" fmla="*/ 3497580 w 3939540"/>
              <a:gd name="connsiteY4" fmla="*/ 2270760 h 2926080"/>
              <a:gd name="connsiteX5" fmla="*/ 3474720 w 3939540"/>
              <a:gd name="connsiteY5" fmla="*/ 2286000 h 2926080"/>
              <a:gd name="connsiteX6" fmla="*/ 3429000 w 3939540"/>
              <a:gd name="connsiteY6" fmla="*/ 2331720 h 2926080"/>
              <a:gd name="connsiteX7" fmla="*/ 3398520 w 3939540"/>
              <a:gd name="connsiteY7" fmla="*/ 2346960 h 2926080"/>
              <a:gd name="connsiteX8" fmla="*/ 3375660 w 3939540"/>
              <a:gd name="connsiteY8" fmla="*/ 2354580 h 2926080"/>
              <a:gd name="connsiteX9" fmla="*/ 3337560 w 3939540"/>
              <a:gd name="connsiteY9" fmla="*/ 2369820 h 2926080"/>
              <a:gd name="connsiteX10" fmla="*/ 3291840 w 3939540"/>
              <a:gd name="connsiteY10" fmla="*/ 2385060 h 2926080"/>
              <a:gd name="connsiteX11" fmla="*/ 3261360 w 3939540"/>
              <a:gd name="connsiteY11" fmla="*/ 2400300 h 2926080"/>
              <a:gd name="connsiteX12" fmla="*/ 3215640 w 3939540"/>
              <a:gd name="connsiteY12" fmla="*/ 2430780 h 2926080"/>
              <a:gd name="connsiteX13" fmla="*/ 3147060 w 3939540"/>
              <a:gd name="connsiteY13" fmla="*/ 2468880 h 2926080"/>
              <a:gd name="connsiteX14" fmla="*/ 3093720 w 3939540"/>
              <a:gd name="connsiteY14" fmla="*/ 2484120 h 2926080"/>
              <a:gd name="connsiteX15" fmla="*/ 3070860 w 3939540"/>
              <a:gd name="connsiteY15" fmla="*/ 2491740 h 2926080"/>
              <a:gd name="connsiteX16" fmla="*/ 3025140 w 3939540"/>
              <a:gd name="connsiteY16" fmla="*/ 2529840 h 2926080"/>
              <a:gd name="connsiteX17" fmla="*/ 2994660 w 3939540"/>
              <a:gd name="connsiteY17" fmla="*/ 2552700 h 2926080"/>
              <a:gd name="connsiteX18" fmla="*/ 2933700 w 3939540"/>
              <a:gd name="connsiteY18" fmla="*/ 2575560 h 2926080"/>
              <a:gd name="connsiteX19" fmla="*/ 2857500 w 3939540"/>
              <a:gd name="connsiteY19" fmla="*/ 2598420 h 2926080"/>
              <a:gd name="connsiteX20" fmla="*/ 2796540 w 3939540"/>
              <a:gd name="connsiteY20" fmla="*/ 2628900 h 2926080"/>
              <a:gd name="connsiteX21" fmla="*/ 2750820 w 3939540"/>
              <a:gd name="connsiteY21" fmla="*/ 2659380 h 2926080"/>
              <a:gd name="connsiteX22" fmla="*/ 2720340 w 3939540"/>
              <a:gd name="connsiteY22" fmla="*/ 2682240 h 2926080"/>
              <a:gd name="connsiteX23" fmla="*/ 2697480 w 3939540"/>
              <a:gd name="connsiteY23" fmla="*/ 2689860 h 2926080"/>
              <a:gd name="connsiteX24" fmla="*/ 2628900 w 3939540"/>
              <a:gd name="connsiteY24" fmla="*/ 2712720 h 2926080"/>
              <a:gd name="connsiteX25" fmla="*/ 2575560 w 3939540"/>
              <a:gd name="connsiteY25" fmla="*/ 2735580 h 2926080"/>
              <a:gd name="connsiteX26" fmla="*/ 2545080 w 3939540"/>
              <a:gd name="connsiteY26" fmla="*/ 2743200 h 2926080"/>
              <a:gd name="connsiteX27" fmla="*/ 2506980 w 3939540"/>
              <a:gd name="connsiteY27" fmla="*/ 2750820 h 2926080"/>
              <a:gd name="connsiteX28" fmla="*/ 2461260 w 3939540"/>
              <a:gd name="connsiteY28" fmla="*/ 2766060 h 2926080"/>
              <a:gd name="connsiteX29" fmla="*/ 2369820 w 3939540"/>
              <a:gd name="connsiteY29" fmla="*/ 2781300 h 2926080"/>
              <a:gd name="connsiteX30" fmla="*/ 2331720 w 3939540"/>
              <a:gd name="connsiteY30" fmla="*/ 2788920 h 2926080"/>
              <a:gd name="connsiteX31" fmla="*/ 2286000 w 3939540"/>
              <a:gd name="connsiteY31" fmla="*/ 2796540 h 2926080"/>
              <a:gd name="connsiteX32" fmla="*/ 2255520 w 3939540"/>
              <a:gd name="connsiteY32" fmla="*/ 2804160 h 2926080"/>
              <a:gd name="connsiteX33" fmla="*/ 2232660 w 3939540"/>
              <a:gd name="connsiteY33" fmla="*/ 2811780 h 2926080"/>
              <a:gd name="connsiteX34" fmla="*/ 2186940 w 3939540"/>
              <a:gd name="connsiteY34" fmla="*/ 2819400 h 2926080"/>
              <a:gd name="connsiteX35" fmla="*/ 2164080 w 3939540"/>
              <a:gd name="connsiteY35" fmla="*/ 2827020 h 2926080"/>
              <a:gd name="connsiteX36" fmla="*/ 2125980 w 3939540"/>
              <a:gd name="connsiteY36" fmla="*/ 2834640 h 2926080"/>
              <a:gd name="connsiteX37" fmla="*/ 2072640 w 3939540"/>
              <a:gd name="connsiteY37" fmla="*/ 2857500 h 2926080"/>
              <a:gd name="connsiteX38" fmla="*/ 2026920 w 3939540"/>
              <a:gd name="connsiteY38" fmla="*/ 2887980 h 2926080"/>
              <a:gd name="connsiteX39" fmla="*/ 1981200 w 3939540"/>
              <a:gd name="connsiteY39" fmla="*/ 2903220 h 2926080"/>
              <a:gd name="connsiteX40" fmla="*/ 1935480 w 3939540"/>
              <a:gd name="connsiteY40" fmla="*/ 2926080 h 2926080"/>
              <a:gd name="connsiteX41" fmla="*/ 1767840 w 3939540"/>
              <a:gd name="connsiteY41" fmla="*/ 2918460 h 2926080"/>
              <a:gd name="connsiteX42" fmla="*/ 1744980 w 3939540"/>
              <a:gd name="connsiteY42" fmla="*/ 2903220 h 2926080"/>
              <a:gd name="connsiteX43" fmla="*/ 1714500 w 3939540"/>
              <a:gd name="connsiteY43" fmla="*/ 2887980 h 2926080"/>
              <a:gd name="connsiteX44" fmla="*/ 1676400 w 3939540"/>
              <a:gd name="connsiteY44" fmla="*/ 2865120 h 2926080"/>
              <a:gd name="connsiteX45" fmla="*/ 1653540 w 3939540"/>
              <a:gd name="connsiteY45" fmla="*/ 2857500 h 2926080"/>
              <a:gd name="connsiteX46" fmla="*/ 1584960 w 3939540"/>
              <a:gd name="connsiteY46" fmla="*/ 2827020 h 2926080"/>
              <a:gd name="connsiteX47" fmla="*/ 1546860 w 3939540"/>
              <a:gd name="connsiteY47" fmla="*/ 2788920 h 2926080"/>
              <a:gd name="connsiteX48" fmla="*/ 1531620 w 3939540"/>
              <a:gd name="connsiteY48" fmla="*/ 2766060 h 2926080"/>
              <a:gd name="connsiteX49" fmla="*/ 1508760 w 3939540"/>
              <a:gd name="connsiteY49" fmla="*/ 2758440 h 2926080"/>
              <a:gd name="connsiteX50" fmla="*/ 1485900 w 3939540"/>
              <a:gd name="connsiteY50" fmla="*/ 2743200 h 2926080"/>
              <a:gd name="connsiteX51" fmla="*/ 1455420 w 3939540"/>
              <a:gd name="connsiteY51" fmla="*/ 2727960 h 2926080"/>
              <a:gd name="connsiteX52" fmla="*/ 1409700 w 3939540"/>
              <a:gd name="connsiteY52" fmla="*/ 2689860 h 2926080"/>
              <a:gd name="connsiteX53" fmla="*/ 1356360 w 3939540"/>
              <a:gd name="connsiteY53" fmla="*/ 2667000 h 2926080"/>
              <a:gd name="connsiteX54" fmla="*/ 1325880 w 3939540"/>
              <a:gd name="connsiteY54" fmla="*/ 2651760 h 2926080"/>
              <a:gd name="connsiteX55" fmla="*/ 1272540 w 3939540"/>
              <a:gd name="connsiteY55" fmla="*/ 2628900 h 2926080"/>
              <a:gd name="connsiteX56" fmla="*/ 1226820 w 3939540"/>
              <a:gd name="connsiteY56" fmla="*/ 2590800 h 2926080"/>
              <a:gd name="connsiteX57" fmla="*/ 1181100 w 3939540"/>
              <a:gd name="connsiteY57" fmla="*/ 2560320 h 2926080"/>
              <a:gd name="connsiteX58" fmla="*/ 1158240 w 3939540"/>
              <a:gd name="connsiteY58" fmla="*/ 2537460 h 2926080"/>
              <a:gd name="connsiteX59" fmla="*/ 1120140 w 3939540"/>
              <a:gd name="connsiteY59" fmla="*/ 2522220 h 2926080"/>
              <a:gd name="connsiteX60" fmla="*/ 1097280 w 3939540"/>
              <a:gd name="connsiteY60" fmla="*/ 2506980 h 2926080"/>
              <a:gd name="connsiteX61" fmla="*/ 1074420 w 3939540"/>
              <a:gd name="connsiteY61" fmla="*/ 2499360 h 2926080"/>
              <a:gd name="connsiteX62" fmla="*/ 1005840 w 3939540"/>
              <a:gd name="connsiteY62" fmla="*/ 2476500 h 2926080"/>
              <a:gd name="connsiteX63" fmla="*/ 982980 w 3939540"/>
              <a:gd name="connsiteY63" fmla="*/ 2461260 h 2926080"/>
              <a:gd name="connsiteX64" fmla="*/ 922020 w 3939540"/>
              <a:gd name="connsiteY64" fmla="*/ 2438400 h 2926080"/>
              <a:gd name="connsiteX65" fmla="*/ 845820 w 3939540"/>
              <a:gd name="connsiteY65" fmla="*/ 2407920 h 2926080"/>
              <a:gd name="connsiteX66" fmla="*/ 807720 w 3939540"/>
              <a:gd name="connsiteY66" fmla="*/ 2385060 h 2926080"/>
              <a:gd name="connsiteX67" fmla="*/ 784860 w 3939540"/>
              <a:gd name="connsiteY67" fmla="*/ 2377440 h 2926080"/>
              <a:gd name="connsiteX68" fmla="*/ 762000 w 3939540"/>
              <a:gd name="connsiteY68" fmla="*/ 2362200 h 2926080"/>
              <a:gd name="connsiteX69" fmla="*/ 731520 w 3939540"/>
              <a:gd name="connsiteY69" fmla="*/ 2354580 h 2926080"/>
              <a:gd name="connsiteX70" fmla="*/ 685800 w 3939540"/>
              <a:gd name="connsiteY70" fmla="*/ 2331720 h 2926080"/>
              <a:gd name="connsiteX71" fmla="*/ 662940 w 3939540"/>
              <a:gd name="connsiteY71" fmla="*/ 2324100 h 2926080"/>
              <a:gd name="connsiteX72" fmla="*/ 640080 w 3939540"/>
              <a:gd name="connsiteY72" fmla="*/ 2308860 h 2926080"/>
              <a:gd name="connsiteX73" fmla="*/ 609600 w 3939540"/>
              <a:gd name="connsiteY73" fmla="*/ 2301240 h 2926080"/>
              <a:gd name="connsiteX74" fmla="*/ 541020 w 3939540"/>
              <a:gd name="connsiteY74" fmla="*/ 2270760 h 2926080"/>
              <a:gd name="connsiteX75" fmla="*/ 457200 w 3939540"/>
              <a:gd name="connsiteY75" fmla="*/ 2240280 h 2926080"/>
              <a:gd name="connsiteX76" fmla="*/ 426720 w 3939540"/>
              <a:gd name="connsiteY76" fmla="*/ 2225040 h 2926080"/>
              <a:gd name="connsiteX77" fmla="*/ 358140 w 3939540"/>
              <a:gd name="connsiteY77" fmla="*/ 2171700 h 2926080"/>
              <a:gd name="connsiteX78" fmla="*/ 327660 w 3939540"/>
              <a:gd name="connsiteY78" fmla="*/ 2148840 h 2926080"/>
              <a:gd name="connsiteX79" fmla="*/ 259080 w 3939540"/>
              <a:gd name="connsiteY79" fmla="*/ 2087880 h 2926080"/>
              <a:gd name="connsiteX80" fmla="*/ 220980 w 3939540"/>
              <a:gd name="connsiteY80" fmla="*/ 2049780 h 2926080"/>
              <a:gd name="connsiteX81" fmla="*/ 182880 w 3939540"/>
              <a:gd name="connsiteY81" fmla="*/ 2011680 h 2926080"/>
              <a:gd name="connsiteX82" fmla="*/ 144780 w 3939540"/>
              <a:gd name="connsiteY82" fmla="*/ 1973580 h 2926080"/>
              <a:gd name="connsiteX83" fmla="*/ 106680 w 3939540"/>
              <a:gd name="connsiteY83" fmla="*/ 1935480 h 2926080"/>
              <a:gd name="connsiteX84" fmla="*/ 76200 w 3939540"/>
              <a:gd name="connsiteY84" fmla="*/ 1889760 h 2926080"/>
              <a:gd name="connsiteX85" fmla="*/ 60960 w 3939540"/>
              <a:gd name="connsiteY85" fmla="*/ 1844040 h 2926080"/>
              <a:gd name="connsiteX86" fmla="*/ 53340 w 3939540"/>
              <a:gd name="connsiteY86" fmla="*/ 1821180 h 2926080"/>
              <a:gd name="connsiteX87" fmla="*/ 38100 w 3939540"/>
              <a:gd name="connsiteY87" fmla="*/ 1798320 h 2926080"/>
              <a:gd name="connsiteX88" fmla="*/ 22860 w 3939540"/>
              <a:gd name="connsiteY88" fmla="*/ 1752600 h 2926080"/>
              <a:gd name="connsiteX89" fmla="*/ 7620 w 3939540"/>
              <a:gd name="connsiteY89" fmla="*/ 1691640 h 2926080"/>
              <a:gd name="connsiteX90" fmla="*/ 0 w 3939540"/>
              <a:gd name="connsiteY90" fmla="*/ 1615440 h 2926080"/>
              <a:gd name="connsiteX91" fmla="*/ 7620 w 3939540"/>
              <a:gd name="connsiteY91" fmla="*/ 1478280 h 2926080"/>
              <a:gd name="connsiteX92" fmla="*/ 45720 w 3939540"/>
              <a:gd name="connsiteY92" fmla="*/ 1409700 h 2926080"/>
              <a:gd name="connsiteX93" fmla="*/ 76200 w 3939540"/>
              <a:gd name="connsiteY93" fmla="*/ 1363980 h 2926080"/>
              <a:gd name="connsiteX94" fmla="*/ 91440 w 3939540"/>
              <a:gd name="connsiteY94" fmla="*/ 1341120 h 2926080"/>
              <a:gd name="connsiteX95" fmla="*/ 137160 w 3939540"/>
              <a:gd name="connsiteY95" fmla="*/ 1295400 h 2926080"/>
              <a:gd name="connsiteX96" fmla="*/ 182880 w 3939540"/>
              <a:gd name="connsiteY96" fmla="*/ 1249680 h 2926080"/>
              <a:gd name="connsiteX97" fmla="*/ 205740 w 3939540"/>
              <a:gd name="connsiteY97" fmla="*/ 1226820 h 2926080"/>
              <a:gd name="connsiteX98" fmla="*/ 243840 w 3939540"/>
              <a:gd name="connsiteY98" fmla="*/ 1181100 h 2926080"/>
              <a:gd name="connsiteX99" fmla="*/ 266700 w 3939540"/>
              <a:gd name="connsiteY99" fmla="*/ 1165860 h 2926080"/>
              <a:gd name="connsiteX100" fmla="*/ 281940 w 3939540"/>
              <a:gd name="connsiteY100" fmla="*/ 1143000 h 2926080"/>
              <a:gd name="connsiteX101" fmla="*/ 335280 w 3939540"/>
              <a:gd name="connsiteY101" fmla="*/ 1104900 h 2926080"/>
              <a:gd name="connsiteX102" fmla="*/ 365760 w 3939540"/>
              <a:gd name="connsiteY102" fmla="*/ 1089660 h 2926080"/>
              <a:gd name="connsiteX103" fmla="*/ 396240 w 3939540"/>
              <a:gd name="connsiteY103" fmla="*/ 1066800 h 2926080"/>
              <a:gd name="connsiteX104" fmla="*/ 419100 w 3939540"/>
              <a:gd name="connsiteY104" fmla="*/ 1059180 h 2926080"/>
              <a:gd name="connsiteX105" fmla="*/ 449580 w 3939540"/>
              <a:gd name="connsiteY105" fmla="*/ 1043940 h 2926080"/>
              <a:gd name="connsiteX106" fmla="*/ 472440 w 3939540"/>
              <a:gd name="connsiteY106" fmla="*/ 1028700 h 2926080"/>
              <a:gd name="connsiteX107" fmla="*/ 510540 w 3939540"/>
              <a:gd name="connsiteY107" fmla="*/ 1021080 h 2926080"/>
              <a:gd name="connsiteX108" fmla="*/ 579120 w 3939540"/>
              <a:gd name="connsiteY108" fmla="*/ 975360 h 2926080"/>
              <a:gd name="connsiteX109" fmla="*/ 601980 w 3939540"/>
              <a:gd name="connsiteY109" fmla="*/ 960120 h 2926080"/>
              <a:gd name="connsiteX110" fmla="*/ 624840 w 3939540"/>
              <a:gd name="connsiteY110" fmla="*/ 944880 h 2926080"/>
              <a:gd name="connsiteX111" fmla="*/ 655320 w 3939540"/>
              <a:gd name="connsiteY111" fmla="*/ 922020 h 2926080"/>
              <a:gd name="connsiteX112" fmla="*/ 678180 w 3939540"/>
              <a:gd name="connsiteY112" fmla="*/ 914400 h 2926080"/>
              <a:gd name="connsiteX113" fmla="*/ 762000 w 3939540"/>
              <a:gd name="connsiteY113" fmla="*/ 876300 h 2926080"/>
              <a:gd name="connsiteX114" fmla="*/ 800100 w 3939540"/>
              <a:gd name="connsiteY114" fmla="*/ 868680 h 2926080"/>
              <a:gd name="connsiteX115" fmla="*/ 830580 w 3939540"/>
              <a:gd name="connsiteY115" fmla="*/ 853440 h 2926080"/>
              <a:gd name="connsiteX116" fmla="*/ 883920 w 3939540"/>
              <a:gd name="connsiteY116" fmla="*/ 822960 h 2926080"/>
              <a:gd name="connsiteX117" fmla="*/ 922020 w 3939540"/>
              <a:gd name="connsiteY117" fmla="*/ 807720 h 2926080"/>
              <a:gd name="connsiteX118" fmla="*/ 952500 w 3939540"/>
              <a:gd name="connsiteY118" fmla="*/ 784860 h 2926080"/>
              <a:gd name="connsiteX119" fmla="*/ 982980 w 3939540"/>
              <a:gd name="connsiteY119" fmla="*/ 769620 h 2926080"/>
              <a:gd name="connsiteX120" fmla="*/ 1005840 w 3939540"/>
              <a:gd name="connsiteY120" fmla="*/ 746760 h 2926080"/>
              <a:gd name="connsiteX121" fmla="*/ 1036320 w 3939540"/>
              <a:gd name="connsiteY121" fmla="*/ 731520 h 2926080"/>
              <a:gd name="connsiteX122" fmla="*/ 1082040 w 3939540"/>
              <a:gd name="connsiteY122" fmla="*/ 701040 h 2926080"/>
              <a:gd name="connsiteX123" fmla="*/ 1104900 w 3939540"/>
              <a:gd name="connsiteY123" fmla="*/ 685800 h 2926080"/>
              <a:gd name="connsiteX124" fmla="*/ 1127760 w 3939540"/>
              <a:gd name="connsiteY124" fmla="*/ 662940 h 2926080"/>
              <a:gd name="connsiteX125" fmla="*/ 1158240 w 3939540"/>
              <a:gd name="connsiteY125" fmla="*/ 647700 h 2926080"/>
              <a:gd name="connsiteX126" fmla="*/ 1203960 w 3939540"/>
              <a:gd name="connsiteY126" fmla="*/ 601980 h 2926080"/>
              <a:gd name="connsiteX127" fmla="*/ 1226820 w 3939540"/>
              <a:gd name="connsiteY127" fmla="*/ 579120 h 2926080"/>
              <a:gd name="connsiteX128" fmla="*/ 1280160 w 3939540"/>
              <a:gd name="connsiteY128" fmla="*/ 541020 h 2926080"/>
              <a:gd name="connsiteX129" fmla="*/ 1310640 w 3939540"/>
              <a:gd name="connsiteY129" fmla="*/ 525780 h 2926080"/>
              <a:gd name="connsiteX130" fmla="*/ 1363980 w 3939540"/>
              <a:gd name="connsiteY130" fmla="*/ 502920 h 2926080"/>
              <a:gd name="connsiteX131" fmla="*/ 1386840 w 3939540"/>
              <a:gd name="connsiteY131" fmla="*/ 487680 h 2926080"/>
              <a:gd name="connsiteX132" fmla="*/ 1409700 w 3939540"/>
              <a:gd name="connsiteY132" fmla="*/ 480060 h 2926080"/>
              <a:gd name="connsiteX133" fmla="*/ 1463040 w 3939540"/>
              <a:gd name="connsiteY133" fmla="*/ 449580 h 2926080"/>
              <a:gd name="connsiteX134" fmla="*/ 1485900 w 3939540"/>
              <a:gd name="connsiteY134" fmla="*/ 426720 h 2926080"/>
              <a:gd name="connsiteX135" fmla="*/ 1531620 w 3939540"/>
              <a:gd name="connsiteY135" fmla="*/ 396240 h 2926080"/>
              <a:gd name="connsiteX136" fmla="*/ 1584960 w 3939540"/>
              <a:gd name="connsiteY136" fmla="*/ 335280 h 2926080"/>
              <a:gd name="connsiteX137" fmla="*/ 1623060 w 3939540"/>
              <a:gd name="connsiteY137" fmla="*/ 297180 h 2926080"/>
              <a:gd name="connsiteX138" fmla="*/ 1638300 w 3939540"/>
              <a:gd name="connsiteY138" fmla="*/ 274320 h 2926080"/>
              <a:gd name="connsiteX139" fmla="*/ 1661160 w 3939540"/>
              <a:gd name="connsiteY139" fmla="*/ 259080 h 2926080"/>
              <a:gd name="connsiteX140" fmla="*/ 1684020 w 3939540"/>
              <a:gd name="connsiteY140" fmla="*/ 236220 h 2926080"/>
              <a:gd name="connsiteX141" fmla="*/ 1729740 w 3939540"/>
              <a:gd name="connsiteY141" fmla="*/ 205740 h 2926080"/>
              <a:gd name="connsiteX142" fmla="*/ 1783080 w 3939540"/>
              <a:gd name="connsiteY142" fmla="*/ 167640 h 2926080"/>
              <a:gd name="connsiteX143" fmla="*/ 1828800 w 3939540"/>
              <a:gd name="connsiteY143" fmla="*/ 137160 h 2926080"/>
              <a:gd name="connsiteX144" fmla="*/ 1874520 w 3939540"/>
              <a:gd name="connsiteY144" fmla="*/ 106680 h 2926080"/>
              <a:gd name="connsiteX145" fmla="*/ 1897380 w 3939540"/>
              <a:gd name="connsiteY145" fmla="*/ 91440 h 2926080"/>
              <a:gd name="connsiteX146" fmla="*/ 1920240 w 3939540"/>
              <a:gd name="connsiteY146" fmla="*/ 83820 h 2926080"/>
              <a:gd name="connsiteX147" fmla="*/ 1965960 w 3939540"/>
              <a:gd name="connsiteY147" fmla="*/ 53340 h 2926080"/>
              <a:gd name="connsiteX148" fmla="*/ 1988820 w 3939540"/>
              <a:gd name="connsiteY148" fmla="*/ 38100 h 2926080"/>
              <a:gd name="connsiteX149" fmla="*/ 2011680 w 3939540"/>
              <a:gd name="connsiteY149" fmla="*/ 30480 h 2926080"/>
              <a:gd name="connsiteX150" fmla="*/ 2034540 w 3939540"/>
              <a:gd name="connsiteY150" fmla="*/ 15240 h 2926080"/>
              <a:gd name="connsiteX151" fmla="*/ 2080260 w 3939540"/>
              <a:gd name="connsiteY151" fmla="*/ 0 h 2926080"/>
              <a:gd name="connsiteX152" fmla="*/ 2202180 w 3939540"/>
              <a:gd name="connsiteY152" fmla="*/ 7620 h 2926080"/>
              <a:gd name="connsiteX153" fmla="*/ 2240280 w 3939540"/>
              <a:gd name="connsiteY153" fmla="*/ 45720 h 2926080"/>
              <a:gd name="connsiteX154" fmla="*/ 2263140 w 3939540"/>
              <a:gd name="connsiteY154" fmla="*/ 60960 h 2926080"/>
              <a:gd name="connsiteX155" fmla="*/ 2301240 w 3939540"/>
              <a:gd name="connsiteY155" fmla="*/ 106680 h 2926080"/>
              <a:gd name="connsiteX156" fmla="*/ 2324100 w 3939540"/>
              <a:gd name="connsiteY156" fmla="*/ 121920 h 2926080"/>
              <a:gd name="connsiteX157" fmla="*/ 2354580 w 3939540"/>
              <a:gd name="connsiteY157" fmla="*/ 160020 h 2926080"/>
              <a:gd name="connsiteX158" fmla="*/ 2385060 w 3939540"/>
              <a:gd name="connsiteY158" fmla="*/ 205740 h 2926080"/>
              <a:gd name="connsiteX159" fmla="*/ 2400300 w 3939540"/>
              <a:gd name="connsiteY159" fmla="*/ 228600 h 2926080"/>
              <a:gd name="connsiteX160" fmla="*/ 2415540 w 3939540"/>
              <a:gd name="connsiteY160" fmla="*/ 259080 h 2926080"/>
              <a:gd name="connsiteX161" fmla="*/ 2446020 w 3939540"/>
              <a:gd name="connsiteY161" fmla="*/ 304800 h 2926080"/>
              <a:gd name="connsiteX162" fmla="*/ 2461260 w 3939540"/>
              <a:gd name="connsiteY162" fmla="*/ 335280 h 2926080"/>
              <a:gd name="connsiteX163" fmla="*/ 2484120 w 3939540"/>
              <a:gd name="connsiteY163" fmla="*/ 358140 h 2926080"/>
              <a:gd name="connsiteX164" fmla="*/ 2506980 w 3939540"/>
              <a:gd name="connsiteY164" fmla="*/ 388620 h 2926080"/>
              <a:gd name="connsiteX165" fmla="*/ 2552700 w 3939540"/>
              <a:gd name="connsiteY165" fmla="*/ 457200 h 2926080"/>
              <a:gd name="connsiteX166" fmla="*/ 2567940 w 3939540"/>
              <a:gd name="connsiteY166" fmla="*/ 480060 h 2926080"/>
              <a:gd name="connsiteX167" fmla="*/ 2590800 w 3939540"/>
              <a:gd name="connsiteY167" fmla="*/ 502920 h 2926080"/>
              <a:gd name="connsiteX168" fmla="*/ 2628900 w 3939540"/>
              <a:gd name="connsiteY168" fmla="*/ 541020 h 2926080"/>
              <a:gd name="connsiteX169" fmla="*/ 2674620 w 3939540"/>
              <a:gd name="connsiteY169" fmla="*/ 617220 h 2926080"/>
              <a:gd name="connsiteX170" fmla="*/ 2689860 w 3939540"/>
              <a:gd name="connsiteY170" fmla="*/ 640080 h 2926080"/>
              <a:gd name="connsiteX171" fmla="*/ 2697480 w 3939540"/>
              <a:gd name="connsiteY171" fmla="*/ 662940 h 2926080"/>
              <a:gd name="connsiteX172" fmla="*/ 2720340 w 3939540"/>
              <a:gd name="connsiteY172" fmla="*/ 678180 h 2926080"/>
              <a:gd name="connsiteX173" fmla="*/ 2743200 w 3939540"/>
              <a:gd name="connsiteY173" fmla="*/ 731520 h 2926080"/>
              <a:gd name="connsiteX174" fmla="*/ 2766060 w 3939540"/>
              <a:gd name="connsiteY174" fmla="*/ 746760 h 2926080"/>
              <a:gd name="connsiteX175" fmla="*/ 2781300 w 3939540"/>
              <a:gd name="connsiteY175" fmla="*/ 777240 h 2926080"/>
              <a:gd name="connsiteX176" fmla="*/ 2819400 w 3939540"/>
              <a:gd name="connsiteY176" fmla="*/ 845820 h 2926080"/>
              <a:gd name="connsiteX177" fmla="*/ 2887980 w 3939540"/>
              <a:gd name="connsiteY177" fmla="*/ 914400 h 2926080"/>
              <a:gd name="connsiteX178" fmla="*/ 2910840 w 3939540"/>
              <a:gd name="connsiteY178" fmla="*/ 937260 h 2926080"/>
              <a:gd name="connsiteX179" fmla="*/ 2948940 w 3939540"/>
              <a:gd name="connsiteY179" fmla="*/ 975360 h 2926080"/>
              <a:gd name="connsiteX180" fmla="*/ 3002280 w 3939540"/>
              <a:gd name="connsiteY180" fmla="*/ 1013460 h 2926080"/>
              <a:gd name="connsiteX181" fmla="*/ 3040380 w 3939540"/>
              <a:gd name="connsiteY181" fmla="*/ 1066800 h 2926080"/>
              <a:gd name="connsiteX182" fmla="*/ 3116580 w 3939540"/>
              <a:gd name="connsiteY182" fmla="*/ 1135380 h 2926080"/>
              <a:gd name="connsiteX183" fmla="*/ 3154680 w 3939540"/>
              <a:gd name="connsiteY183" fmla="*/ 1173480 h 2926080"/>
              <a:gd name="connsiteX184" fmla="*/ 3192780 w 3939540"/>
              <a:gd name="connsiteY184" fmla="*/ 1211580 h 2926080"/>
              <a:gd name="connsiteX185" fmla="*/ 3230880 w 3939540"/>
              <a:gd name="connsiteY185" fmla="*/ 1249680 h 2926080"/>
              <a:gd name="connsiteX186" fmla="*/ 3268980 w 3939540"/>
              <a:gd name="connsiteY186" fmla="*/ 1280160 h 2926080"/>
              <a:gd name="connsiteX187" fmla="*/ 3284220 w 3939540"/>
              <a:gd name="connsiteY187" fmla="*/ 1303020 h 2926080"/>
              <a:gd name="connsiteX188" fmla="*/ 3307080 w 3939540"/>
              <a:gd name="connsiteY188" fmla="*/ 1325880 h 2926080"/>
              <a:gd name="connsiteX189" fmla="*/ 3352800 w 3939540"/>
              <a:gd name="connsiteY189" fmla="*/ 1356360 h 2926080"/>
              <a:gd name="connsiteX190" fmla="*/ 3390900 w 3939540"/>
              <a:gd name="connsiteY190" fmla="*/ 1394460 h 2926080"/>
              <a:gd name="connsiteX191" fmla="*/ 3436620 w 3939540"/>
              <a:gd name="connsiteY191" fmla="*/ 1440180 h 2926080"/>
              <a:gd name="connsiteX192" fmla="*/ 3459480 w 3939540"/>
              <a:gd name="connsiteY192" fmla="*/ 1463040 h 2926080"/>
              <a:gd name="connsiteX193" fmla="*/ 3482340 w 3939540"/>
              <a:gd name="connsiteY193" fmla="*/ 1478280 h 2926080"/>
              <a:gd name="connsiteX194" fmla="*/ 3520440 w 3939540"/>
              <a:gd name="connsiteY194" fmla="*/ 1524000 h 2926080"/>
              <a:gd name="connsiteX195" fmla="*/ 3543300 w 3939540"/>
              <a:gd name="connsiteY195" fmla="*/ 1539240 h 2926080"/>
              <a:gd name="connsiteX196" fmla="*/ 3581400 w 3939540"/>
              <a:gd name="connsiteY196" fmla="*/ 1577340 h 2926080"/>
              <a:gd name="connsiteX197" fmla="*/ 3596640 w 3939540"/>
              <a:gd name="connsiteY197" fmla="*/ 1600200 h 2926080"/>
              <a:gd name="connsiteX198" fmla="*/ 3642360 w 3939540"/>
              <a:gd name="connsiteY198" fmla="*/ 1630680 h 2926080"/>
              <a:gd name="connsiteX199" fmla="*/ 3665220 w 3939540"/>
              <a:gd name="connsiteY199" fmla="*/ 1645920 h 2926080"/>
              <a:gd name="connsiteX200" fmla="*/ 3680460 w 3939540"/>
              <a:gd name="connsiteY200" fmla="*/ 1668780 h 2926080"/>
              <a:gd name="connsiteX201" fmla="*/ 3726180 w 3939540"/>
              <a:gd name="connsiteY201" fmla="*/ 1706880 h 2926080"/>
              <a:gd name="connsiteX202" fmla="*/ 3764280 w 3939540"/>
              <a:gd name="connsiteY202" fmla="*/ 1737360 h 2926080"/>
              <a:gd name="connsiteX203" fmla="*/ 3787140 w 3939540"/>
              <a:gd name="connsiteY203" fmla="*/ 1760220 h 2926080"/>
              <a:gd name="connsiteX204" fmla="*/ 3832860 w 3939540"/>
              <a:gd name="connsiteY204" fmla="*/ 1790700 h 2926080"/>
              <a:gd name="connsiteX205" fmla="*/ 3863340 w 3939540"/>
              <a:gd name="connsiteY205" fmla="*/ 1828800 h 2926080"/>
              <a:gd name="connsiteX206" fmla="*/ 3878580 w 3939540"/>
              <a:gd name="connsiteY206" fmla="*/ 1851660 h 2926080"/>
              <a:gd name="connsiteX207" fmla="*/ 3916680 w 3939540"/>
              <a:gd name="connsiteY207" fmla="*/ 1897380 h 2926080"/>
              <a:gd name="connsiteX208" fmla="*/ 3931920 w 3939540"/>
              <a:gd name="connsiteY208" fmla="*/ 1943100 h 2926080"/>
              <a:gd name="connsiteX209" fmla="*/ 3939540 w 3939540"/>
              <a:gd name="connsiteY209" fmla="*/ 1965960 h 2926080"/>
              <a:gd name="connsiteX210" fmla="*/ 3924300 w 3939540"/>
              <a:gd name="connsiteY210" fmla="*/ 2049780 h 2926080"/>
              <a:gd name="connsiteX211" fmla="*/ 3886200 w 3939540"/>
              <a:gd name="connsiteY211" fmla="*/ 2095500 h 2926080"/>
              <a:gd name="connsiteX212" fmla="*/ 3863340 w 3939540"/>
              <a:gd name="connsiteY212" fmla="*/ 2110740 h 2926080"/>
              <a:gd name="connsiteX213" fmla="*/ 3840480 w 3939540"/>
              <a:gd name="connsiteY213" fmla="*/ 2133600 h 2926080"/>
              <a:gd name="connsiteX214" fmla="*/ 3749040 w 3939540"/>
              <a:gd name="connsiteY214" fmla="*/ 2156460 h 2926080"/>
              <a:gd name="connsiteX215" fmla="*/ 3672840 w 3939540"/>
              <a:gd name="connsiteY215" fmla="*/ 2148840 h 2926080"/>
              <a:gd name="connsiteX216" fmla="*/ 3649980 w 3939540"/>
              <a:gd name="connsiteY216" fmla="*/ 2141220 h 2926080"/>
              <a:gd name="connsiteX217" fmla="*/ 3627120 w 3939540"/>
              <a:gd name="connsiteY217" fmla="*/ 2164080 h 2926080"/>
              <a:gd name="connsiteX218" fmla="*/ 3604260 w 3939540"/>
              <a:gd name="connsiteY218" fmla="*/ 2164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3939540" h="2926080">
                <a:moveTo>
                  <a:pt x="3604260" y="2164080"/>
                </a:moveTo>
                <a:lnTo>
                  <a:pt x="3604260" y="2164080"/>
                </a:lnTo>
                <a:cubicBezTo>
                  <a:pt x="3589020" y="2181860"/>
                  <a:pt x="3573169" y="2199134"/>
                  <a:pt x="3558540" y="2217420"/>
                </a:cubicBezTo>
                <a:cubicBezTo>
                  <a:pt x="3552819" y="2224571"/>
                  <a:pt x="3550192" y="2234249"/>
                  <a:pt x="3543300" y="2240280"/>
                </a:cubicBezTo>
                <a:cubicBezTo>
                  <a:pt x="3529516" y="2252341"/>
                  <a:pt x="3512820" y="2260600"/>
                  <a:pt x="3497580" y="2270760"/>
                </a:cubicBezTo>
                <a:cubicBezTo>
                  <a:pt x="3489960" y="2275840"/>
                  <a:pt x="3481196" y="2279524"/>
                  <a:pt x="3474720" y="2286000"/>
                </a:cubicBezTo>
                <a:cubicBezTo>
                  <a:pt x="3459480" y="2301240"/>
                  <a:pt x="3448277" y="2322081"/>
                  <a:pt x="3429000" y="2331720"/>
                </a:cubicBezTo>
                <a:cubicBezTo>
                  <a:pt x="3418840" y="2336800"/>
                  <a:pt x="3408961" y="2342485"/>
                  <a:pt x="3398520" y="2346960"/>
                </a:cubicBezTo>
                <a:cubicBezTo>
                  <a:pt x="3391137" y="2350124"/>
                  <a:pt x="3383181" y="2351760"/>
                  <a:pt x="3375660" y="2354580"/>
                </a:cubicBezTo>
                <a:cubicBezTo>
                  <a:pt x="3362853" y="2359383"/>
                  <a:pt x="3350415" y="2365146"/>
                  <a:pt x="3337560" y="2369820"/>
                </a:cubicBezTo>
                <a:cubicBezTo>
                  <a:pt x="3322463" y="2375310"/>
                  <a:pt x="3306208" y="2377876"/>
                  <a:pt x="3291840" y="2385060"/>
                </a:cubicBezTo>
                <a:cubicBezTo>
                  <a:pt x="3281680" y="2390140"/>
                  <a:pt x="3271100" y="2394456"/>
                  <a:pt x="3261360" y="2400300"/>
                </a:cubicBezTo>
                <a:cubicBezTo>
                  <a:pt x="3245654" y="2409724"/>
                  <a:pt x="3231093" y="2420946"/>
                  <a:pt x="3215640" y="2430780"/>
                </a:cubicBezTo>
                <a:cubicBezTo>
                  <a:pt x="3195770" y="2443425"/>
                  <a:pt x="3169335" y="2459334"/>
                  <a:pt x="3147060" y="2468880"/>
                </a:cubicBezTo>
                <a:cubicBezTo>
                  <a:pt x="3128790" y="2476710"/>
                  <a:pt x="3113054" y="2478596"/>
                  <a:pt x="3093720" y="2484120"/>
                </a:cubicBezTo>
                <a:cubicBezTo>
                  <a:pt x="3085997" y="2486327"/>
                  <a:pt x="3078044" y="2488148"/>
                  <a:pt x="3070860" y="2491740"/>
                </a:cubicBezTo>
                <a:cubicBezTo>
                  <a:pt x="3043914" y="2505213"/>
                  <a:pt x="3048733" y="2509617"/>
                  <a:pt x="3025140" y="2529840"/>
                </a:cubicBezTo>
                <a:cubicBezTo>
                  <a:pt x="3015497" y="2538105"/>
                  <a:pt x="3005762" y="2546532"/>
                  <a:pt x="2994660" y="2552700"/>
                </a:cubicBezTo>
                <a:cubicBezTo>
                  <a:pt x="2974269" y="2564028"/>
                  <a:pt x="2954758" y="2567663"/>
                  <a:pt x="2933700" y="2575560"/>
                </a:cubicBezTo>
                <a:cubicBezTo>
                  <a:pt x="2876414" y="2597042"/>
                  <a:pt x="2915793" y="2586761"/>
                  <a:pt x="2857500" y="2598420"/>
                </a:cubicBezTo>
                <a:cubicBezTo>
                  <a:pt x="2837180" y="2608580"/>
                  <a:pt x="2815443" y="2616298"/>
                  <a:pt x="2796540" y="2628900"/>
                </a:cubicBezTo>
                <a:cubicBezTo>
                  <a:pt x="2781300" y="2639060"/>
                  <a:pt x="2765473" y="2648390"/>
                  <a:pt x="2750820" y="2659380"/>
                </a:cubicBezTo>
                <a:cubicBezTo>
                  <a:pt x="2740660" y="2667000"/>
                  <a:pt x="2731367" y="2675939"/>
                  <a:pt x="2720340" y="2682240"/>
                </a:cubicBezTo>
                <a:cubicBezTo>
                  <a:pt x="2713366" y="2686225"/>
                  <a:pt x="2704863" y="2686696"/>
                  <a:pt x="2697480" y="2689860"/>
                </a:cubicBezTo>
                <a:cubicBezTo>
                  <a:pt x="2642271" y="2713521"/>
                  <a:pt x="2693126" y="2699875"/>
                  <a:pt x="2628900" y="2712720"/>
                </a:cubicBezTo>
                <a:cubicBezTo>
                  <a:pt x="2601807" y="2726267"/>
                  <a:pt x="2601722" y="2728105"/>
                  <a:pt x="2575560" y="2735580"/>
                </a:cubicBezTo>
                <a:cubicBezTo>
                  <a:pt x="2565490" y="2738457"/>
                  <a:pt x="2555303" y="2740928"/>
                  <a:pt x="2545080" y="2743200"/>
                </a:cubicBezTo>
                <a:cubicBezTo>
                  <a:pt x="2532437" y="2746010"/>
                  <a:pt x="2519475" y="2747412"/>
                  <a:pt x="2506980" y="2750820"/>
                </a:cubicBezTo>
                <a:cubicBezTo>
                  <a:pt x="2491482" y="2755047"/>
                  <a:pt x="2477106" y="2763419"/>
                  <a:pt x="2461260" y="2766060"/>
                </a:cubicBezTo>
                <a:cubicBezTo>
                  <a:pt x="2430780" y="2771140"/>
                  <a:pt x="2400120" y="2775240"/>
                  <a:pt x="2369820" y="2781300"/>
                </a:cubicBezTo>
                <a:lnTo>
                  <a:pt x="2331720" y="2788920"/>
                </a:lnTo>
                <a:cubicBezTo>
                  <a:pt x="2316519" y="2791684"/>
                  <a:pt x="2301150" y="2793510"/>
                  <a:pt x="2286000" y="2796540"/>
                </a:cubicBezTo>
                <a:cubicBezTo>
                  <a:pt x="2275731" y="2798594"/>
                  <a:pt x="2265590" y="2801283"/>
                  <a:pt x="2255520" y="2804160"/>
                </a:cubicBezTo>
                <a:cubicBezTo>
                  <a:pt x="2247797" y="2806367"/>
                  <a:pt x="2240501" y="2810038"/>
                  <a:pt x="2232660" y="2811780"/>
                </a:cubicBezTo>
                <a:cubicBezTo>
                  <a:pt x="2217578" y="2815132"/>
                  <a:pt x="2202022" y="2816048"/>
                  <a:pt x="2186940" y="2819400"/>
                </a:cubicBezTo>
                <a:cubicBezTo>
                  <a:pt x="2179099" y="2821142"/>
                  <a:pt x="2171872" y="2825072"/>
                  <a:pt x="2164080" y="2827020"/>
                </a:cubicBezTo>
                <a:cubicBezTo>
                  <a:pt x="2151515" y="2830161"/>
                  <a:pt x="2138545" y="2831499"/>
                  <a:pt x="2125980" y="2834640"/>
                </a:cubicBezTo>
                <a:cubicBezTo>
                  <a:pt x="2107962" y="2839145"/>
                  <a:pt x="2088217" y="2848154"/>
                  <a:pt x="2072640" y="2857500"/>
                </a:cubicBezTo>
                <a:cubicBezTo>
                  <a:pt x="2056934" y="2866924"/>
                  <a:pt x="2044296" y="2882188"/>
                  <a:pt x="2026920" y="2887980"/>
                </a:cubicBezTo>
                <a:cubicBezTo>
                  <a:pt x="2011680" y="2893060"/>
                  <a:pt x="1994566" y="2894309"/>
                  <a:pt x="1981200" y="2903220"/>
                </a:cubicBezTo>
                <a:cubicBezTo>
                  <a:pt x="1951657" y="2922915"/>
                  <a:pt x="1967028" y="2915564"/>
                  <a:pt x="1935480" y="2926080"/>
                </a:cubicBezTo>
                <a:cubicBezTo>
                  <a:pt x="1879600" y="2923540"/>
                  <a:pt x="1823379" y="2925125"/>
                  <a:pt x="1767840" y="2918460"/>
                </a:cubicBezTo>
                <a:cubicBezTo>
                  <a:pt x="1758747" y="2917369"/>
                  <a:pt x="1752931" y="2907764"/>
                  <a:pt x="1744980" y="2903220"/>
                </a:cubicBezTo>
                <a:cubicBezTo>
                  <a:pt x="1735117" y="2897584"/>
                  <a:pt x="1724430" y="2893497"/>
                  <a:pt x="1714500" y="2887980"/>
                </a:cubicBezTo>
                <a:cubicBezTo>
                  <a:pt x="1701553" y="2880787"/>
                  <a:pt x="1689647" y="2871744"/>
                  <a:pt x="1676400" y="2865120"/>
                </a:cubicBezTo>
                <a:cubicBezTo>
                  <a:pt x="1669216" y="2861528"/>
                  <a:pt x="1661061" y="2860320"/>
                  <a:pt x="1653540" y="2857500"/>
                </a:cubicBezTo>
                <a:cubicBezTo>
                  <a:pt x="1614623" y="2842906"/>
                  <a:pt x="1619594" y="2844337"/>
                  <a:pt x="1584960" y="2827020"/>
                </a:cubicBezTo>
                <a:cubicBezTo>
                  <a:pt x="1544320" y="2766060"/>
                  <a:pt x="1597660" y="2839720"/>
                  <a:pt x="1546860" y="2788920"/>
                </a:cubicBezTo>
                <a:cubicBezTo>
                  <a:pt x="1540384" y="2782444"/>
                  <a:pt x="1538771" y="2771781"/>
                  <a:pt x="1531620" y="2766060"/>
                </a:cubicBezTo>
                <a:cubicBezTo>
                  <a:pt x="1525348" y="2761042"/>
                  <a:pt x="1515944" y="2762032"/>
                  <a:pt x="1508760" y="2758440"/>
                </a:cubicBezTo>
                <a:cubicBezTo>
                  <a:pt x="1500569" y="2754344"/>
                  <a:pt x="1493851" y="2747744"/>
                  <a:pt x="1485900" y="2743200"/>
                </a:cubicBezTo>
                <a:cubicBezTo>
                  <a:pt x="1476037" y="2737564"/>
                  <a:pt x="1465283" y="2733596"/>
                  <a:pt x="1455420" y="2727960"/>
                </a:cubicBezTo>
                <a:cubicBezTo>
                  <a:pt x="1394950" y="2693406"/>
                  <a:pt x="1472741" y="2734889"/>
                  <a:pt x="1409700" y="2689860"/>
                </a:cubicBezTo>
                <a:cubicBezTo>
                  <a:pt x="1384428" y="2671808"/>
                  <a:pt x="1381234" y="2677660"/>
                  <a:pt x="1356360" y="2667000"/>
                </a:cubicBezTo>
                <a:cubicBezTo>
                  <a:pt x="1345919" y="2662525"/>
                  <a:pt x="1336321" y="2656235"/>
                  <a:pt x="1325880" y="2651760"/>
                </a:cubicBezTo>
                <a:cubicBezTo>
                  <a:pt x="1283136" y="2633441"/>
                  <a:pt x="1323085" y="2657783"/>
                  <a:pt x="1272540" y="2628900"/>
                </a:cubicBezTo>
                <a:cubicBezTo>
                  <a:pt x="1228554" y="2603765"/>
                  <a:pt x="1270463" y="2624745"/>
                  <a:pt x="1226820" y="2590800"/>
                </a:cubicBezTo>
                <a:cubicBezTo>
                  <a:pt x="1212362" y="2579555"/>
                  <a:pt x="1194052" y="2573272"/>
                  <a:pt x="1181100" y="2560320"/>
                </a:cubicBezTo>
                <a:cubicBezTo>
                  <a:pt x="1173480" y="2552700"/>
                  <a:pt x="1167378" y="2543171"/>
                  <a:pt x="1158240" y="2537460"/>
                </a:cubicBezTo>
                <a:cubicBezTo>
                  <a:pt x="1146641" y="2530211"/>
                  <a:pt x="1132374" y="2528337"/>
                  <a:pt x="1120140" y="2522220"/>
                </a:cubicBezTo>
                <a:cubicBezTo>
                  <a:pt x="1111949" y="2518124"/>
                  <a:pt x="1105471" y="2511076"/>
                  <a:pt x="1097280" y="2506980"/>
                </a:cubicBezTo>
                <a:cubicBezTo>
                  <a:pt x="1090096" y="2503388"/>
                  <a:pt x="1081941" y="2502180"/>
                  <a:pt x="1074420" y="2499360"/>
                </a:cubicBezTo>
                <a:cubicBezTo>
                  <a:pt x="1017032" y="2477839"/>
                  <a:pt x="1056913" y="2489268"/>
                  <a:pt x="1005840" y="2476500"/>
                </a:cubicBezTo>
                <a:cubicBezTo>
                  <a:pt x="998220" y="2471420"/>
                  <a:pt x="991171" y="2465356"/>
                  <a:pt x="982980" y="2461260"/>
                </a:cubicBezTo>
                <a:cubicBezTo>
                  <a:pt x="914541" y="2427041"/>
                  <a:pt x="1023098" y="2494554"/>
                  <a:pt x="922020" y="2438400"/>
                </a:cubicBezTo>
                <a:cubicBezTo>
                  <a:pt x="857760" y="2402700"/>
                  <a:pt x="930126" y="2421971"/>
                  <a:pt x="845820" y="2407920"/>
                </a:cubicBezTo>
                <a:cubicBezTo>
                  <a:pt x="833120" y="2400300"/>
                  <a:pt x="820967" y="2391684"/>
                  <a:pt x="807720" y="2385060"/>
                </a:cubicBezTo>
                <a:cubicBezTo>
                  <a:pt x="800536" y="2381468"/>
                  <a:pt x="792044" y="2381032"/>
                  <a:pt x="784860" y="2377440"/>
                </a:cubicBezTo>
                <a:cubicBezTo>
                  <a:pt x="776669" y="2373344"/>
                  <a:pt x="770418" y="2365808"/>
                  <a:pt x="762000" y="2362200"/>
                </a:cubicBezTo>
                <a:cubicBezTo>
                  <a:pt x="752374" y="2358075"/>
                  <a:pt x="741244" y="2358469"/>
                  <a:pt x="731520" y="2354580"/>
                </a:cubicBezTo>
                <a:cubicBezTo>
                  <a:pt x="715700" y="2348252"/>
                  <a:pt x="701370" y="2338640"/>
                  <a:pt x="685800" y="2331720"/>
                </a:cubicBezTo>
                <a:cubicBezTo>
                  <a:pt x="678460" y="2328458"/>
                  <a:pt x="670124" y="2327692"/>
                  <a:pt x="662940" y="2324100"/>
                </a:cubicBezTo>
                <a:cubicBezTo>
                  <a:pt x="654749" y="2320004"/>
                  <a:pt x="648498" y="2312468"/>
                  <a:pt x="640080" y="2308860"/>
                </a:cubicBezTo>
                <a:cubicBezTo>
                  <a:pt x="630454" y="2304735"/>
                  <a:pt x="619535" y="2304552"/>
                  <a:pt x="609600" y="2301240"/>
                </a:cubicBezTo>
                <a:cubicBezTo>
                  <a:pt x="532448" y="2275523"/>
                  <a:pt x="607407" y="2297315"/>
                  <a:pt x="541020" y="2270760"/>
                </a:cubicBezTo>
                <a:cubicBezTo>
                  <a:pt x="456542" y="2236969"/>
                  <a:pt x="532167" y="2273599"/>
                  <a:pt x="457200" y="2240280"/>
                </a:cubicBezTo>
                <a:cubicBezTo>
                  <a:pt x="446820" y="2235667"/>
                  <a:pt x="436059" y="2231506"/>
                  <a:pt x="426720" y="2225040"/>
                </a:cubicBezTo>
                <a:cubicBezTo>
                  <a:pt x="402909" y="2208555"/>
                  <a:pt x="381095" y="2189358"/>
                  <a:pt x="358140" y="2171700"/>
                </a:cubicBezTo>
                <a:cubicBezTo>
                  <a:pt x="348074" y="2163957"/>
                  <a:pt x="336640" y="2157820"/>
                  <a:pt x="327660" y="2148840"/>
                </a:cubicBezTo>
                <a:cubicBezTo>
                  <a:pt x="275464" y="2096644"/>
                  <a:pt x="299873" y="2115075"/>
                  <a:pt x="259080" y="2087880"/>
                </a:cubicBezTo>
                <a:cubicBezTo>
                  <a:pt x="218440" y="2026920"/>
                  <a:pt x="271780" y="2100580"/>
                  <a:pt x="220980" y="2049780"/>
                </a:cubicBezTo>
                <a:cubicBezTo>
                  <a:pt x="170180" y="1998980"/>
                  <a:pt x="243840" y="2052320"/>
                  <a:pt x="182880" y="2011680"/>
                </a:cubicBezTo>
                <a:cubicBezTo>
                  <a:pt x="142240" y="1950720"/>
                  <a:pt x="195580" y="2024380"/>
                  <a:pt x="144780" y="1973580"/>
                </a:cubicBezTo>
                <a:cubicBezTo>
                  <a:pt x="93980" y="1922780"/>
                  <a:pt x="167640" y="1976120"/>
                  <a:pt x="106680" y="1935480"/>
                </a:cubicBezTo>
                <a:cubicBezTo>
                  <a:pt x="81471" y="1859852"/>
                  <a:pt x="123766" y="1975379"/>
                  <a:pt x="76200" y="1889760"/>
                </a:cubicBezTo>
                <a:cubicBezTo>
                  <a:pt x="68398" y="1875717"/>
                  <a:pt x="66040" y="1859280"/>
                  <a:pt x="60960" y="1844040"/>
                </a:cubicBezTo>
                <a:cubicBezTo>
                  <a:pt x="58420" y="1836420"/>
                  <a:pt x="57795" y="1827863"/>
                  <a:pt x="53340" y="1821180"/>
                </a:cubicBezTo>
                <a:cubicBezTo>
                  <a:pt x="48260" y="1813560"/>
                  <a:pt x="41819" y="1806689"/>
                  <a:pt x="38100" y="1798320"/>
                </a:cubicBezTo>
                <a:cubicBezTo>
                  <a:pt x="31576" y="1783640"/>
                  <a:pt x="27940" y="1767840"/>
                  <a:pt x="22860" y="1752600"/>
                </a:cubicBezTo>
                <a:cubicBezTo>
                  <a:pt x="14313" y="1726958"/>
                  <a:pt x="11707" y="1722291"/>
                  <a:pt x="7620" y="1691640"/>
                </a:cubicBezTo>
                <a:cubicBezTo>
                  <a:pt x="4246" y="1666337"/>
                  <a:pt x="2540" y="1640840"/>
                  <a:pt x="0" y="1615440"/>
                </a:cubicBezTo>
                <a:cubicBezTo>
                  <a:pt x="2540" y="1569720"/>
                  <a:pt x="3279" y="1523864"/>
                  <a:pt x="7620" y="1478280"/>
                </a:cubicBezTo>
                <a:cubicBezTo>
                  <a:pt x="10684" y="1446108"/>
                  <a:pt x="34382" y="1443715"/>
                  <a:pt x="45720" y="1409700"/>
                </a:cubicBezTo>
                <a:cubicBezTo>
                  <a:pt x="59111" y="1369526"/>
                  <a:pt x="44489" y="1402033"/>
                  <a:pt x="76200" y="1363980"/>
                </a:cubicBezTo>
                <a:cubicBezTo>
                  <a:pt x="82063" y="1356945"/>
                  <a:pt x="85356" y="1347965"/>
                  <a:pt x="91440" y="1341120"/>
                </a:cubicBezTo>
                <a:cubicBezTo>
                  <a:pt x="105759" y="1325011"/>
                  <a:pt x="121920" y="1310640"/>
                  <a:pt x="137160" y="1295400"/>
                </a:cubicBezTo>
                <a:lnTo>
                  <a:pt x="182880" y="1249680"/>
                </a:lnTo>
                <a:cubicBezTo>
                  <a:pt x="190500" y="1242060"/>
                  <a:pt x="199762" y="1235786"/>
                  <a:pt x="205740" y="1226820"/>
                </a:cubicBezTo>
                <a:cubicBezTo>
                  <a:pt x="220725" y="1204343"/>
                  <a:pt x="221838" y="1199435"/>
                  <a:pt x="243840" y="1181100"/>
                </a:cubicBezTo>
                <a:cubicBezTo>
                  <a:pt x="250875" y="1175237"/>
                  <a:pt x="259080" y="1170940"/>
                  <a:pt x="266700" y="1165860"/>
                </a:cubicBezTo>
                <a:cubicBezTo>
                  <a:pt x="271780" y="1158240"/>
                  <a:pt x="275464" y="1149476"/>
                  <a:pt x="281940" y="1143000"/>
                </a:cubicBezTo>
                <a:cubicBezTo>
                  <a:pt x="287392" y="1137548"/>
                  <a:pt x="325184" y="1110669"/>
                  <a:pt x="335280" y="1104900"/>
                </a:cubicBezTo>
                <a:cubicBezTo>
                  <a:pt x="345143" y="1099264"/>
                  <a:pt x="356127" y="1095680"/>
                  <a:pt x="365760" y="1089660"/>
                </a:cubicBezTo>
                <a:cubicBezTo>
                  <a:pt x="376530" y="1082929"/>
                  <a:pt x="385213" y="1073101"/>
                  <a:pt x="396240" y="1066800"/>
                </a:cubicBezTo>
                <a:cubicBezTo>
                  <a:pt x="403214" y="1062815"/>
                  <a:pt x="411717" y="1062344"/>
                  <a:pt x="419100" y="1059180"/>
                </a:cubicBezTo>
                <a:cubicBezTo>
                  <a:pt x="429541" y="1054705"/>
                  <a:pt x="439717" y="1049576"/>
                  <a:pt x="449580" y="1043940"/>
                </a:cubicBezTo>
                <a:cubicBezTo>
                  <a:pt x="457531" y="1039396"/>
                  <a:pt x="463865" y="1031916"/>
                  <a:pt x="472440" y="1028700"/>
                </a:cubicBezTo>
                <a:cubicBezTo>
                  <a:pt x="484567" y="1024152"/>
                  <a:pt x="497840" y="1023620"/>
                  <a:pt x="510540" y="1021080"/>
                </a:cubicBezTo>
                <a:lnTo>
                  <a:pt x="579120" y="975360"/>
                </a:lnTo>
                <a:lnTo>
                  <a:pt x="601980" y="960120"/>
                </a:lnTo>
                <a:cubicBezTo>
                  <a:pt x="609600" y="955040"/>
                  <a:pt x="617514" y="950375"/>
                  <a:pt x="624840" y="944880"/>
                </a:cubicBezTo>
                <a:cubicBezTo>
                  <a:pt x="635000" y="937260"/>
                  <a:pt x="644293" y="928321"/>
                  <a:pt x="655320" y="922020"/>
                </a:cubicBezTo>
                <a:cubicBezTo>
                  <a:pt x="662294" y="918035"/>
                  <a:pt x="670868" y="917724"/>
                  <a:pt x="678180" y="914400"/>
                </a:cubicBezTo>
                <a:cubicBezTo>
                  <a:pt x="710290" y="899805"/>
                  <a:pt x="730327" y="884218"/>
                  <a:pt x="762000" y="876300"/>
                </a:cubicBezTo>
                <a:cubicBezTo>
                  <a:pt x="774565" y="873159"/>
                  <a:pt x="787400" y="871220"/>
                  <a:pt x="800100" y="868680"/>
                </a:cubicBezTo>
                <a:cubicBezTo>
                  <a:pt x="810260" y="863600"/>
                  <a:pt x="820717" y="859076"/>
                  <a:pt x="830580" y="853440"/>
                </a:cubicBezTo>
                <a:cubicBezTo>
                  <a:pt x="873485" y="828923"/>
                  <a:pt x="832109" y="845987"/>
                  <a:pt x="883920" y="822960"/>
                </a:cubicBezTo>
                <a:cubicBezTo>
                  <a:pt x="896419" y="817405"/>
                  <a:pt x="910063" y="814363"/>
                  <a:pt x="922020" y="807720"/>
                </a:cubicBezTo>
                <a:cubicBezTo>
                  <a:pt x="933122" y="801552"/>
                  <a:pt x="941730" y="791591"/>
                  <a:pt x="952500" y="784860"/>
                </a:cubicBezTo>
                <a:cubicBezTo>
                  <a:pt x="962133" y="778840"/>
                  <a:pt x="973737" y="776222"/>
                  <a:pt x="982980" y="769620"/>
                </a:cubicBezTo>
                <a:cubicBezTo>
                  <a:pt x="991749" y="763356"/>
                  <a:pt x="997071" y="753024"/>
                  <a:pt x="1005840" y="746760"/>
                </a:cubicBezTo>
                <a:cubicBezTo>
                  <a:pt x="1015083" y="740158"/>
                  <a:pt x="1026580" y="737364"/>
                  <a:pt x="1036320" y="731520"/>
                </a:cubicBezTo>
                <a:cubicBezTo>
                  <a:pt x="1052026" y="722096"/>
                  <a:pt x="1066800" y="711200"/>
                  <a:pt x="1082040" y="701040"/>
                </a:cubicBezTo>
                <a:cubicBezTo>
                  <a:pt x="1089660" y="695960"/>
                  <a:pt x="1098424" y="692276"/>
                  <a:pt x="1104900" y="685800"/>
                </a:cubicBezTo>
                <a:cubicBezTo>
                  <a:pt x="1112520" y="678180"/>
                  <a:pt x="1118991" y="669204"/>
                  <a:pt x="1127760" y="662940"/>
                </a:cubicBezTo>
                <a:cubicBezTo>
                  <a:pt x="1137003" y="656338"/>
                  <a:pt x="1149370" y="654796"/>
                  <a:pt x="1158240" y="647700"/>
                </a:cubicBezTo>
                <a:cubicBezTo>
                  <a:pt x="1175070" y="634236"/>
                  <a:pt x="1188720" y="617220"/>
                  <a:pt x="1203960" y="601980"/>
                </a:cubicBezTo>
                <a:cubicBezTo>
                  <a:pt x="1211580" y="594360"/>
                  <a:pt x="1217181" y="583939"/>
                  <a:pt x="1226820" y="579120"/>
                </a:cubicBezTo>
                <a:cubicBezTo>
                  <a:pt x="1310356" y="537352"/>
                  <a:pt x="1208078" y="592507"/>
                  <a:pt x="1280160" y="541020"/>
                </a:cubicBezTo>
                <a:cubicBezTo>
                  <a:pt x="1289403" y="534418"/>
                  <a:pt x="1300777" y="531416"/>
                  <a:pt x="1310640" y="525780"/>
                </a:cubicBezTo>
                <a:cubicBezTo>
                  <a:pt x="1351569" y="502392"/>
                  <a:pt x="1313917" y="515436"/>
                  <a:pt x="1363980" y="502920"/>
                </a:cubicBezTo>
                <a:cubicBezTo>
                  <a:pt x="1371600" y="497840"/>
                  <a:pt x="1378649" y="491776"/>
                  <a:pt x="1386840" y="487680"/>
                </a:cubicBezTo>
                <a:cubicBezTo>
                  <a:pt x="1394024" y="484088"/>
                  <a:pt x="1402726" y="484045"/>
                  <a:pt x="1409700" y="480060"/>
                </a:cubicBezTo>
                <a:cubicBezTo>
                  <a:pt x="1474285" y="443154"/>
                  <a:pt x="1410626" y="467051"/>
                  <a:pt x="1463040" y="449580"/>
                </a:cubicBezTo>
                <a:cubicBezTo>
                  <a:pt x="1470660" y="441960"/>
                  <a:pt x="1477394" y="433336"/>
                  <a:pt x="1485900" y="426720"/>
                </a:cubicBezTo>
                <a:cubicBezTo>
                  <a:pt x="1500358" y="415475"/>
                  <a:pt x="1531620" y="396240"/>
                  <a:pt x="1531620" y="396240"/>
                </a:cubicBezTo>
                <a:cubicBezTo>
                  <a:pt x="1567180" y="342900"/>
                  <a:pt x="1546860" y="360680"/>
                  <a:pt x="1584960" y="335280"/>
                </a:cubicBezTo>
                <a:cubicBezTo>
                  <a:pt x="1625600" y="274320"/>
                  <a:pt x="1572260" y="347980"/>
                  <a:pt x="1623060" y="297180"/>
                </a:cubicBezTo>
                <a:cubicBezTo>
                  <a:pt x="1629536" y="290704"/>
                  <a:pt x="1631824" y="280796"/>
                  <a:pt x="1638300" y="274320"/>
                </a:cubicBezTo>
                <a:cubicBezTo>
                  <a:pt x="1644776" y="267844"/>
                  <a:pt x="1654125" y="264943"/>
                  <a:pt x="1661160" y="259080"/>
                </a:cubicBezTo>
                <a:cubicBezTo>
                  <a:pt x="1669439" y="252181"/>
                  <a:pt x="1675514" y="242836"/>
                  <a:pt x="1684020" y="236220"/>
                </a:cubicBezTo>
                <a:cubicBezTo>
                  <a:pt x="1698478" y="224975"/>
                  <a:pt x="1716788" y="218692"/>
                  <a:pt x="1729740" y="205740"/>
                </a:cubicBezTo>
                <a:cubicBezTo>
                  <a:pt x="1770147" y="165333"/>
                  <a:pt x="1732932" y="197729"/>
                  <a:pt x="1783080" y="167640"/>
                </a:cubicBezTo>
                <a:cubicBezTo>
                  <a:pt x="1798786" y="158216"/>
                  <a:pt x="1813560" y="147320"/>
                  <a:pt x="1828800" y="137160"/>
                </a:cubicBezTo>
                <a:lnTo>
                  <a:pt x="1874520" y="106680"/>
                </a:lnTo>
                <a:cubicBezTo>
                  <a:pt x="1882140" y="101600"/>
                  <a:pt x="1888692" y="94336"/>
                  <a:pt x="1897380" y="91440"/>
                </a:cubicBezTo>
                <a:cubicBezTo>
                  <a:pt x="1905000" y="88900"/>
                  <a:pt x="1913219" y="87721"/>
                  <a:pt x="1920240" y="83820"/>
                </a:cubicBezTo>
                <a:cubicBezTo>
                  <a:pt x="1936251" y="74925"/>
                  <a:pt x="1950720" y="63500"/>
                  <a:pt x="1965960" y="53340"/>
                </a:cubicBezTo>
                <a:cubicBezTo>
                  <a:pt x="1973580" y="48260"/>
                  <a:pt x="1980132" y="40996"/>
                  <a:pt x="1988820" y="38100"/>
                </a:cubicBezTo>
                <a:cubicBezTo>
                  <a:pt x="1996440" y="35560"/>
                  <a:pt x="2004496" y="34072"/>
                  <a:pt x="2011680" y="30480"/>
                </a:cubicBezTo>
                <a:cubicBezTo>
                  <a:pt x="2019871" y="26384"/>
                  <a:pt x="2026171" y="18959"/>
                  <a:pt x="2034540" y="15240"/>
                </a:cubicBezTo>
                <a:cubicBezTo>
                  <a:pt x="2049220" y="8716"/>
                  <a:pt x="2080260" y="0"/>
                  <a:pt x="2080260" y="0"/>
                </a:cubicBezTo>
                <a:cubicBezTo>
                  <a:pt x="2120900" y="2540"/>
                  <a:pt x="2161959" y="1269"/>
                  <a:pt x="2202180" y="7620"/>
                </a:cubicBezTo>
                <a:cubicBezTo>
                  <a:pt x="2226310" y="11430"/>
                  <a:pt x="2226310" y="31750"/>
                  <a:pt x="2240280" y="45720"/>
                </a:cubicBezTo>
                <a:cubicBezTo>
                  <a:pt x="2246756" y="52196"/>
                  <a:pt x="2255520" y="55880"/>
                  <a:pt x="2263140" y="60960"/>
                </a:cubicBezTo>
                <a:cubicBezTo>
                  <a:pt x="2278125" y="83437"/>
                  <a:pt x="2279238" y="88345"/>
                  <a:pt x="2301240" y="106680"/>
                </a:cubicBezTo>
                <a:cubicBezTo>
                  <a:pt x="2308275" y="112543"/>
                  <a:pt x="2316480" y="116840"/>
                  <a:pt x="2324100" y="121920"/>
                </a:cubicBezTo>
                <a:cubicBezTo>
                  <a:pt x="2341260" y="173400"/>
                  <a:pt x="2317462" y="117599"/>
                  <a:pt x="2354580" y="160020"/>
                </a:cubicBezTo>
                <a:cubicBezTo>
                  <a:pt x="2366641" y="173804"/>
                  <a:pt x="2374900" y="190500"/>
                  <a:pt x="2385060" y="205740"/>
                </a:cubicBezTo>
                <a:cubicBezTo>
                  <a:pt x="2390140" y="213360"/>
                  <a:pt x="2396204" y="220409"/>
                  <a:pt x="2400300" y="228600"/>
                </a:cubicBezTo>
                <a:cubicBezTo>
                  <a:pt x="2405380" y="238760"/>
                  <a:pt x="2409696" y="249340"/>
                  <a:pt x="2415540" y="259080"/>
                </a:cubicBezTo>
                <a:cubicBezTo>
                  <a:pt x="2424964" y="274786"/>
                  <a:pt x="2437829" y="288417"/>
                  <a:pt x="2446020" y="304800"/>
                </a:cubicBezTo>
                <a:cubicBezTo>
                  <a:pt x="2451100" y="314960"/>
                  <a:pt x="2454658" y="326037"/>
                  <a:pt x="2461260" y="335280"/>
                </a:cubicBezTo>
                <a:cubicBezTo>
                  <a:pt x="2467524" y="344049"/>
                  <a:pt x="2477107" y="349958"/>
                  <a:pt x="2484120" y="358140"/>
                </a:cubicBezTo>
                <a:cubicBezTo>
                  <a:pt x="2492385" y="367783"/>
                  <a:pt x="2499697" y="378216"/>
                  <a:pt x="2506980" y="388620"/>
                </a:cubicBezTo>
                <a:lnTo>
                  <a:pt x="2552700" y="457200"/>
                </a:lnTo>
                <a:cubicBezTo>
                  <a:pt x="2557780" y="464820"/>
                  <a:pt x="2561464" y="473584"/>
                  <a:pt x="2567940" y="480060"/>
                </a:cubicBezTo>
                <a:cubicBezTo>
                  <a:pt x="2575560" y="487680"/>
                  <a:pt x="2583901" y="494641"/>
                  <a:pt x="2590800" y="502920"/>
                </a:cubicBezTo>
                <a:cubicBezTo>
                  <a:pt x="2622550" y="541020"/>
                  <a:pt x="2586990" y="513080"/>
                  <a:pt x="2628900" y="541020"/>
                </a:cubicBezTo>
                <a:cubicBezTo>
                  <a:pt x="2703463" y="652864"/>
                  <a:pt x="2627757" y="535211"/>
                  <a:pt x="2674620" y="617220"/>
                </a:cubicBezTo>
                <a:cubicBezTo>
                  <a:pt x="2679164" y="625171"/>
                  <a:pt x="2685764" y="631889"/>
                  <a:pt x="2689860" y="640080"/>
                </a:cubicBezTo>
                <a:cubicBezTo>
                  <a:pt x="2693452" y="647264"/>
                  <a:pt x="2692462" y="656668"/>
                  <a:pt x="2697480" y="662940"/>
                </a:cubicBezTo>
                <a:cubicBezTo>
                  <a:pt x="2703201" y="670091"/>
                  <a:pt x="2712720" y="673100"/>
                  <a:pt x="2720340" y="678180"/>
                </a:cubicBezTo>
                <a:cubicBezTo>
                  <a:pt x="2726169" y="701498"/>
                  <a:pt x="2725659" y="713979"/>
                  <a:pt x="2743200" y="731520"/>
                </a:cubicBezTo>
                <a:cubicBezTo>
                  <a:pt x="2749676" y="737996"/>
                  <a:pt x="2758440" y="741680"/>
                  <a:pt x="2766060" y="746760"/>
                </a:cubicBezTo>
                <a:cubicBezTo>
                  <a:pt x="2771140" y="756920"/>
                  <a:pt x="2776825" y="766799"/>
                  <a:pt x="2781300" y="777240"/>
                </a:cubicBezTo>
                <a:cubicBezTo>
                  <a:pt x="2795673" y="810777"/>
                  <a:pt x="2782273" y="808693"/>
                  <a:pt x="2819400" y="845820"/>
                </a:cubicBezTo>
                <a:lnTo>
                  <a:pt x="2887980" y="914400"/>
                </a:lnTo>
                <a:cubicBezTo>
                  <a:pt x="2895600" y="922020"/>
                  <a:pt x="2904862" y="928294"/>
                  <a:pt x="2910840" y="937260"/>
                </a:cubicBezTo>
                <a:cubicBezTo>
                  <a:pt x="2938780" y="979170"/>
                  <a:pt x="2910840" y="943610"/>
                  <a:pt x="2948940" y="975360"/>
                </a:cubicBezTo>
                <a:cubicBezTo>
                  <a:pt x="2995278" y="1013975"/>
                  <a:pt x="2945880" y="985260"/>
                  <a:pt x="3002280" y="1013460"/>
                </a:cubicBezTo>
                <a:cubicBezTo>
                  <a:pt x="3010933" y="1026440"/>
                  <a:pt x="3030928" y="1057348"/>
                  <a:pt x="3040380" y="1066800"/>
                </a:cubicBezTo>
                <a:cubicBezTo>
                  <a:pt x="3091564" y="1117984"/>
                  <a:pt x="3036441" y="1015172"/>
                  <a:pt x="3116580" y="1135380"/>
                </a:cubicBezTo>
                <a:cubicBezTo>
                  <a:pt x="3136900" y="1165860"/>
                  <a:pt x="3124200" y="1153160"/>
                  <a:pt x="3154680" y="1173480"/>
                </a:cubicBezTo>
                <a:cubicBezTo>
                  <a:pt x="3195320" y="1234440"/>
                  <a:pt x="3141980" y="1160780"/>
                  <a:pt x="3192780" y="1211580"/>
                </a:cubicBezTo>
                <a:cubicBezTo>
                  <a:pt x="3243580" y="1262380"/>
                  <a:pt x="3169920" y="1209040"/>
                  <a:pt x="3230880" y="1249680"/>
                </a:cubicBezTo>
                <a:cubicBezTo>
                  <a:pt x="3274556" y="1315194"/>
                  <a:pt x="3216400" y="1238096"/>
                  <a:pt x="3268980" y="1280160"/>
                </a:cubicBezTo>
                <a:cubicBezTo>
                  <a:pt x="3276131" y="1285881"/>
                  <a:pt x="3278357" y="1295985"/>
                  <a:pt x="3284220" y="1303020"/>
                </a:cubicBezTo>
                <a:cubicBezTo>
                  <a:pt x="3291119" y="1311299"/>
                  <a:pt x="3298574" y="1319264"/>
                  <a:pt x="3307080" y="1325880"/>
                </a:cubicBezTo>
                <a:cubicBezTo>
                  <a:pt x="3321538" y="1337125"/>
                  <a:pt x="3352800" y="1356360"/>
                  <a:pt x="3352800" y="1356360"/>
                </a:cubicBezTo>
                <a:cubicBezTo>
                  <a:pt x="3384204" y="1403465"/>
                  <a:pt x="3349336" y="1357515"/>
                  <a:pt x="3390900" y="1394460"/>
                </a:cubicBezTo>
                <a:cubicBezTo>
                  <a:pt x="3407009" y="1408779"/>
                  <a:pt x="3421380" y="1424940"/>
                  <a:pt x="3436620" y="1440180"/>
                </a:cubicBezTo>
                <a:cubicBezTo>
                  <a:pt x="3444240" y="1447800"/>
                  <a:pt x="3450514" y="1457062"/>
                  <a:pt x="3459480" y="1463040"/>
                </a:cubicBezTo>
                <a:cubicBezTo>
                  <a:pt x="3467100" y="1468120"/>
                  <a:pt x="3475305" y="1472417"/>
                  <a:pt x="3482340" y="1478280"/>
                </a:cubicBezTo>
                <a:cubicBezTo>
                  <a:pt x="3557240" y="1540697"/>
                  <a:pt x="3460500" y="1464060"/>
                  <a:pt x="3520440" y="1524000"/>
                </a:cubicBezTo>
                <a:cubicBezTo>
                  <a:pt x="3526916" y="1530476"/>
                  <a:pt x="3535680" y="1534160"/>
                  <a:pt x="3543300" y="1539240"/>
                </a:cubicBezTo>
                <a:cubicBezTo>
                  <a:pt x="3583940" y="1600200"/>
                  <a:pt x="3530600" y="1526540"/>
                  <a:pt x="3581400" y="1577340"/>
                </a:cubicBezTo>
                <a:cubicBezTo>
                  <a:pt x="3587876" y="1583816"/>
                  <a:pt x="3589748" y="1594169"/>
                  <a:pt x="3596640" y="1600200"/>
                </a:cubicBezTo>
                <a:cubicBezTo>
                  <a:pt x="3610424" y="1612261"/>
                  <a:pt x="3627120" y="1620520"/>
                  <a:pt x="3642360" y="1630680"/>
                </a:cubicBezTo>
                <a:lnTo>
                  <a:pt x="3665220" y="1645920"/>
                </a:lnTo>
                <a:cubicBezTo>
                  <a:pt x="3670300" y="1653540"/>
                  <a:pt x="3674597" y="1661745"/>
                  <a:pt x="3680460" y="1668780"/>
                </a:cubicBezTo>
                <a:cubicBezTo>
                  <a:pt x="3698795" y="1690782"/>
                  <a:pt x="3703703" y="1691895"/>
                  <a:pt x="3726180" y="1706880"/>
                </a:cubicBezTo>
                <a:cubicBezTo>
                  <a:pt x="3760264" y="1758005"/>
                  <a:pt x="3720113" y="1707915"/>
                  <a:pt x="3764280" y="1737360"/>
                </a:cubicBezTo>
                <a:cubicBezTo>
                  <a:pt x="3773246" y="1743338"/>
                  <a:pt x="3778634" y="1753604"/>
                  <a:pt x="3787140" y="1760220"/>
                </a:cubicBezTo>
                <a:cubicBezTo>
                  <a:pt x="3801598" y="1771465"/>
                  <a:pt x="3832860" y="1790700"/>
                  <a:pt x="3832860" y="1790700"/>
                </a:cubicBezTo>
                <a:cubicBezTo>
                  <a:pt x="3847695" y="1835204"/>
                  <a:pt x="3828873" y="1794333"/>
                  <a:pt x="3863340" y="1828800"/>
                </a:cubicBezTo>
                <a:cubicBezTo>
                  <a:pt x="3869816" y="1835276"/>
                  <a:pt x="3872717" y="1844625"/>
                  <a:pt x="3878580" y="1851660"/>
                </a:cubicBezTo>
                <a:cubicBezTo>
                  <a:pt x="3895670" y="1872168"/>
                  <a:pt x="3905869" y="1873056"/>
                  <a:pt x="3916680" y="1897380"/>
                </a:cubicBezTo>
                <a:cubicBezTo>
                  <a:pt x="3923204" y="1912060"/>
                  <a:pt x="3926840" y="1927860"/>
                  <a:pt x="3931920" y="1943100"/>
                </a:cubicBezTo>
                <a:lnTo>
                  <a:pt x="3939540" y="1965960"/>
                </a:lnTo>
                <a:cubicBezTo>
                  <a:pt x="3937774" y="1978320"/>
                  <a:pt x="3931999" y="2031816"/>
                  <a:pt x="3924300" y="2049780"/>
                </a:cubicBezTo>
                <a:cubicBezTo>
                  <a:pt x="3917640" y="2065320"/>
                  <a:pt x="3898406" y="2085328"/>
                  <a:pt x="3886200" y="2095500"/>
                </a:cubicBezTo>
                <a:cubicBezTo>
                  <a:pt x="3879165" y="2101363"/>
                  <a:pt x="3870375" y="2104877"/>
                  <a:pt x="3863340" y="2110740"/>
                </a:cubicBezTo>
                <a:cubicBezTo>
                  <a:pt x="3855061" y="2117639"/>
                  <a:pt x="3849900" y="2128367"/>
                  <a:pt x="3840480" y="2133600"/>
                </a:cubicBezTo>
                <a:cubicBezTo>
                  <a:pt x="3814604" y="2147976"/>
                  <a:pt x="3777423" y="2151729"/>
                  <a:pt x="3749040" y="2156460"/>
                </a:cubicBezTo>
                <a:cubicBezTo>
                  <a:pt x="3723640" y="2153920"/>
                  <a:pt x="3698070" y="2152722"/>
                  <a:pt x="3672840" y="2148840"/>
                </a:cubicBezTo>
                <a:cubicBezTo>
                  <a:pt x="3664901" y="2147619"/>
                  <a:pt x="3657600" y="2138680"/>
                  <a:pt x="3649980" y="2141220"/>
                </a:cubicBezTo>
                <a:cubicBezTo>
                  <a:pt x="3639757" y="2144628"/>
                  <a:pt x="3634019" y="2155801"/>
                  <a:pt x="3627120" y="2164080"/>
                </a:cubicBezTo>
                <a:cubicBezTo>
                  <a:pt x="3606309" y="2189053"/>
                  <a:pt x="3608070" y="2164080"/>
                  <a:pt x="3604260" y="216408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9CC6BE60-6160-4EFE-B16C-EBC2FD2EC79F}"/>
              </a:ext>
            </a:extLst>
          </p:cNvPr>
          <p:cNvSpPr/>
          <p:nvPr/>
        </p:nvSpPr>
        <p:spPr>
          <a:xfrm>
            <a:off x="1400176" y="3040856"/>
            <a:ext cx="1977629" cy="2068116"/>
          </a:xfrm>
          <a:custGeom>
            <a:avLst/>
            <a:gdLst>
              <a:gd name="connsiteX0" fmla="*/ 2034540 w 2636551"/>
              <a:gd name="connsiteY0" fmla="*/ 2148840 h 2758440"/>
              <a:gd name="connsiteX1" fmla="*/ 2034540 w 2636551"/>
              <a:gd name="connsiteY1" fmla="*/ 2148840 h 2758440"/>
              <a:gd name="connsiteX2" fmla="*/ 1988820 w 2636551"/>
              <a:gd name="connsiteY2" fmla="*/ 2225040 h 2758440"/>
              <a:gd name="connsiteX3" fmla="*/ 1943100 w 2636551"/>
              <a:gd name="connsiteY3" fmla="*/ 2270760 h 2758440"/>
              <a:gd name="connsiteX4" fmla="*/ 1905000 w 2636551"/>
              <a:gd name="connsiteY4" fmla="*/ 2308860 h 2758440"/>
              <a:gd name="connsiteX5" fmla="*/ 1866900 w 2636551"/>
              <a:gd name="connsiteY5" fmla="*/ 2346960 h 2758440"/>
              <a:gd name="connsiteX6" fmla="*/ 1828800 w 2636551"/>
              <a:gd name="connsiteY6" fmla="*/ 2385060 h 2758440"/>
              <a:gd name="connsiteX7" fmla="*/ 1790700 w 2636551"/>
              <a:gd name="connsiteY7" fmla="*/ 2430780 h 2758440"/>
              <a:gd name="connsiteX8" fmla="*/ 1744980 w 2636551"/>
              <a:gd name="connsiteY8" fmla="*/ 2461260 h 2758440"/>
              <a:gd name="connsiteX9" fmla="*/ 1729740 w 2636551"/>
              <a:gd name="connsiteY9" fmla="*/ 2484120 h 2758440"/>
              <a:gd name="connsiteX10" fmla="*/ 1699260 w 2636551"/>
              <a:gd name="connsiteY10" fmla="*/ 2499360 h 2758440"/>
              <a:gd name="connsiteX11" fmla="*/ 1653540 w 2636551"/>
              <a:gd name="connsiteY11" fmla="*/ 2522220 h 2758440"/>
              <a:gd name="connsiteX12" fmla="*/ 1607820 w 2636551"/>
              <a:gd name="connsiteY12" fmla="*/ 2560320 h 2758440"/>
              <a:gd name="connsiteX13" fmla="*/ 1584960 w 2636551"/>
              <a:gd name="connsiteY13" fmla="*/ 2567940 h 2758440"/>
              <a:gd name="connsiteX14" fmla="*/ 1562100 w 2636551"/>
              <a:gd name="connsiteY14" fmla="*/ 2583180 h 2758440"/>
              <a:gd name="connsiteX15" fmla="*/ 1539240 w 2636551"/>
              <a:gd name="connsiteY15" fmla="*/ 2590800 h 2758440"/>
              <a:gd name="connsiteX16" fmla="*/ 1516380 w 2636551"/>
              <a:gd name="connsiteY16" fmla="*/ 2606040 h 2758440"/>
              <a:gd name="connsiteX17" fmla="*/ 1470660 w 2636551"/>
              <a:gd name="connsiteY17" fmla="*/ 2621280 h 2758440"/>
              <a:gd name="connsiteX18" fmla="*/ 1424940 w 2636551"/>
              <a:gd name="connsiteY18" fmla="*/ 2644140 h 2758440"/>
              <a:gd name="connsiteX19" fmla="*/ 1402080 w 2636551"/>
              <a:gd name="connsiteY19" fmla="*/ 2659380 h 2758440"/>
              <a:gd name="connsiteX20" fmla="*/ 1379220 w 2636551"/>
              <a:gd name="connsiteY20" fmla="*/ 2667000 h 2758440"/>
              <a:gd name="connsiteX21" fmla="*/ 1356360 w 2636551"/>
              <a:gd name="connsiteY21" fmla="*/ 2682240 h 2758440"/>
              <a:gd name="connsiteX22" fmla="*/ 1310640 w 2636551"/>
              <a:gd name="connsiteY22" fmla="*/ 2697480 h 2758440"/>
              <a:gd name="connsiteX23" fmla="*/ 1242060 w 2636551"/>
              <a:gd name="connsiteY23" fmla="*/ 2727960 h 2758440"/>
              <a:gd name="connsiteX24" fmla="*/ 1188720 w 2636551"/>
              <a:gd name="connsiteY24" fmla="*/ 2743200 h 2758440"/>
              <a:gd name="connsiteX25" fmla="*/ 1165860 w 2636551"/>
              <a:gd name="connsiteY25" fmla="*/ 2750820 h 2758440"/>
              <a:gd name="connsiteX26" fmla="*/ 1104900 w 2636551"/>
              <a:gd name="connsiteY26" fmla="*/ 2758440 h 2758440"/>
              <a:gd name="connsiteX27" fmla="*/ 975360 w 2636551"/>
              <a:gd name="connsiteY27" fmla="*/ 2750820 h 2758440"/>
              <a:gd name="connsiteX28" fmla="*/ 952500 w 2636551"/>
              <a:gd name="connsiteY28" fmla="*/ 2743200 h 2758440"/>
              <a:gd name="connsiteX29" fmla="*/ 922020 w 2636551"/>
              <a:gd name="connsiteY29" fmla="*/ 2674620 h 2758440"/>
              <a:gd name="connsiteX30" fmla="*/ 899160 w 2636551"/>
              <a:gd name="connsiteY30" fmla="*/ 2651760 h 2758440"/>
              <a:gd name="connsiteX31" fmla="*/ 868680 w 2636551"/>
              <a:gd name="connsiteY31" fmla="*/ 2606040 h 2758440"/>
              <a:gd name="connsiteX32" fmla="*/ 845820 w 2636551"/>
              <a:gd name="connsiteY32" fmla="*/ 2583180 h 2758440"/>
              <a:gd name="connsiteX33" fmla="*/ 792480 w 2636551"/>
              <a:gd name="connsiteY33" fmla="*/ 2522220 h 2758440"/>
              <a:gd name="connsiteX34" fmla="*/ 769620 w 2636551"/>
              <a:gd name="connsiteY34" fmla="*/ 2476500 h 2758440"/>
              <a:gd name="connsiteX35" fmla="*/ 754380 w 2636551"/>
              <a:gd name="connsiteY35" fmla="*/ 2453640 h 2758440"/>
              <a:gd name="connsiteX36" fmla="*/ 746760 w 2636551"/>
              <a:gd name="connsiteY36" fmla="*/ 2430780 h 2758440"/>
              <a:gd name="connsiteX37" fmla="*/ 723900 w 2636551"/>
              <a:gd name="connsiteY37" fmla="*/ 2415540 h 2758440"/>
              <a:gd name="connsiteX38" fmla="*/ 708660 w 2636551"/>
              <a:gd name="connsiteY38" fmla="*/ 2392680 h 2758440"/>
              <a:gd name="connsiteX39" fmla="*/ 685800 w 2636551"/>
              <a:gd name="connsiteY39" fmla="*/ 2369820 h 2758440"/>
              <a:gd name="connsiteX40" fmla="*/ 678180 w 2636551"/>
              <a:gd name="connsiteY40" fmla="*/ 2346960 h 2758440"/>
              <a:gd name="connsiteX41" fmla="*/ 662940 w 2636551"/>
              <a:gd name="connsiteY41" fmla="*/ 2324100 h 2758440"/>
              <a:gd name="connsiteX42" fmla="*/ 647700 w 2636551"/>
              <a:gd name="connsiteY42" fmla="*/ 2270760 h 2758440"/>
              <a:gd name="connsiteX43" fmla="*/ 617220 w 2636551"/>
              <a:gd name="connsiteY43" fmla="*/ 2202180 h 2758440"/>
              <a:gd name="connsiteX44" fmla="*/ 609600 w 2636551"/>
              <a:gd name="connsiteY44" fmla="*/ 2156460 h 2758440"/>
              <a:gd name="connsiteX45" fmla="*/ 579120 w 2636551"/>
              <a:gd name="connsiteY45" fmla="*/ 2103120 h 2758440"/>
              <a:gd name="connsiteX46" fmla="*/ 556260 w 2636551"/>
              <a:gd name="connsiteY46" fmla="*/ 2049780 h 2758440"/>
              <a:gd name="connsiteX47" fmla="*/ 502920 w 2636551"/>
              <a:gd name="connsiteY47" fmla="*/ 1981200 h 2758440"/>
              <a:gd name="connsiteX48" fmla="*/ 464820 w 2636551"/>
              <a:gd name="connsiteY48" fmla="*/ 1943100 h 2758440"/>
              <a:gd name="connsiteX49" fmla="*/ 426720 w 2636551"/>
              <a:gd name="connsiteY49" fmla="*/ 1889760 h 2758440"/>
              <a:gd name="connsiteX50" fmla="*/ 411480 w 2636551"/>
              <a:gd name="connsiteY50" fmla="*/ 1866900 h 2758440"/>
              <a:gd name="connsiteX51" fmla="*/ 403860 w 2636551"/>
              <a:gd name="connsiteY51" fmla="*/ 1844040 h 2758440"/>
              <a:gd name="connsiteX52" fmla="*/ 388620 w 2636551"/>
              <a:gd name="connsiteY52" fmla="*/ 1821180 h 2758440"/>
              <a:gd name="connsiteX53" fmla="*/ 373380 w 2636551"/>
              <a:gd name="connsiteY53" fmla="*/ 1790700 h 2758440"/>
              <a:gd name="connsiteX54" fmla="*/ 342900 w 2636551"/>
              <a:gd name="connsiteY54" fmla="*/ 1744980 h 2758440"/>
              <a:gd name="connsiteX55" fmla="*/ 312420 w 2636551"/>
              <a:gd name="connsiteY55" fmla="*/ 1699260 h 2758440"/>
              <a:gd name="connsiteX56" fmla="*/ 304800 w 2636551"/>
              <a:gd name="connsiteY56" fmla="*/ 1676400 h 2758440"/>
              <a:gd name="connsiteX57" fmla="*/ 274320 w 2636551"/>
              <a:gd name="connsiteY57" fmla="*/ 1630680 h 2758440"/>
              <a:gd name="connsiteX58" fmla="*/ 259080 w 2636551"/>
              <a:gd name="connsiteY58" fmla="*/ 1584960 h 2758440"/>
              <a:gd name="connsiteX59" fmla="*/ 251460 w 2636551"/>
              <a:gd name="connsiteY59" fmla="*/ 1531620 h 2758440"/>
              <a:gd name="connsiteX60" fmla="*/ 243840 w 2636551"/>
              <a:gd name="connsiteY60" fmla="*/ 1493520 h 2758440"/>
              <a:gd name="connsiteX61" fmla="*/ 228600 w 2636551"/>
              <a:gd name="connsiteY61" fmla="*/ 1409700 h 2758440"/>
              <a:gd name="connsiteX62" fmla="*/ 220980 w 2636551"/>
              <a:gd name="connsiteY62" fmla="*/ 1386840 h 2758440"/>
              <a:gd name="connsiteX63" fmla="*/ 198120 w 2636551"/>
              <a:gd name="connsiteY63" fmla="*/ 1371600 h 2758440"/>
              <a:gd name="connsiteX64" fmla="*/ 190500 w 2636551"/>
              <a:gd name="connsiteY64" fmla="*/ 1348740 h 2758440"/>
              <a:gd name="connsiteX65" fmla="*/ 152400 w 2636551"/>
              <a:gd name="connsiteY65" fmla="*/ 1303020 h 2758440"/>
              <a:gd name="connsiteX66" fmla="*/ 129540 w 2636551"/>
              <a:gd name="connsiteY66" fmla="*/ 1249680 h 2758440"/>
              <a:gd name="connsiteX67" fmla="*/ 106680 w 2636551"/>
              <a:gd name="connsiteY67" fmla="*/ 1226820 h 2758440"/>
              <a:gd name="connsiteX68" fmla="*/ 68580 w 2636551"/>
              <a:gd name="connsiteY68" fmla="*/ 1188720 h 2758440"/>
              <a:gd name="connsiteX69" fmla="*/ 38100 w 2636551"/>
              <a:gd name="connsiteY69" fmla="*/ 1143000 h 2758440"/>
              <a:gd name="connsiteX70" fmla="*/ 30480 w 2636551"/>
              <a:gd name="connsiteY70" fmla="*/ 1120140 h 2758440"/>
              <a:gd name="connsiteX71" fmla="*/ 15240 w 2636551"/>
              <a:gd name="connsiteY71" fmla="*/ 1097280 h 2758440"/>
              <a:gd name="connsiteX72" fmla="*/ 0 w 2636551"/>
              <a:gd name="connsiteY72" fmla="*/ 1051560 h 2758440"/>
              <a:gd name="connsiteX73" fmla="*/ 15240 w 2636551"/>
              <a:gd name="connsiteY73" fmla="*/ 937260 h 2758440"/>
              <a:gd name="connsiteX74" fmla="*/ 45720 w 2636551"/>
              <a:gd name="connsiteY74" fmla="*/ 891540 h 2758440"/>
              <a:gd name="connsiteX75" fmla="*/ 60960 w 2636551"/>
              <a:gd name="connsiteY75" fmla="*/ 868680 h 2758440"/>
              <a:gd name="connsiteX76" fmla="*/ 99060 w 2636551"/>
              <a:gd name="connsiteY76" fmla="*/ 822960 h 2758440"/>
              <a:gd name="connsiteX77" fmla="*/ 106680 w 2636551"/>
              <a:gd name="connsiteY77" fmla="*/ 800100 h 2758440"/>
              <a:gd name="connsiteX78" fmla="*/ 160020 w 2636551"/>
              <a:gd name="connsiteY78" fmla="*/ 739140 h 2758440"/>
              <a:gd name="connsiteX79" fmla="*/ 198120 w 2636551"/>
              <a:gd name="connsiteY79" fmla="*/ 701040 h 2758440"/>
              <a:gd name="connsiteX80" fmla="*/ 213360 w 2636551"/>
              <a:gd name="connsiteY80" fmla="*/ 678180 h 2758440"/>
              <a:gd name="connsiteX81" fmla="*/ 281940 w 2636551"/>
              <a:gd name="connsiteY81" fmla="*/ 640080 h 2758440"/>
              <a:gd name="connsiteX82" fmla="*/ 304800 w 2636551"/>
              <a:gd name="connsiteY82" fmla="*/ 624840 h 2758440"/>
              <a:gd name="connsiteX83" fmla="*/ 358140 w 2636551"/>
              <a:gd name="connsiteY83" fmla="*/ 617220 h 2758440"/>
              <a:gd name="connsiteX84" fmla="*/ 510540 w 2636551"/>
              <a:gd name="connsiteY84" fmla="*/ 601980 h 2758440"/>
              <a:gd name="connsiteX85" fmla="*/ 594360 w 2636551"/>
              <a:gd name="connsiteY85" fmla="*/ 579120 h 2758440"/>
              <a:gd name="connsiteX86" fmla="*/ 647700 w 2636551"/>
              <a:gd name="connsiteY86" fmla="*/ 556260 h 2758440"/>
              <a:gd name="connsiteX87" fmla="*/ 708660 w 2636551"/>
              <a:gd name="connsiteY87" fmla="*/ 541020 h 2758440"/>
              <a:gd name="connsiteX88" fmla="*/ 754380 w 2636551"/>
              <a:gd name="connsiteY88" fmla="*/ 518160 h 2758440"/>
              <a:gd name="connsiteX89" fmla="*/ 815340 w 2636551"/>
              <a:gd name="connsiteY89" fmla="*/ 502920 h 2758440"/>
              <a:gd name="connsiteX90" fmla="*/ 838200 w 2636551"/>
              <a:gd name="connsiteY90" fmla="*/ 495300 h 2758440"/>
              <a:gd name="connsiteX91" fmla="*/ 861060 w 2636551"/>
              <a:gd name="connsiteY91" fmla="*/ 480060 h 2758440"/>
              <a:gd name="connsiteX92" fmla="*/ 937260 w 2636551"/>
              <a:gd name="connsiteY92" fmla="*/ 457200 h 2758440"/>
              <a:gd name="connsiteX93" fmla="*/ 975360 w 2636551"/>
              <a:gd name="connsiteY93" fmla="*/ 449580 h 2758440"/>
              <a:gd name="connsiteX94" fmla="*/ 1036320 w 2636551"/>
              <a:gd name="connsiteY94" fmla="*/ 434340 h 2758440"/>
              <a:gd name="connsiteX95" fmla="*/ 1066800 w 2636551"/>
              <a:gd name="connsiteY95" fmla="*/ 426720 h 2758440"/>
              <a:gd name="connsiteX96" fmla="*/ 1127760 w 2636551"/>
              <a:gd name="connsiteY96" fmla="*/ 419100 h 2758440"/>
              <a:gd name="connsiteX97" fmla="*/ 1165860 w 2636551"/>
              <a:gd name="connsiteY97" fmla="*/ 411480 h 2758440"/>
              <a:gd name="connsiteX98" fmla="*/ 1188720 w 2636551"/>
              <a:gd name="connsiteY98" fmla="*/ 403860 h 2758440"/>
              <a:gd name="connsiteX99" fmla="*/ 1242060 w 2636551"/>
              <a:gd name="connsiteY99" fmla="*/ 396240 h 2758440"/>
              <a:gd name="connsiteX100" fmla="*/ 1310640 w 2636551"/>
              <a:gd name="connsiteY100" fmla="*/ 381000 h 2758440"/>
              <a:gd name="connsiteX101" fmla="*/ 1348740 w 2636551"/>
              <a:gd name="connsiteY101" fmla="*/ 373380 h 2758440"/>
              <a:gd name="connsiteX102" fmla="*/ 1417320 w 2636551"/>
              <a:gd name="connsiteY102" fmla="*/ 342900 h 2758440"/>
              <a:gd name="connsiteX103" fmla="*/ 1463040 w 2636551"/>
              <a:gd name="connsiteY103" fmla="*/ 327660 h 2758440"/>
              <a:gd name="connsiteX104" fmla="*/ 1485900 w 2636551"/>
              <a:gd name="connsiteY104" fmla="*/ 304800 h 2758440"/>
              <a:gd name="connsiteX105" fmla="*/ 1562100 w 2636551"/>
              <a:gd name="connsiteY105" fmla="*/ 281940 h 2758440"/>
              <a:gd name="connsiteX106" fmla="*/ 1584960 w 2636551"/>
              <a:gd name="connsiteY106" fmla="*/ 266700 h 2758440"/>
              <a:gd name="connsiteX107" fmla="*/ 1630680 w 2636551"/>
              <a:gd name="connsiteY107" fmla="*/ 251460 h 2758440"/>
              <a:gd name="connsiteX108" fmla="*/ 1676400 w 2636551"/>
              <a:gd name="connsiteY108" fmla="*/ 220980 h 2758440"/>
              <a:gd name="connsiteX109" fmla="*/ 1699260 w 2636551"/>
              <a:gd name="connsiteY109" fmla="*/ 213360 h 2758440"/>
              <a:gd name="connsiteX110" fmla="*/ 1722120 w 2636551"/>
              <a:gd name="connsiteY110" fmla="*/ 198120 h 2758440"/>
              <a:gd name="connsiteX111" fmla="*/ 1828800 w 2636551"/>
              <a:gd name="connsiteY111" fmla="*/ 167640 h 2758440"/>
              <a:gd name="connsiteX112" fmla="*/ 1874520 w 2636551"/>
              <a:gd name="connsiteY112" fmla="*/ 160020 h 2758440"/>
              <a:gd name="connsiteX113" fmla="*/ 1905000 w 2636551"/>
              <a:gd name="connsiteY113" fmla="*/ 152400 h 2758440"/>
              <a:gd name="connsiteX114" fmla="*/ 1943100 w 2636551"/>
              <a:gd name="connsiteY114" fmla="*/ 144780 h 2758440"/>
              <a:gd name="connsiteX115" fmla="*/ 1996440 w 2636551"/>
              <a:gd name="connsiteY115" fmla="*/ 121920 h 2758440"/>
              <a:gd name="connsiteX116" fmla="*/ 2049780 w 2636551"/>
              <a:gd name="connsiteY116" fmla="*/ 114300 h 2758440"/>
              <a:gd name="connsiteX117" fmla="*/ 2103120 w 2636551"/>
              <a:gd name="connsiteY117" fmla="*/ 83820 h 2758440"/>
              <a:gd name="connsiteX118" fmla="*/ 2179320 w 2636551"/>
              <a:gd name="connsiteY118" fmla="*/ 45720 h 2758440"/>
              <a:gd name="connsiteX119" fmla="*/ 2247900 w 2636551"/>
              <a:gd name="connsiteY119" fmla="*/ 7620 h 2758440"/>
              <a:gd name="connsiteX120" fmla="*/ 2270760 w 2636551"/>
              <a:gd name="connsiteY120" fmla="*/ 0 h 2758440"/>
              <a:gd name="connsiteX121" fmla="*/ 2560320 w 2636551"/>
              <a:gd name="connsiteY121" fmla="*/ 7620 h 2758440"/>
              <a:gd name="connsiteX122" fmla="*/ 2606040 w 2636551"/>
              <a:gd name="connsiteY122" fmla="*/ 22860 h 2758440"/>
              <a:gd name="connsiteX123" fmla="*/ 2636520 w 2636551"/>
              <a:gd name="connsiteY123" fmla="*/ 68580 h 2758440"/>
              <a:gd name="connsiteX124" fmla="*/ 2621280 w 2636551"/>
              <a:gd name="connsiteY124" fmla="*/ 243840 h 2758440"/>
              <a:gd name="connsiteX125" fmla="*/ 2613660 w 2636551"/>
              <a:gd name="connsiteY125" fmla="*/ 266700 h 2758440"/>
              <a:gd name="connsiteX126" fmla="*/ 2590800 w 2636551"/>
              <a:gd name="connsiteY126" fmla="*/ 289560 h 2758440"/>
              <a:gd name="connsiteX127" fmla="*/ 2560320 w 2636551"/>
              <a:gd name="connsiteY127" fmla="*/ 365760 h 2758440"/>
              <a:gd name="connsiteX128" fmla="*/ 2545080 w 2636551"/>
              <a:gd name="connsiteY128" fmla="*/ 419100 h 2758440"/>
              <a:gd name="connsiteX129" fmla="*/ 2529840 w 2636551"/>
              <a:gd name="connsiteY129" fmla="*/ 449580 h 2758440"/>
              <a:gd name="connsiteX130" fmla="*/ 2499360 w 2636551"/>
              <a:gd name="connsiteY130" fmla="*/ 518160 h 2758440"/>
              <a:gd name="connsiteX131" fmla="*/ 2499360 w 2636551"/>
              <a:gd name="connsiteY131" fmla="*/ 685800 h 2758440"/>
              <a:gd name="connsiteX132" fmla="*/ 2514600 w 2636551"/>
              <a:gd name="connsiteY132" fmla="*/ 716280 h 2758440"/>
              <a:gd name="connsiteX133" fmla="*/ 2522220 w 2636551"/>
              <a:gd name="connsiteY133" fmla="*/ 739140 h 2758440"/>
              <a:gd name="connsiteX134" fmla="*/ 2529840 w 2636551"/>
              <a:gd name="connsiteY134" fmla="*/ 769620 h 2758440"/>
              <a:gd name="connsiteX135" fmla="*/ 2537460 w 2636551"/>
              <a:gd name="connsiteY135" fmla="*/ 792480 h 2758440"/>
              <a:gd name="connsiteX136" fmla="*/ 2545080 w 2636551"/>
              <a:gd name="connsiteY136" fmla="*/ 822960 h 2758440"/>
              <a:gd name="connsiteX137" fmla="*/ 2560320 w 2636551"/>
              <a:gd name="connsiteY137" fmla="*/ 845820 h 2758440"/>
              <a:gd name="connsiteX138" fmla="*/ 2567940 w 2636551"/>
              <a:gd name="connsiteY138" fmla="*/ 883920 h 2758440"/>
              <a:gd name="connsiteX139" fmla="*/ 2575560 w 2636551"/>
              <a:gd name="connsiteY139" fmla="*/ 906780 h 2758440"/>
              <a:gd name="connsiteX140" fmla="*/ 2567940 w 2636551"/>
              <a:gd name="connsiteY140" fmla="*/ 1028700 h 2758440"/>
              <a:gd name="connsiteX141" fmla="*/ 2545080 w 2636551"/>
              <a:gd name="connsiteY141" fmla="*/ 1104900 h 2758440"/>
              <a:gd name="connsiteX142" fmla="*/ 2537460 w 2636551"/>
              <a:gd name="connsiteY142" fmla="*/ 1127760 h 2758440"/>
              <a:gd name="connsiteX143" fmla="*/ 2529840 w 2636551"/>
              <a:gd name="connsiteY143" fmla="*/ 1150620 h 2758440"/>
              <a:gd name="connsiteX144" fmla="*/ 2522220 w 2636551"/>
              <a:gd name="connsiteY144" fmla="*/ 1181100 h 2758440"/>
              <a:gd name="connsiteX145" fmla="*/ 2506980 w 2636551"/>
              <a:gd name="connsiteY145" fmla="*/ 1234440 h 2758440"/>
              <a:gd name="connsiteX146" fmla="*/ 2506980 w 2636551"/>
              <a:gd name="connsiteY146" fmla="*/ 1379220 h 2758440"/>
              <a:gd name="connsiteX147" fmla="*/ 2529840 w 2636551"/>
              <a:gd name="connsiteY147" fmla="*/ 1447800 h 2758440"/>
              <a:gd name="connsiteX148" fmla="*/ 2537460 w 2636551"/>
              <a:gd name="connsiteY148" fmla="*/ 1470660 h 2758440"/>
              <a:gd name="connsiteX149" fmla="*/ 2545080 w 2636551"/>
              <a:gd name="connsiteY149" fmla="*/ 1524000 h 2758440"/>
              <a:gd name="connsiteX150" fmla="*/ 2552700 w 2636551"/>
              <a:gd name="connsiteY150" fmla="*/ 1554480 h 2758440"/>
              <a:gd name="connsiteX151" fmla="*/ 2560320 w 2636551"/>
              <a:gd name="connsiteY151" fmla="*/ 1729740 h 2758440"/>
              <a:gd name="connsiteX152" fmla="*/ 2552700 w 2636551"/>
              <a:gd name="connsiteY152" fmla="*/ 1882140 h 2758440"/>
              <a:gd name="connsiteX153" fmla="*/ 2545080 w 2636551"/>
              <a:gd name="connsiteY153" fmla="*/ 1905000 h 2758440"/>
              <a:gd name="connsiteX154" fmla="*/ 2529840 w 2636551"/>
              <a:gd name="connsiteY154" fmla="*/ 1927860 h 2758440"/>
              <a:gd name="connsiteX155" fmla="*/ 2506980 w 2636551"/>
              <a:gd name="connsiteY155" fmla="*/ 1943100 h 2758440"/>
              <a:gd name="connsiteX156" fmla="*/ 2468880 w 2636551"/>
              <a:gd name="connsiteY156" fmla="*/ 1988820 h 2758440"/>
              <a:gd name="connsiteX157" fmla="*/ 2430780 w 2636551"/>
              <a:gd name="connsiteY157" fmla="*/ 2026920 h 2758440"/>
              <a:gd name="connsiteX158" fmla="*/ 2377440 w 2636551"/>
              <a:gd name="connsiteY158" fmla="*/ 2080260 h 2758440"/>
              <a:gd name="connsiteX159" fmla="*/ 2354580 w 2636551"/>
              <a:gd name="connsiteY159" fmla="*/ 2095500 h 2758440"/>
              <a:gd name="connsiteX160" fmla="*/ 2308860 w 2636551"/>
              <a:gd name="connsiteY160" fmla="*/ 2110740 h 2758440"/>
              <a:gd name="connsiteX161" fmla="*/ 2164080 w 2636551"/>
              <a:gd name="connsiteY161" fmla="*/ 2125980 h 2758440"/>
              <a:gd name="connsiteX162" fmla="*/ 2110740 w 2636551"/>
              <a:gd name="connsiteY162" fmla="*/ 2141220 h 2758440"/>
              <a:gd name="connsiteX163" fmla="*/ 2087880 w 2636551"/>
              <a:gd name="connsiteY163" fmla="*/ 2156460 h 2758440"/>
              <a:gd name="connsiteX164" fmla="*/ 2034540 w 2636551"/>
              <a:gd name="connsiteY164" fmla="*/ 21488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2636551" h="2758440">
                <a:moveTo>
                  <a:pt x="2034540" y="2148840"/>
                </a:moveTo>
                <a:lnTo>
                  <a:pt x="2034540" y="2148840"/>
                </a:lnTo>
                <a:cubicBezTo>
                  <a:pt x="2019300" y="2174240"/>
                  <a:pt x="2006593" y="2201343"/>
                  <a:pt x="1988820" y="2225040"/>
                </a:cubicBezTo>
                <a:cubicBezTo>
                  <a:pt x="1975888" y="2242282"/>
                  <a:pt x="1955055" y="2252827"/>
                  <a:pt x="1943100" y="2270760"/>
                </a:cubicBezTo>
                <a:cubicBezTo>
                  <a:pt x="1922780" y="2301240"/>
                  <a:pt x="1935480" y="2288540"/>
                  <a:pt x="1905000" y="2308860"/>
                </a:cubicBezTo>
                <a:cubicBezTo>
                  <a:pt x="1864360" y="2369820"/>
                  <a:pt x="1917700" y="2296160"/>
                  <a:pt x="1866900" y="2346960"/>
                </a:cubicBezTo>
                <a:cubicBezTo>
                  <a:pt x="1816100" y="2397760"/>
                  <a:pt x="1889760" y="2344420"/>
                  <a:pt x="1828800" y="2385060"/>
                </a:cubicBezTo>
                <a:cubicBezTo>
                  <a:pt x="1815253" y="2405380"/>
                  <a:pt x="1811009" y="2414984"/>
                  <a:pt x="1790700" y="2430780"/>
                </a:cubicBezTo>
                <a:cubicBezTo>
                  <a:pt x="1776242" y="2442025"/>
                  <a:pt x="1744980" y="2461260"/>
                  <a:pt x="1744980" y="2461260"/>
                </a:cubicBezTo>
                <a:cubicBezTo>
                  <a:pt x="1739900" y="2468880"/>
                  <a:pt x="1736775" y="2478257"/>
                  <a:pt x="1729740" y="2484120"/>
                </a:cubicBezTo>
                <a:cubicBezTo>
                  <a:pt x="1721014" y="2491392"/>
                  <a:pt x="1709123" y="2493724"/>
                  <a:pt x="1699260" y="2499360"/>
                </a:cubicBezTo>
                <a:cubicBezTo>
                  <a:pt x="1657900" y="2522995"/>
                  <a:pt x="1695453" y="2508249"/>
                  <a:pt x="1653540" y="2522220"/>
                </a:cubicBezTo>
                <a:cubicBezTo>
                  <a:pt x="1636688" y="2539072"/>
                  <a:pt x="1629038" y="2549711"/>
                  <a:pt x="1607820" y="2560320"/>
                </a:cubicBezTo>
                <a:cubicBezTo>
                  <a:pt x="1600636" y="2563912"/>
                  <a:pt x="1592144" y="2564348"/>
                  <a:pt x="1584960" y="2567940"/>
                </a:cubicBezTo>
                <a:cubicBezTo>
                  <a:pt x="1576769" y="2572036"/>
                  <a:pt x="1570291" y="2579084"/>
                  <a:pt x="1562100" y="2583180"/>
                </a:cubicBezTo>
                <a:cubicBezTo>
                  <a:pt x="1554916" y="2586772"/>
                  <a:pt x="1546424" y="2587208"/>
                  <a:pt x="1539240" y="2590800"/>
                </a:cubicBezTo>
                <a:cubicBezTo>
                  <a:pt x="1531049" y="2594896"/>
                  <a:pt x="1524749" y="2602321"/>
                  <a:pt x="1516380" y="2606040"/>
                </a:cubicBezTo>
                <a:cubicBezTo>
                  <a:pt x="1501700" y="2612564"/>
                  <a:pt x="1484026" y="2612369"/>
                  <a:pt x="1470660" y="2621280"/>
                </a:cubicBezTo>
                <a:cubicBezTo>
                  <a:pt x="1405146" y="2664956"/>
                  <a:pt x="1488036" y="2612592"/>
                  <a:pt x="1424940" y="2644140"/>
                </a:cubicBezTo>
                <a:cubicBezTo>
                  <a:pt x="1416749" y="2648236"/>
                  <a:pt x="1410271" y="2655284"/>
                  <a:pt x="1402080" y="2659380"/>
                </a:cubicBezTo>
                <a:cubicBezTo>
                  <a:pt x="1394896" y="2662972"/>
                  <a:pt x="1386404" y="2663408"/>
                  <a:pt x="1379220" y="2667000"/>
                </a:cubicBezTo>
                <a:cubicBezTo>
                  <a:pt x="1371029" y="2671096"/>
                  <a:pt x="1364729" y="2678521"/>
                  <a:pt x="1356360" y="2682240"/>
                </a:cubicBezTo>
                <a:cubicBezTo>
                  <a:pt x="1341680" y="2688764"/>
                  <a:pt x="1324006" y="2688569"/>
                  <a:pt x="1310640" y="2697480"/>
                </a:cubicBezTo>
                <a:cubicBezTo>
                  <a:pt x="1274414" y="2721631"/>
                  <a:pt x="1296468" y="2709824"/>
                  <a:pt x="1242060" y="2727960"/>
                </a:cubicBezTo>
                <a:cubicBezTo>
                  <a:pt x="1187250" y="2746230"/>
                  <a:pt x="1255697" y="2724064"/>
                  <a:pt x="1188720" y="2743200"/>
                </a:cubicBezTo>
                <a:cubicBezTo>
                  <a:pt x="1180997" y="2745407"/>
                  <a:pt x="1173763" y="2749383"/>
                  <a:pt x="1165860" y="2750820"/>
                </a:cubicBezTo>
                <a:cubicBezTo>
                  <a:pt x="1145712" y="2754483"/>
                  <a:pt x="1125220" y="2755900"/>
                  <a:pt x="1104900" y="2758440"/>
                </a:cubicBezTo>
                <a:cubicBezTo>
                  <a:pt x="1061720" y="2755900"/>
                  <a:pt x="1018400" y="2755124"/>
                  <a:pt x="975360" y="2750820"/>
                </a:cubicBezTo>
                <a:cubicBezTo>
                  <a:pt x="967368" y="2750021"/>
                  <a:pt x="958772" y="2748218"/>
                  <a:pt x="952500" y="2743200"/>
                </a:cubicBezTo>
                <a:cubicBezTo>
                  <a:pt x="909486" y="2708789"/>
                  <a:pt x="973244" y="2725844"/>
                  <a:pt x="922020" y="2674620"/>
                </a:cubicBezTo>
                <a:cubicBezTo>
                  <a:pt x="914400" y="2667000"/>
                  <a:pt x="905776" y="2660266"/>
                  <a:pt x="899160" y="2651760"/>
                </a:cubicBezTo>
                <a:cubicBezTo>
                  <a:pt x="887915" y="2637302"/>
                  <a:pt x="881632" y="2618992"/>
                  <a:pt x="868680" y="2606040"/>
                </a:cubicBezTo>
                <a:cubicBezTo>
                  <a:pt x="861060" y="2598420"/>
                  <a:pt x="852436" y="2591686"/>
                  <a:pt x="845820" y="2583180"/>
                </a:cubicBezTo>
                <a:cubicBezTo>
                  <a:pt x="797951" y="2521634"/>
                  <a:pt x="836735" y="2551723"/>
                  <a:pt x="792480" y="2522220"/>
                </a:cubicBezTo>
                <a:cubicBezTo>
                  <a:pt x="748804" y="2456706"/>
                  <a:pt x="801168" y="2539596"/>
                  <a:pt x="769620" y="2476500"/>
                </a:cubicBezTo>
                <a:cubicBezTo>
                  <a:pt x="765524" y="2468309"/>
                  <a:pt x="758476" y="2461831"/>
                  <a:pt x="754380" y="2453640"/>
                </a:cubicBezTo>
                <a:cubicBezTo>
                  <a:pt x="750788" y="2446456"/>
                  <a:pt x="751778" y="2437052"/>
                  <a:pt x="746760" y="2430780"/>
                </a:cubicBezTo>
                <a:cubicBezTo>
                  <a:pt x="741039" y="2423629"/>
                  <a:pt x="731520" y="2420620"/>
                  <a:pt x="723900" y="2415540"/>
                </a:cubicBezTo>
                <a:cubicBezTo>
                  <a:pt x="718820" y="2407920"/>
                  <a:pt x="714523" y="2399715"/>
                  <a:pt x="708660" y="2392680"/>
                </a:cubicBezTo>
                <a:cubicBezTo>
                  <a:pt x="701761" y="2384401"/>
                  <a:pt x="691778" y="2378786"/>
                  <a:pt x="685800" y="2369820"/>
                </a:cubicBezTo>
                <a:cubicBezTo>
                  <a:pt x="681345" y="2363137"/>
                  <a:pt x="681772" y="2354144"/>
                  <a:pt x="678180" y="2346960"/>
                </a:cubicBezTo>
                <a:cubicBezTo>
                  <a:pt x="674084" y="2338769"/>
                  <a:pt x="668020" y="2331720"/>
                  <a:pt x="662940" y="2324100"/>
                </a:cubicBezTo>
                <a:cubicBezTo>
                  <a:pt x="660499" y="2314334"/>
                  <a:pt x="653166" y="2281692"/>
                  <a:pt x="647700" y="2270760"/>
                </a:cubicBezTo>
                <a:cubicBezTo>
                  <a:pt x="628285" y="2231929"/>
                  <a:pt x="627049" y="2261157"/>
                  <a:pt x="617220" y="2202180"/>
                </a:cubicBezTo>
                <a:cubicBezTo>
                  <a:pt x="614680" y="2186940"/>
                  <a:pt x="614040" y="2171259"/>
                  <a:pt x="609600" y="2156460"/>
                </a:cubicBezTo>
                <a:cubicBezTo>
                  <a:pt x="599581" y="2123062"/>
                  <a:pt x="593150" y="2131180"/>
                  <a:pt x="579120" y="2103120"/>
                </a:cubicBezTo>
                <a:cubicBezTo>
                  <a:pt x="547588" y="2040056"/>
                  <a:pt x="603829" y="2129062"/>
                  <a:pt x="556260" y="2049780"/>
                </a:cubicBezTo>
                <a:cubicBezTo>
                  <a:pt x="506737" y="1967241"/>
                  <a:pt x="546419" y="2033398"/>
                  <a:pt x="502920" y="1981200"/>
                </a:cubicBezTo>
                <a:cubicBezTo>
                  <a:pt x="471170" y="1943100"/>
                  <a:pt x="506730" y="1971040"/>
                  <a:pt x="464820" y="1943100"/>
                </a:cubicBezTo>
                <a:cubicBezTo>
                  <a:pt x="428904" y="1889226"/>
                  <a:pt x="473978" y="1955921"/>
                  <a:pt x="426720" y="1889760"/>
                </a:cubicBezTo>
                <a:cubicBezTo>
                  <a:pt x="421397" y="1882308"/>
                  <a:pt x="415576" y="1875091"/>
                  <a:pt x="411480" y="1866900"/>
                </a:cubicBezTo>
                <a:cubicBezTo>
                  <a:pt x="407888" y="1859716"/>
                  <a:pt x="407452" y="1851224"/>
                  <a:pt x="403860" y="1844040"/>
                </a:cubicBezTo>
                <a:cubicBezTo>
                  <a:pt x="399764" y="1835849"/>
                  <a:pt x="393164" y="1829131"/>
                  <a:pt x="388620" y="1821180"/>
                </a:cubicBezTo>
                <a:cubicBezTo>
                  <a:pt x="382984" y="1811317"/>
                  <a:pt x="379224" y="1800440"/>
                  <a:pt x="373380" y="1790700"/>
                </a:cubicBezTo>
                <a:cubicBezTo>
                  <a:pt x="363956" y="1774994"/>
                  <a:pt x="348692" y="1762356"/>
                  <a:pt x="342900" y="1744980"/>
                </a:cubicBezTo>
                <a:cubicBezTo>
                  <a:pt x="331872" y="1711897"/>
                  <a:pt x="340960" y="1727800"/>
                  <a:pt x="312420" y="1699260"/>
                </a:cubicBezTo>
                <a:cubicBezTo>
                  <a:pt x="309880" y="1691640"/>
                  <a:pt x="308701" y="1683421"/>
                  <a:pt x="304800" y="1676400"/>
                </a:cubicBezTo>
                <a:cubicBezTo>
                  <a:pt x="295905" y="1660389"/>
                  <a:pt x="280112" y="1648056"/>
                  <a:pt x="274320" y="1630680"/>
                </a:cubicBezTo>
                <a:lnTo>
                  <a:pt x="259080" y="1584960"/>
                </a:lnTo>
                <a:cubicBezTo>
                  <a:pt x="256540" y="1567180"/>
                  <a:pt x="254413" y="1549336"/>
                  <a:pt x="251460" y="1531620"/>
                </a:cubicBezTo>
                <a:cubicBezTo>
                  <a:pt x="249331" y="1518845"/>
                  <a:pt x="245969" y="1506295"/>
                  <a:pt x="243840" y="1493520"/>
                </a:cubicBezTo>
                <a:cubicBezTo>
                  <a:pt x="235206" y="1441718"/>
                  <a:pt x="240304" y="1450662"/>
                  <a:pt x="228600" y="1409700"/>
                </a:cubicBezTo>
                <a:cubicBezTo>
                  <a:pt x="226393" y="1401977"/>
                  <a:pt x="225998" y="1393112"/>
                  <a:pt x="220980" y="1386840"/>
                </a:cubicBezTo>
                <a:cubicBezTo>
                  <a:pt x="215259" y="1379689"/>
                  <a:pt x="205740" y="1376680"/>
                  <a:pt x="198120" y="1371600"/>
                </a:cubicBezTo>
                <a:cubicBezTo>
                  <a:pt x="195580" y="1363980"/>
                  <a:pt x="194955" y="1355423"/>
                  <a:pt x="190500" y="1348740"/>
                </a:cubicBezTo>
                <a:cubicBezTo>
                  <a:pt x="156795" y="1298183"/>
                  <a:pt x="177331" y="1352881"/>
                  <a:pt x="152400" y="1303020"/>
                </a:cubicBezTo>
                <a:cubicBezTo>
                  <a:pt x="135817" y="1269855"/>
                  <a:pt x="155967" y="1286678"/>
                  <a:pt x="129540" y="1249680"/>
                </a:cubicBezTo>
                <a:cubicBezTo>
                  <a:pt x="123276" y="1240911"/>
                  <a:pt x="113579" y="1235099"/>
                  <a:pt x="106680" y="1226820"/>
                </a:cubicBezTo>
                <a:cubicBezTo>
                  <a:pt x="74930" y="1188720"/>
                  <a:pt x="110490" y="1216660"/>
                  <a:pt x="68580" y="1188720"/>
                </a:cubicBezTo>
                <a:cubicBezTo>
                  <a:pt x="58420" y="1173480"/>
                  <a:pt x="43892" y="1160376"/>
                  <a:pt x="38100" y="1143000"/>
                </a:cubicBezTo>
                <a:cubicBezTo>
                  <a:pt x="35560" y="1135380"/>
                  <a:pt x="34072" y="1127324"/>
                  <a:pt x="30480" y="1120140"/>
                </a:cubicBezTo>
                <a:cubicBezTo>
                  <a:pt x="26384" y="1111949"/>
                  <a:pt x="18959" y="1105649"/>
                  <a:pt x="15240" y="1097280"/>
                </a:cubicBezTo>
                <a:cubicBezTo>
                  <a:pt x="8716" y="1082600"/>
                  <a:pt x="0" y="1051560"/>
                  <a:pt x="0" y="1051560"/>
                </a:cubicBezTo>
                <a:cubicBezTo>
                  <a:pt x="540" y="1045075"/>
                  <a:pt x="-18" y="964724"/>
                  <a:pt x="15240" y="937260"/>
                </a:cubicBezTo>
                <a:cubicBezTo>
                  <a:pt x="24135" y="921249"/>
                  <a:pt x="35560" y="906780"/>
                  <a:pt x="45720" y="891540"/>
                </a:cubicBezTo>
                <a:cubicBezTo>
                  <a:pt x="50800" y="883920"/>
                  <a:pt x="54484" y="875156"/>
                  <a:pt x="60960" y="868680"/>
                </a:cubicBezTo>
                <a:cubicBezTo>
                  <a:pt x="77812" y="851828"/>
                  <a:pt x="88451" y="844178"/>
                  <a:pt x="99060" y="822960"/>
                </a:cubicBezTo>
                <a:cubicBezTo>
                  <a:pt x="102652" y="815776"/>
                  <a:pt x="102779" y="807121"/>
                  <a:pt x="106680" y="800100"/>
                </a:cubicBezTo>
                <a:cubicBezTo>
                  <a:pt x="132827" y="753035"/>
                  <a:pt x="126626" y="761402"/>
                  <a:pt x="160020" y="739140"/>
                </a:cubicBezTo>
                <a:cubicBezTo>
                  <a:pt x="200660" y="678180"/>
                  <a:pt x="147320" y="751840"/>
                  <a:pt x="198120" y="701040"/>
                </a:cubicBezTo>
                <a:cubicBezTo>
                  <a:pt x="204596" y="694564"/>
                  <a:pt x="206468" y="684211"/>
                  <a:pt x="213360" y="678180"/>
                </a:cubicBezTo>
                <a:cubicBezTo>
                  <a:pt x="277429" y="622119"/>
                  <a:pt x="236588" y="662756"/>
                  <a:pt x="281940" y="640080"/>
                </a:cubicBezTo>
                <a:cubicBezTo>
                  <a:pt x="290131" y="635984"/>
                  <a:pt x="296028" y="627472"/>
                  <a:pt x="304800" y="624840"/>
                </a:cubicBezTo>
                <a:cubicBezTo>
                  <a:pt x="322003" y="619679"/>
                  <a:pt x="340388" y="619951"/>
                  <a:pt x="358140" y="617220"/>
                </a:cubicBezTo>
                <a:cubicBezTo>
                  <a:pt x="451608" y="602840"/>
                  <a:pt x="359416" y="612775"/>
                  <a:pt x="510540" y="601980"/>
                </a:cubicBezTo>
                <a:cubicBezTo>
                  <a:pt x="579367" y="574449"/>
                  <a:pt x="516644" y="596390"/>
                  <a:pt x="594360" y="579120"/>
                </a:cubicBezTo>
                <a:cubicBezTo>
                  <a:pt x="634309" y="570242"/>
                  <a:pt x="601108" y="571791"/>
                  <a:pt x="647700" y="556260"/>
                </a:cubicBezTo>
                <a:cubicBezTo>
                  <a:pt x="673785" y="547565"/>
                  <a:pt x="685849" y="552425"/>
                  <a:pt x="708660" y="541020"/>
                </a:cubicBezTo>
                <a:cubicBezTo>
                  <a:pt x="750276" y="520212"/>
                  <a:pt x="712243" y="529652"/>
                  <a:pt x="754380" y="518160"/>
                </a:cubicBezTo>
                <a:cubicBezTo>
                  <a:pt x="774587" y="512649"/>
                  <a:pt x="795469" y="509544"/>
                  <a:pt x="815340" y="502920"/>
                </a:cubicBezTo>
                <a:cubicBezTo>
                  <a:pt x="822960" y="500380"/>
                  <a:pt x="831016" y="498892"/>
                  <a:pt x="838200" y="495300"/>
                </a:cubicBezTo>
                <a:cubicBezTo>
                  <a:pt x="846391" y="491204"/>
                  <a:pt x="852691" y="483779"/>
                  <a:pt x="861060" y="480060"/>
                </a:cubicBezTo>
                <a:cubicBezTo>
                  <a:pt x="880055" y="471618"/>
                  <a:pt x="915095" y="462126"/>
                  <a:pt x="937260" y="457200"/>
                </a:cubicBezTo>
                <a:cubicBezTo>
                  <a:pt x="949903" y="454390"/>
                  <a:pt x="962740" y="452492"/>
                  <a:pt x="975360" y="449580"/>
                </a:cubicBezTo>
                <a:cubicBezTo>
                  <a:pt x="995769" y="444870"/>
                  <a:pt x="1016000" y="439420"/>
                  <a:pt x="1036320" y="434340"/>
                </a:cubicBezTo>
                <a:cubicBezTo>
                  <a:pt x="1046480" y="431800"/>
                  <a:pt x="1056408" y="428019"/>
                  <a:pt x="1066800" y="426720"/>
                </a:cubicBezTo>
                <a:cubicBezTo>
                  <a:pt x="1087120" y="424180"/>
                  <a:pt x="1107520" y="422214"/>
                  <a:pt x="1127760" y="419100"/>
                </a:cubicBezTo>
                <a:cubicBezTo>
                  <a:pt x="1140561" y="417131"/>
                  <a:pt x="1153295" y="414621"/>
                  <a:pt x="1165860" y="411480"/>
                </a:cubicBezTo>
                <a:cubicBezTo>
                  <a:pt x="1173652" y="409532"/>
                  <a:pt x="1180844" y="405435"/>
                  <a:pt x="1188720" y="403860"/>
                </a:cubicBezTo>
                <a:cubicBezTo>
                  <a:pt x="1206332" y="400338"/>
                  <a:pt x="1224344" y="399193"/>
                  <a:pt x="1242060" y="396240"/>
                </a:cubicBezTo>
                <a:cubicBezTo>
                  <a:pt x="1288024" y="388579"/>
                  <a:pt x="1269540" y="390133"/>
                  <a:pt x="1310640" y="381000"/>
                </a:cubicBezTo>
                <a:cubicBezTo>
                  <a:pt x="1323283" y="378190"/>
                  <a:pt x="1336245" y="376788"/>
                  <a:pt x="1348740" y="373380"/>
                </a:cubicBezTo>
                <a:cubicBezTo>
                  <a:pt x="1466180" y="341351"/>
                  <a:pt x="1345160" y="374971"/>
                  <a:pt x="1417320" y="342900"/>
                </a:cubicBezTo>
                <a:cubicBezTo>
                  <a:pt x="1432000" y="336376"/>
                  <a:pt x="1463040" y="327660"/>
                  <a:pt x="1463040" y="327660"/>
                </a:cubicBezTo>
                <a:cubicBezTo>
                  <a:pt x="1470660" y="320040"/>
                  <a:pt x="1476480" y="310033"/>
                  <a:pt x="1485900" y="304800"/>
                </a:cubicBezTo>
                <a:cubicBezTo>
                  <a:pt x="1501079" y="296367"/>
                  <a:pt x="1542423" y="286859"/>
                  <a:pt x="1562100" y="281940"/>
                </a:cubicBezTo>
                <a:cubicBezTo>
                  <a:pt x="1569720" y="276860"/>
                  <a:pt x="1576591" y="270419"/>
                  <a:pt x="1584960" y="266700"/>
                </a:cubicBezTo>
                <a:cubicBezTo>
                  <a:pt x="1599640" y="260176"/>
                  <a:pt x="1617314" y="260371"/>
                  <a:pt x="1630680" y="251460"/>
                </a:cubicBezTo>
                <a:cubicBezTo>
                  <a:pt x="1645920" y="241300"/>
                  <a:pt x="1659024" y="226772"/>
                  <a:pt x="1676400" y="220980"/>
                </a:cubicBezTo>
                <a:cubicBezTo>
                  <a:pt x="1684020" y="218440"/>
                  <a:pt x="1692076" y="216952"/>
                  <a:pt x="1699260" y="213360"/>
                </a:cubicBezTo>
                <a:cubicBezTo>
                  <a:pt x="1707451" y="209264"/>
                  <a:pt x="1713751" y="201839"/>
                  <a:pt x="1722120" y="198120"/>
                </a:cubicBezTo>
                <a:cubicBezTo>
                  <a:pt x="1743862" y="188457"/>
                  <a:pt x="1809427" y="170869"/>
                  <a:pt x="1828800" y="167640"/>
                </a:cubicBezTo>
                <a:cubicBezTo>
                  <a:pt x="1844040" y="165100"/>
                  <a:pt x="1859370" y="163050"/>
                  <a:pt x="1874520" y="160020"/>
                </a:cubicBezTo>
                <a:cubicBezTo>
                  <a:pt x="1884789" y="157966"/>
                  <a:pt x="1894777" y="154672"/>
                  <a:pt x="1905000" y="152400"/>
                </a:cubicBezTo>
                <a:cubicBezTo>
                  <a:pt x="1917643" y="149590"/>
                  <a:pt x="1930400" y="147320"/>
                  <a:pt x="1943100" y="144780"/>
                </a:cubicBezTo>
                <a:cubicBezTo>
                  <a:pt x="1959622" y="136519"/>
                  <a:pt x="1977753" y="125657"/>
                  <a:pt x="1996440" y="121920"/>
                </a:cubicBezTo>
                <a:cubicBezTo>
                  <a:pt x="2014052" y="118398"/>
                  <a:pt x="2032000" y="116840"/>
                  <a:pt x="2049780" y="114300"/>
                </a:cubicBezTo>
                <a:cubicBezTo>
                  <a:pt x="2128858" y="61581"/>
                  <a:pt x="2006442" y="141827"/>
                  <a:pt x="2103120" y="83820"/>
                </a:cubicBezTo>
                <a:cubicBezTo>
                  <a:pt x="2167922" y="44939"/>
                  <a:pt x="2125142" y="59264"/>
                  <a:pt x="2179320" y="45720"/>
                </a:cubicBezTo>
                <a:cubicBezTo>
                  <a:pt x="2213539" y="11501"/>
                  <a:pt x="2191957" y="26268"/>
                  <a:pt x="2247900" y="7620"/>
                </a:cubicBezTo>
                <a:lnTo>
                  <a:pt x="2270760" y="0"/>
                </a:lnTo>
                <a:cubicBezTo>
                  <a:pt x="2367280" y="2540"/>
                  <a:pt x="2463990" y="1052"/>
                  <a:pt x="2560320" y="7620"/>
                </a:cubicBezTo>
                <a:cubicBezTo>
                  <a:pt x="2576347" y="8713"/>
                  <a:pt x="2606040" y="22860"/>
                  <a:pt x="2606040" y="22860"/>
                </a:cubicBezTo>
                <a:cubicBezTo>
                  <a:pt x="2616200" y="38100"/>
                  <a:pt x="2637483" y="50289"/>
                  <a:pt x="2636520" y="68580"/>
                </a:cubicBezTo>
                <a:cubicBezTo>
                  <a:pt x="2631229" y="169117"/>
                  <a:pt x="2639997" y="178330"/>
                  <a:pt x="2621280" y="243840"/>
                </a:cubicBezTo>
                <a:cubicBezTo>
                  <a:pt x="2619073" y="251563"/>
                  <a:pt x="2618115" y="260017"/>
                  <a:pt x="2613660" y="266700"/>
                </a:cubicBezTo>
                <a:cubicBezTo>
                  <a:pt x="2607682" y="275666"/>
                  <a:pt x="2598420" y="281940"/>
                  <a:pt x="2590800" y="289560"/>
                </a:cubicBezTo>
                <a:cubicBezTo>
                  <a:pt x="2556112" y="393625"/>
                  <a:pt x="2593956" y="287275"/>
                  <a:pt x="2560320" y="365760"/>
                </a:cubicBezTo>
                <a:cubicBezTo>
                  <a:pt x="2541898" y="408744"/>
                  <a:pt x="2564414" y="367543"/>
                  <a:pt x="2545080" y="419100"/>
                </a:cubicBezTo>
                <a:cubicBezTo>
                  <a:pt x="2541092" y="429736"/>
                  <a:pt x="2534059" y="439033"/>
                  <a:pt x="2529840" y="449580"/>
                </a:cubicBezTo>
                <a:cubicBezTo>
                  <a:pt x="2502636" y="517590"/>
                  <a:pt x="2528680" y="474179"/>
                  <a:pt x="2499360" y="518160"/>
                </a:cubicBezTo>
                <a:cubicBezTo>
                  <a:pt x="2487446" y="589646"/>
                  <a:pt x="2484451" y="586409"/>
                  <a:pt x="2499360" y="685800"/>
                </a:cubicBezTo>
                <a:cubicBezTo>
                  <a:pt x="2501045" y="697034"/>
                  <a:pt x="2510125" y="705839"/>
                  <a:pt x="2514600" y="716280"/>
                </a:cubicBezTo>
                <a:cubicBezTo>
                  <a:pt x="2517764" y="723663"/>
                  <a:pt x="2520013" y="731417"/>
                  <a:pt x="2522220" y="739140"/>
                </a:cubicBezTo>
                <a:cubicBezTo>
                  <a:pt x="2525097" y="749210"/>
                  <a:pt x="2526963" y="759550"/>
                  <a:pt x="2529840" y="769620"/>
                </a:cubicBezTo>
                <a:cubicBezTo>
                  <a:pt x="2532047" y="777343"/>
                  <a:pt x="2535253" y="784757"/>
                  <a:pt x="2537460" y="792480"/>
                </a:cubicBezTo>
                <a:cubicBezTo>
                  <a:pt x="2540337" y="802550"/>
                  <a:pt x="2540955" y="813334"/>
                  <a:pt x="2545080" y="822960"/>
                </a:cubicBezTo>
                <a:cubicBezTo>
                  <a:pt x="2548688" y="831378"/>
                  <a:pt x="2555240" y="838200"/>
                  <a:pt x="2560320" y="845820"/>
                </a:cubicBezTo>
                <a:cubicBezTo>
                  <a:pt x="2562860" y="858520"/>
                  <a:pt x="2564799" y="871355"/>
                  <a:pt x="2567940" y="883920"/>
                </a:cubicBezTo>
                <a:cubicBezTo>
                  <a:pt x="2569888" y="891712"/>
                  <a:pt x="2575560" y="898748"/>
                  <a:pt x="2575560" y="906780"/>
                </a:cubicBezTo>
                <a:cubicBezTo>
                  <a:pt x="2575560" y="947499"/>
                  <a:pt x="2571992" y="988183"/>
                  <a:pt x="2567940" y="1028700"/>
                </a:cubicBezTo>
                <a:cubicBezTo>
                  <a:pt x="2566295" y="1045152"/>
                  <a:pt x="2548490" y="1094669"/>
                  <a:pt x="2545080" y="1104900"/>
                </a:cubicBezTo>
                <a:lnTo>
                  <a:pt x="2537460" y="1127760"/>
                </a:lnTo>
                <a:cubicBezTo>
                  <a:pt x="2534920" y="1135380"/>
                  <a:pt x="2531788" y="1142828"/>
                  <a:pt x="2529840" y="1150620"/>
                </a:cubicBezTo>
                <a:cubicBezTo>
                  <a:pt x="2527300" y="1160780"/>
                  <a:pt x="2525097" y="1171030"/>
                  <a:pt x="2522220" y="1181100"/>
                </a:cubicBezTo>
                <a:cubicBezTo>
                  <a:pt x="2500356" y="1257622"/>
                  <a:pt x="2530801" y="1139155"/>
                  <a:pt x="2506980" y="1234440"/>
                </a:cubicBezTo>
                <a:cubicBezTo>
                  <a:pt x="2500161" y="1302632"/>
                  <a:pt x="2493757" y="1313107"/>
                  <a:pt x="2506980" y="1379220"/>
                </a:cubicBezTo>
                <a:lnTo>
                  <a:pt x="2529840" y="1447800"/>
                </a:lnTo>
                <a:lnTo>
                  <a:pt x="2537460" y="1470660"/>
                </a:lnTo>
                <a:cubicBezTo>
                  <a:pt x="2540000" y="1488440"/>
                  <a:pt x="2541867" y="1506329"/>
                  <a:pt x="2545080" y="1524000"/>
                </a:cubicBezTo>
                <a:cubicBezTo>
                  <a:pt x="2546953" y="1534304"/>
                  <a:pt x="2551926" y="1544036"/>
                  <a:pt x="2552700" y="1554480"/>
                </a:cubicBezTo>
                <a:cubicBezTo>
                  <a:pt x="2557020" y="1612795"/>
                  <a:pt x="2557780" y="1671320"/>
                  <a:pt x="2560320" y="1729740"/>
                </a:cubicBezTo>
                <a:cubicBezTo>
                  <a:pt x="2557780" y="1780540"/>
                  <a:pt x="2557106" y="1831468"/>
                  <a:pt x="2552700" y="1882140"/>
                </a:cubicBezTo>
                <a:cubicBezTo>
                  <a:pt x="2552004" y="1890142"/>
                  <a:pt x="2548672" y="1897816"/>
                  <a:pt x="2545080" y="1905000"/>
                </a:cubicBezTo>
                <a:cubicBezTo>
                  <a:pt x="2540984" y="1913191"/>
                  <a:pt x="2536316" y="1921384"/>
                  <a:pt x="2529840" y="1927860"/>
                </a:cubicBezTo>
                <a:cubicBezTo>
                  <a:pt x="2523364" y="1934336"/>
                  <a:pt x="2514600" y="1938020"/>
                  <a:pt x="2506980" y="1943100"/>
                </a:cubicBezTo>
                <a:cubicBezTo>
                  <a:pt x="2469142" y="1999857"/>
                  <a:pt x="2517773" y="1930148"/>
                  <a:pt x="2468880" y="1988820"/>
                </a:cubicBezTo>
                <a:cubicBezTo>
                  <a:pt x="2437130" y="2026920"/>
                  <a:pt x="2472690" y="1998980"/>
                  <a:pt x="2430780" y="2026920"/>
                </a:cubicBezTo>
                <a:cubicBezTo>
                  <a:pt x="2417368" y="2067156"/>
                  <a:pt x="2429843" y="2045325"/>
                  <a:pt x="2377440" y="2080260"/>
                </a:cubicBezTo>
                <a:cubicBezTo>
                  <a:pt x="2369820" y="2085340"/>
                  <a:pt x="2363268" y="2092604"/>
                  <a:pt x="2354580" y="2095500"/>
                </a:cubicBezTo>
                <a:lnTo>
                  <a:pt x="2308860" y="2110740"/>
                </a:lnTo>
                <a:cubicBezTo>
                  <a:pt x="2247370" y="2131237"/>
                  <a:pt x="2294017" y="2117859"/>
                  <a:pt x="2164080" y="2125980"/>
                </a:cubicBezTo>
                <a:cubicBezTo>
                  <a:pt x="2154314" y="2128421"/>
                  <a:pt x="2121672" y="2135754"/>
                  <a:pt x="2110740" y="2141220"/>
                </a:cubicBezTo>
                <a:cubicBezTo>
                  <a:pt x="2102549" y="2145316"/>
                  <a:pt x="2095500" y="2151380"/>
                  <a:pt x="2087880" y="2156460"/>
                </a:cubicBezTo>
                <a:cubicBezTo>
                  <a:pt x="2051890" y="2147462"/>
                  <a:pt x="2043430" y="2150110"/>
                  <a:pt x="2034540" y="2148840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2708466B-F0E5-4C6F-8374-F68F23B2F94E}"/>
              </a:ext>
            </a:extLst>
          </p:cNvPr>
          <p:cNvSpPr/>
          <p:nvPr/>
        </p:nvSpPr>
        <p:spPr>
          <a:xfrm>
            <a:off x="1337073" y="1977629"/>
            <a:ext cx="3586163" cy="1828800"/>
          </a:xfrm>
          <a:custGeom>
            <a:avLst/>
            <a:gdLst>
              <a:gd name="connsiteX0" fmla="*/ 99060 w 4780495"/>
              <a:gd name="connsiteY0" fmla="*/ 99060 h 2438400"/>
              <a:gd name="connsiteX1" fmla="*/ 99060 w 4780495"/>
              <a:gd name="connsiteY1" fmla="*/ 99060 h 2438400"/>
              <a:gd name="connsiteX2" fmla="*/ 114300 w 4780495"/>
              <a:gd name="connsiteY2" fmla="*/ 167640 h 2438400"/>
              <a:gd name="connsiteX3" fmla="*/ 121920 w 4780495"/>
              <a:gd name="connsiteY3" fmla="*/ 198120 h 2438400"/>
              <a:gd name="connsiteX4" fmla="*/ 129540 w 4780495"/>
              <a:gd name="connsiteY4" fmla="*/ 236220 h 2438400"/>
              <a:gd name="connsiteX5" fmla="*/ 121920 w 4780495"/>
              <a:gd name="connsiteY5" fmla="*/ 320040 h 2438400"/>
              <a:gd name="connsiteX6" fmla="*/ 106680 w 4780495"/>
              <a:gd name="connsiteY6" fmla="*/ 350520 h 2438400"/>
              <a:gd name="connsiteX7" fmla="*/ 99060 w 4780495"/>
              <a:gd name="connsiteY7" fmla="*/ 388620 h 2438400"/>
              <a:gd name="connsiteX8" fmla="*/ 83820 w 4780495"/>
              <a:gd name="connsiteY8" fmla="*/ 434340 h 2438400"/>
              <a:gd name="connsiteX9" fmla="*/ 68580 w 4780495"/>
              <a:gd name="connsiteY9" fmla="*/ 480060 h 2438400"/>
              <a:gd name="connsiteX10" fmla="*/ 60960 w 4780495"/>
              <a:gd name="connsiteY10" fmla="*/ 502920 h 2438400"/>
              <a:gd name="connsiteX11" fmla="*/ 45720 w 4780495"/>
              <a:gd name="connsiteY11" fmla="*/ 563880 h 2438400"/>
              <a:gd name="connsiteX12" fmla="*/ 22860 w 4780495"/>
              <a:gd name="connsiteY12" fmla="*/ 670560 h 2438400"/>
              <a:gd name="connsiteX13" fmla="*/ 15240 w 4780495"/>
              <a:gd name="connsiteY13" fmla="*/ 693420 h 2438400"/>
              <a:gd name="connsiteX14" fmla="*/ 7620 w 4780495"/>
              <a:gd name="connsiteY14" fmla="*/ 746760 h 2438400"/>
              <a:gd name="connsiteX15" fmla="*/ 0 w 4780495"/>
              <a:gd name="connsiteY15" fmla="*/ 792480 h 2438400"/>
              <a:gd name="connsiteX16" fmla="*/ 7620 w 4780495"/>
              <a:gd name="connsiteY16" fmla="*/ 1082040 h 2438400"/>
              <a:gd name="connsiteX17" fmla="*/ 22860 w 4780495"/>
              <a:gd name="connsiteY17" fmla="*/ 1112520 h 2438400"/>
              <a:gd name="connsiteX18" fmla="*/ 30480 w 4780495"/>
              <a:gd name="connsiteY18" fmla="*/ 1158240 h 2438400"/>
              <a:gd name="connsiteX19" fmla="*/ 38100 w 4780495"/>
              <a:gd name="connsiteY19" fmla="*/ 1196340 h 2438400"/>
              <a:gd name="connsiteX20" fmla="*/ 53340 w 4780495"/>
              <a:gd name="connsiteY20" fmla="*/ 1341120 h 2438400"/>
              <a:gd name="connsiteX21" fmla="*/ 45720 w 4780495"/>
              <a:gd name="connsiteY21" fmla="*/ 1607820 h 2438400"/>
              <a:gd name="connsiteX22" fmla="*/ 38100 w 4780495"/>
              <a:gd name="connsiteY22" fmla="*/ 1676400 h 2438400"/>
              <a:gd name="connsiteX23" fmla="*/ 30480 w 4780495"/>
              <a:gd name="connsiteY23" fmla="*/ 1950720 h 2438400"/>
              <a:gd name="connsiteX24" fmla="*/ 38100 w 4780495"/>
              <a:gd name="connsiteY24" fmla="*/ 2004060 h 2438400"/>
              <a:gd name="connsiteX25" fmla="*/ 45720 w 4780495"/>
              <a:gd name="connsiteY25" fmla="*/ 2049780 h 2438400"/>
              <a:gd name="connsiteX26" fmla="*/ 53340 w 4780495"/>
              <a:gd name="connsiteY26" fmla="*/ 2110740 h 2438400"/>
              <a:gd name="connsiteX27" fmla="*/ 68580 w 4780495"/>
              <a:gd name="connsiteY27" fmla="*/ 2164080 h 2438400"/>
              <a:gd name="connsiteX28" fmla="*/ 76200 w 4780495"/>
              <a:gd name="connsiteY28" fmla="*/ 2194560 h 2438400"/>
              <a:gd name="connsiteX29" fmla="*/ 91440 w 4780495"/>
              <a:gd name="connsiteY29" fmla="*/ 2270760 h 2438400"/>
              <a:gd name="connsiteX30" fmla="*/ 106680 w 4780495"/>
              <a:gd name="connsiteY30" fmla="*/ 2293620 h 2438400"/>
              <a:gd name="connsiteX31" fmla="*/ 114300 w 4780495"/>
              <a:gd name="connsiteY31" fmla="*/ 2316480 h 2438400"/>
              <a:gd name="connsiteX32" fmla="*/ 160020 w 4780495"/>
              <a:gd name="connsiteY32" fmla="*/ 2354580 h 2438400"/>
              <a:gd name="connsiteX33" fmla="*/ 198120 w 4780495"/>
              <a:gd name="connsiteY33" fmla="*/ 2392680 h 2438400"/>
              <a:gd name="connsiteX34" fmla="*/ 213360 w 4780495"/>
              <a:gd name="connsiteY34" fmla="*/ 2415540 h 2438400"/>
              <a:gd name="connsiteX35" fmla="*/ 259080 w 4780495"/>
              <a:gd name="connsiteY35" fmla="*/ 2430780 h 2438400"/>
              <a:gd name="connsiteX36" fmla="*/ 281940 w 4780495"/>
              <a:gd name="connsiteY36" fmla="*/ 2438400 h 2438400"/>
              <a:gd name="connsiteX37" fmla="*/ 327660 w 4780495"/>
              <a:gd name="connsiteY37" fmla="*/ 2430780 h 2438400"/>
              <a:gd name="connsiteX38" fmla="*/ 373380 w 4780495"/>
              <a:gd name="connsiteY38" fmla="*/ 2415540 h 2438400"/>
              <a:gd name="connsiteX39" fmla="*/ 419100 w 4780495"/>
              <a:gd name="connsiteY39" fmla="*/ 2377440 h 2438400"/>
              <a:gd name="connsiteX40" fmla="*/ 441960 w 4780495"/>
              <a:gd name="connsiteY40" fmla="*/ 2369820 h 2438400"/>
              <a:gd name="connsiteX41" fmla="*/ 487680 w 4780495"/>
              <a:gd name="connsiteY41" fmla="*/ 2331720 h 2438400"/>
              <a:gd name="connsiteX42" fmla="*/ 510540 w 4780495"/>
              <a:gd name="connsiteY42" fmla="*/ 2316480 h 2438400"/>
              <a:gd name="connsiteX43" fmla="*/ 525780 w 4780495"/>
              <a:gd name="connsiteY43" fmla="*/ 2293620 h 2438400"/>
              <a:gd name="connsiteX44" fmla="*/ 548640 w 4780495"/>
              <a:gd name="connsiteY44" fmla="*/ 2286000 h 2438400"/>
              <a:gd name="connsiteX45" fmla="*/ 579120 w 4780495"/>
              <a:gd name="connsiteY45" fmla="*/ 2270760 h 2438400"/>
              <a:gd name="connsiteX46" fmla="*/ 601980 w 4780495"/>
              <a:gd name="connsiteY46" fmla="*/ 2255520 h 2438400"/>
              <a:gd name="connsiteX47" fmla="*/ 647700 w 4780495"/>
              <a:gd name="connsiteY47" fmla="*/ 2240280 h 2438400"/>
              <a:gd name="connsiteX48" fmla="*/ 670560 w 4780495"/>
              <a:gd name="connsiteY48" fmla="*/ 2225040 h 2438400"/>
              <a:gd name="connsiteX49" fmla="*/ 739140 w 4780495"/>
              <a:gd name="connsiteY49" fmla="*/ 2202180 h 2438400"/>
              <a:gd name="connsiteX50" fmla="*/ 784860 w 4780495"/>
              <a:gd name="connsiteY50" fmla="*/ 2186940 h 2438400"/>
              <a:gd name="connsiteX51" fmla="*/ 807720 w 4780495"/>
              <a:gd name="connsiteY51" fmla="*/ 2179320 h 2438400"/>
              <a:gd name="connsiteX52" fmla="*/ 883920 w 4780495"/>
              <a:gd name="connsiteY52" fmla="*/ 2164080 h 2438400"/>
              <a:gd name="connsiteX53" fmla="*/ 929640 w 4780495"/>
              <a:gd name="connsiteY53" fmla="*/ 2148840 h 2438400"/>
              <a:gd name="connsiteX54" fmla="*/ 1013460 w 4780495"/>
              <a:gd name="connsiteY54" fmla="*/ 2133600 h 2438400"/>
              <a:gd name="connsiteX55" fmla="*/ 1043940 w 4780495"/>
              <a:gd name="connsiteY55" fmla="*/ 2125980 h 2438400"/>
              <a:gd name="connsiteX56" fmla="*/ 1295400 w 4780495"/>
              <a:gd name="connsiteY56" fmla="*/ 2118360 h 2438400"/>
              <a:gd name="connsiteX57" fmla="*/ 1356360 w 4780495"/>
              <a:gd name="connsiteY57" fmla="*/ 2087880 h 2438400"/>
              <a:gd name="connsiteX58" fmla="*/ 1409700 w 4780495"/>
              <a:gd name="connsiteY58" fmla="*/ 2065020 h 2438400"/>
              <a:gd name="connsiteX59" fmla="*/ 1463040 w 4780495"/>
              <a:gd name="connsiteY59" fmla="*/ 2042160 h 2438400"/>
              <a:gd name="connsiteX60" fmla="*/ 1493520 w 4780495"/>
              <a:gd name="connsiteY60" fmla="*/ 2019300 h 2438400"/>
              <a:gd name="connsiteX61" fmla="*/ 1584960 w 4780495"/>
              <a:gd name="connsiteY61" fmla="*/ 1996440 h 2438400"/>
              <a:gd name="connsiteX62" fmla="*/ 1623060 w 4780495"/>
              <a:gd name="connsiteY62" fmla="*/ 1988820 h 2438400"/>
              <a:gd name="connsiteX63" fmla="*/ 1684020 w 4780495"/>
              <a:gd name="connsiteY63" fmla="*/ 1981200 h 2438400"/>
              <a:gd name="connsiteX64" fmla="*/ 1737360 w 4780495"/>
              <a:gd name="connsiteY64" fmla="*/ 1973580 h 2438400"/>
              <a:gd name="connsiteX65" fmla="*/ 1783080 w 4780495"/>
              <a:gd name="connsiteY65" fmla="*/ 1965960 h 2438400"/>
              <a:gd name="connsiteX66" fmla="*/ 1844040 w 4780495"/>
              <a:gd name="connsiteY66" fmla="*/ 1958340 h 2438400"/>
              <a:gd name="connsiteX67" fmla="*/ 1965960 w 4780495"/>
              <a:gd name="connsiteY67" fmla="*/ 1943100 h 2438400"/>
              <a:gd name="connsiteX68" fmla="*/ 2118360 w 4780495"/>
              <a:gd name="connsiteY68" fmla="*/ 1935480 h 2438400"/>
              <a:gd name="connsiteX69" fmla="*/ 2202180 w 4780495"/>
              <a:gd name="connsiteY69" fmla="*/ 1912620 h 2438400"/>
              <a:gd name="connsiteX70" fmla="*/ 2232660 w 4780495"/>
              <a:gd name="connsiteY70" fmla="*/ 1905000 h 2438400"/>
              <a:gd name="connsiteX71" fmla="*/ 2270760 w 4780495"/>
              <a:gd name="connsiteY71" fmla="*/ 1889760 h 2438400"/>
              <a:gd name="connsiteX72" fmla="*/ 2316480 w 4780495"/>
              <a:gd name="connsiteY72" fmla="*/ 1882140 h 2438400"/>
              <a:gd name="connsiteX73" fmla="*/ 2339340 w 4780495"/>
              <a:gd name="connsiteY73" fmla="*/ 1866900 h 2438400"/>
              <a:gd name="connsiteX74" fmla="*/ 2400300 w 4780495"/>
              <a:gd name="connsiteY74" fmla="*/ 1851660 h 2438400"/>
              <a:gd name="connsiteX75" fmla="*/ 2423160 w 4780495"/>
              <a:gd name="connsiteY75" fmla="*/ 1844040 h 2438400"/>
              <a:gd name="connsiteX76" fmla="*/ 2491740 w 4780495"/>
              <a:gd name="connsiteY76" fmla="*/ 1828800 h 2438400"/>
              <a:gd name="connsiteX77" fmla="*/ 2537460 w 4780495"/>
              <a:gd name="connsiteY77" fmla="*/ 1821180 h 2438400"/>
              <a:gd name="connsiteX78" fmla="*/ 2651760 w 4780495"/>
              <a:gd name="connsiteY78" fmla="*/ 1813560 h 2438400"/>
              <a:gd name="connsiteX79" fmla="*/ 2880360 w 4780495"/>
              <a:gd name="connsiteY79" fmla="*/ 1821180 h 2438400"/>
              <a:gd name="connsiteX80" fmla="*/ 2979420 w 4780495"/>
              <a:gd name="connsiteY80" fmla="*/ 1844040 h 2438400"/>
              <a:gd name="connsiteX81" fmla="*/ 3025140 w 4780495"/>
              <a:gd name="connsiteY81" fmla="*/ 1851660 h 2438400"/>
              <a:gd name="connsiteX82" fmla="*/ 3070860 w 4780495"/>
              <a:gd name="connsiteY82" fmla="*/ 1866900 h 2438400"/>
              <a:gd name="connsiteX83" fmla="*/ 3139440 w 4780495"/>
              <a:gd name="connsiteY83" fmla="*/ 1882140 h 2438400"/>
              <a:gd name="connsiteX84" fmla="*/ 3177540 w 4780495"/>
              <a:gd name="connsiteY84" fmla="*/ 1889760 h 2438400"/>
              <a:gd name="connsiteX85" fmla="*/ 3261360 w 4780495"/>
              <a:gd name="connsiteY85" fmla="*/ 1912620 h 2438400"/>
              <a:gd name="connsiteX86" fmla="*/ 3329940 w 4780495"/>
              <a:gd name="connsiteY86" fmla="*/ 1943100 h 2438400"/>
              <a:gd name="connsiteX87" fmla="*/ 3368040 w 4780495"/>
              <a:gd name="connsiteY87" fmla="*/ 1950720 h 2438400"/>
              <a:gd name="connsiteX88" fmla="*/ 3451860 w 4780495"/>
              <a:gd name="connsiteY88" fmla="*/ 1981200 h 2438400"/>
              <a:gd name="connsiteX89" fmla="*/ 3543300 w 4780495"/>
              <a:gd name="connsiteY89" fmla="*/ 2004060 h 2438400"/>
              <a:gd name="connsiteX90" fmla="*/ 3566160 w 4780495"/>
              <a:gd name="connsiteY90" fmla="*/ 2011680 h 2438400"/>
              <a:gd name="connsiteX91" fmla="*/ 3619500 w 4780495"/>
              <a:gd name="connsiteY91" fmla="*/ 2019300 h 2438400"/>
              <a:gd name="connsiteX92" fmla="*/ 3741420 w 4780495"/>
              <a:gd name="connsiteY92" fmla="*/ 2034540 h 2438400"/>
              <a:gd name="connsiteX93" fmla="*/ 3992880 w 4780495"/>
              <a:gd name="connsiteY93" fmla="*/ 2042160 h 2438400"/>
              <a:gd name="connsiteX94" fmla="*/ 4023360 w 4780495"/>
              <a:gd name="connsiteY94" fmla="*/ 2049780 h 2438400"/>
              <a:gd name="connsiteX95" fmla="*/ 4061460 w 4780495"/>
              <a:gd name="connsiteY95" fmla="*/ 2057400 h 2438400"/>
              <a:gd name="connsiteX96" fmla="*/ 4107180 w 4780495"/>
              <a:gd name="connsiteY96" fmla="*/ 2072640 h 2438400"/>
              <a:gd name="connsiteX97" fmla="*/ 4168140 w 4780495"/>
              <a:gd name="connsiteY97" fmla="*/ 2087880 h 2438400"/>
              <a:gd name="connsiteX98" fmla="*/ 4198620 w 4780495"/>
              <a:gd name="connsiteY98" fmla="*/ 2095500 h 2438400"/>
              <a:gd name="connsiteX99" fmla="*/ 4221480 w 4780495"/>
              <a:gd name="connsiteY99" fmla="*/ 2103120 h 2438400"/>
              <a:gd name="connsiteX100" fmla="*/ 4282440 w 4780495"/>
              <a:gd name="connsiteY100" fmla="*/ 2110740 h 2438400"/>
              <a:gd name="connsiteX101" fmla="*/ 4389120 w 4780495"/>
              <a:gd name="connsiteY101" fmla="*/ 2133600 h 2438400"/>
              <a:gd name="connsiteX102" fmla="*/ 4450080 w 4780495"/>
              <a:gd name="connsiteY102" fmla="*/ 2148840 h 2438400"/>
              <a:gd name="connsiteX103" fmla="*/ 4480560 w 4780495"/>
              <a:gd name="connsiteY103" fmla="*/ 2156460 h 2438400"/>
              <a:gd name="connsiteX104" fmla="*/ 4533900 w 4780495"/>
              <a:gd name="connsiteY104" fmla="*/ 2164080 h 2438400"/>
              <a:gd name="connsiteX105" fmla="*/ 4625340 w 4780495"/>
              <a:gd name="connsiteY105" fmla="*/ 2156460 h 2438400"/>
              <a:gd name="connsiteX106" fmla="*/ 4671060 w 4780495"/>
              <a:gd name="connsiteY106" fmla="*/ 2095500 h 2438400"/>
              <a:gd name="connsiteX107" fmla="*/ 4678680 w 4780495"/>
              <a:gd name="connsiteY107" fmla="*/ 2072640 h 2438400"/>
              <a:gd name="connsiteX108" fmla="*/ 4709160 w 4780495"/>
              <a:gd name="connsiteY108" fmla="*/ 2042160 h 2438400"/>
              <a:gd name="connsiteX109" fmla="*/ 4747260 w 4780495"/>
              <a:gd name="connsiteY109" fmla="*/ 1973580 h 2438400"/>
              <a:gd name="connsiteX110" fmla="*/ 4770120 w 4780495"/>
              <a:gd name="connsiteY110" fmla="*/ 1958340 h 2438400"/>
              <a:gd name="connsiteX111" fmla="*/ 4770120 w 4780495"/>
              <a:gd name="connsiteY111" fmla="*/ 1828800 h 2438400"/>
              <a:gd name="connsiteX112" fmla="*/ 4739640 w 4780495"/>
              <a:gd name="connsiteY112" fmla="*/ 1783080 h 2438400"/>
              <a:gd name="connsiteX113" fmla="*/ 4701540 w 4780495"/>
              <a:gd name="connsiteY113" fmla="*/ 1729740 h 2438400"/>
              <a:gd name="connsiteX114" fmla="*/ 4678680 w 4780495"/>
              <a:gd name="connsiteY114" fmla="*/ 1714500 h 2438400"/>
              <a:gd name="connsiteX115" fmla="*/ 4655820 w 4780495"/>
              <a:gd name="connsiteY115" fmla="*/ 1684020 h 2438400"/>
              <a:gd name="connsiteX116" fmla="*/ 4610100 w 4780495"/>
              <a:gd name="connsiteY116" fmla="*/ 1638300 h 2438400"/>
              <a:gd name="connsiteX117" fmla="*/ 4587240 w 4780495"/>
              <a:gd name="connsiteY117" fmla="*/ 1615440 h 2438400"/>
              <a:gd name="connsiteX118" fmla="*/ 4564380 w 4780495"/>
              <a:gd name="connsiteY118" fmla="*/ 1600200 h 2438400"/>
              <a:gd name="connsiteX119" fmla="*/ 4541520 w 4780495"/>
              <a:gd name="connsiteY119" fmla="*/ 1577340 h 2438400"/>
              <a:gd name="connsiteX120" fmla="*/ 4511040 w 4780495"/>
              <a:gd name="connsiteY120" fmla="*/ 1562100 h 2438400"/>
              <a:gd name="connsiteX121" fmla="*/ 4488180 w 4780495"/>
              <a:gd name="connsiteY121" fmla="*/ 1539240 h 2438400"/>
              <a:gd name="connsiteX122" fmla="*/ 4465320 w 4780495"/>
              <a:gd name="connsiteY122" fmla="*/ 1531620 h 2438400"/>
              <a:gd name="connsiteX123" fmla="*/ 4427220 w 4780495"/>
              <a:gd name="connsiteY123" fmla="*/ 1508760 h 2438400"/>
              <a:gd name="connsiteX124" fmla="*/ 4396740 w 4780495"/>
              <a:gd name="connsiteY124" fmla="*/ 1493520 h 2438400"/>
              <a:gd name="connsiteX125" fmla="*/ 4267200 w 4780495"/>
              <a:gd name="connsiteY125" fmla="*/ 1432560 h 2438400"/>
              <a:gd name="connsiteX126" fmla="*/ 4236720 w 4780495"/>
              <a:gd name="connsiteY126" fmla="*/ 1424940 h 2438400"/>
              <a:gd name="connsiteX127" fmla="*/ 4206240 w 4780495"/>
              <a:gd name="connsiteY127" fmla="*/ 1409700 h 2438400"/>
              <a:gd name="connsiteX128" fmla="*/ 4168140 w 4780495"/>
              <a:gd name="connsiteY128" fmla="*/ 1402080 h 2438400"/>
              <a:gd name="connsiteX129" fmla="*/ 4122420 w 4780495"/>
              <a:gd name="connsiteY129" fmla="*/ 1386840 h 2438400"/>
              <a:gd name="connsiteX130" fmla="*/ 4099560 w 4780495"/>
              <a:gd name="connsiteY130" fmla="*/ 1371600 h 2438400"/>
              <a:gd name="connsiteX131" fmla="*/ 4030980 w 4780495"/>
              <a:gd name="connsiteY131" fmla="*/ 1356360 h 2438400"/>
              <a:gd name="connsiteX132" fmla="*/ 4000500 w 4780495"/>
              <a:gd name="connsiteY132" fmla="*/ 1341120 h 2438400"/>
              <a:gd name="connsiteX133" fmla="*/ 3977640 w 4780495"/>
              <a:gd name="connsiteY133" fmla="*/ 1325880 h 2438400"/>
              <a:gd name="connsiteX134" fmla="*/ 3939540 w 4780495"/>
              <a:gd name="connsiteY134" fmla="*/ 1310640 h 2438400"/>
              <a:gd name="connsiteX135" fmla="*/ 3909060 w 4780495"/>
              <a:gd name="connsiteY135" fmla="*/ 1295400 h 2438400"/>
              <a:gd name="connsiteX136" fmla="*/ 3886200 w 4780495"/>
              <a:gd name="connsiteY136" fmla="*/ 1287780 h 2438400"/>
              <a:gd name="connsiteX137" fmla="*/ 3810000 w 4780495"/>
              <a:gd name="connsiteY137" fmla="*/ 1249680 h 2438400"/>
              <a:gd name="connsiteX138" fmla="*/ 3787140 w 4780495"/>
              <a:gd name="connsiteY138" fmla="*/ 1226820 h 2438400"/>
              <a:gd name="connsiteX139" fmla="*/ 3764280 w 4780495"/>
              <a:gd name="connsiteY139" fmla="*/ 1219200 h 2438400"/>
              <a:gd name="connsiteX140" fmla="*/ 3741420 w 4780495"/>
              <a:gd name="connsiteY140" fmla="*/ 1203960 h 2438400"/>
              <a:gd name="connsiteX141" fmla="*/ 3710940 w 4780495"/>
              <a:gd name="connsiteY141" fmla="*/ 1196340 h 2438400"/>
              <a:gd name="connsiteX142" fmla="*/ 3688080 w 4780495"/>
              <a:gd name="connsiteY142" fmla="*/ 1188720 h 2438400"/>
              <a:gd name="connsiteX143" fmla="*/ 3634740 w 4780495"/>
              <a:gd name="connsiteY143" fmla="*/ 1150620 h 2438400"/>
              <a:gd name="connsiteX144" fmla="*/ 3604260 w 4780495"/>
              <a:gd name="connsiteY144" fmla="*/ 1143000 h 2438400"/>
              <a:gd name="connsiteX145" fmla="*/ 3535680 w 4780495"/>
              <a:gd name="connsiteY145" fmla="*/ 1112520 h 2438400"/>
              <a:gd name="connsiteX146" fmla="*/ 3489960 w 4780495"/>
              <a:gd name="connsiteY146" fmla="*/ 1104900 h 2438400"/>
              <a:gd name="connsiteX147" fmla="*/ 3459480 w 4780495"/>
              <a:gd name="connsiteY147" fmla="*/ 1097280 h 2438400"/>
              <a:gd name="connsiteX148" fmla="*/ 3230880 w 4780495"/>
              <a:gd name="connsiteY148" fmla="*/ 1082040 h 2438400"/>
              <a:gd name="connsiteX149" fmla="*/ 2781300 w 4780495"/>
              <a:gd name="connsiteY149" fmla="*/ 1074420 h 2438400"/>
              <a:gd name="connsiteX150" fmla="*/ 2651760 w 4780495"/>
              <a:gd name="connsiteY150" fmla="*/ 1059180 h 2438400"/>
              <a:gd name="connsiteX151" fmla="*/ 2590800 w 4780495"/>
              <a:gd name="connsiteY151" fmla="*/ 1043940 h 2438400"/>
              <a:gd name="connsiteX152" fmla="*/ 2552700 w 4780495"/>
              <a:gd name="connsiteY152" fmla="*/ 1036320 h 2438400"/>
              <a:gd name="connsiteX153" fmla="*/ 2491740 w 4780495"/>
              <a:gd name="connsiteY153" fmla="*/ 1013460 h 2438400"/>
              <a:gd name="connsiteX154" fmla="*/ 2400300 w 4780495"/>
              <a:gd name="connsiteY154" fmla="*/ 982980 h 2438400"/>
              <a:gd name="connsiteX155" fmla="*/ 2354580 w 4780495"/>
              <a:gd name="connsiteY155" fmla="*/ 967740 h 2438400"/>
              <a:gd name="connsiteX156" fmla="*/ 2202180 w 4780495"/>
              <a:gd name="connsiteY156" fmla="*/ 922020 h 2438400"/>
              <a:gd name="connsiteX157" fmla="*/ 2148840 w 4780495"/>
              <a:gd name="connsiteY157" fmla="*/ 906780 h 2438400"/>
              <a:gd name="connsiteX158" fmla="*/ 2057400 w 4780495"/>
              <a:gd name="connsiteY158" fmla="*/ 876300 h 2438400"/>
              <a:gd name="connsiteX159" fmla="*/ 1973580 w 4780495"/>
              <a:gd name="connsiteY159" fmla="*/ 853440 h 2438400"/>
              <a:gd name="connsiteX160" fmla="*/ 1874520 w 4780495"/>
              <a:gd name="connsiteY160" fmla="*/ 815340 h 2438400"/>
              <a:gd name="connsiteX161" fmla="*/ 1790700 w 4780495"/>
              <a:gd name="connsiteY161" fmla="*/ 784860 h 2438400"/>
              <a:gd name="connsiteX162" fmla="*/ 1752600 w 4780495"/>
              <a:gd name="connsiteY162" fmla="*/ 777240 h 2438400"/>
              <a:gd name="connsiteX163" fmla="*/ 1714500 w 4780495"/>
              <a:gd name="connsiteY163" fmla="*/ 762000 h 2438400"/>
              <a:gd name="connsiteX164" fmla="*/ 1661160 w 4780495"/>
              <a:gd name="connsiteY164" fmla="*/ 731520 h 2438400"/>
              <a:gd name="connsiteX165" fmla="*/ 1584960 w 4780495"/>
              <a:gd name="connsiteY165" fmla="*/ 701040 h 2438400"/>
              <a:gd name="connsiteX166" fmla="*/ 1562100 w 4780495"/>
              <a:gd name="connsiteY166" fmla="*/ 693420 h 2438400"/>
              <a:gd name="connsiteX167" fmla="*/ 1485900 w 4780495"/>
              <a:gd name="connsiteY167" fmla="*/ 662940 h 2438400"/>
              <a:gd name="connsiteX168" fmla="*/ 1447800 w 4780495"/>
              <a:gd name="connsiteY168" fmla="*/ 647700 h 2438400"/>
              <a:gd name="connsiteX169" fmla="*/ 1394460 w 4780495"/>
              <a:gd name="connsiteY169" fmla="*/ 632460 h 2438400"/>
              <a:gd name="connsiteX170" fmla="*/ 1325880 w 4780495"/>
              <a:gd name="connsiteY170" fmla="*/ 586740 h 2438400"/>
              <a:gd name="connsiteX171" fmla="*/ 1280160 w 4780495"/>
              <a:gd name="connsiteY171" fmla="*/ 556260 h 2438400"/>
              <a:gd name="connsiteX172" fmla="*/ 1257300 w 4780495"/>
              <a:gd name="connsiteY172" fmla="*/ 533400 h 2438400"/>
              <a:gd name="connsiteX173" fmla="*/ 1234440 w 4780495"/>
              <a:gd name="connsiteY173" fmla="*/ 518160 h 2438400"/>
              <a:gd name="connsiteX174" fmla="*/ 1211580 w 4780495"/>
              <a:gd name="connsiteY174" fmla="*/ 495300 h 2438400"/>
              <a:gd name="connsiteX175" fmla="*/ 1150620 w 4780495"/>
              <a:gd name="connsiteY175" fmla="*/ 449580 h 2438400"/>
              <a:gd name="connsiteX176" fmla="*/ 1082040 w 4780495"/>
              <a:gd name="connsiteY176" fmla="*/ 381000 h 2438400"/>
              <a:gd name="connsiteX177" fmla="*/ 1059180 w 4780495"/>
              <a:gd name="connsiteY177" fmla="*/ 358140 h 2438400"/>
              <a:gd name="connsiteX178" fmla="*/ 960120 w 4780495"/>
              <a:gd name="connsiteY178" fmla="*/ 274320 h 2438400"/>
              <a:gd name="connsiteX179" fmla="*/ 883920 w 4780495"/>
              <a:gd name="connsiteY179" fmla="*/ 220980 h 2438400"/>
              <a:gd name="connsiteX180" fmla="*/ 822960 w 4780495"/>
              <a:gd name="connsiteY180" fmla="*/ 190500 h 2438400"/>
              <a:gd name="connsiteX181" fmla="*/ 792480 w 4780495"/>
              <a:gd name="connsiteY181" fmla="*/ 167640 h 2438400"/>
              <a:gd name="connsiteX182" fmla="*/ 769620 w 4780495"/>
              <a:gd name="connsiteY182" fmla="*/ 144780 h 2438400"/>
              <a:gd name="connsiteX183" fmla="*/ 685800 w 4780495"/>
              <a:gd name="connsiteY183" fmla="*/ 106680 h 2438400"/>
              <a:gd name="connsiteX184" fmla="*/ 655320 w 4780495"/>
              <a:gd name="connsiteY184" fmla="*/ 83820 h 2438400"/>
              <a:gd name="connsiteX185" fmla="*/ 594360 w 4780495"/>
              <a:gd name="connsiteY185" fmla="*/ 38100 h 2438400"/>
              <a:gd name="connsiteX186" fmla="*/ 563880 w 4780495"/>
              <a:gd name="connsiteY186" fmla="*/ 30480 h 2438400"/>
              <a:gd name="connsiteX187" fmla="*/ 541020 w 4780495"/>
              <a:gd name="connsiteY187" fmla="*/ 15240 h 2438400"/>
              <a:gd name="connsiteX188" fmla="*/ 472440 w 4780495"/>
              <a:gd name="connsiteY188" fmla="*/ 0 h 2438400"/>
              <a:gd name="connsiteX189" fmla="*/ 251460 w 4780495"/>
              <a:gd name="connsiteY189" fmla="*/ 7620 h 2438400"/>
              <a:gd name="connsiteX190" fmla="*/ 228600 w 4780495"/>
              <a:gd name="connsiteY190" fmla="*/ 22860 h 2438400"/>
              <a:gd name="connsiteX191" fmla="*/ 152400 w 4780495"/>
              <a:gd name="connsiteY191" fmla="*/ 68580 h 2438400"/>
              <a:gd name="connsiteX192" fmla="*/ 129540 w 4780495"/>
              <a:gd name="connsiteY192" fmla="*/ 91440 h 2438400"/>
              <a:gd name="connsiteX193" fmla="*/ 83820 w 4780495"/>
              <a:gd name="connsiteY193" fmla="*/ 137160 h 2438400"/>
              <a:gd name="connsiteX194" fmla="*/ 99060 w 4780495"/>
              <a:gd name="connsiteY194" fmla="*/ 9906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4780495" h="2438400">
                <a:moveTo>
                  <a:pt x="99060" y="99060"/>
                </a:moveTo>
                <a:lnTo>
                  <a:pt x="99060" y="99060"/>
                </a:lnTo>
                <a:cubicBezTo>
                  <a:pt x="104140" y="121920"/>
                  <a:pt x="109034" y="144822"/>
                  <a:pt x="114300" y="167640"/>
                </a:cubicBezTo>
                <a:cubicBezTo>
                  <a:pt x="116655" y="177844"/>
                  <a:pt x="119648" y="187897"/>
                  <a:pt x="121920" y="198120"/>
                </a:cubicBezTo>
                <a:cubicBezTo>
                  <a:pt x="124730" y="210763"/>
                  <a:pt x="127000" y="223520"/>
                  <a:pt x="129540" y="236220"/>
                </a:cubicBezTo>
                <a:cubicBezTo>
                  <a:pt x="127000" y="264160"/>
                  <a:pt x="127422" y="292530"/>
                  <a:pt x="121920" y="320040"/>
                </a:cubicBezTo>
                <a:cubicBezTo>
                  <a:pt x="119692" y="331179"/>
                  <a:pt x="110272" y="339744"/>
                  <a:pt x="106680" y="350520"/>
                </a:cubicBezTo>
                <a:cubicBezTo>
                  <a:pt x="102584" y="362807"/>
                  <a:pt x="102468" y="376125"/>
                  <a:pt x="99060" y="388620"/>
                </a:cubicBezTo>
                <a:cubicBezTo>
                  <a:pt x="94833" y="404118"/>
                  <a:pt x="88900" y="419100"/>
                  <a:pt x="83820" y="434340"/>
                </a:cubicBezTo>
                <a:lnTo>
                  <a:pt x="68580" y="480060"/>
                </a:lnTo>
                <a:cubicBezTo>
                  <a:pt x="66040" y="487680"/>
                  <a:pt x="62908" y="495128"/>
                  <a:pt x="60960" y="502920"/>
                </a:cubicBezTo>
                <a:cubicBezTo>
                  <a:pt x="55880" y="523240"/>
                  <a:pt x="49828" y="543341"/>
                  <a:pt x="45720" y="563880"/>
                </a:cubicBezTo>
                <a:cubicBezTo>
                  <a:pt x="39888" y="593039"/>
                  <a:pt x="32128" y="638121"/>
                  <a:pt x="22860" y="670560"/>
                </a:cubicBezTo>
                <a:cubicBezTo>
                  <a:pt x="20653" y="678283"/>
                  <a:pt x="17780" y="685800"/>
                  <a:pt x="15240" y="693420"/>
                </a:cubicBezTo>
                <a:cubicBezTo>
                  <a:pt x="12700" y="711200"/>
                  <a:pt x="10351" y="729008"/>
                  <a:pt x="7620" y="746760"/>
                </a:cubicBezTo>
                <a:cubicBezTo>
                  <a:pt x="5271" y="762031"/>
                  <a:pt x="0" y="777030"/>
                  <a:pt x="0" y="792480"/>
                </a:cubicBezTo>
                <a:cubicBezTo>
                  <a:pt x="0" y="889033"/>
                  <a:pt x="741" y="985732"/>
                  <a:pt x="7620" y="1082040"/>
                </a:cubicBezTo>
                <a:cubicBezTo>
                  <a:pt x="8429" y="1093370"/>
                  <a:pt x="17780" y="1102360"/>
                  <a:pt x="22860" y="1112520"/>
                </a:cubicBezTo>
                <a:cubicBezTo>
                  <a:pt x="25400" y="1127760"/>
                  <a:pt x="27716" y="1143039"/>
                  <a:pt x="30480" y="1158240"/>
                </a:cubicBezTo>
                <a:cubicBezTo>
                  <a:pt x="32797" y="1170983"/>
                  <a:pt x="36268" y="1183519"/>
                  <a:pt x="38100" y="1196340"/>
                </a:cubicBezTo>
                <a:cubicBezTo>
                  <a:pt x="41580" y="1220698"/>
                  <a:pt x="51155" y="1319269"/>
                  <a:pt x="53340" y="1341120"/>
                </a:cubicBezTo>
                <a:cubicBezTo>
                  <a:pt x="50800" y="1430020"/>
                  <a:pt x="49758" y="1518975"/>
                  <a:pt x="45720" y="1607820"/>
                </a:cubicBezTo>
                <a:cubicBezTo>
                  <a:pt x="44676" y="1630797"/>
                  <a:pt x="39121" y="1653422"/>
                  <a:pt x="38100" y="1676400"/>
                </a:cubicBezTo>
                <a:cubicBezTo>
                  <a:pt x="34038" y="1767785"/>
                  <a:pt x="33020" y="1859280"/>
                  <a:pt x="30480" y="1950720"/>
                </a:cubicBezTo>
                <a:cubicBezTo>
                  <a:pt x="33020" y="1968500"/>
                  <a:pt x="35369" y="1986308"/>
                  <a:pt x="38100" y="2004060"/>
                </a:cubicBezTo>
                <a:cubicBezTo>
                  <a:pt x="40449" y="2019331"/>
                  <a:pt x="43535" y="2034485"/>
                  <a:pt x="45720" y="2049780"/>
                </a:cubicBezTo>
                <a:cubicBezTo>
                  <a:pt x="48616" y="2070052"/>
                  <a:pt x="49973" y="2090540"/>
                  <a:pt x="53340" y="2110740"/>
                </a:cubicBezTo>
                <a:cubicBezTo>
                  <a:pt x="58104" y="2139326"/>
                  <a:pt x="61333" y="2138714"/>
                  <a:pt x="68580" y="2164080"/>
                </a:cubicBezTo>
                <a:cubicBezTo>
                  <a:pt x="71457" y="2174150"/>
                  <a:pt x="74327" y="2184256"/>
                  <a:pt x="76200" y="2194560"/>
                </a:cubicBezTo>
                <a:cubicBezTo>
                  <a:pt x="80212" y="2216624"/>
                  <a:pt x="80262" y="2248404"/>
                  <a:pt x="91440" y="2270760"/>
                </a:cubicBezTo>
                <a:cubicBezTo>
                  <a:pt x="95536" y="2278951"/>
                  <a:pt x="102584" y="2285429"/>
                  <a:pt x="106680" y="2293620"/>
                </a:cubicBezTo>
                <a:cubicBezTo>
                  <a:pt x="110272" y="2300804"/>
                  <a:pt x="109845" y="2309797"/>
                  <a:pt x="114300" y="2316480"/>
                </a:cubicBezTo>
                <a:cubicBezTo>
                  <a:pt x="126034" y="2334081"/>
                  <a:pt x="143152" y="2343335"/>
                  <a:pt x="160020" y="2354580"/>
                </a:cubicBezTo>
                <a:cubicBezTo>
                  <a:pt x="200660" y="2415540"/>
                  <a:pt x="147320" y="2341880"/>
                  <a:pt x="198120" y="2392680"/>
                </a:cubicBezTo>
                <a:cubicBezTo>
                  <a:pt x="204596" y="2399156"/>
                  <a:pt x="205594" y="2410686"/>
                  <a:pt x="213360" y="2415540"/>
                </a:cubicBezTo>
                <a:cubicBezTo>
                  <a:pt x="226983" y="2424054"/>
                  <a:pt x="243840" y="2425700"/>
                  <a:pt x="259080" y="2430780"/>
                </a:cubicBezTo>
                <a:lnTo>
                  <a:pt x="281940" y="2438400"/>
                </a:lnTo>
                <a:cubicBezTo>
                  <a:pt x="297180" y="2435860"/>
                  <a:pt x="312671" y="2434527"/>
                  <a:pt x="327660" y="2430780"/>
                </a:cubicBezTo>
                <a:cubicBezTo>
                  <a:pt x="343245" y="2426884"/>
                  <a:pt x="373380" y="2415540"/>
                  <a:pt x="373380" y="2415540"/>
                </a:cubicBezTo>
                <a:cubicBezTo>
                  <a:pt x="390232" y="2398688"/>
                  <a:pt x="397882" y="2388049"/>
                  <a:pt x="419100" y="2377440"/>
                </a:cubicBezTo>
                <a:cubicBezTo>
                  <a:pt x="426284" y="2373848"/>
                  <a:pt x="434776" y="2373412"/>
                  <a:pt x="441960" y="2369820"/>
                </a:cubicBezTo>
                <a:cubicBezTo>
                  <a:pt x="470339" y="2355631"/>
                  <a:pt x="462401" y="2352786"/>
                  <a:pt x="487680" y="2331720"/>
                </a:cubicBezTo>
                <a:cubicBezTo>
                  <a:pt x="494715" y="2325857"/>
                  <a:pt x="502920" y="2321560"/>
                  <a:pt x="510540" y="2316480"/>
                </a:cubicBezTo>
                <a:cubicBezTo>
                  <a:pt x="515620" y="2308860"/>
                  <a:pt x="518629" y="2299341"/>
                  <a:pt x="525780" y="2293620"/>
                </a:cubicBezTo>
                <a:cubicBezTo>
                  <a:pt x="532052" y="2288602"/>
                  <a:pt x="541257" y="2289164"/>
                  <a:pt x="548640" y="2286000"/>
                </a:cubicBezTo>
                <a:cubicBezTo>
                  <a:pt x="559081" y="2281525"/>
                  <a:pt x="569257" y="2276396"/>
                  <a:pt x="579120" y="2270760"/>
                </a:cubicBezTo>
                <a:cubicBezTo>
                  <a:pt x="587071" y="2266216"/>
                  <a:pt x="593611" y="2259239"/>
                  <a:pt x="601980" y="2255520"/>
                </a:cubicBezTo>
                <a:cubicBezTo>
                  <a:pt x="616660" y="2248996"/>
                  <a:pt x="634334" y="2249191"/>
                  <a:pt x="647700" y="2240280"/>
                </a:cubicBezTo>
                <a:cubicBezTo>
                  <a:pt x="655320" y="2235200"/>
                  <a:pt x="662191" y="2228759"/>
                  <a:pt x="670560" y="2225040"/>
                </a:cubicBezTo>
                <a:lnTo>
                  <a:pt x="739140" y="2202180"/>
                </a:lnTo>
                <a:lnTo>
                  <a:pt x="784860" y="2186940"/>
                </a:lnTo>
                <a:cubicBezTo>
                  <a:pt x="792480" y="2184400"/>
                  <a:pt x="799844" y="2180895"/>
                  <a:pt x="807720" y="2179320"/>
                </a:cubicBezTo>
                <a:cubicBezTo>
                  <a:pt x="833120" y="2174240"/>
                  <a:pt x="859346" y="2172271"/>
                  <a:pt x="883920" y="2164080"/>
                </a:cubicBezTo>
                <a:cubicBezTo>
                  <a:pt x="899160" y="2159000"/>
                  <a:pt x="913794" y="2151481"/>
                  <a:pt x="929640" y="2148840"/>
                </a:cubicBezTo>
                <a:cubicBezTo>
                  <a:pt x="962726" y="2143326"/>
                  <a:pt x="981510" y="2140700"/>
                  <a:pt x="1013460" y="2133600"/>
                </a:cubicBezTo>
                <a:cubicBezTo>
                  <a:pt x="1023683" y="2131328"/>
                  <a:pt x="1033483" y="2126545"/>
                  <a:pt x="1043940" y="2125980"/>
                </a:cubicBezTo>
                <a:cubicBezTo>
                  <a:pt x="1127676" y="2121454"/>
                  <a:pt x="1211580" y="2120900"/>
                  <a:pt x="1295400" y="2118360"/>
                </a:cubicBezTo>
                <a:cubicBezTo>
                  <a:pt x="1346949" y="2101177"/>
                  <a:pt x="1284380" y="2123870"/>
                  <a:pt x="1356360" y="2087880"/>
                </a:cubicBezTo>
                <a:cubicBezTo>
                  <a:pt x="1373662" y="2079229"/>
                  <a:pt x="1391739" y="2072204"/>
                  <a:pt x="1409700" y="2065020"/>
                </a:cubicBezTo>
                <a:cubicBezTo>
                  <a:pt x="1438507" y="2053497"/>
                  <a:pt x="1432206" y="2061431"/>
                  <a:pt x="1463040" y="2042160"/>
                </a:cubicBezTo>
                <a:cubicBezTo>
                  <a:pt x="1473810" y="2035429"/>
                  <a:pt x="1481629" y="2023759"/>
                  <a:pt x="1493520" y="2019300"/>
                </a:cubicBezTo>
                <a:cubicBezTo>
                  <a:pt x="1522938" y="2008268"/>
                  <a:pt x="1554152" y="2002602"/>
                  <a:pt x="1584960" y="1996440"/>
                </a:cubicBezTo>
                <a:cubicBezTo>
                  <a:pt x="1597660" y="1993900"/>
                  <a:pt x="1610259" y="1990789"/>
                  <a:pt x="1623060" y="1988820"/>
                </a:cubicBezTo>
                <a:cubicBezTo>
                  <a:pt x="1643300" y="1985706"/>
                  <a:pt x="1663722" y="1983906"/>
                  <a:pt x="1684020" y="1981200"/>
                </a:cubicBezTo>
                <a:lnTo>
                  <a:pt x="1737360" y="1973580"/>
                </a:lnTo>
                <a:cubicBezTo>
                  <a:pt x="1752631" y="1971231"/>
                  <a:pt x="1767785" y="1968145"/>
                  <a:pt x="1783080" y="1965960"/>
                </a:cubicBezTo>
                <a:cubicBezTo>
                  <a:pt x="1803352" y="1963064"/>
                  <a:pt x="1823768" y="1961236"/>
                  <a:pt x="1844040" y="1958340"/>
                </a:cubicBezTo>
                <a:cubicBezTo>
                  <a:pt x="1912847" y="1948510"/>
                  <a:pt x="1877844" y="1948974"/>
                  <a:pt x="1965960" y="1943100"/>
                </a:cubicBezTo>
                <a:cubicBezTo>
                  <a:pt x="2016711" y="1939717"/>
                  <a:pt x="2067560" y="1938020"/>
                  <a:pt x="2118360" y="1935480"/>
                </a:cubicBezTo>
                <a:cubicBezTo>
                  <a:pt x="2187801" y="1921592"/>
                  <a:pt x="2124837" y="1935823"/>
                  <a:pt x="2202180" y="1912620"/>
                </a:cubicBezTo>
                <a:cubicBezTo>
                  <a:pt x="2212211" y="1909611"/>
                  <a:pt x="2222725" y="1908312"/>
                  <a:pt x="2232660" y="1905000"/>
                </a:cubicBezTo>
                <a:cubicBezTo>
                  <a:pt x="2245636" y="1900675"/>
                  <a:pt x="2257564" y="1893359"/>
                  <a:pt x="2270760" y="1889760"/>
                </a:cubicBezTo>
                <a:cubicBezTo>
                  <a:pt x="2285666" y="1885695"/>
                  <a:pt x="2301240" y="1884680"/>
                  <a:pt x="2316480" y="1882140"/>
                </a:cubicBezTo>
                <a:cubicBezTo>
                  <a:pt x="2324100" y="1877060"/>
                  <a:pt x="2331149" y="1870996"/>
                  <a:pt x="2339340" y="1866900"/>
                </a:cubicBezTo>
                <a:cubicBezTo>
                  <a:pt x="2356758" y="1858191"/>
                  <a:pt x="2382910" y="1856007"/>
                  <a:pt x="2400300" y="1851660"/>
                </a:cubicBezTo>
                <a:cubicBezTo>
                  <a:pt x="2408092" y="1849712"/>
                  <a:pt x="2415437" y="1846247"/>
                  <a:pt x="2423160" y="1844040"/>
                </a:cubicBezTo>
                <a:cubicBezTo>
                  <a:pt x="2444564" y="1837925"/>
                  <a:pt x="2470134" y="1832728"/>
                  <a:pt x="2491740" y="1828800"/>
                </a:cubicBezTo>
                <a:cubicBezTo>
                  <a:pt x="2506941" y="1826036"/>
                  <a:pt x="2522079" y="1822645"/>
                  <a:pt x="2537460" y="1821180"/>
                </a:cubicBezTo>
                <a:cubicBezTo>
                  <a:pt x="2575473" y="1817560"/>
                  <a:pt x="2613660" y="1816100"/>
                  <a:pt x="2651760" y="1813560"/>
                </a:cubicBezTo>
                <a:cubicBezTo>
                  <a:pt x="2727960" y="1816100"/>
                  <a:pt x="2804235" y="1816951"/>
                  <a:pt x="2880360" y="1821180"/>
                </a:cubicBezTo>
                <a:cubicBezTo>
                  <a:pt x="2921628" y="1823473"/>
                  <a:pt x="2938383" y="1834570"/>
                  <a:pt x="2979420" y="1844040"/>
                </a:cubicBezTo>
                <a:cubicBezTo>
                  <a:pt x="2994475" y="1847514"/>
                  <a:pt x="3010151" y="1847913"/>
                  <a:pt x="3025140" y="1851660"/>
                </a:cubicBezTo>
                <a:cubicBezTo>
                  <a:pt x="3040725" y="1855556"/>
                  <a:pt x="3055014" y="1864259"/>
                  <a:pt x="3070860" y="1866900"/>
                </a:cubicBezTo>
                <a:cubicBezTo>
                  <a:pt x="3196669" y="1887868"/>
                  <a:pt x="3064405" y="1863381"/>
                  <a:pt x="3139440" y="1882140"/>
                </a:cubicBezTo>
                <a:cubicBezTo>
                  <a:pt x="3152005" y="1885281"/>
                  <a:pt x="3165045" y="1886352"/>
                  <a:pt x="3177540" y="1889760"/>
                </a:cubicBezTo>
                <a:cubicBezTo>
                  <a:pt x="3283886" y="1918763"/>
                  <a:pt x="3168535" y="1894055"/>
                  <a:pt x="3261360" y="1912620"/>
                </a:cubicBezTo>
                <a:cubicBezTo>
                  <a:pt x="3283875" y="1923877"/>
                  <a:pt x="3305617" y="1935803"/>
                  <a:pt x="3329940" y="1943100"/>
                </a:cubicBezTo>
                <a:cubicBezTo>
                  <a:pt x="3342345" y="1946822"/>
                  <a:pt x="3355545" y="1947312"/>
                  <a:pt x="3368040" y="1950720"/>
                </a:cubicBezTo>
                <a:cubicBezTo>
                  <a:pt x="3436530" y="1969399"/>
                  <a:pt x="3390506" y="1960749"/>
                  <a:pt x="3451860" y="1981200"/>
                </a:cubicBezTo>
                <a:cubicBezTo>
                  <a:pt x="3528228" y="2006656"/>
                  <a:pt x="3479661" y="1988150"/>
                  <a:pt x="3543300" y="2004060"/>
                </a:cubicBezTo>
                <a:cubicBezTo>
                  <a:pt x="3551092" y="2006008"/>
                  <a:pt x="3558284" y="2010105"/>
                  <a:pt x="3566160" y="2011680"/>
                </a:cubicBezTo>
                <a:cubicBezTo>
                  <a:pt x="3583772" y="2015202"/>
                  <a:pt x="3601748" y="2016569"/>
                  <a:pt x="3619500" y="2019300"/>
                </a:cubicBezTo>
                <a:cubicBezTo>
                  <a:pt x="3671247" y="2027261"/>
                  <a:pt x="3681489" y="2031753"/>
                  <a:pt x="3741420" y="2034540"/>
                </a:cubicBezTo>
                <a:cubicBezTo>
                  <a:pt x="3825188" y="2038436"/>
                  <a:pt x="3909060" y="2039620"/>
                  <a:pt x="3992880" y="2042160"/>
                </a:cubicBezTo>
                <a:cubicBezTo>
                  <a:pt x="4003040" y="2044700"/>
                  <a:pt x="4013137" y="2047508"/>
                  <a:pt x="4023360" y="2049780"/>
                </a:cubicBezTo>
                <a:cubicBezTo>
                  <a:pt x="4036003" y="2052590"/>
                  <a:pt x="4048965" y="2053992"/>
                  <a:pt x="4061460" y="2057400"/>
                </a:cubicBezTo>
                <a:cubicBezTo>
                  <a:pt x="4076958" y="2061627"/>
                  <a:pt x="4091595" y="2068744"/>
                  <a:pt x="4107180" y="2072640"/>
                </a:cubicBezTo>
                <a:lnTo>
                  <a:pt x="4168140" y="2087880"/>
                </a:lnTo>
                <a:cubicBezTo>
                  <a:pt x="4178300" y="2090420"/>
                  <a:pt x="4188685" y="2092188"/>
                  <a:pt x="4198620" y="2095500"/>
                </a:cubicBezTo>
                <a:cubicBezTo>
                  <a:pt x="4206240" y="2098040"/>
                  <a:pt x="4213577" y="2101683"/>
                  <a:pt x="4221480" y="2103120"/>
                </a:cubicBezTo>
                <a:cubicBezTo>
                  <a:pt x="4241628" y="2106783"/>
                  <a:pt x="4262120" y="2108200"/>
                  <a:pt x="4282440" y="2110740"/>
                </a:cubicBezTo>
                <a:cubicBezTo>
                  <a:pt x="4356185" y="2140238"/>
                  <a:pt x="4282918" y="2114858"/>
                  <a:pt x="4389120" y="2133600"/>
                </a:cubicBezTo>
                <a:cubicBezTo>
                  <a:pt x="4409747" y="2137240"/>
                  <a:pt x="4429760" y="2143760"/>
                  <a:pt x="4450080" y="2148840"/>
                </a:cubicBezTo>
                <a:cubicBezTo>
                  <a:pt x="4460240" y="2151380"/>
                  <a:pt x="4470193" y="2154979"/>
                  <a:pt x="4480560" y="2156460"/>
                </a:cubicBezTo>
                <a:lnTo>
                  <a:pt x="4533900" y="2164080"/>
                </a:lnTo>
                <a:cubicBezTo>
                  <a:pt x="4564380" y="2161540"/>
                  <a:pt x="4596702" y="2167199"/>
                  <a:pt x="4625340" y="2156460"/>
                </a:cubicBezTo>
                <a:cubicBezTo>
                  <a:pt x="4628791" y="2155166"/>
                  <a:pt x="4665240" y="2107140"/>
                  <a:pt x="4671060" y="2095500"/>
                </a:cubicBezTo>
                <a:cubicBezTo>
                  <a:pt x="4674652" y="2088316"/>
                  <a:pt x="4674011" y="2079176"/>
                  <a:pt x="4678680" y="2072640"/>
                </a:cubicBezTo>
                <a:cubicBezTo>
                  <a:pt x="4687031" y="2060948"/>
                  <a:pt x="4699000" y="2052320"/>
                  <a:pt x="4709160" y="2042160"/>
                </a:cubicBezTo>
                <a:cubicBezTo>
                  <a:pt x="4717101" y="2018338"/>
                  <a:pt x="4724801" y="1988552"/>
                  <a:pt x="4747260" y="1973580"/>
                </a:cubicBezTo>
                <a:lnTo>
                  <a:pt x="4770120" y="1958340"/>
                </a:lnTo>
                <a:cubicBezTo>
                  <a:pt x="4780142" y="1908231"/>
                  <a:pt x="4787309" y="1890680"/>
                  <a:pt x="4770120" y="1828800"/>
                </a:cubicBezTo>
                <a:cubicBezTo>
                  <a:pt x="4765218" y="1811152"/>
                  <a:pt x="4749800" y="1798320"/>
                  <a:pt x="4739640" y="1783080"/>
                </a:cubicBezTo>
                <a:cubicBezTo>
                  <a:pt x="4730987" y="1770100"/>
                  <a:pt x="4710992" y="1739192"/>
                  <a:pt x="4701540" y="1729740"/>
                </a:cubicBezTo>
                <a:cubicBezTo>
                  <a:pt x="4695064" y="1723264"/>
                  <a:pt x="4685156" y="1720976"/>
                  <a:pt x="4678680" y="1714500"/>
                </a:cubicBezTo>
                <a:cubicBezTo>
                  <a:pt x="4669700" y="1705520"/>
                  <a:pt x="4664316" y="1693460"/>
                  <a:pt x="4655820" y="1684020"/>
                </a:cubicBezTo>
                <a:cubicBezTo>
                  <a:pt x="4641402" y="1668000"/>
                  <a:pt x="4625340" y="1653540"/>
                  <a:pt x="4610100" y="1638300"/>
                </a:cubicBezTo>
                <a:cubicBezTo>
                  <a:pt x="4602480" y="1630680"/>
                  <a:pt x="4596206" y="1621418"/>
                  <a:pt x="4587240" y="1615440"/>
                </a:cubicBezTo>
                <a:cubicBezTo>
                  <a:pt x="4579620" y="1610360"/>
                  <a:pt x="4571415" y="1606063"/>
                  <a:pt x="4564380" y="1600200"/>
                </a:cubicBezTo>
                <a:cubicBezTo>
                  <a:pt x="4556101" y="1593301"/>
                  <a:pt x="4550289" y="1583604"/>
                  <a:pt x="4541520" y="1577340"/>
                </a:cubicBezTo>
                <a:cubicBezTo>
                  <a:pt x="4532277" y="1570738"/>
                  <a:pt x="4520283" y="1568702"/>
                  <a:pt x="4511040" y="1562100"/>
                </a:cubicBezTo>
                <a:cubicBezTo>
                  <a:pt x="4502271" y="1555836"/>
                  <a:pt x="4497146" y="1545218"/>
                  <a:pt x="4488180" y="1539240"/>
                </a:cubicBezTo>
                <a:cubicBezTo>
                  <a:pt x="4481497" y="1534785"/>
                  <a:pt x="4472504" y="1535212"/>
                  <a:pt x="4465320" y="1531620"/>
                </a:cubicBezTo>
                <a:cubicBezTo>
                  <a:pt x="4452073" y="1524996"/>
                  <a:pt x="4440167" y="1515953"/>
                  <a:pt x="4427220" y="1508760"/>
                </a:cubicBezTo>
                <a:cubicBezTo>
                  <a:pt x="4417290" y="1503243"/>
                  <a:pt x="4406670" y="1499037"/>
                  <a:pt x="4396740" y="1493520"/>
                </a:cubicBezTo>
                <a:cubicBezTo>
                  <a:pt x="4346381" y="1465543"/>
                  <a:pt x="4336515" y="1449889"/>
                  <a:pt x="4267200" y="1432560"/>
                </a:cubicBezTo>
                <a:cubicBezTo>
                  <a:pt x="4257040" y="1430020"/>
                  <a:pt x="4246526" y="1428617"/>
                  <a:pt x="4236720" y="1424940"/>
                </a:cubicBezTo>
                <a:cubicBezTo>
                  <a:pt x="4226084" y="1420952"/>
                  <a:pt x="4217016" y="1413292"/>
                  <a:pt x="4206240" y="1409700"/>
                </a:cubicBezTo>
                <a:cubicBezTo>
                  <a:pt x="4193953" y="1405604"/>
                  <a:pt x="4180635" y="1405488"/>
                  <a:pt x="4168140" y="1402080"/>
                </a:cubicBezTo>
                <a:cubicBezTo>
                  <a:pt x="4152642" y="1397853"/>
                  <a:pt x="4137100" y="1393364"/>
                  <a:pt x="4122420" y="1386840"/>
                </a:cubicBezTo>
                <a:cubicBezTo>
                  <a:pt x="4114051" y="1383121"/>
                  <a:pt x="4108248" y="1374496"/>
                  <a:pt x="4099560" y="1371600"/>
                </a:cubicBezTo>
                <a:cubicBezTo>
                  <a:pt x="4077344" y="1364195"/>
                  <a:pt x="4053840" y="1361440"/>
                  <a:pt x="4030980" y="1356360"/>
                </a:cubicBezTo>
                <a:cubicBezTo>
                  <a:pt x="4020820" y="1351280"/>
                  <a:pt x="4010363" y="1346756"/>
                  <a:pt x="4000500" y="1341120"/>
                </a:cubicBezTo>
                <a:cubicBezTo>
                  <a:pt x="3992549" y="1336576"/>
                  <a:pt x="3985831" y="1329976"/>
                  <a:pt x="3977640" y="1325880"/>
                </a:cubicBezTo>
                <a:cubicBezTo>
                  <a:pt x="3965406" y="1319763"/>
                  <a:pt x="3952039" y="1316195"/>
                  <a:pt x="3939540" y="1310640"/>
                </a:cubicBezTo>
                <a:cubicBezTo>
                  <a:pt x="3929160" y="1306027"/>
                  <a:pt x="3919501" y="1299875"/>
                  <a:pt x="3909060" y="1295400"/>
                </a:cubicBezTo>
                <a:cubicBezTo>
                  <a:pt x="3901677" y="1292236"/>
                  <a:pt x="3893384" y="1291372"/>
                  <a:pt x="3886200" y="1287780"/>
                </a:cubicBezTo>
                <a:cubicBezTo>
                  <a:pt x="3800037" y="1244699"/>
                  <a:pt x="3862426" y="1267155"/>
                  <a:pt x="3810000" y="1249680"/>
                </a:cubicBezTo>
                <a:cubicBezTo>
                  <a:pt x="3802380" y="1242060"/>
                  <a:pt x="3796106" y="1232798"/>
                  <a:pt x="3787140" y="1226820"/>
                </a:cubicBezTo>
                <a:cubicBezTo>
                  <a:pt x="3780457" y="1222365"/>
                  <a:pt x="3771464" y="1222792"/>
                  <a:pt x="3764280" y="1219200"/>
                </a:cubicBezTo>
                <a:cubicBezTo>
                  <a:pt x="3756089" y="1215104"/>
                  <a:pt x="3749838" y="1207568"/>
                  <a:pt x="3741420" y="1203960"/>
                </a:cubicBezTo>
                <a:cubicBezTo>
                  <a:pt x="3731794" y="1199835"/>
                  <a:pt x="3721010" y="1199217"/>
                  <a:pt x="3710940" y="1196340"/>
                </a:cubicBezTo>
                <a:cubicBezTo>
                  <a:pt x="3703217" y="1194133"/>
                  <a:pt x="3695700" y="1191260"/>
                  <a:pt x="3688080" y="1188720"/>
                </a:cubicBezTo>
                <a:cubicBezTo>
                  <a:pt x="3684611" y="1186118"/>
                  <a:pt x="3643406" y="1154334"/>
                  <a:pt x="3634740" y="1150620"/>
                </a:cubicBezTo>
                <a:cubicBezTo>
                  <a:pt x="3625114" y="1146495"/>
                  <a:pt x="3614066" y="1146677"/>
                  <a:pt x="3604260" y="1143000"/>
                </a:cubicBezTo>
                <a:cubicBezTo>
                  <a:pt x="3559614" y="1126258"/>
                  <a:pt x="3586653" y="1126422"/>
                  <a:pt x="3535680" y="1112520"/>
                </a:cubicBezTo>
                <a:cubicBezTo>
                  <a:pt x="3520774" y="1108455"/>
                  <a:pt x="3505110" y="1107930"/>
                  <a:pt x="3489960" y="1104900"/>
                </a:cubicBezTo>
                <a:cubicBezTo>
                  <a:pt x="3479691" y="1102846"/>
                  <a:pt x="3469831" y="1098872"/>
                  <a:pt x="3459480" y="1097280"/>
                </a:cubicBezTo>
                <a:cubicBezTo>
                  <a:pt x="3392013" y="1086900"/>
                  <a:pt x="3288071" y="1083470"/>
                  <a:pt x="3230880" y="1082040"/>
                </a:cubicBezTo>
                <a:lnTo>
                  <a:pt x="2781300" y="1074420"/>
                </a:lnTo>
                <a:lnTo>
                  <a:pt x="2651760" y="1059180"/>
                </a:lnTo>
                <a:cubicBezTo>
                  <a:pt x="2631173" y="1055320"/>
                  <a:pt x="2611209" y="1048650"/>
                  <a:pt x="2590800" y="1043940"/>
                </a:cubicBezTo>
                <a:cubicBezTo>
                  <a:pt x="2578180" y="1041028"/>
                  <a:pt x="2565079" y="1040129"/>
                  <a:pt x="2552700" y="1036320"/>
                </a:cubicBezTo>
                <a:cubicBezTo>
                  <a:pt x="2531958" y="1029938"/>
                  <a:pt x="2512223" y="1020629"/>
                  <a:pt x="2491740" y="1013460"/>
                </a:cubicBezTo>
                <a:cubicBezTo>
                  <a:pt x="2461415" y="1002846"/>
                  <a:pt x="2430780" y="993140"/>
                  <a:pt x="2400300" y="982980"/>
                </a:cubicBezTo>
                <a:cubicBezTo>
                  <a:pt x="2385060" y="977900"/>
                  <a:pt x="2370165" y="971636"/>
                  <a:pt x="2354580" y="967740"/>
                </a:cubicBezTo>
                <a:cubicBezTo>
                  <a:pt x="2277926" y="948577"/>
                  <a:pt x="2353883" y="968191"/>
                  <a:pt x="2202180" y="922020"/>
                </a:cubicBezTo>
                <a:cubicBezTo>
                  <a:pt x="2184490" y="916636"/>
                  <a:pt x="2166383" y="912628"/>
                  <a:pt x="2148840" y="906780"/>
                </a:cubicBezTo>
                <a:cubicBezTo>
                  <a:pt x="2118360" y="896620"/>
                  <a:pt x="2088905" y="882601"/>
                  <a:pt x="2057400" y="876300"/>
                </a:cubicBezTo>
                <a:cubicBezTo>
                  <a:pt x="2013291" y="867478"/>
                  <a:pt x="2019502" y="870359"/>
                  <a:pt x="1973580" y="853440"/>
                </a:cubicBezTo>
                <a:cubicBezTo>
                  <a:pt x="1940383" y="841210"/>
                  <a:pt x="1907493" y="828163"/>
                  <a:pt x="1874520" y="815340"/>
                </a:cubicBezTo>
                <a:cubicBezTo>
                  <a:pt x="1842509" y="802891"/>
                  <a:pt x="1824728" y="794140"/>
                  <a:pt x="1790700" y="784860"/>
                </a:cubicBezTo>
                <a:cubicBezTo>
                  <a:pt x="1778205" y="781452"/>
                  <a:pt x="1765005" y="780962"/>
                  <a:pt x="1752600" y="777240"/>
                </a:cubicBezTo>
                <a:cubicBezTo>
                  <a:pt x="1739499" y="773310"/>
                  <a:pt x="1726734" y="768117"/>
                  <a:pt x="1714500" y="762000"/>
                </a:cubicBezTo>
                <a:cubicBezTo>
                  <a:pt x="1637973" y="723736"/>
                  <a:pt x="1754674" y="771597"/>
                  <a:pt x="1661160" y="731520"/>
                </a:cubicBezTo>
                <a:cubicBezTo>
                  <a:pt x="1636015" y="720744"/>
                  <a:pt x="1610913" y="709691"/>
                  <a:pt x="1584960" y="701040"/>
                </a:cubicBezTo>
                <a:cubicBezTo>
                  <a:pt x="1577340" y="698500"/>
                  <a:pt x="1569597" y="696303"/>
                  <a:pt x="1562100" y="693420"/>
                </a:cubicBezTo>
                <a:cubicBezTo>
                  <a:pt x="1536567" y="683600"/>
                  <a:pt x="1511300" y="673100"/>
                  <a:pt x="1485900" y="662940"/>
                </a:cubicBezTo>
                <a:cubicBezTo>
                  <a:pt x="1473200" y="657860"/>
                  <a:pt x="1460952" y="651458"/>
                  <a:pt x="1447800" y="647700"/>
                </a:cubicBezTo>
                <a:lnTo>
                  <a:pt x="1394460" y="632460"/>
                </a:lnTo>
                <a:cubicBezTo>
                  <a:pt x="1320788" y="588257"/>
                  <a:pt x="1389373" y="631185"/>
                  <a:pt x="1325880" y="586740"/>
                </a:cubicBezTo>
                <a:cubicBezTo>
                  <a:pt x="1310875" y="576236"/>
                  <a:pt x="1294618" y="567505"/>
                  <a:pt x="1280160" y="556260"/>
                </a:cubicBezTo>
                <a:cubicBezTo>
                  <a:pt x="1271654" y="549644"/>
                  <a:pt x="1265579" y="540299"/>
                  <a:pt x="1257300" y="533400"/>
                </a:cubicBezTo>
                <a:cubicBezTo>
                  <a:pt x="1250265" y="527537"/>
                  <a:pt x="1241475" y="524023"/>
                  <a:pt x="1234440" y="518160"/>
                </a:cubicBezTo>
                <a:cubicBezTo>
                  <a:pt x="1226161" y="511261"/>
                  <a:pt x="1219920" y="502124"/>
                  <a:pt x="1211580" y="495300"/>
                </a:cubicBezTo>
                <a:cubicBezTo>
                  <a:pt x="1191921" y="479216"/>
                  <a:pt x="1168581" y="467541"/>
                  <a:pt x="1150620" y="449580"/>
                </a:cubicBezTo>
                <a:lnTo>
                  <a:pt x="1082040" y="381000"/>
                </a:lnTo>
                <a:cubicBezTo>
                  <a:pt x="1074420" y="373380"/>
                  <a:pt x="1067801" y="364606"/>
                  <a:pt x="1059180" y="358140"/>
                </a:cubicBezTo>
                <a:cubicBezTo>
                  <a:pt x="930997" y="262003"/>
                  <a:pt x="1053554" y="358411"/>
                  <a:pt x="960120" y="274320"/>
                </a:cubicBezTo>
                <a:cubicBezTo>
                  <a:pt x="933920" y="250740"/>
                  <a:pt x="914598" y="237499"/>
                  <a:pt x="883920" y="220980"/>
                </a:cubicBezTo>
                <a:cubicBezTo>
                  <a:pt x="863917" y="210209"/>
                  <a:pt x="841135" y="204131"/>
                  <a:pt x="822960" y="190500"/>
                </a:cubicBezTo>
                <a:cubicBezTo>
                  <a:pt x="812800" y="182880"/>
                  <a:pt x="802123" y="175905"/>
                  <a:pt x="792480" y="167640"/>
                </a:cubicBezTo>
                <a:cubicBezTo>
                  <a:pt x="784298" y="160627"/>
                  <a:pt x="778712" y="150566"/>
                  <a:pt x="769620" y="144780"/>
                </a:cubicBezTo>
                <a:cubicBezTo>
                  <a:pt x="732141" y="120930"/>
                  <a:pt x="719371" y="117870"/>
                  <a:pt x="685800" y="106680"/>
                </a:cubicBezTo>
                <a:cubicBezTo>
                  <a:pt x="675640" y="99060"/>
                  <a:pt x="664963" y="92085"/>
                  <a:pt x="655320" y="83820"/>
                </a:cubicBezTo>
                <a:cubicBezTo>
                  <a:pt x="623432" y="56488"/>
                  <a:pt x="639715" y="58258"/>
                  <a:pt x="594360" y="38100"/>
                </a:cubicBezTo>
                <a:cubicBezTo>
                  <a:pt x="584790" y="33847"/>
                  <a:pt x="574040" y="33020"/>
                  <a:pt x="563880" y="30480"/>
                </a:cubicBezTo>
                <a:cubicBezTo>
                  <a:pt x="556260" y="25400"/>
                  <a:pt x="549211" y="19336"/>
                  <a:pt x="541020" y="15240"/>
                </a:cubicBezTo>
                <a:cubicBezTo>
                  <a:pt x="522261" y="5861"/>
                  <a:pt x="490000" y="2927"/>
                  <a:pt x="472440" y="0"/>
                </a:cubicBezTo>
                <a:cubicBezTo>
                  <a:pt x="398780" y="2540"/>
                  <a:pt x="324842" y="740"/>
                  <a:pt x="251460" y="7620"/>
                </a:cubicBezTo>
                <a:cubicBezTo>
                  <a:pt x="242342" y="8475"/>
                  <a:pt x="236551" y="18316"/>
                  <a:pt x="228600" y="22860"/>
                </a:cubicBezTo>
                <a:cubicBezTo>
                  <a:pt x="200539" y="38895"/>
                  <a:pt x="177254" y="43726"/>
                  <a:pt x="152400" y="68580"/>
                </a:cubicBezTo>
                <a:cubicBezTo>
                  <a:pt x="144780" y="76200"/>
                  <a:pt x="137819" y="84541"/>
                  <a:pt x="129540" y="91440"/>
                </a:cubicBezTo>
                <a:cubicBezTo>
                  <a:pt x="97606" y="118051"/>
                  <a:pt x="110104" y="93353"/>
                  <a:pt x="83820" y="137160"/>
                </a:cubicBezTo>
                <a:cubicBezTo>
                  <a:pt x="82513" y="139338"/>
                  <a:pt x="96520" y="105410"/>
                  <a:pt x="99060" y="9906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1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1347900"/>
            <a:ext cx="9144000" cy="857250"/>
          </a:xfrm>
        </p:spPr>
        <p:txBody>
          <a:bodyPr>
            <a:noAutofit/>
          </a:bodyPr>
          <a:lstStyle/>
          <a:p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NSS 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ector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 (GVX)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2458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Website: </a:t>
            </a:r>
            <a:r>
              <a:rPr lang="en-US" dirty="0">
                <a:hlinkClick r:id="rId2"/>
              </a:rPr>
              <a:t>https://www.ngs.noaa.gov/data/formats/GVX/index.shtml</a:t>
            </a:r>
            <a:endParaRPr lang="en-US" dirty="0"/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documentation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(XSD)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vector files</a:t>
            </a:r>
          </a:p>
          <a:p>
            <a:pPr marL="0" indent="0">
              <a:buNone/>
              <a:defRPr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GVX is written in Extensible Markup Language (XML)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to store and carry data in plain text format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representation of arbitrary data structures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Extensible – new elements can be added later without breaking applications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machine-readable and human-readable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Schemas can be used to define “must haves” and “should haves”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769080"/>
            <a:ext cx="2133600" cy="273844"/>
          </a:xfrm>
        </p:spPr>
        <p:txBody>
          <a:bodyPr/>
          <a:lstStyle/>
          <a:p>
            <a:fld id="{C444BEFC-3179-49AA-B9AE-246AA95E52C5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for OPUS-Projects and GVX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9" y="1714501"/>
            <a:ext cx="81248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622002" y="5722423"/>
            <a:ext cx="28128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[Adapted from Weaver et al. 2018]</a:t>
            </a:r>
          </a:p>
        </p:txBody>
      </p:sp>
      <p:sp>
        <p:nvSpPr>
          <p:cNvPr id="1843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0826D52-A03B-4678-9078-14DAD4318DCA}" type="datetime1">
              <a:rPr lang="en-US" altLang="en-US" sz="675">
                <a:solidFill>
                  <a:srgbClr val="71717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12/2/2022</a:t>
            </a:fld>
            <a:endParaRPr lang="en-US" altLang="en-US" sz="675">
              <a:solidFill>
                <a:srgbClr val="717171"/>
              </a:solidFill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0095" y="1750815"/>
            <a:ext cx="77172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7435" y="1733208"/>
            <a:ext cx="21076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GVX file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RTK survey or baseline processing in other software)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8943" y="5503876"/>
            <a:ext cx="1049131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2596" y="5448301"/>
            <a:ext cx="78916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9488" y="5441766"/>
            <a:ext cx="1237339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95424">
            <a:off x="4890918" y="4222018"/>
            <a:ext cx="974735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500-800 km</a:t>
            </a:r>
          </a:p>
        </p:txBody>
      </p:sp>
      <p:sp>
        <p:nvSpPr>
          <p:cNvPr id="13" name="Rectangle 12"/>
          <p:cNvSpPr/>
          <p:nvPr/>
        </p:nvSpPr>
        <p:spPr>
          <a:xfrm rot="3462480">
            <a:off x="7841276" y="4304455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38942" y="1750815"/>
            <a:ext cx="199285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26317" y="5478080"/>
            <a:ext cx="69358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60158" y="1714501"/>
            <a:ext cx="210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OPUS-Projects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(from static GNSS session processing)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0311" y="5299386"/>
            <a:ext cx="103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 Base or “From” Mark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6571" y="5321424"/>
            <a:ext cx="130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 Rover or “To” Mark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5078" y="5475684"/>
            <a:ext cx="130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6971" y="5452201"/>
            <a:ext cx="152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in GVX File</a:t>
            </a:r>
          </a:p>
        </p:txBody>
      </p:sp>
      <p:sp>
        <p:nvSpPr>
          <p:cNvPr id="21" name="Slide Number Placeholder 43"/>
          <p:cNvSpPr>
            <a:spLocks noGrp="1"/>
          </p:cNvSpPr>
          <p:nvPr>
            <p:ph type="sldNum" sz="quarter" idx="4294967295"/>
          </p:nvPr>
        </p:nvSpPr>
        <p:spPr>
          <a:xfrm>
            <a:off x="8695255" y="5646934"/>
            <a:ext cx="2133600" cy="273844"/>
          </a:xfrm>
          <a:prstGeom prst="rect">
            <a:avLst/>
          </a:prstGeom>
        </p:spPr>
        <p:txBody>
          <a:bodyPr/>
          <a:lstStyle/>
          <a:p>
            <a:fld id="{D3D538F9-49A3-B84F-B36B-A7030CDE5D5B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1809" y="5655108"/>
            <a:ext cx="2133600" cy="273844"/>
          </a:xfrm>
          <a:prstGeom prst="rect">
            <a:avLst/>
          </a:prstGeom>
        </p:spPr>
        <p:txBody>
          <a:bodyPr/>
          <a:lstStyle/>
          <a:p>
            <a:fld id="{D3D538F9-49A3-B84F-B36B-A7030CDE5D5B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 rot="3456224">
            <a:off x="7567682" y="4198139"/>
            <a:ext cx="102160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500-800 km</a:t>
            </a:r>
          </a:p>
        </p:txBody>
      </p:sp>
    </p:spTree>
    <p:extLst>
      <p:ext uri="{BB962C8B-B14F-4D97-AF65-F5344CB8AC3E}">
        <p14:creationId xmlns:p14="http://schemas.microsoft.com/office/powerpoint/2010/main" val="340764201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64AE-2817-471D-BA73-EFD91F63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Cases for RTK/RTN Bases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B853-83A3-4FF0-8CFE-39767CCD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08C1-D484-4CA8-A94F-DD855AFED80F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12/2/2022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EFB08-DD5C-4B96-8FEC-B4E49520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938D70-4DA1-48D8-9473-2A26EFE8A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7" y="1920479"/>
            <a:ext cx="2787226" cy="3651010"/>
          </a:xfrm>
          <a:noFill/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RTN Base = CORS</a:t>
            </a:r>
          </a:p>
          <a:p>
            <a:pPr marL="457200" indent="-457200"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attaches GVX vectors to official coordinates for CORS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CORSs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A4869C-D10F-4BB5-9D9E-25C8FFA924F5}"/>
              </a:ext>
            </a:extLst>
          </p:cNvPr>
          <p:cNvSpPr txBox="1">
            <a:spLocks/>
          </p:cNvSpPr>
          <p:nvPr/>
        </p:nvSpPr>
        <p:spPr>
          <a:xfrm>
            <a:off x="2973493" y="1920479"/>
            <a:ext cx="3024290" cy="36510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 startAt="2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RTK/RTN Base = Not a CORS and new to NGS</a:t>
            </a:r>
          </a:p>
          <a:p>
            <a:pPr marL="457200" indent="-457200">
              <a:buAutoNum type="arabicPeriod" startAt="2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Upload static GPS data logged at the base during the days of the RTK survey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session baseline processing to connect to CORSs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CORSs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11B996-BCFC-4320-98C7-170E40E36118}"/>
              </a:ext>
            </a:extLst>
          </p:cNvPr>
          <p:cNvSpPr txBox="1">
            <a:spLocks/>
          </p:cNvSpPr>
          <p:nvPr/>
        </p:nvSpPr>
        <p:spPr>
          <a:xfrm>
            <a:off x="5997783" y="1920479"/>
            <a:ext cx="3024290" cy="36510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 RTK/RTN Base = Not a CORS but has a datasheet</a:t>
            </a:r>
          </a:p>
          <a:p>
            <a:pPr marL="457200" indent="-457200">
              <a:buAutoNum type="arabicPeriod" startAt="2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constrain coordinates on datasheet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Or, upload static data at the RTN base, logged during the days of the RTK survey; perform session baseline processing; constrain CORSs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AF624-A102-432F-A57E-E9EBF5AD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38327"/>
            <a:ext cx="2267797" cy="1552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FD91F-CCA0-40E8-8BA6-DE240636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81" y="2428911"/>
            <a:ext cx="2099095" cy="1541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D03CB-DBC6-49AE-B309-896B1DD3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43" y="2476501"/>
            <a:ext cx="2114550" cy="13383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306921-EA1A-41AF-8D28-969A72BDCF4A}"/>
              </a:ext>
            </a:extLst>
          </p:cNvPr>
          <p:cNvSpPr/>
          <p:nvPr/>
        </p:nvSpPr>
        <p:spPr>
          <a:xfrm>
            <a:off x="2072639" y="3247195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63D51D-BFED-4F52-A844-F84B5C3E10BA}"/>
              </a:ext>
            </a:extLst>
          </p:cNvPr>
          <p:cNvSpPr/>
          <p:nvPr/>
        </p:nvSpPr>
        <p:spPr>
          <a:xfrm>
            <a:off x="4141045" y="3300846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C1B6C0-EA87-449F-8936-F9EEF82EFEC6}"/>
              </a:ext>
            </a:extLst>
          </p:cNvPr>
          <p:cNvSpPr/>
          <p:nvPr/>
        </p:nvSpPr>
        <p:spPr>
          <a:xfrm>
            <a:off x="8083973" y="3739326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Operating systems and browsers.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280160"/>
            <a:ext cx="8229600" cy="4708981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175" indent="-3175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No guarantee that OPUS Projects will work with your computer is implied. It has been successfully tested on X86 PC’s in various combinations of the following…</a:t>
            </a:r>
          </a:p>
          <a:p>
            <a:pPr marL="466725" indent="-466725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Operating systems: 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Linux® and Microsoft Windows ® </a:t>
            </a:r>
          </a:p>
          <a:p>
            <a:pPr marL="466725" indent="-466725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Browsers: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Chrome™ 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Firefox® 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Internet Explorer® 8 through 10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Opera® </a:t>
            </a:r>
            <a:br>
              <a:rPr lang="en-US" sz="24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1"/>
                </a:solidFill>
                <a:cs typeface="Arial" pitchFamily="34" charset="0"/>
              </a:rPr>
              <a:t>Safari®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7AC96-4820-4F23-A8AD-B9E0A21C44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9706-3AFA-4B66-84CA-CAA746D2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 and Schedule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2B62-1037-4C3A-91C9-13D05DDDF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Which marks to include in an observation session?</a:t>
            </a:r>
            <a:endParaRPr lang="en-US" sz="2175" dirty="0"/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Standard/Specification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Session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Number of occupations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Repeat occupation criteria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Baseline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Ties to existing passive marks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99E8CF-F706-44A2-91BC-E4EF0FF6A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Resources available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Equipment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Observers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Field constraints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Travel between stations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access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B56D-1D60-4EDD-ADCD-E8F9A784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  <a:endParaRPr lang="en-US" kern="0" dirty="0"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0E480-2ED1-4F61-B127-379DF2EE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7B64-DEE3-4F45-B667-B1F8853B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30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E347DA83-67DB-4B7A-BA4C-526E71B1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Marks to Observe together in a Session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70FD67BA-9CA7-4E4B-BA69-D247E32C8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57402"/>
            <a:ext cx="4114800" cy="3394472"/>
          </a:xfrm>
        </p:spPr>
        <p:txBody>
          <a:bodyPr/>
          <a:lstStyle/>
          <a:p>
            <a:r>
              <a:rPr lang="en-US" dirty="0"/>
              <a:t>Marks that are </a:t>
            </a:r>
            <a:r>
              <a:rPr lang="en-US" dirty="0" err="1"/>
              <a:t>intervisible</a:t>
            </a:r>
            <a:r>
              <a:rPr lang="en-US" dirty="0"/>
              <a:t>, e.g., a mark and it’s azimuth mark</a:t>
            </a:r>
          </a:p>
          <a:p>
            <a:r>
              <a:rPr lang="en-US" dirty="0"/>
              <a:t>Any group of marks for which relative “Local Accuracies” are desired</a:t>
            </a:r>
          </a:p>
          <a:p>
            <a:pPr lvl="1"/>
            <a:r>
              <a:rPr lang="en-US" dirty="0"/>
              <a:t>Points that will control the beginning and end of a future traverse</a:t>
            </a:r>
          </a:p>
          <a:p>
            <a:pPr lvl="1"/>
            <a:r>
              <a:rPr lang="en-US" dirty="0"/>
              <a:t>Any place where you want to maximize the internal precision between points</a:t>
            </a:r>
          </a:p>
          <a:p>
            <a:r>
              <a:rPr lang="en-US" dirty="0"/>
              <a:t>Existing Passive Control (especially vertical) and nearest neighbors</a:t>
            </a:r>
          </a:p>
          <a:p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DC5A4C0-82A8-4CA4-AEDE-8D08C402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739" y="1920479"/>
            <a:ext cx="3000375" cy="396540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1AEB46E-9820-46E6-A521-E48804334C41}"/>
              </a:ext>
            </a:extLst>
          </p:cNvPr>
          <p:cNvSpPr/>
          <p:nvPr/>
        </p:nvSpPr>
        <p:spPr>
          <a:xfrm>
            <a:off x="6762068" y="2174421"/>
            <a:ext cx="217714" cy="19594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CC583ED-E374-4B93-8214-E9FB9AFF079D}"/>
              </a:ext>
            </a:extLst>
          </p:cNvPr>
          <p:cNvSpPr/>
          <p:nvPr/>
        </p:nvSpPr>
        <p:spPr>
          <a:xfrm>
            <a:off x="6174239" y="3981450"/>
            <a:ext cx="217714" cy="19594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5B6860-1FE8-4E43-8F90-C4B7DB574D37}"/>
              </a:ext>
            </a:extLst>
          </p:cNvPr>
          <p:cNvSpPr/>
          <p:nvPr/>
        </p:nvSpPr>
        <p:spPr>
          <a:xfrm>
            <a:off x="2805112" y="5189768"/>
            <a:ext cx="217714" cy="19594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C99E0E-03CB-4842-9F50-F0593809054D}"/>
              </a:ext>
            </a:extLst>
          </p:cNvPr>
          <p:cNvSpPr txBox="1"/>
          <p:nvPr/>
        </p:nvSpPr>
        <p:spPr>
          <a:xfrm>
            <a:off x="3060411" y="5168851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Vertical Control</a:t>
            </a:r>
          </a:p>
        </p:txBody>
      </p:sp>
      <p:sp>
        <p:nvSpPr>
          <p:cNvPr id="54" name="Star: 4 Points 53">
            <a:extLst>
              <a:ext uri="{FF2B5EF4-FFF2-40B4-BE49-F238E27FC236}">
                <a16:creationId xmlns:a16="http://schemas.microsoft.com/office/drawing/2014/main" id="{19F65BFF-0927-4198-B701-93A5F5898D5F}"/>
              </a:ext>
            </a:extLst>
          </p:cNvPr>
          <p:cNvSpPr/>
          <p:nvPr/>
        </p:nvSpPr>
        <p:spPr>
          <a:xfrm>
            <a:off x="6647768" y="5406914"/>
            <a:ext cx="446314" cy="446314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5" name="Star: 4 Points 54">
            <a:extLst>
              <a:ext uri="{FF2B5EF4-FFF2-40B4-BE49-F238E27FC236}">
                <a16:creationId xmlns:a16="http://schemas.microsoft.com/office/drawing/2014/main" id="{32F692D4-B80E-4F54-B8D9-A6F944C45ABC}"/>
              </a:ext>
            </a:extLst>
          </p:cNvPr>
          <p:cNvSpPr/>
          <p:nvPr/>
        </p:nvSpPr>
        <p:spPr>
          <a:xfrm>
            <a:off x="2690812" y="5528930"/>
            <a:ext cx="446314" cy="446314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0CA07B-8769-4E85-995F-108F0D7ABA25}"/>
              </a:ext>
            </a:extLst>
          </p:cNvPr>
          <p:cNvSpPr txBox="1"/>
          <p:nvPr/>
        </p:nvSpPr>
        <p:spPr>
          <a:xfrm>
            <a:off x="3060412" y="5598199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Time Base Station</a:t>
            </a:r>
          </a:p>
        </p:txBody>
      </p:sp>
    </p:spTree>
    <p:extLst>
      <p:ext uri="{BB962C8B-B14F-4D97-AF65-F5344CB8AC3E}">
        <p14:creationId xmlns:p14="http://schemas.microsoft.com/office/powerpoint/2010/main" val="12956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9706-3AFA-4B66-84CA-CAA746D2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 and Schedule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2B62-1037-4C3A-91C9-13D05DDDF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Which marks to include in an observation session?</a:t>
            </a:r>
            <a:endParaRPr lang="en-US" sz="2175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/>
              <a:t>Standard/Specification</a:t>
            </a:r>
          </a:p>
          <a:p>
            <a:pPr lvl="1"/>
            <a:r>
              <a:rPr lang="en-US" sz="2000" dirty="0"/>
              <a:t>Session length</a:t>
            </a:r>
          </a:p>
          <a:p>
            <a:pPr lvl="1"/>
            <a:r>
              <a:rPr lang="en-US" sz="2000" dirty="0"/>
              <a:t>Number of occupations</a:t>
            </a:r>
          </a:p>
          <a:p>
            <a:pPr lvl="1"/>
            <a:r>
              <a:rPr lang="en-US" sz="2000" dirty="0"/>
              <a:t>Repeat occupation criteria</a:t>
            </a:r>
          </a:p>
          <a:p>
            <a:pPr lvl="1"/>
            <a:r>
              <a:rPr lang="en-US" sz="2000" dirty="0"/>
              <a:t>Baseline length</a:t>
            </a:r>
          </a:p>
          <a:p>
            <a:pPr lvl="1"/>
            <a:r>
              <a:rPr lang="en-US" sz="2000" dirty="0"/>
              <a:t>Ties to existing passive marks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99E8CF-F706-44A2-91BC-E4EF0FF6A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Resources available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Equipment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Observers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Field constraints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Travel between stations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access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B56D-1D60-4EDD-ADCD-E8F9A784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October 31,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0E480-2ED1-4F61-B127-379DF2EE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Module 5: Develop Observation 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7B64-DEE3-4F45-B667-B1F8853B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32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3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AD98F-8F68-415B-8E28-59A0DFB8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AF508-4B67-48C3-9AE3-D79C1905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F9DD6-D1D9-485A-90C5-E9EEA29A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lang="en-US" kern="0">
              <a:cs typeface="Arial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A59B4D-AB92-4559-875F-3F7E45C7965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3381" y="1950316"/>
          <a:ext cx="4226791" cy="3297959"/>
        </p:xfrm>
        <a:graphic>
          <a:graphicData uri="http://schemas.openxmlformats.org/drawingml/2006/table">
            <a:tbl>
              <a:tblPr/>
              <a:tblGrid>
                <a:gridCol w="195083">
                  <a:extLst>
                    <a:ext uri="{9D8B030D-6E8A-4147-A177-3AD203B41FA5}">
                      <a16:colId xmlns:a16="http://schemas.microsoft.com/office/drawing/2014/main" val="3378163089"/>
                    </a:ext>
                  </a:extLst>
                </a:gridCol>
                <a:gridCol w="937480">
                  <a:extLst>
                    <a:ext uri="{9D8B030D-6E8A-4147-A177-3AD203B41FA5}">
                      <a16:colId xmlns:a16="http://schemas.microsoft.com/office/drawing/2014/main" val="3214595501"/>
                    </a:ext>
                  </a:extLst>
                </a:gridCol>
                <a:gridCol w="834520">
                  <a:extLst>
                    <a:ext uri="{9D8B030D-6E8A-4147-A177-3AD203B41FA5}">
                      <a16:colId xmlns:a16="http://schemas.microsoft.com/office/drawing/2014/main" val="234407778"/>
                    </a:ext>
                  </a:extLst>
                </a:gridCol>
                <a:gridCol w="731560">
                  <a:extLst>
                    <a:ext uri="{9D8B030D-6E8A-4147-A177-3AD203B41FA5}">
                      <a16:colId xmlns:a16="http://schemas.microsoft.com/office/drawing/2014/main" val="2193605643"/>
                    </a:ext>
                  </a:extLst>
                </a:gridCol>
                <a:gridCol w="1528148">
                  <a:extLst>
                    <a:ext uri="{9D8B030D-6E8A-4147-A177-3AD203B41FA5}">
                      <a16:colId xmlns:a16="http://schemas.microsoft.com/office/drawing/2014/main" val="2815177737"/>
                    </a:ext>
                  </a:extLst>
                </a:gridCol>
              </a:tblGrid>
              <a:tr h="366015">
                <a:tc>
                  <a:txBody>
                    <a:bodyPr/>
                    <a:lstStyle/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PRIMARY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SECONDARY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98465"/>
                  </a:ext>
                </a:extLst>
              </a:tr>
              <a:tr h="61810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Requirements for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 METHODS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Repeat occupations and offset time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Offset sessions/occupations by 3 to 21 hours.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See Specifications for detailed explanation.</a:t>
                      </a:r>
                      <a:endParaRPr lang="en-US" sz="600">
                        <a:effectLst/>
                      </a:endParaRPr>
                    </a:p>
                  </a:txBody>
                  <a:tcPr marL="139528" marR="139528" marT="69764" marB="69764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29106"/>
                  </a:ext>
                </a:extLst>
              </a:tr>
              <a:tr h="23138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Requirements for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OPUS PP 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Required TOTAL Static GNSS Observation Time (T) 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Recommended GNSS Session Durations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200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= 20 hours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(2) 10 hour sessions or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(3) 7 hour sessions or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(4) 5 hour sessions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Requires at least 1 session on a different day.</a:t>
                      </a: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100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= 4 hours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150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= 6 hours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200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= 8 hours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(2) 2 hour sessions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(2) 3 hour sessions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(2) 4 hour sessions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200 km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 = 4 hours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(2) 2 hour sessions</a:t>
                      </a:r>
                      <a:endParaRPr lang="en-US" sz="600" dirty="0">
                        <a:effectLst/>
                      </a:endParaRPr>
                    </a:p>
                    <a:p>
                      <a:pPr fontAlgn="t"/>
                      <a:br>
                        <a:rPr lang="en-US" sz="600" dirty="0">
                          <a:effectLst/>
                        </a:rPr>
                      </a:br>
                      <a:endParaRPr lang="en-US" sz="600" dirty="0">
                        <a:effectLst/>
                      </a:endParaRPr>
                    </a:p>
                  </a:txBody>
                  <a:tcPr marL="38701" marR="38701" marT="38701" marB="38701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624314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DEB3B9B0-6153-434B-B208-7C813D2F1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131" y="1569022"/>
            <a:ext cx="4035079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100" kern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Table 4 - </a:t>
            </a:r>
            <a:r>
              <a:rPr lang="en-US" altLang="en-US" sz="11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Standards for Observation Requirements by Method</a:t>
            </a:r>
            <a:endParaRPr lang="en-US" altLang="en-US" sz="6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  <a:p>
            <a:pPr eaLnBrk="0" hangingPunct="0"/>
            <a:endParaRPr lang="en-US" altLang="en-US" kern="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170C5F-21DF-40C4-8D85-696C019054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53984" y="1950316"/>
          <a:ext cx="3990956" cy="3297958"/>
        </p:xfrm>
        <a:graphic>
          <a:graphicData uri="http://schemas.openxmlformats.org/drawingml/2006/table">
            <a:tbl>
              <a:tblPr/>
              <a:tblGrid>
                <a:gridCol w="184197">
                  <a:extLst>
                    <a:ext uri="{9D8B030D-6E8A-4147-A177-3AD203B41FA5}">
                      <a16:colId xmlns:a16="http://schemas.microsoft.com/office/drawing/2014/main" val="420872867"/>
                    </a:ext>
                  </a:extLst>
                </a:gridCol>
                <a:gridCol w="885174">
                  <a:extLst>
                    <a:ext uri="{9D8B030D-6E8A-4147-A177-3AD203B41FA5}">
                      <a16:colId xmlns:a16="http://schemas.microsoft.com/office/drawing/2014/main" val="3243634533"/>
                    </a:ext>
                  </a:extLst>
                </a:gridCol>
                <a:gridCol w="787959">
                  <a:extLst>
                    <a:ext uri="{9D8B030D-6E8A-4147-A177-3AD203B41FA5}">
                      <a16:colId xmlns:a16="http://schemas.microsoft.com/office/drawing/2014/main" val="3675267612"/>
                    </a:ext>
                  </a:extLst>
                </a:gridCol>
                <a:gridCol w="690742">
                  <a:extLst>
                    <a:ext uri="{9D8B030D-6E8A-4147-A177-3AD203B41FA5}">
                      <a16:colId xmlns:a16="http://schemas.microsoft.com/office/drawing/2014/main" val="2088788415"/>
                    </a:ext>
                  </a:extLst>
                </a:gridCol>
                <a:gridCol w="1442884">
                  <a:extLst>
                    <a:ext uri="{9D8B030D-6E8A-4147-A177-3AD203B41FA5}">
                      <a16:colId xmlns:a16="http://schemas.microsoft.com/office/drawing/2014/main" val="3831491072"/>
                    </a:ext>
                  </a:extLst>
                </a:gridCol>
              </a:tblGrid>
              <a:tr h="127955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</a:t>
                      </a:r>
                      <a:endParaRPr lang="en-US" sz="600" dirty="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Requirements for 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GDX PP 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Number and duration of sessions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sessions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25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minutes each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25-50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 minutes each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Requires at least 1 session on a different day.</a:t>
                      </a: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sessions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25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minutes each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25-50 km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minutes each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sessions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to 25 km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minutes each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25-50 km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minutes each</a:t>
                      </a:r>
                      <a:endParaRPr lang="en-US" sz="600" dirty="0">
                        <a:effectLst/>
                      </a:endParaRPr>
                    </a:p>
                    <a:p>
                      <a:pPr fontAlgn="t"/>
                      <a:br>
                        <a:rPr lang="en-US" sz="600" dirty="0">
                          <a:effectLst/>
                        </a:rPr>
                      </a:br>
                      <a:endParaRPr lang="en-US" sz="600" dirty="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727920"/>
                  </a:ext>
                </a:extLst>
              </a:tr>
              <a:tr h="84698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Requirements for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GDX  NRTK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Number and duration of occupations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(6) 5 minutes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Requires at least 3 occupations on a different day. </a:t>
                      </a: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(3) 5 minutes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(3) 5 minutes</a:t>
                      </a:r>
                      <a:endParaRPr lang="en-US" sz="600" dirty="0">
                        <a:effectLst/>
                      </a:endParaRPr>
                    </a:p>
                    <a:p>
                      <a:pPr fontAlgn="t"/>
                      <a:br>
                        <a:rPr lang="en-US" sz="600" dirty="0">
                          <a:effectLst/>
                        </a:rPr>
                      </a:br>
                      <a:endParaRPr lang="en-US" sz="600" dirty="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261720"/>
                  </a:ext>
                </a:extLst>
              </a:tr>
              <a:tr h="11714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Requirements for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GDX SRTK</a:t>
                      </a:r>
                      <a:endParaRPr lang="en-US" sz="60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Number and duration of occupations</a:t>
                      </a: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 allowed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 5 minutes</a:t>
                      </a:r>
                      <a:endParaRPr lang="en-US" sz="6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>
                          <a:effectLst/>
                        </a:rPr>
                      </a:b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Requires at least 2 occupations on a different day.</a:t>
                      </a:r>
                      <a:endParaRPr lang="en-US" sz="600">
                        <a:effectLst/>
                      </a:endParaRPr>
                    </a:p>
                    <a:p>
                      <a:pPr fontAlgn="t"/>
                      <a:br>
                        <a:rPr lang="en-US" sz="600">
                          <a:effectLst/>
                        </a:rPr>
                      </a:br>
                      <a:endParaRPr lang="en-US" sz="60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(4) 5 minutes</a:t>
                      </a:r>
                      <a:endParaRPr lang="en-US" sz="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600" dirty="0">
                          <a:effectLst/>
                        </a:rPr>
                      </a:b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Requires at least 1 occupation on a different day.</a:t>
                      </a:r>
                      <a:endParaRPr lang="en-US" sz="600" dirty="0">
                        <a:effectLst/>
                      </a:endParaRPr>
                    </a:p>
                    <a:p>
                      <a:pPr fontAlgn="t"/>
                      <a:br>
                        <a:rPr lang="en-US" sz="600" dirty="0">
                          <a:effectLst/>
                        </a:rPr>
                      </a:br>
                      <a:endParaRPr lang="en-US" sz="600" dirty="0">
                        <a:effectLst/>
                      </a:endParaRPr>
                    </a:p>
                  </a:txBody>
                  <a:tcPr marL="38812" marR="38812" marT="38812" marB="38812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35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6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9706-3AFA-4B66-84CA-CAA746D2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 and Schedule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2B62-1037-4C3A-91C9-13D05DDDF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Which marks to include in an observation session?</a:t>
            </a:r>
            <a:endParaRPr lang="en-US" sz="2175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Standard/Specification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Session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Number of occupations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Repeat occupation criteria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Baseline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Ties to existing passive marks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99E8CF-F706-44A2-91BC-E4EF0FF6A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Resources available</a:t>
            </a:r>
          </a:p>
          <a:p>
            <a:pPr lvl="1"/>
            <a:r>
              <a:rPr lang="en-US" sz="2000" dirty="0"/>
              <a:t>Equipment</a:t>
            </a:r>
          </a:p>
          <a:p>
            <a:pPr lvl="1"/>
            <a:r>
              <a:rPr lang="en-US" sz="2000" dirty="0"/>
              <a:t>Observers</a:t>
            </a:r>
            <a:endParaRPr lang="en-US" sz="2400" dirty="0"/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Field constraints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Travel between stations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access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Site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B56D-1D60-4EDD-ADCD-E8F9A784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October 31,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0E480-2ED1-4F61-B127-379DF2EE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Module 5: Develop Observation 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7B64-DEE3-4F45-B667-B1F8853B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6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9C2F-21D6-431F-A197-AD87966B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Resources are Available?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C3741-7F17-4D93-9EE2-9A64DD3A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FA76F-F258-4756-865C-2834C07A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CAA0C-5F66-4C78-90EA-FA6684A2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lang="en-US" kern="0">
              <a:cs typeface="Arial"/>
              <a:sym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EC51AF-C759-42BD-95B4-A64A0B3EB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6" y="2351088"/>
            <a:ext cx="6975475" cy="2482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 lang="en-US" altLang="en-US" sz="18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7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6BB306-16AF-43FE-8CBF-8A4FC156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3CB32D-DEB4-4FC5-8E12-2EA8E6AA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2"/>
            <a:ext cx="4587240" cy="3394472"/>
          </a:xfrm>
        </p:spPr>
        <p:txBody>
          <a:bodyPr/>
          <a:lstStyle/>
          <a:p>
            <a:r>
              <a:rPr lang="en-US" dirty="0"/>
              <a:t>How many field observers are available?</a:t>
            </a:r>
          </a:p>
          <a:p>
            <a:pPr lvl="1"/>
            <a:r>
              <a:rPr lang="en-US" dirty="0"/>
              <a:t>Are there a different number of observers available on different days?</a:t>
            </a:r>
          </a:p>
          <a:p>
            <a:pPr lvl="1"/>
            <a:r>
              <a:rPr lang="en-US" dirty="0"/>
              <a:t>Are there certain marks the require specific observers?</a:t>
            </a:r>
          </a:p>
          <a:p>
            <a:pPr lvl="2"/>
            <a:r>
              <a:rPr lang="en-US" dirty="0"/>
              <a:t>Hike required</a:t>
            </a:r>
          </a:p>
          <a:p>
            <a:pPr lvl="2"/>
            <a:r>
              <a:rPr lang="en-US" dirty="0"/>
              <a:t>4WD vehicle required</a:t>
            </a:r>
          </a:p>
          <a:p>
            <a:r>
              <a:rPr lang="en-US" dirty="0"/>
              <a:t>How many sets of equipment are available?</a:t>
            </a:r>
          </a:p>
          <a:p>
            <a:pPr lvl="1"/>
            <a:r>
              <a:rPr lang="en-US" dirty="0"/>
              <a:t>Certain antenna, tripod, extension, cable length needed because of how/where the mark is set?</a:t>
            </a:r>
          </a:p>
          <a:p>
            <a:pPr lvl="2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6A83C3-6EDB-4444-900A-C870BA94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931B8-8AE4-439A-BCC8-16785712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543E0-EEAF-4CE9-801A-D2E3637C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36</a:t>
            </a:fld>
            <a:endParaRPr lang="en-US" kern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A24C64-F52D-4BB9-848E-F0373CA3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92" y="3613074"/>
            <a:ext cx="1350657" cy="2011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CEC25F-70A4-42E2-A777-E432F250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95" y="1466852"/>
            <a:ext cx="23812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9706-3AFA-4B66-84CA-CAA746D2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 and Schedule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2B62-1037-4C3A-91C9-13D05DDDF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Which marks to include in an observation session?</a:t>
            </a:r>
            <a:endParaRPr lang="en-US" sz="2175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Standard/Specification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Session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Number of occupations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Repeat occupation criteria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Baseline length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Ties to existing passive marks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99E8CF-F706-44A2-91BC-E4EF0FF6A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Resources available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Equipment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Observers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/>
              <a:t>Field constraints</a:t>
            </a:r>
          </a:p>
          <a:p>
            <a:pPr lvl="1"/>
            <a:r>
              <a:rPr lang="en-US" sz="2000" dirty="0"/>
              <a:t>Travel between stations</a:t>
            </a:r>
          </a:p>
          <a:p>
            <a:pPr lvl="1"/>
            <a:r>
              <a:rPr lang="en-US" sz="2000" dirty="0"/>
              <a:t>Site access</a:t>
            </a:r>
          </a:p>
          <a:p>
            <a:pPr lvl="1"/>
            <a:r>
              <a:rPr lang="en-US" sz="2000" dirty="0"/>
              <a:t>Site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FB56D-1D60-4EDD-ADCD-E8F9A784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October 31,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0E480-2ED1-4F61-B127-379DF2EE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Module 5: Develop Observation 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7B64-DEE3-4F45-B667-B1F8853B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37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7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DDA8-31D6-4706-9A51-001F10D1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Constraints -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2F8E6-E94A-4190-BE29-8203BB11C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How much time is needed for all observers to get to next station/session?</a:t>
            </a:r>
          </a:p>
          <a:p>
            <a:pPr lvl="1"/>
            <a:r>
              <a:rPr lang="en-US" sz="1580" dirty="0"/>
              <a:t>Miles/speed limits</a:t>
            </a:r>
          </a:p>
          <a:p>
            <a:pPr lvl="1"/>
            <a:r>
              <a:rPr lang="en-US" sz="1580" dirty="0"/>
              <a:t>Traffic/City driving</a:t>
            </a:r>
          </a:p>
          <a:p>
            <a:pPr lvl="1"/>
            <a:r>
              <a:rPr lang="en-US" sz="1580" dirty="0"/>
              <a:t>Off-road travel or hike required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2B3AF-2F65-4328-B569-54920B67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C60FE-5E97-4682-958F-E82A5088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9047-C159-4945-9439-80970DDD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38</a:t>
            </a:fld>
            <a:endParaRPr lang="en-US" kern="0"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3CA23-8709-4249-BC12-C610A7E40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20" y="1678424"/>
            <a:ext cx="3035880" cy="1998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37058-072F-442B-9CC1-AB6DE8083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919" y="3807504"/>
            <a:ext cx="2810582" cy="18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303C976-98AF-49D8-89D8-686950A9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498820"/>
            <a:ext cx="3581400" cy="21256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8DC0C42-314E-4B50-9DEB-2BFF21E9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Constraints – Site Access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5F737-7D29-4565-8D5C-3BA70F9BF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2"/>
            <a:ext cx="3848100" cy="3394472"/>
          </a:xfrm>
        </p:spPr>
        <p:txBody>
          <a:bodyPr/>
          <a:lstStyle/>
          <a:p>
            <a:r>
              <a:rPr lang="en-US" dirty="0"/>
              <a:t>Hours of access</a:t>
            </a:r>
          </a:p>
          <a:p>
            <a:pPr lvl="1"/>
            <a:r>
              <a:rPr lang="en-US" dirty="0"/>
              <a:t>Restricted to certain days/hours</a:t>
            </a:r>
          </a:p>
          <a:p>
            <a:pPr lvl="1"/>
            <a:r>
              <a:rPr lang="en-US" dirty="0"/>
              <a:t>Gated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High water/tide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1FC06-EE86-4B48-858F-098A63E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1853A-E100-4BD5-8D6C-EC7545E8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C2974-DBD5-4E94-B70E-E5B804A2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39</a:t>
            </a:fld>
            <a:endParaRPr lang="en-US" kern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4CB82E-2634-41B2-94A5-F40482109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1879" y="3451627"/>
            <a:ext cx="2285997" cy="1714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8FB8C-A956-42B9-879E-F77DE803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19553" y="2206229"/>
            <a:ext cx="2285997" cy="17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is OPUS Projects?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buFont typeface="Arial" pitchFamily="34" charset="0"/>
              <a:buNone/>
              <a:defRPr/>
            </a:pPr>
            <a:r>
              <a:rPr lang="en-US" sz="2800" dirty="0"/>
              <a:t>OPUS Projects offers Web-based access to simple visualization, management and processing tools for multiple marks and multiple occupations. Some of its advantages include: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/>
              <a:t>Data uploading through OPUS.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/>
              <a:t>Processing using the PAGES software.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/>
              <a:t>Graphical visualization and management aids.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/>
              <a:t>Significant support of </a:t>
            </a:r>
            <a:r>
              <a:rPr lang="en-US" sz="2800" dirty="0" err="1"/>
              <a:t>bluebooking</a:t>
            </a:r>
            <a:r>
              <a:rPr lang="en-US" sz="2800" dirty="0"/>
              <a:t> (submitting to NGS </a:t>
            </a:r>
            <a:r>
              <a:rPr lang="en-US" sz="2800"/>
              <a:t>for publication).</a:t>
            </a:r>
            <a:endParaRPr lang="en-US" sz="2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D691A-793A-45E2-90D1-FF5E1AE229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C123-F92E-4A75-9FC6-E90F961F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Constraints – Site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70D8-32E4-4DE6-A76A-8D36EA0DA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the equipment be left unattended during long observations?</a:t>
            </a:r>
          </a:p>
          <a:p>
            <a:pPr lvl="1"/>
            <a:r>
              <a:rPr lang="en-US" dirty="0"/>
              <a:t>Can the equipment be secured (lock, cable,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1FDD8-CA54-4907-A843-E9A7DE84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October 31, 2022</a:t>
            </a:r>
            <a:endParaRPr lang="en-US" kern="0" dirty="0"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6BFE-5588-4E4B-8BB1-451076CA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660AF-B038-4611-AEC5-4706CAC9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40</a:t>
            </a:fld>
            <a:endParaRPr lang="en-US" kern="0" dirty="0"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38C41-1ED0-44DC-BA65-939A9403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4" y="2682727"/>
            <a:ext cx="3874761" cy="2906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CE7BB4-8BB1-425E-9E7E-41F17BF4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99141" y="2703507"/>
            <a:ext cx="1622439" cy="1216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97DF0C-0A1D-4BEA-80C7-466C406D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86805" y="3122095"/>
            <a:ext cx="2761257" cy="2070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CB06FA-7EBB-4D72-8418-3544E0558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399141" y="4375139"/>
            <a:ext cx="1622437" cy="12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A78B-BF90-49DB-AED6-515F1231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the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83968-3913-4919-AE43-52E6D1AB0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00698"/>
            <a:ext cx="4038600" cy="3394472"/>
          </a:xfrm>
        </p:spPr>
        <p:txBody>
          <a:bodyPr/>
          <a:lstStyle/>
          <a:p>
            <a:r>
              <a:rPr lang="en-US" dirty="0"/>
              <a:t>Draw sessions based on available resources </a:t>
            </a:r>
          </a:p>
          <a:p>
            <a:r>
              <a:rPr lang="en-US" dirty="0"/>
              <a:t>Assign Day, Start time, and duration to the first session</a:t>
            </a:r>
          </a:p>
          <a:p>
            <a:r>
              <a:rPr lang="en-US" dirty="0"/>
              <a:t>If conducting more than one session per day</a:t>
            </a:r>
          </a:p>
          <a:p>
            <a:pPr lvl="1"/>
            <a:r>
              <a:rPr lang="en-US" dirty="0"/>
              <a:t>Determine longest travel time between session A and session B stations and use that to determine what time the next session will begin.</a:t>
            </a:r>
          </a:p>
          <a:p>
            <a:r>
              <a:rPr lang="en-US" dirty="0"/>
              <a:t>Write stations for </a:t>
            </a:r>
            <a:r>
              <a:rPr lang="en-US"/>
              <a:t>each session </a:t>
            </a:r>
            <a:r>
              <a:rPr lang="en-US" dirty="0"/>
              <a:t>onto schedule grid for the first day</a:t>
            </a:r>
          </a:p>
          <a:p>
            <a:r>
              <a:rPr lang="en-US" dirty="0"/>
              <a:t>Repeat process for next day.  Stagger start time by 3-hours if it is a repeat observation</a:t>
            </a:r>
          </a:p>
          <a:p>
            <a:endParaRPr lang="en-US" dirty="0"/>
          </a:p>
          <a:p>
            <a:pPr marL="257175" lvl="1" indent="0">
              <a:buNone/>
            </a:pPr>
            <a:r>
              <a:rPr lang="en-US" dirty="0"/>
              <a:t>		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83C7913-B71F-4DD3-BA66-873813CEF1DE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704907" y="3680637"/>
          <a:ext cx="4038600" cy="1542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407043861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378453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90367154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333597236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67297635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980428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</a:t>
                      </a:r>
                    </a:p>
                    <a:p>
                      <a:r>
                        <a:rPr lang="en-US" dirty="0"/>
                        <a:t>UTC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</a:t>
                      </a:r>
                    </a:p>
                    <a:p>
                      <a:r>
                        <a:rPr lang="en-US" dirty="0"/>
                        <a:t>UTC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dd/mm/</a:t>
                      </a:r>
                      <a:r>
                        <a:rPr lang="en-US" dirty="0" err="1"/>
                        <a:t>yyyy</a:t>
                      </a:r>
                      <a:r>
                        <a:rPr lang="en-US" dirty="0"/>
                        <a:t>   </a:t>
                      </a:r>
                    </a:p>
                    <a:p>
                      <a:pPr algn="ctr"/>
                      <a:r>
                        <a:rPr lang="en-US" dirty="0"/>
                        <a:t>Julian Day </a:t>
                      </a:r>
                      <a:r>
                        <a:rPr lang="en-US" dirty="0" err="1"/>
                        <a:t>ddd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07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82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01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br>
                        <a:rPr lang="en-US" dirty="0"/>
                      </a:br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014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29A7B-CC5C-4789-8CB1-9C8EFB48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 dirty="0">
                <a:sym typeface="Arial"/>
              </a:rPr>
              <a:t>October 31,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79B75-0381-43CC-83EE-6394581A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r>
              <a:rPr lang="en-US" kern="0">
                <a:sym typeface="Arial"/>
              </a:rPr>
              <a:t>Module 5: Develop Observation Schedule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84F5B-7997-4EA0-9929-73830686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-US" kern="0"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41</a:t>
            </a:fld>
            <a:endParaRPr lang="en-US" kern="0" dirty="0">
              <a:cs typeface="Arial"/>
              <a:sym typeface="Arial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282ED2C-1385-4350-AE7E-76B30F420A59}"/>
              </a:ext>
            </a:extLst>
          </p:cNvPr>
          <p:cNvSpPr/>
          <p:nvPr/>
        </p:nvSpPr>
        <p:spPr>
          <a:xfrm>
            <a:off x="6096000" y="1933302"/>
            <a:ext cx="109784" cy="94641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0C29053-5BFB-4951-8C3B-90AF4AF93E21}"/>
              </a:ext>
            </a:extLst>
          </p:cNvPr>
          <p:cNvSpPr/>
          <p:nvPr/>
        </p:nvSpPr>
        <p:spPr>
          <a:xfrm>
            <a:off x="5845138" y="2620031"/>
            <a:ext cx="109784" cy="94641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2352AFE-E238-4C2D-930F-189EC9C80D30}"/>
              </a:ext>
            </a:extLst>
          </p:cNvPr>
          <p:cNvSpPr/>
          <p:nvPr/>
        </p:nvSpPr>
        <p:spPr>
          <a:xfrm>
            <a:off x="7386631" y="1944448"/>
            <a:ext cx="109784" cy="94641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8076C7A-CA02-443C-8496-289B77666F54}"/>
              </a:ext>
            </a:extLst>
          </p:cNvPr>
          <p:cNvSpPr/>
          <p:nvPr/>
        </p:nvSpPr>
        <p:spPr>
          <a:xfrm>
            <a:off x="6620354" y="3171154"/>
            <a:ext cx="109784" cy="94641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8B6FD49-51BF-470D-B490-9C72E5016919}"/>
              </a:ext>
            </a:extLst>
          </p:cNvPr>
          <p:cNvSpPr/>
          <p:nvPr/>
        </p:nvSpPr>
        <p:spPr>
          <a:xfrm>
            <a:off x="7558906" y="2569844"/>
            <a:ext cx="109784" cy="94641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783BE-20FC-4163-9D4E-6A610A3F155F}"/>
              </a:ext>
            </a:extLst>
          </p:cNvPr>
          <p:cNvSpPr txBox="1"/>
          <p:nvPr/>
        </p:nvSpPr>
        <p:spPr>
          <a:xfrm>
            <a:off x="5712092" y="1876809"/>
            <a:ext cx="43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0001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65050F-5323-4082-ACF4-9958072E29EA}"/>
              </a:ext>
            </a:extLst>
          </p:cNvPr>
          <p:cNvSpPr txBox="1"/>
          <p:nvPr/>
        </p:nvSpPr>
        <p:spPr>
          <a:xfrm>
            <a:off x="7229890" y="1711261"/>
            <a:ext cx="43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0002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C8A5C7-F09D-4EA8-B0AB-38EEC13EB36F}"/>
              </a:ext>
            </a:extLst>
          </p:cNvPr>
          <p:cNvSpPr txBox="1"/>
          <p:nvPr/>
        </p:nvSpPr>
        <p:spPr>
          <a:xfrm>
            <a:off x="5445642" y="2559908"/>
            <a:ext cx="43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0003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929B5-F269-40AE-8096-2FD9990A1274}"/>
              </a:ext>
            </a:extLst>
          </p:cNvPr>
          <p:cNvSpPr txBox="1"/>
          <p:nvPr/>
        </p:nvSpPr>
        <p:spPr>
          <a:xfrm>
            <a:off x="6187692" y="3106557"/>
            <a:ext cx="43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0005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96E2DE-88CC-4007-855C-E73D7C6EB619}"/>
              </a:ext>
            </a:extLst>
          </p:cNvPr>
          <p:cNvSpPr txBox="1"/>
          <p:nvPr/>
        </p:nvSpPr>
        <p:spPr>
          <a:xfrm>
            <a:off x="7734497" y="2549068"/>
            <a:ext cx="43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0004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EAE28DD-7935-4E13-8BA7-D6DE92E53D6E}"/>
              </a:ext>
            </a:extLst>
          </p:cNvPr>
          <p:cNvSpPr/>
          <p:nvPr/>
        </p:nvSpPr>
        <p:spPr>
          <a:xfrm>
            <a:off x="5479312" y="1784446"/>
            <a:ext cx="1453116" cy="1658679"/>
          </a:xfrm>
          <a:custGeom>
            <a:avLst/>
            <a:gdLst>
              <a:gd name="connsiteX0" fmla="*/ 559981 w 1453116"/>
              <a:gd name="connsiteY0" fmla="*/ 0 h 1658679"/>
              <a:gd name="connsiteX1" fmla="*/ 559981 w 1453116"/>
              <a:gd name="connsiteY1" fmla="*/ 0 h 1658679"/>
              <a:gd name="connsiteX2" fmla="*/ 489097 w 1453116"/>
              <a:gd name="connsiteY2" fmla="*/ 21265 h 1658679"/>
              <a:gd name="connsiteX3" fmla="*/ 467832 w 1453116"/>
              <a:gd name="connsiteY3" fmla="*/ 28354 h 1658679"/>
              <a:gd name="connsiteX4" fmla="*/ 432390 w 1453116"/>
              <a:gd name="connsiteY4" fmla="*/ 35442 h 1658679"/>
              <a:gd name="connsiteX5" fmla="*/ 411125 w 1453116"/>
              <a:gd name="connsiteY5" fmla="*/ 42530 h 1658679"/>
              <a:gd name="connsiteX6" fmla="*/ 375683 w 1453116"/>
              <a:gd name="connsiteY6" fmla="*/ 49619 h 1658679"/>
              <a:gd name="connsiteX7" fmla="*/ 333153 w 1453116"/>
              <a:gd name="connsiteY7" fmla="*/ 63795 h 1658679"/>
              <a:gd name="connsiteX8" fmla="*/ 311888 w 1453116"/>
              <a:gd name="connsiteY8" fmla="*/ 77972 h 1658679"/>
              <a:gd name="connsiteX9" fmla="*/ 290623 w 1453116"/>
              <a:gd name="connsiteY9" fmla="*/ 99237 h 1658679"/>
              <a:gd name="connsiteX10" fmla="*/ 226828 w 1453116"/>
              <a:gd name="connsiteY10" fmla="*/ 120502 h 1658679"/>
              <a:gd name="connsiteX11" fmla="*/ 177209 w 1453116"/>
              <a:gd name="connsiteY11" fmla="*/ 141768 h 1658679"/>
              <a:gd name="connsiteX12" fmla="*/ 141767 w 1453116"/>
              <a:gd name="connsiteY12" fmla="*/ 177209 h 1658679"/>
              <a:gd name="connsiteX13" fmla="*/ 106325 w 1453116"/>
              <a:gd name="connsiteY13" fmla="*/ 212651 h 1658679"/>
              <a:gd name="connsiteX14" fmla="*/ 63795 w 1453116"/>
              <a:gd name="connsiteY14" fmla="*/ 290623 h 1658679"/>
              <a:gd name="connsiteX15" fmla="*/ 56707 w 1453116"/>
              <a:gd name="connsiteY15" fmla="*/ 311888 h 1658679"/>
              <a:gd name="connsiteX16" fmla="*/ 42530 w 1453116"/>
              <a:gd name="connsiteY16" fmla="*/ 361507 h 1658679"/>
              <a:gd name="connsiteX17" fmla="*/ 28353 w 1453116"/>
              <a:gd name="connsiteY17" fmla="*/ 382772 h 1658679"/>
              <a:gd name="connsiteX18" fmla="*/ 7088 w 1453116"/>
              <a:gd name="connsiteY18" fmla="*/ 446568 h 1658679"/>
              <a:gd name="connsiteX19" fmla="*/ 0 w 1453116"/>
              <a:gd name="connsiteY19" fmla="*/ 467833 h 1658679"/>
              <a:gd name="connsiteX20" fmla="*/ 7088 w 1453116"/>
              <a:gd name="connsiteY20" fmla="*/ 616688 h 1658679"/>
              <a:gd name="connsiteX21" fmla="*/ 28353 w 1453116"/>
              <a:gd name="connsiteY21" fmla="*/ 680484 h 1658679"/>
              <a:gd name="connsiteX22" fmla="*/ 35442 w 1453116"/>
              <a:gd name="connsiteY22" fmla="*/ 715926 h 1658679"/>
              <a:gd name="connsiteX23" fmla="*/ 42530 w 1453116"/>
              <a:gd name="connsiteY23" fmla="*/ 737191 h 1658679"/>
              <a:gd name="connsiteX24" fmla="*/ 49618 w 1453116"/>
              <a:gd name="connsiteY24" fmla="*/ 822251 h 1658679"/>
              <a:gd name="connsiteX25" fmla="*/ 56707 w 1453116"/>
              <a:gd name="connsiteY25" fmla="*/ 843516 h 1658679"/>
              <a:gd name="connsiteX26" fmla="*/ 70883 w 1453116"/>
              <a:gd name="connsiteY26" fmla="*/ 907312 h 1658679"/>
              <a:gd name="connsiteX27" fmla="*/ 85060 w 1453116"/>
              <a:gd name="connsiteY27" fmla="*/ 949842 h 1658679"/>
              <a:gd name="connsiteX28" fmla="*/ 113414 w 1453116"/>
              <a:gd name="connsiteY28" fmla="*/ 992372 h 1658679"/>
              <a:gd name="connsiteX29" fmla="*/ 127590 w 1453116"/>
              <a:gd name="connsiteY29" fmla="*/ 1013637 h 1658679"/>
              <a:gd name="connsiteX30" fmla="*/ 134679 w 1453116"/>
              <a:gd name="connsiteY30" fmla="*/ 1034902 h 1658679"/>
              <a:gd name="connsiteX31" fmla="*/ 170121 w 1453116"/>
              <a:gd name="connsiteY31" fmla="*/ 1077433 h 1658679"/>
              <a:gd name="connsiteX32" fmla="*/ 177209 w 1453116"/>
              <a:gd name="connsiteY32" fmla="*/ 1112875 h 1658679"/>
              <a:gd name="connsiteX33" fmla="*/ 191386 w 1453116"/>
              <a:gd name="connsiteY33" fmla="*/ 1134140 h 1658679"/>
              <a:gd name="connsiteX34" fmla="*/ 198474 w 1453116"/>
              <a:gd name="connsiteY34" fmla="*/ 1155405 h 1658679"/>
              <a:gd name="connsiteX35" fmla="*/ 212651 w 1453116"/>
              <a:gd name="connsiteY35" fmla="*/ 1176670 h 1658679"/>
              <a:gd name="connsiteX36" fmla="*/ 226828 w 1453116"/>
              <a:gd name="connsiteY36" fmla="*/ 1205023 h 1658679"/>
              <a:gd name="connsiteX37" fmla="*/ 248093 w 1453116"/>
              <a:gd name="connsiteY37" fmla="*/ 1226288 h 1658679"/>
              <a:gd name="connsiteX38" fmla="*/ 262270 w 1453116"/>
              <a:gd name="connsiteY38" fmla="*/ 1247554 h 1658679"/>
              <a:gd name="connsiteX39" fmla="*/ 304800 w 1453116"/>
              <a:gd name="connsiteY39" fmla="*/ 1290084 h 1658679"/>
              <a:gd name="connsiteX40" fmla="*/ 347330 w 1453116"/>
              <a:gd name="connsiteY40" fmla="*/ 1325526 h 1658679"/>
              <a:gd name="connsiteX41" fmla="*/ 382772 w 1453116"/>
              <a:gd name="connsiteY41" fmla="*/ 1360968 h 1658679"/>
              <a:gd name="connsiteX42" fmla="*/ 425302 w 1453116"/>
              <a:gd name="connsiteY42" fmla="*/ 1389321 h 1658679"/>
              <a:gd name="connsiteX43" fmla="*/ 467832 w 1453116"/>
              <a:gd name="connsiteY43" fmla="*/ 1424763 h 1658679"/>
              <a:gd name="connsiteX44" fmla="*/ 489097 w 1453116"/>
              <a:gd name="connsiteY44" fmla="*/ 1431851 h 1658679"/>
              <a:gd name="connsiteX45" fmla="*/ 538716 w 1453116"/>
              <a:gd name="connsiteY45" fmla="*/ 1467293 h 1658679"/>
              <a:gd name="connsiteX46" fmla="*/ 581246 w 1453116"/>
              <a:gd name="connsiteY46" fmla="*/ 1495647 h 1658679"/>
              <a:gd name="connsiteX47" fmla="*/ 602511 w 1453116"/>
              <a:gd name="connsiteY47" fmla="*/ 1502735 h 1658679"/>
              <a:gd name="connsiteX48" fmla="*/ 623777 w 1453116"/>
              <a:gd name="connsiteY48" fmla="*/ 1516912 h 1658679"/>
              <a:gd name="connsiteX49" fmla="*/ 645042 w 1453116"/>
              <a:gd name="connsiteY49" fmla="*/ 1538177 h 1658679"/>
              <a:gd name="connsiteX50" fmla="*/ 701749 w 1453116"/>
              <a:gd name="connsiteY50" fmla="*/ 1559442 h 1658679"/>
              <a:gd name="connsiteX51" fmla="*/ 751367 w 1453116"/>
              <a:gd name="connsiteY51" fmla="*/ 1587795 h 1658679"/>
              <a:gd name="connsiteX52" fmla="*/ 793897 w 1453116"/>
              <a:gd name="connsiteY52" fmla="*/ 1616149 h 1658679"/>
              <a:gd name="connsiteX53" fmla="*/ 815163 w 1453116"/>
              <a:gd name="connsiteY53" fmla="*/ 1630326 h 1658679"/>
              <a:gd name="connsiteX54" fmla="*/ 843516 w 1453116"/>
              <a:gd name="connsiteY54" fmla="*/ 1644502 h 1658679"/>
              <a:gd name="connsiteX55" fmla="*/ 886046 w 1453116"/>
              <a:gd name="connsiteY55" fmla="*/ 1658679 h 1658679"/>
              <a:gd name="connsiteX56" fmla="*/ 1006549 w 1453116"/>
              <a:gd name="connsiteY56" fmla="*/ 1651591 h 1658679"/>
              <a:gd name="connsiteX57" fmla="*/ 1020725 w 1453116"/>
              <a:gd name="connsiteY57" fmla="*/ 1630326 h 1658679"/>
              <a:gd name="connsiteX58" fmla="*/ 1070344 w 1453116"/>
              <a:gd name="connsiteY58" fmla="*/ 1623237 h 1658679"/>
              <a:gd name="connsiteX59" fmla="*/ 1282995 w 1453116"/>
              <a:gd name="connsiteY59" fmla="*/ 1609061 h 1658679"/>
              <a:gd name="connsiteX60" fmla="*/ 1368056 w 1453116"/>
              <a:gd name="connsiteY60" fmla="*/ 1566530 h 1658679"/>
              <a:gd name="connsiteX61" fmla="*/ 1382232 w 1453116"/>
              <a:gd name="connsiteY61" fmla="*/ 1538177 h 1658679"/>
              <a:gd name="connsiteX62" fmla="*/ 1389321 w 1453116"/>
              <a:gd name="connsiteY62" fmla="*/ 1516912 h 1658679"/>
              <a:gd name="connsiteX63" fmla="*/ 1403497 w 1453116"/>
              <a:gd name="connsiteY63" fmla="*/ 1495647 h 1658679"/>
              <a:gd name="connsiteX64" fmla="*/ 1410586 w 1453116"/>
              <a:gd name="connsiteY64" fmla="*/ 1474381 h 1658679"/>
              <a:gd name="connsiteX65" fmla="*/ 1424763 w 1453116"/>
              <a:gd name="connsiteY65" fmla="*/ 1446028 h 1658679"/>
              <a:gd name="connsiteX66" fmla="*/ 1431851 w 1453116"/>
              <a:gd name="connsiteY66" fmla="*/ 1417675 h 1658679"/>
              <a:gd name="connsiteX67" fmla="*/ 1446028 w 1453116"/>
              <a:gd name="connsiteY67" fmla="*/ 1396409 h 1658679"/>
              <a:gd name="connsiteX68" fmla="*/ 1453116 w 1453116"/>
              <a:gd name="connsiteY68" fmla="*/ 1375144 h 1658679"/>
              <a:gd name="connsiteX69" fmla="*/ 1446028 w 1453116"/>
              <a:gd name="connsiteY69" fmla="*/ 1261730 h 1658679"/>
              <a:gd name="connsiteX70" fmla="*/ 1431851 w 1453116"/>
              <a:gd name="connsiteY70" fmla="*/ 1240465 h 1658679"/>
              <a:gd name="connsiteX71" fmla="*/ 1403497 w 1453116"/>
              <a:gd name="connsiteY71" fmla="*/ 1190847 h 1658679"/>
              <a:gd name="connsiteX72" fmla="*/ 1396409 w 1453116"/>
              <a:gd name="connsiteY72" fmla="*/ 1169581 h 1658679"/>
              <a:gd name="connsiteX73" fmla="*/ 1368056 w 1453116"/>
              <a:gd name="connsiteY73" fmla="*/ 1112875 h 1658679"/>
              <a:gd name="connsiteX74" fmla="*/ 1339702 w 1453116"/>
              <a:gd name="connsiteY74" fmla="*/ 1056168 h 1658679"/>
              <a:gd name="connsiteX75" fmla="*/ 1332614 w 1453116"/>
              <a:gd name="connsiteY75" fmla="*/ 1020726 h 1658679"/>
              <a:gd name="connsiteX76" fmla="*/ 1318437 w 1453116"/>
              <a:gd name="connsiteY76" fmla="*/ 992372 h 1658679"/>
              <a:gd name="connsiteX77" fmla="*/ 1304260 w 1453116"/>
              <a:gd name="connsiteY77" fmla="*/ 949842 h 1658679"/>
              <a:gd name="connsiteX78" fmla="*/ 1290083 w 1453116"/>
              <a:gd name="connsiteY78" fmla="*/ 914400 h 1658679"/>
              <a:gd name="connsiteX79" fmla="*/ 1268818 w 1453116"/>
              <a:gd name="connsiteY79" fmla="*/ 836428 h 1658679"/>
              <a:gd name="connsiteX80" fmla="*/ 1240465 w 1453116"/>
              <a:gd name="connsiteY80" fmla="*/ 758456 h 1658679"/>
              <a:gd name="connsiteX81" fmla="*/ 1226288 w 1453116"/>
              <a:gd name="connsiteY81" fmla="*/ 715926 h 1658679"/>
              <a:gd name="connsiteX82" fmla="*/ 1212111 w 1453116"/>
              <a:gd name="connsiteY82" fmla="*/ 687572 h 1658679"/>
              <a:gd name="connsiteX83" fmla="*/ 1162493 w 1453116"/>
              <a:gd name="connsiteY83" fmla="*/ 616688 h 1658679"/>
              <a:gd name="connsiteX84" fmla="*/ 1134139 w 1453116"/>
              <a:gd name="connsiteY84" fmla="*/ 574158 h 1658679"/>
              <a:gd name="connsiteX85" fmla="*/ 1127051 w 1453116"/>
              <a:gd name="connsiteY85" fmla="*/ 552893 h 1658679"/>
              <a:gd name="connsiteX86" fmla="*/ 1056167 w 1453116"/>
              <a:gd name="connsiteY86" fmla="*/ 482009 h 1658679"/>
              <a:gd name="connsiteX87" fmla="*/ 1020725 w 1453116"/>
              <a:gd name="connsiteY87" fmla="*/ 432391 h 1658679"/>
              <a:gd name="connsiteX88" fmla="*/ 999460 w 1453116"/>
              <a:gd name="connsiteY88" fmla="*/ 418214 h 1658679"/>
              <a:gd name="connsiteX89" fmla="*/ 956930 w 1453116"/>
              <a:gd name="connsiteY89" fmla="*/ 375684 h 1658679"/>
              <a:gd name="connsiteX90" fmla="*/ 935665 w 1453116"/>
              <a:gd name="connsiteY90" fmla="*/ 354419 h 1658679"/>
              <a:gd name="connsiteX91" fmla="*/ 900223 w 1453116"/>
              <a:gd name="connsiteY91" fmla="*/ 311888 h 1658679"/>
              <a:gd name="connsiteX92" fmla="*/ 878958 w 1453116"/>
              <a:gd name="connsiteY92" fmla="*/ 283535 h 1658679"/>
              <a:gd name="connsiteX93" fmla="*/ 857693 w 1453116"/>
              <a:gd name="connsiteY93" fmla="*/ 262270 h 1658679"/>
              <a:gd name="connsiteX94" fmla="*/ 843516 w 1453116"/>
              <a:gd name="connsiteY94" fmla="*/ 233916 h 1658679"/>
              <a:gd name="connsiteX95" fmla="*/ 829339 w 1453116"/>
              <a:gd name="connsiteY95" fmla="*/ 212651 h 1658679"/>
              <a:gd name="connsiteX96" fmla="*/ 822251 w 1453116"/>
              <a:gd name="connsiteY96" fmla="*/ 191386 h 1658679"/>
              <a:gd name="connsiteX97" fmla="*/ 793897 w 1453116"/>
              <a:gd name="connsiteY97" fmla="*/ 148856 h 1658679"/>
              <a:gd name="connsiteX98" fmla="*/ 779721 w 1453116"/>
              <a:gd name="connsiteY98" fmla="*/ 127591 h 1658679"/>
              <a:gd name="connsiteX99" fmla="*/ 765544 w 1453116"/>
              <a:gd name="connsiteY99" fmla="*/ 106326 h 1658679"/>
              <a:gd name="connsiteX100" fmla="*/ 751367 w 1453116"/>
              <a:gd name="connsiteY100" fmla="*/ 85061 h 1658679"/>
              <a:gd name="connsiteX101" fmla="*/ 744279 w 1453116"/>
              <a:gd name="connsiteY101" fmla="*/ 63795 h 1658679"/>
              <a:gd name="connsiteX102" fmla="*/ 680483 w 1453116"/>
              <a:gd name="connsiteY102" fmla="*/ 14177 h 1658679"/>
              <a:gd name="connsiteX103" fmla="*/ 659218 w 1453116"/>
              <a:gd name="connsiteY103" fmla="*/ 14177 h 1658679"/>
              <a:gd name="connsiteX104" fmla="*/ 559981 w 1453116"/>
              <a:gd name="connsiteY104" fmla="*/ 0 h 165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453116" h="1658679">
                <a:moveTo>
                  <a:pt x="559981" y="0"/>
                </a:moveTo>
                <a:lnTo>
                  <a:pt x="559981" y="0"/>
                </a:lnTo>
                <a:lnTo>
                  <a:pt x="489097" y="21265"/>
                </a:lnTo>
                <a:cubicBezTo>
                  <a:pt x="481956" y="23462"/>
                  <a:pt x="475081" y="26542"/>
                  <a:pt x="467832" y="28354"/>
                </a:cubicBezTo>
                <a:cubicBezTo>
                  <a:pt x="456144" y="31276"/>
                  <a:pt x="444078" y="32520"/>
                  <a:pt x="432390" y="35442"/>
                </a:cubicBezTo>
                <a:cubicBezTo>
                  <a:pt x="425141" y="37254"/>
                  <a:pt x="418374" y="40718"/>
                  <a:pt x="411125" y="42530"/>
                </a:cubicBezTo>
                <a:cubicBezTo>
                  <a:pt x="399437" y="45452"/>
                  <a:pt x="387306" y="46449"/>
                  <a:pt x="375683" y="49619"/>
                </a:cubicBezTo>
                <a:cubicBezTo>
                  <a:pt x="361266" y="53551"/>
                  <a:pt x="333153" y="63795"/>
                  <a:pt x="333153" y="63795"/>
                </a:cubicBezTo>
                <a:cubicBezTo>
                  <a:pt x="326065" y="68521"/>
                  <a:pt x="318433" y="72518"/>
                  <a:pt x="311888" y="77972"/>
                </a:cubicBezTo>
                <a:cubicBezTo>
                  <a:pt x="304187" y="84390"/>
                  <a:pt x="299386" y="94369"/>
                  <a:pt x="290623" y="99237"/>
                </a:cubicBezTo>
                <a:cubicBezTo>
                  <a:pt x="226805" y="134692"/>
                  <a:pt x="269370" y="99231"/>
                  <a:pt x="226828" y="120502"/>
                </a:cubicBezTo>
                <a:cubicBezTo>
                  <a:pt x="191791" y="138021"/>
                  <a:pt x="208499" y="131337"/>
                  <a:pt x="177209" y="141768"/>
                </a:cubicBezTo>
                <a:cubicBezTo>
                  <a:pt x="139401" y="198479"/>
                  <a:pt x="189026" y="129950"/>
                  <a:pt x="141767" y="177209"/>
                </a:cubicBezTo>
                <a:cubicBezTo>
                  <a:pt x="94512" y="224464"/>
                  <a:pt x="163030" y="174849"/>
                  <a:pt x="106325" y="212651"/>
                </a:cubicBezTo>
                <a:cubicBezTo>
                  <a:pt x="89071" y="238533"/>
                  <a:pt x="74514" y="258466"/>
                  <a:pt x="63795" y="290623"/>
                </a:cubicBezTo>
                <a:cubicBezTo>
                  <a:pt x="61432" y="297711"/>
                  <a:pt x="58760" y="304704"/>
                  <a:pt x="56707" y="311888"/>
                </a:cubicBezTo>
                <a:cubicBezTo>
                  <a:pt x="53681" y="322480"/>
                  <a:pt x="48193" y="350181"/>
                  <a:pt x="42530" y="361507"/>
                </a:cubicBezTo>
                <a:cubicBezTo>
                  <a:pt x="38720" y="369127"/>
                  <a:pt x="33079" y="375684"/>
                  <a:pt x="28353" y="382772"/>
                </a:cubicBezTo>
                <a:lnTo>
                  <a:pt x="7088" y="446568"/>
                </a:lnTo>
                <a:lnTo>
                  <a:pt x="0" y="467833"/>
                </a:lnTo>
                <a:cubicBezTo>
                  <a:pt x="2363" y="517451"/>
                  <a:pt x="3127" y="567172"/>
                  <a:pt x="7088" y="616688"/>
                </a:cubicBezTo>
                <a:cubicBezTo>
                  <a:pt x="9066" y="641414"/>
                  <a:pt x="21265" y="656857"/>
                  <a:pt x="28353" y="680484"/>
                </a:cubicBezTo>
                <a:cubicBezTo>
                  <a:pt x="31815" y="692024"/>
                  <a:pt x="32520" y="704238"/>
                  <a:pt x="35442" y="715926"/>
                </a:cubicBezTo>
                <a:cubicBezTo>
                  <a:pt x="37254" y="723175"/>
                  <a:pt x="40167" y="730103"/>
                  <a:pt x="42530" y="737191"/>
                </a:cubicBezTo>
                <a:cubicBezTo>
                  <a:pt x="44893" y="765544"/>
                  <a:pt x="45858" y="794049"/>
                  <a:pt x="49618" y="822251"/>
                </a:cubicBezTo>
                <a:cubicBezTo>
                  <a:pt x="50606" y="829657"/>
                  <a:pt x="54895" y="836267"/>
                  <a:pt x="56707" y="843516"/>
                </a:cubicBezTo>
                <a:cubicBezTo>
                  <a:pt x="66825" y="883985"/>
                  <a:pt x="59968" y="870929"/>
                  <a:pt x="70883" y="907312"/>
                </a:cubicBezTo>
                <a:cubicBezTo>
                  <a:pt x="75177" y="921625"/>
                  <a:pt x="76771" y="937408"/>
                  <a:pt x="85060" y="949842"/>
                </a:cubicBezTo>
                <a:lnTo>
                  <a:pt x="113414" y="992372"/>
                </a:lnTo>
                <a:cubicBezTo>
                  <a:pt x="118139" y="999460"/>
                  <a:pt x="124896" y="1005555"/>
                  <a:pt x="127590" y="1013637"/>
                </a:cubicBezTo>
                <a:cubicBezTo>
                  <a:pt x="129953" y="1020725"/>
                  <a:pt x="131337" y="1028219"/>
                  <a:pt x="134679" y="1034902"/>
                </a:cubicBezTo>
                <a:cubicBezTo>
                  <a:pt x="144549" y="1054641"/>
                  <a:pt x="154443" y="1061755"/>
                  <a:pt x="170121" y="1077433"/>
                </a:cubicBezTo>
                <a:cubicBezTo>
                  <a:pt x="172484" y="1089247"/>
                  <a:pt x="172979" y="1101594"/>
                  <a:pt x="177209" y="1112875"/>
                </a:cubicBezTo>
                <a:cubicBezTo>
                  <a:pt x="180200" y="1120852"/>
                  <a:pt x="187576" y="1126520"/>
                  <a:pt x="191386" y="1134140"/>
                </a:cubicBezTo>
                <a:cubicBezTo>
                  <a:pt x="194727" y="1140823"/>
                  <a:pt x="195133" y="1148722"/>
                  <a:pt x="198474" y="1155405"/>
                </a:cubicBezTo>
                <a:cubicBezTo>
                  <a:pt x="202284" y="1163025"/>
                  <a:pt x="208424" y="1169273"/>
                  <a:pt x="212651" y="1176670"/>
                </a:cubicBezTo>
                <a:cubicBezTo>
                  <a:pt x="217894" y="1185844"/>
                  <a:pt x="220686" y="1196425"/>
                  <a:pt x="226828" y="1205023"/>
                </a:cubicBezTo>
                <a:cubicBezTo>
                  <a:pt x="232655" y="1213180"/>
                  <a:pt x="241676" y="1218587"/>
                  <a:pt x="248093" y="1226288"/>
                </a:cubicBezTo>
                <a:cubicBezTo>
                  <a:pt x="253547" y="1232833"/>
                  <a:pt x="256610" y="1241186"/>
                  <a:pt x="262270" y="1247554"/>
                </a:cubicBezTo>
                <a:cubicBezTo>
                  <a:pt x="275590" y="1262539"/>
                  <a:pt x="290623" y="1275907"/>
                  <a:pt x="304800" y="1290084"/>
                </a:cubicBezTo>
                <a:cubicBezTo>
                  <a:pt x="332089" y="1317373"/>
                  <a:pt x="317724" y="1305788"/>
                  <a:pt x="347330" y="1325526"/>
                </a:cubicBezTo>
                <a:cubicBezTo>
                  <a:pt x="373321" y="1364512"/>
                  <a:pt x="347330" y="1331433"/>
                  <a:pt x="382772" y="1360968"/>
                </a:cubicBezTo>
                <a:cubicBezTo>
                  <a:pt x="418169" y="1390466"/>
                  <a:pt x="387932" y="1376865"/>
                  <a:pt x="425302" y="1389321"/>
                </a:cubicBezTo>
                <a:cubicBezTo>
                  <a:pt x="440978" y="1404997"/>
                  <a:pt x="448096" y="1414895"/>
                  <a:pt x="467832" y="1424763"/>
                </a:cubicBezTo>
                <a:cubicBezTo>
                  <a:pt x="474515" y="1428104"/>
                  <a:pt x="482009" y="1429488"/>
                  <a:pt x="489097" y="1431851"/>
                </a:cubicBezTo>
                <a:cubicBezTo>
                  <a:pt x="558200" y="1477918"/>
                  <a:pt x="450844" y="1405781"/>
                  <a:pt x="538716" y="1467293"/>
                </a:cubicBezTo>
                <a:cubicBezTo>
                  <a:pt x="552674" y="1477064"/>
                  <a:pt x="565082" y="1490259"/>
                  <a:pt x="581246" y="1495647"/>
                </a:cubicBezTo>
                <a:lnTo>
                  <a:pt x="602511" y="1502735"/>
                </a:lnTo>
                <a:cubicBezTo>
                  <a:pt x="609600" y="1507461"/>
                  <a:pt x="617232" y="1511458"/>
                  <a:pt x="623777" y="1516912"/>
                </a:cubicBezTo>
                <a:cubicBezTo>
                  <a:pt x="631478" y="1523329"/>
                  <a:pt x="636541" y="1532864"/>
                  <a:pt x="645042" y="1538177"/>
                </a:cubicBezTo>
                <a:cubicBezTo>
                  <a:pt x="654734" y="1544235"/>
                  <a:pt x="687607" y="1554729"/>
                  <a:pt x="701749" y="1559442"/>
                </a:cubicBezTo>
                <a:cubicBezTo>
                  <a:pt x="775311" y="1608484"/>
                  <a:pt x="661434" y="1533835"/>
                  <a:pt x="751367" y="1587795"/>
                </a:cubicBezTo>
                <a:cubicBezTo>
                  <a:pt x="765977" y="1596561"/>
                  <a:pt x="779720" y="1606698"/>
                  <a:pt x="793897" y="1616149"/>
                </a:cubicBezTo>
                <a:cubicBezTo>
                  <a:pt x="800986" y="1620875"/>
                  <a:pt x="807543" y="1626516"/>
                  <a:pt x="815163" y="1630326"/>
                </a:cubicBezTo>
                <a:cubicBezTo>
                  <a:pt x="824614" y="1635051"/>
                  <a:pt x="833705" y="1640578"/>
                  <a:pt x="843516" y="1644502"/>
                </a:cubicBezTo>
                <a:cubicBezTo>
                  <a:pt x="857391" y="1650052"/>
                  <a:pt x="886046" y="1658679"/>
                  <a:pt x="886046" y="1658679"/>
                </a:cubicBezTo>
                <a:cubicBezTo>
                  <a:pt x="926214" y="1656316"/>
                  <a:pt x="967175" y="1659880"/>
                  <a:pt x="1006549" y="1651591"/>
                </a:cubicBezTo>
                <a:cubicBezTo>
                  <a:pt x="1014885" y="1649836"/>
                  <a:pt x="1012940" y="1633786"/>
                  <a:pt x="1020725" y="1630326"/>
                </a:cubicBezTo>
                <a:cubicBezTo>
                  <a:pt x="1035993" y="1623540"/>
                  <a:pt x="1053751" y="1625189"/>
                  <a:pt x="1070344" y="1623237"/>
                </a:cubicBezTo>
                <a:cubicBezTo>
                  <a:pt x="1157524" y="1612980"/>
                  <a:pt x="1178850" y="1614268"/>
                  <a:pt x="1282995" y="1609061"/>
                </a:cubicBezTo>
                <a:cubicBezTo>
                  <a:pt x="1356300" y="1584625"/>
                  <a:pt x="1330940" y="1603645"/>
                  <a:pt x="1368056" y="1566530"/>
                </a:cubicBezTo>
                <a:cubicBezTo>
                  <a:pt x="1372781" y="1557079"/>
                  <a:pt x="1378070" y="1547889"/>
                  <a:pt x="1382232" y="1538177"/>
                </a:cubicBezTo>
                <a:cubicBezTo>
                  <a:pt x="1385175" y="1531309"/>
                  <a:pt x="1385979" y="1523595"/>
                  <a:pt x="1389321" y="1516912"/>
                </a:cubicBezTo>
                <a:cubicBezTo>
                  <a:pt x="1393131" y="1509292"/>
                  <a:pt x="1399687" y="1503267"/>
                  <a:pt x="1403497" y="1495647"/>
                </a:cubicBezTo>
                <a:cubicBezTo>
                  <a:pt x="1406839" y="1488964"/>
                  <a:pt x="1407642" y="1481249"/>
                  <a:pt x="1410586" y="1474381"/>
                </a:cubicBezTo>
                <a:cubicBezTo>
                  <a:pt x="1414749" y="1464669"/>
                  <a:pt x="1420037" y="1455479"/>
                  <a:pt x="1424763" y="1446028"/>
                </a:cubicBezTo>
                <a:cubicBezTo>
                  <a:pt x="1427126" y="1436577"/>
                  <a:pt x="1428014" y="1426629"/>
                  <a:pt x="1431851" y="1417675"/>
                </a:cubicBezTo>
                <a:cubicBezTo>
                  <a:pt x="1435207" y="1409844"/>
                  <a:pt x="1442218" y="1404029"/>
                  <a:pt x="1446028" y="1396409"/>
                </a:cubicBezTo>
                <a:cubicBezTo>
                  <a:pt x="1449369" y="1389726"/>
                  <a:pt x="1450753" y="1382232"/>
                  <a:pt x="1453116" y="1375144"/>
                </a:cubicBezTo>
                <a:cubicBezTo>
                  <a:pt x="1450753" y="1337339"/>
                  <a:pt x="1451936" y="1299145"/>
                  <a:pt x="1446028" y="1261730"/>
                </a:cubicBezTo>
                <a:cubicBezTo>
                  <a:pt x="1444699" y="1253315"/>
                  <a:pt x="1435661" y="1248085"/>
                  <a:pt x="1431851" y="1240465"/>
                </a:cubicBezTo>
                <a:cubicBezTo>
                  <a:pt x="1404791" y="1186345"/>
                  <a:pt x="1454918" y="1259404"/>
                  <a:pt x="1403497" y="1190847"/>
                </a:cubicBezTo>
                <a:cubicBezTo>
                  <a:pt x="1401134" y="1183758"/>
                  <a:pt x="1399501" y="1176383"/>
                  <a:pt x="1396409" y="1169581"/>
                </a:cubicBezTo>
                <a:cubicBezTo>
                  <a:pt x="1387664" y="1150342"/>
                  <a:pt x="1374739" y="1132924"/>
                  <a:pt x="1368056" y="1112875"/>
                </a:cubicBezTo>
                <a:cubicBezTo>
                  <a:pt x="1356610" y="1078539"/>
                  <a:pt x="1364811" y="1098016"/>
                  <a:pt x="1339702" y="1056168"/>
                </a:cubicBezTo>
                <a:cubicBezTo>
                  <a:pt x="1337339" y="1044354"/>
                  <a:pt x="1336424" y="1032156"/>
                  <a:pt x="1332614" y="1020726"/>
                </a:cubicBezTo>
                <a:cubicBezTo>
                  <a:pt x="1329272" y="1010701"/>
                  <a:pt x="1322362" y="1002183"/>
                  <a:pt x="1318437" y="992372"/>
                </a:cubicBezTo>
                <a:cubicBezTo>
                  <a:pt x="1312887" y="978497"/>
                  <a:pt x="1309810" y="963717"/>
                  <a:pt x="1304260" y="949842"/>
                </a:cubicBezTo>
                <a:cubicBezTo>
                  <a:pt x="1299534" y="938028"/>
                  <a:pt x="1294431" y="926358"/>
                  <a:pt x="1290083" y="914400"/>
                </a:cubicBezTo>
                <a:cubicBezTo>
                  <a:pt x="1258933" y="828736"/>
                  <a:pt x="1289452" y="912084"/>
                  <a:pt x="1268818" y="836428"/>
                </a:cubicBezTo>
                <a:cubicBezTo>
                  <a:pt x="1257533" y="795051"/>
                  <a:pt x="1254304" y="796512"/>
                  <a:pt x="1240465" y="758456"/>
                </a:cubicBezTo>
                <a:cubicBezTo>
                  <a:pt x="1235358" y="744412"/>
                  <a:pt x="1232971" y="729292"/>
                  <a:pt x="1226288" y="715926"/>
                </a:cubicBezTo>
                <a:cubicBezTo>
                  <a:pt x="1221562" y="706475"/>
                  <a:pt x="1217548" y="696633"/>
                  <a:pt x="1212111" y="687572"/>
                </a:cubicBezTo>
                <a:cubicBezTo>
                  <a:pt x="1194659" y="658484"/>
                  <a:pt x="1181879" y="642536"/>
                  <a:pt x="1162493" y="616688"/>
                </a:cubicBezTo>
                <a:cubicBezTo>
                  <a:pt x="1145636" y="566122"/>
                  <a:pt x="1169539" y="627259"/>
                  <a:pt x="1134139" y="574158"/>
                </a:cubicBezTo>
                <a:cubicBezTo>
                  <a:pt x="1129994" y="567941"/>
                  <a:pt x="1131877" y="558597"/>
                  <a:pt x="1127051" y="552893"/>
                </a:cubicBezTo>
                <a:cubicBezTo>
                  <a:pt x="1105467" y="527384"/>
                  <a:pt x="1074703" y="509812"/>
                  <a:pt x="1056167" y="482009"/>
                </a:cubicBezTo>
                <a:cubicBezTo>
                  <a:pt x="1048118" y="469935"/>
                  <a:pt x="1029517" y="441183"/>
                  <a:pt x="1020725" y="432391"/>
                </a:cubicBezTo>
                <a:cubicBezTo>
                  <a:pt x="1014701" y="426367"/>
                  <a:pt x="1005827" y="423874"/>
                  <a:pt x="999460" y="418214"/>
                </a:cubicBezTo>
                <a:cubicBezTo>
                  <a:pt x="984475" y="404894"/>
                  <a:pt x="971107" y="389861"/>
                  <a:pt x="956930" y="375684"/>
                </a:cubicBezTo>
                <a:cubicBezTo>
                  <a:pt x="949842" y="368596"/>
                  <a:pt x="941226" y="362760"/>
                  <a:pt x="935665" y="354419"/>
                </a:cubicBezTo>
                <a:cubicBezTo>
                  <a:pt x="904332" y="307421"/>
                  <a:pt x="941156" y="359644"/>
                  <a:pt x="900223" y="311888"/>
                </a:cubicBezTo>
                <a:cubicBezTo>
                  <a:pt x="892535" y="302918"/>
                  <a:pt x="886646" y="292505"/>
                  <a:pt x="878958" y="283535"/>
                </a:cubicBezTo>
                <a:cubicBezTo>
                  <a:pt x="872434" y="275924"/>
                  <a:pt x="863520" y="270427"/>
                  <a:pt x="857693" y="262270"/>
                </a:cubicBezTo>
                <a:cubicBezTo>
                  <a:pt x="851551" y="253671"/>
                  <a:pt x="848759" y="243091"/>
                  <a:pt x="843516" y="233916"/>
                </a:cubicBezTo>
                <a:cubicBezTo>
                  <a:pt x="839289" y="226519"/>
                  <a:pt x="834065" y="219739"/>
                  <a:pt x="829339" y="212651"/>
                </a:cubicBezTo>
                <a:cubicBezTo>
                  <a:pt x="826976" y="205563"/>
                  <a:pt x="825880" y="197917"/>
                  <a:pt x="822251" y="191386"/>
                </a:cubicBezTo>
                <a:cubicBezTo>
                  <a:pt x="813976" y="176492"/>
                  <a:pt x="803348" y="163033"/>
                  <a:pt x="793897" y="148856"/>
                </a:cubicBezTo>
                <a:lnTo>
                  <a:pt x="779721" y="127591"/>
                </a:lnTo>
                <a:lnTo>
                  <a:pt x="765544" y="106326"/>
                </a:lnTo>
                <a:lnTo>
                  <a:pt x="751367" y="85061"/>
                </a:lnTo>
                <a:cubicBezTo>
                  <a:pt x="749004" y="77972"/>
                  <a:pt x="748866" y="69693"/>
                  <a:pt x="744279" y="63795"/>
                </a:cubicBezTo>
                <a:cubicBezTo>
                  <a:pt x="724771" y="38712"/>
                  <a:pt x="710220" y="19133"/>
                  <a:pt x="680483" y="14177"/>
                </a:cubicBezTo>
                <a:cubicBezTo>
                  <a:pt x="673491" y="13012"/>
                  <a:pt x="666306" y="14177"/>
                  <a:pt x="659218" y="14177"/>
                </a:cubicBezTo>
                <a:lnTo>
                  <a:pt x="559981" y="0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4125903-80F7-4B24-A2FD-6909A8457F08}"/>
              </a:ext>
            </a:extLst>
          </p:cNvPr>
          <p:cNvSpPr/>
          <p:nvPr/>
        </p:nvSpPr>
        <p:spPr>
          <a:xfrm>
            <a:off x="6497313" y="1628502"/>
            <a:ext cx="1688698" cy="1814623"/>
          </a:xfrm>
          <a:custGeom>
            <a:avLst/>
            <a:gdLst>
              <a:gd name="connsiteX0" fmla="*/ 973831 w 1688698"/>
              <a:gd name="connsiteY0" fmla="*/ 0 h 1814623"/>
              <a:gd name="connsiteX1" fmla="*/ 973831 w 1688698"/>
              <a:gd name="connsiteY1" fmla="*/ 0 h 1814623"/>
              <a:gd name="connsiteX2" fmla="*/ 924213 w 1688698"/>
              <a:gd name="connsiteY2" fmla="*/ 42530 h 1814623"/>
              <a:gd name="connsiteX3" fmla="*/ 910036 w 1688698"/>
              <a:gd name="connsiteY3" fmla="*/ 63795 h 1814623"/>
              <a:gd name="connsiteX4" fmla="*/ 888771 w 1688698"/>
              <a:gd name="connsiteY4" fmla="*/ 92149 h 1814623"/>
              <a:gd name="connsiteX5" fmla="*/ 874594 w 1688698"/>
              <a:gd name="connsiteY5" fmla="*/ 113414 h 1814623"/>
              <a:gd name="connsiteX6" fmla="*/ 853329 w 1688698"/>
              <a:gd name="connsiteY6" fmla="*/ 127591 h 1814623"/>
              <a:gd name="connsiteX7" fmla="*/ 824976 w 1688698"/>
              <a:gd name="connsiteY7" fmla="*/ 170121 h 1814623"/>
              <a:gd name="connsiteX8" fmla="*/ 796622 w 1688698"/>
              <a:gd name="connsiteY8" fmla="*/ 212651 h 1814623"/>
              <a:gd name="connsiteX9" fmla="*/ 782445 w 1688698"/>
              <a:gd name="connsiteY9" fmla="*/ 233916 h 1814623"/>
              <a:gd name="connsiteX10" fmla="*/ 761180 w 1688698"/>
              <a:gd name="connsiteY10" fmla="*/ 255181 h 1814623"/>
              <a:gd name="connsiteX11" fmla="*/ 747003 w 1688698"/>
              <a:gd name="connsiteY11" fmla="*/ 276446 h 1814623"/>
              <a:gd name="connsiteX12" fmla="*/ 725738 w 1688698"/>
              <a:gd name="connsiteY12" fmla="*/ 290623 h 1814623"/>
              <a:gd name="connsiteX13" fmla="*/ 690296 w 1688698"/>
              <a:gd name="connsiteY13" fmla="*/ 326065 h 1814623"/>
              <a:gd name="connsiteX14" fmla="*/ 661943 w 1688698"/>
              <a:gd name="connsiteY14" fmla="*/ 368595 h 1814623"/>
              <a:gd name="connsiteX15" fmla="*/ 619413 w 1688698"/>
              <a:gd name="connsiteY15" fmla="*/ 404037 h 1814623"/>
              <a:gd name="connsiteX16" fmla="*/ 598148 w 1688698"/>
              <a:gd name="connsiteY16" fmla="*/ 418214 h 1814623"/>
              <a:gd name="connsiteX17" fmla="*/ 548529 w 1688698"/>
              <a:gd name="connsiteY17" fmla="*/ 467832 h 1814623"/>
              <a:gd name="connsiteX18" fmla="*/ 527264 w 1688698"/>
              <a:gd name="connsiteY18" fmla="*/ 489098 h 1814623"/>
              <a:gd name="connsiteX19" fmla="*/ 513087 w 1688698"/>
              <a:gd name="connsiteY19" fmla="*/ 510363 h 1814623"/>
              <a:gd name="connsiteX20" fmla="*/ 491822 w 1688698"/>
              <a:gd name="connsiteY20" fmla="*/ 524539 h 1814623"/>
              <a:gd name="connsiteX21" fmla="*/ 470557 w 1688698"/>
              <a:gd name="connsiteY21" fmla="*/ 545805 h 1814623"/>
              <a:gd name="connsiteX22" fmla="*/ 463469 w 1688698"/>
              <a:gd name="connsiteY22" fmla="*/ 567070 h 1814623"/>
              <a:gd name="connsiteX23" fmla="*/ 413850 w 1688698"/>
              <a:gd name="connsiteY23" fmla="*/ 630865 h 1814623"/>
              <a:gd name="connsiteX24" fmla="*/ 406762 w 1688698"/>
              <a:gd name="connsiteY24" fmla="*/ 652130 h 1814623"/>
              <a:gd name="connsiteX25" fmla="*/ 385496 w 1688698"/>
              <a:gd name="connsiteY25" fmla="*/ 680484 h 1814623"/>
              <a:gd name="connsiteX26" fmla="*/ 378408 w 1688698"/>
              <a:gd name="connsiteY26" fmla="*/ 715925 h 1814623"/>
              <a:gd name="connsiteX27" fmla="*/ 328789 w 1688698"/>
              <a:gd name="connsiteY27" fmla="*/ 779721 h 1814623"/>
              <a:gd name="connsiteX28" fmla="*/ 293348 w 1688698"/>
              <a:gd name="connsiteY28" fmla="*/ 822251 h 1814623"/>
              <a:gd name="connsiteX29" fmla="*/ 264994 w 1688698"/>
              <a:gd name="connsiteY29" fmla="*/ 878958 h 1814623"/>
              <a:gd name="connsiteX30" fmla="*/ 215376 w 1688698"/>
              <a:gd name="connsiteY30" fmla="*/ 942753 h 1814623"/>
              <a:gd name="connsiteX31" fmla="*/ 194110 w 1688698"/>
              <a:gd name="connsiteY31" fmla="*/ 956930 h 1814623"/>
              <a:gd name="connsiteX32" fmla="*/ 187022 w 1688698"/>
              <a:gd name="connsiteY32" fmla="*/ 978195 h 1814623"/>
              <a:gd name="connsiteX33" fmla="*/ 144492 w 1688698"/>
              <a:gd name="connsiteY33" fmla="*/ 1013637 h 1814623"/>
              <a:gd name="connsiteX34" fmla="*/ 94873 w 1688698"/>
              <a:gd name="connsiteY34" fmla="*/ 1070344 h 1814623"/>
              <a:gd name="connsiteX35" fmla="*/ 59431 w 1688698"/>
              <a:gd name="connsiteY35" fmla="*/ 1112874 h 1814623"/>
              <a:gd name="connsiteX36" fmla="*/ 31078 w 1688698"/>
              <a:gd name="connsiteY36" fmla="*/ 1155405 h 1814623"/>
              <a:gd name="connsiteX37" fmla="*/ 9813 w 1688698"/>
              <a:gd name="connsiteY37" fmla="*/ 1197935 h 1814623"/>
              <a:gd name="connsiteX38" fmla="*/ 9813 w 1688698"/>
              <a:gd name="connsiteY38" fmla="*/ 1375144 h 1814623"/>
              <a:gd name="connsiteX39" fmla="*/ 23989 w 1688698"/>
              <a:gd name="connsiteY39" fmla="*/ 1481470 h 1814623"/>
              <a:gd name="connsiteX40" fmla="*/ 38166 w 1688698"/>
              <a:gd name="connsiteY40" fmla="*/ 1531088 h 1814623"/>
              <a:gd name="connsiteX41" fmla="*/ 45255 w 1688698"/>
              <a:gd name="connsiteY41" fmla="*/ 1566530 h 1814623"/>
              <a:gd name="connsiteX42" fmla="*/ 73608 w 1688698"/>
              <a:gd name="connsiteY42" fmla="*/ 1630325 h 1814623"/>
              <a:gd name="connsiteX43" fmla="*/ 94873 w 1688698"/>
              <a:gd name="connsiteY43" fmla="*/ 1651591 h 1814623"/>
              <a:gd name="connsiteX44" fmla="*/ 116138 w 1688698"/>
              <a:gd name="connsiteY44" fmla="*/ 1665767 h 1814623"/>
              <a:gd name="connsiteX45" fmla="*/ 137403 w 1688698"/>
              <a:gd name="connsiteY45" fmla="*/ 1694121 h 1814623"/>
              <a:gd name="connsiteX46" fmla="*/ 179934 w 1688698"/>
              <a:gd name="connsiteY46" fmla="*/ 1722474 h 1814623"/>
              <a:gd name="connsiteX47" fmla="*/ 236641 w 1688698"/>
              <a:gd name="connsiteY47" fmla="*/ 1757916 h 1814623"/>
              <a:gd name="connsiteX48" fmla="*/ 293348 w 1688698"/>
              <a:gd name="connsiteY48" fmla="*/ 1772093 h 1814623"/>
              <a:gd name="connsiteX49" fmla="*/ 364231 w 1688698"/>
              <a:gd name="connsiteY49" fmla="*/ 1793358 h 1814623"/>
              <a:gd name="connsiteX50" fmla="*/ 463469 w 1688698"/>
              <a:gd name="connsiteY50" fmla="*/ 1800446 h 1814623"/>
              <a:gd name="connsiteX51" fmla="*/ 548529 w 1688698"/>
              <a:gd name="connsiteY51" fmla="*/ 1807535 h 1814623"/>
              <a:gd name="connsiteX52" fmla="*/ 647766 w 1688698"/>
              <a:gd name="connsiteY52" fmla="*/ 1814623 h 1814623"/>
              <a:gd name="connsiteX53" fmla="*/ 881682 w 1688698"/>
              <a:gd name="connsiteY53" fmla="*/ 1800446 h 1814623"/>
              <a:gd name="connsiteX54" fmla="*/ 902948 w 1688698"/>
              <a:gd name="connsiteY54" fmla="*/ 1793358 h 1814623"/>
              <a:gd name="connsiteX55" fmla="*/ 959655 w 1688698"/>
              <a:gd name="connsiteY55" fmla="*/ 1786270 h 1814623"/>
              <a:gd name="connsiteX56" fmla="*/ 1016362 w 1688698"/>
              <a:gd name="connsiteY56" fmla="*/ 1772093 h 1814623"/>
              <a:gd name="connsiteX57" fmla="*/ 1065980 w 1688698"/>
              <a:gd name="connsiteY57" fmla="*/ 1743739 h 1814623"/>
              <a:gd name="connsiteX58" fmla="*/ 1087245 w 1688698"/>
              <a:gd name="connsiteY58" fmla="*/ 1736651 h 1814623"/>
              <a:gd name="connsiteX59" fmla="*/ 1108510 w 1688698"/>
              <a:gd name="connsiteY59" fmla="*/ 1722474 h 1814623"/>
              <a:gd name="connsiteX60" fmla="*/ 1165217 w 1688698"/>
              <a:gd name="connsiteY60" fmla="*/ 1701209 h 1814623"/>
              <a:gd name="connsiteX61" fmla="*/ 1193571 w 1688698"/>
              <a:gd name="connsiteY61" fmla="*/ 1694121 h 1814623"/>
              <a:gd name="connsiteX62" fmla="*/ 1243189 w 1688698"/>
              <a:gd name="connsiteY62" fmla="*/ 1665767 h 1814623"/>
              <a:gd name="connsiteX63" fmla="*/ 1306985 w 1688698"/>
              <a:gd name="connsiteY63" fmla="*/ 1623237 h 1814623"/>
              <a:gd name="connsiteX64" fmla="*/ 1328250 w 1688698"/>
              <a:gd name="connsiteY64" fmla="*/ 1609060 h 1814623"/>
              <a:gd name="connsiteX65" fmla="*/ 1377869 w 1688698"/>
              <a:gd name="connsiteY65" fmla="*/ 1580707 h 1814623"/>
              <a:gd name="connsiteX66" fmla="*/ 1413310 w 1688698"/>
              <a:gd name="connsiteY66" fmla="*/ 1552353 h 1814623"/>
              <a:gd name="connsiteX67" fmla="*/ 1448752 w 1688698"/>
              <a:gd name="connsiteY67" fmla="*/ 1509823 h 1814623"/>
              <a:gd name="connsiteX68" fmla="*/ 1470017 w 1688698"/>
              <a:gd name="connsiteY68" fmla="*/ 1488558 h 1814623"/>
              <a:gd name="connsiteX69" fmla="*/ 1498371 w 1688698"/>
              <a:gd name="connsiteY69" fmla="*/ 1446028 h 1814623"/>
              <a:gd name="connsiteX70" fmla="*/ 1540901 w 1688698"/>
              <a:gd name="connsiteY70" fmla="*/ 1396409 h 1814623"/>
              <a:gd name="connsiteX71" fmla="*/ 1583431 w 1688698"/>
              <a:gd name="connsiteY71" fmla="*/ 1339702 h 1814623"/>
              <a:gd name="connsiteX72" fmla="*/ 1604696 w 1688698"/>
              <a:gd name="connsiteY72" fmla="*/ 1290084 h 1814623"/>
              <a:gd name="connsiteX73" fmla="*/ 1633050 w 1688698"/>
              <a:gd name="connsiteY73" fmla="*/ 1247553 h 1814623"/>
              <a:gd name="connsiteX74" fmla="*/ 1675580 w 1688698"/>
              <a:gd name="connsiteY74" fmla="*/ 1169581 h 1814623"/>
              <a:gd name="connsiteX75" fmla="*/ 1675580 w 1688698"/>
              <a:gd name="connsiteY75" fmla="*/ 971107 h 1814623"/>
              <a:gd name="connsiteX76" fmla="*/ 1661403 w 1688698"/>
              <a:gd name="connsiteY76" fmla="*/ 935665 h 1814623"/>
              <a:gd name="connsiteX77" fmla="*/ 1654315 w 1688698"/>
              <a:gd name="connsiteY77" fmla="*/ 907312 h 1814623"/>
              <a:gd name="connsiteX78" fmla="*/ 1640138 w 1688698"/>
              <a:gd name="connsiteY78" fmla="*/ 886046 h 1814623"/>
              <a:gd name="connsiteX79" fmla="*/ 1625962 w 1688698"/>
              <a:gd name="connsiteY79" fmla="*/ 857693 h 1814623"/>
              <a:gd name="connsiteX80" fmla="*/ 1604696 w 1688698"/>
              <a:gd name="connsiteY80" fmla="*/ 815163 h 1814623"/>
              <a:gd name="connsiteX81" fmla="*/ 1562166 w 1688698"/>
              <a:gd name="connsiteY81" fmla="*/ 730102 h 1814623"/>
              <a:gd name="connsiteX82" fmla="*/ 1547989 w 1688698"/>
              <a:gd name="connsiteY82" fmla="*/ 701749 h 1814623"/>
              <a:gd name="connsiteX83" fmla="*/ 1540901 w 1688698"/>
              <a:gd name="connsiteY83" fmla="*/ 680484 h 1814623"/>
              <a:gd name="connsiteX84" fmla="*/ 1512548 w 1688698"/>
              <a:gd name="connsiteY84" fmla="*/ 637953 h 1814623"/>
              <a:gd name="connsiteX85" fmla="*/ 1491282 w 1688698"/>
              <a:gd name="connsiteY85" fmla="*/ 595423 h 1814623"/>
              <a:gd name="connsiteX86" fmla="*/ 1484194 w 1688698"/>
              <a:gd name="connsiteY86" fmla="*/ 559981 h 1814623"/>
              <a:gd name="connsiteX87" fmla="*/ 1455841 w 1688698"/>
              <a:gd name="connsiteY87" fmla="*/ 517451 h 1814623"/>
              <a:gd name="connsiteX88" fmla="*/ 1441664 w 1688698"/>
              <a:gd name="connsiteY88" fmla="*/ 496186 h 1814623"/>
              <a:gd name="connsiteX89" fmla="*/ 1427487 w 1688698"/>
              <a:gd name="connsiteY89" fmla="*/ 474921 h 1814623"/>
              <a:gd name="connsiteX90" fmla="*/ 1384957 w 1688698"/>
              <a:gd name="connsiteY90" fmla="*/ 418214 h 1814623"/>
              <a:gd name="connsiteX91" fmla="*/ 1349515 w 1688698"/>
              <a:gd name="connsiteY91" fmla="*/ 354419 h 1814623"/>
              <a:gd name="connsiteX92" fmla="*/ 1321162 w 1688698"/>
              <a:gd name="connsiteY92" fmla="*/ 297712 h 1814623"/>
              <a:gd name="connsiteX93" fmla="*/ 1292808 w 1688698"/>
              <a:gd name="connsiteY93" fmla="*/ 241005 h 1814623"/>
              <a:gd name="connsiteX94" fmla="*/ 1271543 w 1688698"/>
              <a:gd name="connsiteY94" fmla="*/ 205563 h 1814623"/>
              <a:gd name="connsiteX95" fmla="*/ 1257366 w 1688698"/>
              <a:gd name="connsiteY95" fmla="*/ 184298 h 1814623"/>
              <a:gd name="connsiteX96" fmla="*/ 1236101 w 1688698"/>
              <a:gd name="connsiteY96" fmla="*/ 163032 h 1814623"/>
              <a:gd name="connsiteX97" fmla="*/ 1207748 w 1688698"/>
              <a:gd name="connsiteY97" fmla="*/ 127591 h 1814623"/>
              <a:gd name="connsiteX98" fmla="*/ 1193571 w 1688698"/>
              <a:gd name="connsiteY98" fmla="*/ 106325 h 1814623"/>
              <a:gd name="connsiteX99" fmla="*/ 1172306 w 1688698"/>
              <a:gd name="connsiteY99" fmla="*/ 92149 h 1814623"/>
              <a:gd name="connsiteX100" fmla="*/ 1151041 w 1688698"/>
              <a:gd name="connsiteY100" fmla="*/ 70884 h 1814623"/>
              <a:gd name="connsiteX101" fmla="*/ 1101422 w 1688698"/>
              <a:gd name="connsiteY101" fmla="*/ 42530 h 1814623"/>
              <a:gd name="connsiteX102" fmla="*/ 1051803 w 1688698"/>
              <a:gd name="connsiteY102" fmla="*/ 35442 h 1814623"/>
              <a:gd name="connsiteX103" fmla="*/ 1023450 w 1688698"/>
              <a:gd name="connsiteY103" fmla="*/ 28353 h 1814623"/>
              <a:gd name="connsiteX104" fmla="*/ 973831 w 1688698"/>
              <a:gd name="connsiteY104" fmla="*/ 0 h 181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688698" h="1814623">
                <a:moveTo>
                  <a:pt x="973831" y="0"/>
                </a:moveTo>
                <a:lnTo>
                  <a:pt x="973831" y="0"/>
                </a:lnTo>
                <a:cubicBezTo>
                  <a:pt x="957292" y="14177"/>
                  <a:pt x="939616" y="27127"/>
                  <a:pt x="924213" y="42530"/>
                </a:cubicBezTo>
                <a:cubicBezTo>
                  <a:pt x="918189" y="48554"/>
                  <a:pt x="914988" y="56863"/>
                  <a:pt x="910036" y="63795"/>
                </a:cubicBezTo>
                <a:cubicBezTo>
                  <a:pt x="903169" y="73409"/>
                  <a:pt x="895638" y="82535"/>
                  <a:pt x="888771" y="92149"/>
                </a:cubicBezTo>
                <a:cubicBezTo>
                  <a:pt x="883819" y="99081"/>
                  <a:pt x="880618" y="107390"/>
                  <a:pt x="874594" y="113414"/>
                </a:cubicBezTo>
                <a:cubicBezTo>
                  <a:pt x="868570" y="119438"/>
                  <a:pt x="860417" y="122865"/>
                  <a:pt x="853329" y="127591"/>
                </a:cubicBezTo>
                <a:cubicBezTo>
                  <a:pt x="838578" y="186598"/>
                  <a:pt x="859241" y="130961"/>
                  <a:pt x="824976" y="170121"/>
                </a:cubicBezTo>
                <a:cubicBezTo>
                  <a:pt x="813756" y="182944"/>
                  <a:pt x="806073" y="198474"/>
                  <a:pt x="796622" y="212651"/>
                </a:cubicBezTo>
                <a:cubicBezTo>
                  <a:pt x="791896" y="219739"/>
                  <a:pt x="788469" y="227892"/>
                  <a:pt x="782445" y="233916"/>
                </a:cubicBezTo>
                <a:cubicBezTo>
                  <a:pt x="775357" y="241004"/>
                  <a:pt x="767598" y="247480"/>
                  <a:pt x="761180" y="255181"/>
                </a:cubicBezTo>
                <a:cubicBezTo>
                  <a:pt x="755726" y="261726"/>
                  <a:pt x="753027" y="270422"/>
                  <a:pt x="747003" y="276446"/>
                </a:cubicBezTo>
                <a:cubicBezTo>
                  <a:pt x="740979" y="282470"/>
                  <a:pt x="732826" y="285897"/>
                  <a:pt x="725738" y="290623"/>
                </a:cubicBezTo>
                <a:cubicBezTo>
                  <a:pt x="669041" y="375673"/>
                  <a:pt x="756448" y="250463"/>
                  <a:pt x="690296" y="326065"/>
                </a:cubicBezTo>
                <a:cubicBezTo>
                  <a:pt x="679076" y="338887"/>
                  <a:pt x="676120" y="359144"/>
                  <a:pt x="661943" y="368595"/>
                </a:cubicBezTo>
                <a:cubicBezTo>
                  <a:pt x="609146" y="403794"/>
                  <a:pt x="673991" y="358555"/>
                  <a:pt x="619413" y="404037"/>
                </a:cubicBezTo>
                <a:cubicBezTo>
                  <a:pt x="612868" y="409491"/>
                  <a:pt x="604480" y="412515"/>
                  <a:pt x="598148" y="418214"/>
                </a:cubicBezTo>
                <a:cubicBezTo>
                  <a:pt x="580762" y="433861"/>
                  <a:pt x="565069" y="451292"/>
                  <a:pt x="548529" y="467832"/>
                </a:cubicBezTo>
                <a:cubicBezTo>
                  <a:pt x="541440" y="474921"/>
                  <a:pt x="532825" y="480757"/>
                  <a:pt x="527264" y="489098"/>
                </a:cubicBezTo>
                <a:cubicBezTo>
                  <a:pt x="522538" y="496186"/>
                  <a:pt x="519111" y="504339"/>
                  <a:pt x="513087" y="510363"/>
                </a:cubicBezTo>
                <a:cubicBezTo>
                  <a:pt x="507063" y="516387"/>
                  <a:pt x="498366" y="519085"/>
                  <a:pt x="491822" y="524539"/>
                </a:cubicBezTo>
                <a:cubicBezTo>
                  <a:pt x="484121" y="530957"/>
                  <a:pt x="477645" y="538716"/>
                  <a:pt x="470557" y="545805"/>
                </a:cubicBezTo>
                <a:cubicBezTo>
                  <a:pt x="468194" y="552893"/>
                  <a:pt x="467098" y="560539"/>
                  <a:pt x="463469" y="567070"/>
                </a:cubicBezTo>
                <a:cubicBezTo>
                  <a:pt x="442273" y="605222"/>
                  <a:pt x="439680" y="605035"/>
                  <a:pt x="413850" y="630865"/>
                </a:cubicBezTo>
                <a:cubicBezTo>
                  <a:pt x="411487" y="637953"/>
                  <a:pt x="410469" y="645643"/>
                  <a:pt x="406762" y="652130"/>
                </a:cubicBezTo>
                <a:cubicBezTo>
                  <a:pt x="400900" y="662388"/>
                  <a:pt x="390294" y="669688"/>
                  <a:pt x="385496" y="680484"/>
                </a:cubicBezTo>
                <a:cubicBezTo>
                  <a:pt x="380603" y="691493"/>
                  <a:pt x="383393" y="704957"/>
                  <a:pt x="378408" y="715925"/>
                </a:cubicBezTo>
                <a:cubicBezTo>
                  <a:pt x="356907" y="763229"/>
                  <a:pt x="354801" y="748507"/>
                  <a:pt x="328789" y="779721"/>
                </a:cubicBezTo>
                <a:cubicBezTo>
                  <a:pt x="279438" y="838941"/>
                  <a:pt x="355484" y="760115"/>
                  <a:pt x="293348" y="822251"/>
                </a:cubicBezTo>
                <a:cubicBezTo>
                  <a:pt x="282565" y="865379"/>
                  <a:pt x="293109" y="838794"/>
                  <a:pt x="264994" y="878958"/>
                </a:cubicBezTo>
                <a:cubicBezTo>
                  <a:pt x="242865" y="910571"/>
                  <a:pt x="241756" y="920770"/>
                  <a:pt x="215376" y="942753"/>
                </a:cubicBezTo>
                <a:cubicBezTo>
                  <a:pt x="208831" y="948207"/>
                  <a:pt x="201199" y="952204"/>
                  <a:pt x="194110" y="956930"/>
                </a:cubicBezTo>
                <a:cubicBezTo>
                  <a:pt x="191747" y="964018"/>
                  <a:pt x="191167" y="971978"/>
                  <a:pt x="187022" y="978195"/>
                </a:cubicBezTo>
                <a:cubicBezTo>
                  <a:pt x="176107" y="994568"/>
                  <a:pt x="160183" y="1003176"/>
                  <a:pt x="144492" y="1013637"/>
                </a:cubicBezTo>
                <a:cubicBezTo>
                  <a:pt x="111412" y="1063255"/>
                  <a:pt x="130315" y="1046716"/>
                  <a:pt x="94873" y="1070344"/>
                </a:cubicBezTo>
                <a:cubicBezTo>
                  <a:pt x="44201" y="1146350"/>
                  <a:pt x="123120" y="1030987"/>
                  <a:pt x="59431" y="1112874"/>
                </a:cubicBezTo>
                <a:cubicBezTo>
                  <a:pt x="48971" y="1126323"/>
                  <a:pt x="36466" y="1139241"/>
                  <a:pt x="31078" y="1155405"/>
                </a:cubicBezTo>
                <a:cubicBezTo>
                  <a:pt x="21295" y="1184752"/>
                  <a:pt x="28133" y="1170453"/>
                  <a:pt x="9813" y="1197935"/>
                </a:cubicBezTo>
                <a:cubicBezTo>
                  <a:pt x="-5938" y="1276682"/>
                  <a:pt x="-306" y="1233484"/>
                  <a:pt x="9813" y="1375144"/>
                </a:cubicBezTo>
                <a:cubicBezTo>
                  <a:pt x="10539" y="1385306"/>
                  <a:pt x="21605" y="1468356"/>
                  <a:pt x="23989" y="1481470"/>
                </a:cubicBezTo>
                <a:cubicBezTo>
                  <a:pt x="32824" y="1530062"/>
                  <a:pt x="28048" y="1490618"/>
                  <a:pt x="38166" y="1531088"/>
                </a:cubicBezTo>
                <a:cubicBezTo>
                  <a:pt x="41088" y="1542776"/>
                  <a:pt x="42085" y="1554907"/>
                  <a:pt x="45255" y="1566530"/>
                </a:cubicBezTo>
                <a:cubicBezTo>
                  <a:pt x="52774" y="1594101"/>
                  <a:pt x="56472" y="1609762"/>
                  <a:pt x="73608" y="1630325"/>
                </a:cubicBezTo>
                <a:cubicBezTo>
                  <a:pt x="80026" y="1638026"/>
                  <a:pt x="87172" y="1645173"/>
                  <a:pt x="94873" y="1651591"/>
                </a:cubicBezTo>
                <a:cubicBezTo>
                  <a:pt x="101417" y="1657045"/>
                  <a:pt x="109050" y="1661042"/>
                  <a:pt x="116138" y="1665767"/>
                </a:cubicBezTo>
                <a:cubicBezTo>
                  <a:pt x="123226" y="1675218"/>
                  <a:pt x="128573" y="1686272"/>
                  <a:pt x="137403" y="1694121"/>
                </a:cubicBezTo>
                <a:cubicBezTo>
                  <a:pt x="150138" y="1705441"/>
                  <a:pt x="165757" y="1713023"/>
                  <a:pt x="179934" y="1722474"/>
                </a:cubicBezTo>
                <a:cubicBezTo>
                  <a:pt x="192480" y="1730838"/>
                  <a:pt x="226533" y="1754028"/>
                  <a:pt x="236641" y="1757916"/>
                </a:cubicBezTo>
                <a:cubicBezTo>
                  <a:pt x="254826" y="1764910"/>
                  <a:pt x="274864" y="1765931"/>
                  <a:pt x="293348" y="1772093"/>
                </a:cubicBezTo>
                <a:cubicBezTo>
                  <a:pt x="304042" y="1775658"/>
                  <a:pt x="348160" y="1791572"/>
                  <a:pt x="364231" y="1793358"/>
                </a:cubicBezTo>
                <a:cubicBezTo>
                  <a:pt x="397192" y="1797020"/>
                  <a:pt x="430403" y="1797902"/>
                  <a:pt x="463469" y="1800446"/>
                </a:cubicBezTo>
                <a:lnTo>
                  <a:pt x="548529" y="1807535"/>
                </a:lnTo>
                <a:lnTo>
                  <a:pt x="647766" y="1814623"/>
                </a:lnTo>
                <a:cubicBezTo>
                  <a:pt x="688017" y="1812706"/>
                  <a:pt x="825601" y="1807924"/>
                  <a:pt x="881682" y="1800446"/>
                </a:cubicBezTo>
                <a:cubicBezTo>
                  <a:pt x="889088" y="1799458"/>
                  <a:pt x="895596" y="1794695"/>
                  <a:pt x="902948" y="1793358"/>
                </a:cubicBezTo>
                <a:cubicBezTo>
                  <a:pt x="921690" y="1789951"/>
                  <a:pt x="940827" y="1789167"/>
                  <a:pt x="959655" y="1786270"/>
                </a:cubicBezTo>
                <a:cubicBezTo>
                  <a:pt x="991419" y="1781383"/>
                  <a:pt x="990491" y="1780716"/>
                  <a:pt x="1016362" y="1772093"/>
                </a:cubicBezTo>
                <a:cubicBezTo>
                  <a:pt x="1037717" y="1757856"/>
                  <a:pt x="1040801" y="1754530"/>
                  <a:pt x="1065980" y="1743739"/>
                </a:cubicBezTo>
                <a:cubicBezTo>
                  <a:pt x="1072848" y="1740796"/>
                  <a:pt x="1080157" y="1739014"/>
                  <a:pt x="1087245" y="1736651"/>
                </a:cubicBezTo>
                <a:cubicBezTo>
                  <a:pt x="1094333" y="1731925"/>
                  <a:pt x="1100890" y="1726284"/>
                  <a:pt x="1108510" y="1722474"/>
                </a:cubicBezTo>
                <a:cubicBezTo>
                  <a:pt x="1118485" y="1717487"/>
                  <a:pt x="1150910" y="1705297"/>
                  <a:pt x="1165217" y="1701209"/>
                </a:cubicBezTo>
                <a:cubicBezTo>
                  <a:pt x="1174584" y="1698533"/>
                  <a:pt x="1184120" y="1696484"/>
                  <a:pt x="1193571" y="1694121"/>
                </a:cubicBezTo>
                <a:cubicBezTo>
                  <a:pt x="1267108" y="1645095"/>
                  <a:pt x="1153287" y="1719708"/>
                  <a:pt x="1243189" y="1665767"/>
                </a:cubicBezTo>
                <a:cubicBezTo>
                  <a:pt x="1243218" y="1665750"/>
                  <a:pt x="1296338" y="1630335"/>
                  <a:pt x="1306985" y="1623237"/>
                </a:cubicBezTo>
                <a:cubicBezTo>
                  <a:pt x="1314073" y="1618511"/>
                  <a:pt x="1320630" y="1612870"/>
                  <a:pt x="1328250" y="1609060"/>
                </a:cubicBezTo>
                <a:cubicBezTo>
                  <a:pt x="1364223" y="1591074"/>
                  <a:pt x="1347811" y="1600745"/>
                  <a:pt x="1377869" y="1580707"/>
                </a:cubicBezTo>
                <a:cubicBezTo>
                  <a:pt x="1409571" y="1533152"/>
                  <a:pt x="1372227" y="1579742"/>
                  <a:pt x="1413310" y="1552353"/>
                </a:cubicBezTo>
                <a:cubicBezTo>
                  <a:pt x="1436612" y="1536818"/>
                  <a:pt x="1432404" y="1529441"/>
                  <a:pt x="1448752" y="1509823"/>
                </a:cubicBezTo>
                <a:cubicBezTo>
                  <a:pt x="1455169" y="1502122"/>
                  <a:pt x="1463863" y="1496471"/>
                  <a:pt x="1470017" y="1488558"/>
                </a:cubicBezTo>
                <a:cubicBezTo>
                  <a:pt x="1480478" y="1475109"/>
                  <a:pt x="1486323" y="1458076"/>
                  <a:pt x="1498371" y="1446028"/>
                </a:cubicBezTo>
                <a:cubicBezTo>
                  <a:pt x="1520275" y="1424124"/>
                  <a:pt x="1522714" y="1423690"/>
                  <a:pt x="1540901" y="1396409"/>
                </a:cubicBezTo>
                <a:cubicBezTo>
                  <a:pt x="1576130" y="1343564"/>
                  <a:pt x="1546016" y="1377117"/>
                  <a:pt x="1583431" y="1339702"/>
                </a:cubicBezTo>
                <a:cubicBezTo>
                  <a:pt x="1590764" y="1317706"/>
                  <a:pt x="1591560" y="1311978"/>
                  <a:pt x="1604696" y="1290084"/>
                </a:cubicBezTo>
                <a:cubicBezTo>
                  <a:pt x="1613462" y="1275473"/>
                  <a:pt x="1625430" y="1262793"/>
                  <a:pt x="1633050" y="1247553"/>
                </a:cubicBezTo>
                <a:cubicBezTo>
                  <a:pt x="1665213" y="1183226"/>
                  <a:pt x="1649680" y="1208430"/>
                  <a:pt x="1675580" y="1169581"/>
                </a:cubicBezTo>
                <a:cubicBezTo>
                  <a:pt x="1695087" y="1091562"/>
                  <a:pt x="1690934" y="1119526"/>
                  <a:pt x="1675580" y="971107"/>
                </a:cubicBezTo>
                <a:cubicBezTo>
                  <a:pt x="1674271" y="958450"/>
                  <a:pt x="1665427" y="947736"/>
                  <a:pt x="1661403" y="935665"/>
                </a:cubicBezTo>
                <a:cubicBezTo>
                  <a:pt x="1658322" y="926423"/>
                  <a:pt x="1658152" y="916266"/>
                  <a:pt x="1654315" y="907312"/>
                </a:cubicBezTo>
                <a:cubicBezTo>
                  <a:pt x="1650959" y="899481"/>
                  <a:pt x="1644365" y="893443"/>
                  <a:pt x="1640138" y="886046"/>
                </a:cubicBezTo>
                <a:cubicBezTo>
                  <a:pt x="1634896" y="876872"/>
                  <a:pt x="1630124" y="867405"/>
                  <a:pt x="1625962" y="857693"/>
                </a:cubicBezTo>
                <a:cubicBezTo>
                  <a:pt x="1608356" y="816611"/>
                  <a:pt x="1631938" y="856024"/>
                  <a:pt x="1604696" y="815163"/>
                </a:cubicBezTo>
                <a:cubicBezTo>
                  <a:pt x="1569069" y="708273"/>
                  <a:pt x="1617125" y="840016"/>
                  <a:pt x="1562166" y="730102"/>
                </a:cubicBezTo>
                <a:cubicBezTo>
                  <a:pt x="1557440" y="720651"/>
                  <a:pt x="1552151" y="711461"/>
                  <a:pt x="1547989" y="701749"/>
                </a:cubicBezTo>
                <a:cubicBezTo>
                  <a:pt x="1545046" y="694881"/>
                  <a:pt x="1544529" y="687016"/>
                  <a:pt x="1540901" y="680484"/>
                </a:cubicBezTo>
                <a:cubicBezTo>
                  <a:pt x="1532627" y="665590"/>
                  <a:pt x="1517936" y="654117"/>
                  <a:pt x="1512548" y="637953"/>
                </a:cubicBezTo>
                <a:cubicBezTo>
                  <a:pt x="1502765" y="608606"/>
                  <a:pt x="1509604" y="622905"/>
                  <a:pt x="1491282" y="595423"/>
                </a:cubicBezTo>
                <a:cubicBezTo>
                  <a:pt x="1488919" y="583609"/>
                  <a:pt x="1489179" y="570949"/>
                  <a:pt x="1484194" y="559981"/>
                </a:cubicBezTo>
                <a:cubicBezTo>
                  <a:pt x="1477144" y="544470"/>
                  <a:pt x="1465292" y="531628"/>
                  <a:pt x="1455841" y="517451"/>
                </a:cubicBezTo>
                <a:lnTo>
                  <a:pt x="1441664" y="496186"/>
                </a:lnTo>
                <a:cubicBezTo>
                  <a:pt x="1436938" y="489098"/>
                  <a:pt x="1432598" y="481736"/>
                  <a:pt x="1427487" y="474921"/>
                </a:cubicBezTo>
                <a:lnTo>
                  <a:pt x="1384957" y="418214"/>
                </a:lnTo>
                <a:cubicBezTo>
                  <a:pt x="1348627" y="309228"/>
                  <a:pt x="1394081" y="424451"/>
                  <a:pt x="1349515" y="354419"/>
                </a:cubicBezTo>
                <a:cubicBezTo>
                  <a:pt x="1338169" y="336590"/>
                  <a:pt x="1330613" y="316614"/>
                  <a:pt x="1321162" y="297712"/>
                </a:cubicBezTo>
                <a:lnTo>
                  <a:pt x="1292808" y="241005"/>
                </a:lnTo>
                <a:cubicBezTo>
                  <a:pt x="1285720" y="229191"/>
                  <a:pt x="1278845" y="217246"/>
                  <a:pt x="1271543" y="205563"/>
                </a:cubicBezTo>
                <a:cubicBezTo>
                  <a:pt x="1267028" y="198339"/>
                  <a:pt x="1262820" y="190843"/>
                  <a:pt x="1257366" y="184298"/>
                </a:cubicBezTo>
                <a:cubicBezTo>
                  <a:pt x="1250948" y="176597"/>
                  <a:pt x="1243189" y="170121"/>
                  <a:pt x="1236101" y="163032"/>
                </a:cubicBezTo>
                <a:cubicBezTo>
                  <a:pt x="1222302" y="121633"/>
                  <a:pt x="1239810" y="159653"/>
                  <a:pt x="1207748" y="127591"/>
                </a:cubicBezTo>
                <a:cubicBezTo>
                  <a:pt x="1201724" y="121567"/>
                  <a:pt x="1199595" y="112349"/>
                  <a:pt x="1193571" y="106325"/>
                </a:cubicBezTo>
                <a:cubicBezTo>
                  <a:pt x="1187547" y="100301"/>
                  <a:pt x="1178851" y="97603"/>
                  <a:pt x="1172306" y="92149"/>
                </a:cubicBezTo>
                <a:cubicBezTo>
                  <a:pt x="1164605" y="85732"/>
                  <a:pt x="1158742" y="77302"/>
                  <a:pt x="1151041" y="70884"/>
                </a:cubicBezTo>
                <a:cubicBezTo>
                  <a:pt x="1141677" y="63081"/>
                  <a:pt x="1111729" y="45341"/>
                  <a:pt x="1101422" y="42530"/>
                </a:cubicBezTo>
                <a:cubicBezTo>
                  <a:pt x="1085303" y="38134"/>
                  <a:pt x="1068241" y="38431"/>
                  <a:pt x="1051803" y="35442"/>
                </a:cubicBezTo>
                <a:cubicBezTo>
                  <a:pt x="1042218" y="33699"/>
                  <a:pt x="1023450" y="28353"/>
                  <a:pt x="1023450" y="28353"/>
                </a:cubicBezTo>
                <a:lnTo>
                  <a:pt x="973831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2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0C3D0-729A-4A15-8E23-72CBC95666E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1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Why complicate OPUS?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388F0-F641-417E-83A2-6816ADB68A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9018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MCCOY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921827" y="1109354"/>
            <a:ext cx="5074207" cy="461665"/>
            <a:chOff x="1921827" y="1109354"/>
            <a:chExt cx="5074207" cy="461665"/>
          </a:xfrm>
        </p:grpSpPr>
        <p:grpSp>
          <p:nvGrpSpPr>
            <p:cNvPr id="58" name="Group 57"/>
            <p:cNvGrpSpPr/>
            <p:nvPr/>
          </p:nvGrpSpPr>
          <p:grpSpPr>
            <a:xfrm>
              <a:off x="1921827" y="1109354"/>
              <a:ext cx="1112788" cy="461665"/>
              <a:chOff x="568040" y="1140031"/>
              <a:chExt cx="1112788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88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OPUS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418121" y="1109354"/>
              <a:ext cx="1342017" cy="461665"/>
              <a:chOff x="568040" y="1909948"/>
              <a:chExt cx="1342017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14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+mn-lt"/>
                  </a:rPr>
                  <a:t>Session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128168" y="1109354"/>
              <a:ext cx="1867866" cy="461665"/>
              <a:chOff x="568040" y="2739241"/>
              <a:chExt cx="1867866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640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C000"/>
                    </a:solidFill>
                    <a:latin typeface="+mn-lt"/>
                  </a:rPr>
                  <a:t>Adjustment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CORS5</a:t>
            </a:r>
          </a:p>
        </p:txBody>
      </p:sp>
    </p:spTree>
    <p:extLst>
      <p:ext uri="{BB962C8B-B14F-4D97-AF65-F5344CB8AC3E}">
        <p14:creationId xmlns:p14="http://schemas.microsoft.com/office/powerpoint/2010/main" val="234531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Why complicate OPUS?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388F0-F641-417E-83A2-6816ADB68A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45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9018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MCCOY</a:t>
            </a:r>
          </a:p>
        </p:txBody>
      </p:sp>
      <p:grpSp>
        <p:nvGrpSpPr>
          <p:cNvPr id="14" name="Group 60"/>
          <p:cNvGrpSpPr/>
          <p:nvPr/>
        </p:nvGrpSpPr>
        <p:grpSpPr>
          <a:xfrm>
            <a:off x="1921827" y="1109354"/>
            <a:ext cx="5074207" cy="461665"/>
            <a:chOff x="1921827" y="1109354"/>
            <a:chExt cx="5074207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12788" cy="461665"/>
              <a:chOff x="568040" y="1140031"/>
              <a:chExt cx="1112788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88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OPUS</a:t>
                </a: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342017" cy="461665"/>
              <a:chOff x="568040" y="1909948"/>
              <a:chExt cx="1342017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14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+mn-lt"/>
                  </a:rPr>
                  <a:t>Session</a:t>
                </a: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867866" cy="461665"/>
              <a:chOff x="568040" y="2739241"/>
              <a:chExt cx="1867866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640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C000"/>
                    </a:solidFill>
                    <a:latin typeface="+mn-lt"/>
                  </a:rPr>
                  <a:t>Adjustment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CORS5</a:t>
            </a:r>
          </a:p>
        </p:txBody>
      </p:sp>
    </p:spTree>
    <p:extLst>
      <p:ext uri="{BB962C8B-B14F-4D97-AF65-F5344CB8AC3E}">
        <p14:creationId xmlns:p14="http://schemas.microsoft.com/office/powerpoint/2010/main" val="30735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Why complicate OPUS?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388F0-F641-417E-83A2-6816ADB68A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45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9018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MCCOY</a:t>
            </a: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744025" y="4120743"/>
            <a:ext cx="5461823" cy="292309"/>
            <a:chOff x="2743941" y="4120794"/>
            <a:chExt cx="5461564" cy="292988"/>
          </a:xfrm>
        </p:grpSpPr>
        <p:grpSp>
          <p:nvGrpSpPr>
            <p:cNvPr id="11" name="Group 53"/>
            <p:cNvGrpSpPr>
              <a:grpSpLocks/>
            </p:cNvGrpSpPr>
            <p:nvPr/>
          </p:nvGrpSpPr>
          <p:grpSpPr bwMode="auto">
            <a:xfrm>
              <a:off x="2743941" y="4135117"/>
              <a:ext cx="5132907" cy="278665"/>
              <a:chOff x="2743940" y="4135122"/>
              <a:chExt cx="5132906" cy="27866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3122510" y="4276267"/>
                <a:ext cx="475433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>
                <a:off x="2743940" y="4135123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5944188" y="4135122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9" name="Isosceles Triangle 88"/>
            <p:cNvSpPr/>
            <p:nvPr/>
          </p:nvSpPr>
          <p:spPr>
            <a:xfrm>
              <a:off x="7924469" y="4120794"/>
              <a:ext cx="281036" cy="27866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5965826" y="5365216"/>
            <a:ext cx="2272845" cy="328284"/>
            <a:chOff x="5965747" y="4843260"/>
            <a:chExt cx="2272956" cy="327792"/>
          </a:xfrm>
        </p:grpSpPr>
        <p:sp>
          <p:nvSpPr>
            <p:cNvPr id="99" name="Isosceles Triangle 98"/>
            <p:cNvSpPr/>
            <p:nvPr/>
          </p:nvSpPr>
          <p:spPr>
            <a:xfrm>
              <a:off x="5965747" y="4857528"/>
              <a:ext cx="304361" cy="31352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7934342" y="4843260"/>
              <a:ext cx="304361" cy="313526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327715" y="4997753"/>
              <a:ext cx="147962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/>
          <p:nvPr/>
        </p:nvGrpSpPr>
        <p:grpSpPr>
          <a:xfrm>
            <a:off x="1921827" y="1109354"/>
            <a:ext cx="5074207" cy="461665"/>
            <a:chOff x="1921827" y="1109354"/>
            <a:chExt cx="5074207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12788" cy="461665"/>
              <a:chOff x="568040" y="1140031"/>
              <a:chExt cx="1112788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88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OPUS</a:t>
                </a: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342017" cy="461665"/>
              <a:chOff x="568040" y="1909948"/>
              <a:chExt cx="1342017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14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+mn-lt"/>
                  </a:rPr>
                  <a:t>Session</a:t>
                </a: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867866" cy="461665"/>
              <a:chOff x="568040" y="2739241"/>
              <a:chExt cx="1867866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640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C000"/>
                    </a:solidFill>
                    <a:latin typeface="+mn-lt"/>
                  </a:rPr>
                  <a:t>Adjustment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CORS5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295275" y="4081628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002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295275" y="5290934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N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6068291" y="4916385"/>
            <a:ext cx="71252" cy="154379"/>
          </a:xfrm>
          <a:prstGeom prst="rect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arallelogram 232"/>
          <p:cNvSpPr/>
          <p:nvPr/>
        </p:nvSpPr>
        <p:spPr>
          <a:xfrm rot="5400000" flipH="1">
            <a:off x="8003968" y="4916385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arallelogram 233"/>
          <p:cNvSpPr/>
          <p:nvPr/>
        </p:nvSpPr>
        <p:spPr>
          <a:xfrm rot="16200000">
            <a:off x="2812472" y="4938156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31"/>
          <p:cNvGrpSpPr/>
          <p:nvPr/>
        </p:nvGrpSpPr>
        <p:grpSpPr>
          <a:xfrm>
            <a:off x="1043033" y="4799547"/>
            <a:ext cx="7584849" cy="301042"/>
            <a:chOff x="1043033" y="4799547"/>
            <a:chExt cx="7584849" cy="301042"/>
          </a:xfrm>
        </p:grpSpPr>
        <p:grpSp>
          <p:nvGrpSpPr>
            <p:cNvPr id="24" name="Group 127"/>
            <p:cNvGrpSpPr/>
            <p:nvPr/>
          </p:nvGrpSpPr>
          <p:grpSpPr>
            <a:xfrm>
              <a:off x="1045008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45"/>
            <p:cNvGrpSpPr/>
            <p:nvPr/>
          </p:nvGrpSpPr>
          <p:grpSpPr>
            <a:xfrm>
              <a:off x="3584349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62"/>
            <p:cNvGrpSpPr/>
            <p:nvPr/>
          </p:nvGrpSpPr>
          <p:grpSpPr>
            <a:xfrm>
              <a:off x="6111816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79"/>
            <p:cNvGrpSpPr/>
            <p:nvPr/>
          </p:nvGrpSpPr>
          <p:grpSpPr>
            <a:xfrm>
              <a:off x="1043033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196"/>
            <p:cNvGrpSpPr/>
            <p:nvPr/>
          </p:nvGrpSpPr>
          <p:grpSpPr>
            <a:xfrm>
              <a:off x="3582374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13"/>
            <p:cNvGrpSpPr/>
            <p:nvPr/>
          </p:nvGrpSpPr>
          <p:grpSpPr>
            <a:xfrm>
              <a:off x="6109841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8469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traight Arrow Connector 92"/>
          <p:cNvCxnSpPr/>
          <p:nvPr/>
        </p:nvCxnSpPr>
        <p:spPr>
          <a:xfrm rot="16200000" flipH="1">
            <a:off x="7186867" y="5243698"/>
            <a:ext cx="1749312" cy="4237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H="1">
            <a:off x="4922013" y="4898262"/>
            <a:ext cx="2365354" cy="4595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1717881" y="4924218"/>
            <a:ext cx="2362942" cy="2020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Why complicate OPUS?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2013-08-07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388F0-F641-417E-83A2-6816ADB68A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25812" y="6163294"/>
            <a:ext cx="178645" cy="154981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042087" y="6163294"/>
            <a:ext cx="168707" cy="151806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15913" y="6088088"/>
            <a:ext cx="222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network adjustment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45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9018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solution MCCOY</a:t>
            </a: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758092" y="4120743"/>
            <a:ext cx="5447755" cy="292309"/>
            <a:chOff x="2758008" y="4120794"/>
            <a:chExt cx="5447497" cy="292988"/>
          </a:xfrm>
        </p:grpSpPr>
        <p:grpSp>
          <p:nvGrpSpPr>
            <p:cNvPr id="11" name="Group 53"/>
            <p:cNvGrpSpPr>
              <a:grpSpLocks/>
            </p:cNvGrpSpPr>
            <p:nvPr/>
          </p:nvGrpSpPr>
          <p:grpSpPr bwMode="auto">
            <a:xfrm>
              <a:off x="2758008" y="4135117"/>
              <a:ext cx="5118840" cy="278665"/>
              <a:chOff x="2758007" y="4135122"/>
              <a:chExt cx="5118839" cy="27866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3122510" y="4276267"/>
                <a:ext cx="475433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>
                <a:off x="2758007" y="4135123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5944188" y="4135122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9" name="Isosceles Triangle 88"/>
            <p:cNvSpPr/>
            <p:nvPr/>
          </p:nvSpPr>
          <p:spPr>
            <a:xfrm>
              <a:off x="7924469" y="4120794"/>
              <a:ext cx="281036" cy="27866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7984039" y="6187044"/>
            <a:ext cx="169924" cy="139169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5965826" y="5365216"/>
            <a:ext cx="2272845" cy="328284"/>
            <a:chOff x="5965747" y="4843260"/>
            <a:chExt cx="2272956" cy="327792"/>
          </a:xfrm>
        </p:grpSpPr>
        <p:sp>
          <p:nvSpPr>
            <p:cNvPr id="99" name="Isosceles Triangle 98"/>
            <p:cNvSpPr/>
            <p:nvPr/>
          </p:nvSpPr>
          <p:spPr>
            <a:xfrm>
              <a:off x="5965747" y="4857528"/>
              <a:ext cx="304361" cy="31352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7934342" y="4843260"/>
              <a:ext cx="304361" cy="313526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327715" y="4997753"/>
              <a:ext cx="147962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/>
          <p:nvPr/>
        </p:nvGrpSpPr>
        <p:grpSpPr>
          <a:xfrm>
            <a:off x="1921827" y="1109354"/>
            <a:ext cx="5074207" cy="461665"/>
            <a:chOff x="1921827" y="1109354"/>
            <a:chExt cx="5074207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12788" cy="461665"/>
              <a:chOff x="568040" y="1140031"/>
              <a:chExt cx="1112788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88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</a:rPr>
                  <a:t>OPUS</a:t>
                </a: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342017" cy="461665"/>
              <a:chOff x="568040" y="1909948"/>
              <a:chExt cx="1342017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14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+mn-lt"/>
                  </a:rPr>
                  <a:t>Session</a:t>
                </a: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867866" cy="461665"/>
              <a:chOff x="568040" y="2739241"/>
              <a:chExt cx="1867866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640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C000"/>
                    </a:solidFill>
                    <a:latin typeface="+mn-lt"/>
                  </a:rPr>
                  <a:t>Adjustment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CORS5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295275" y="4081628"/>
            <a:ext cx="1415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002</a:t>
            </a: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295275" y="5290934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session N</a:t>
            </a: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3108758" y="6245176"/>
            <a:ext cx="4754562" cy="0"/>
          </a:xfrm>
          <a:prstGeom prst="straightConnector1">
            <a:avLst/>
          </a:prstGeom>
          <a:ln w="38100">
            <a:solidFill>
              <a:srgbClr val="00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6068291" y="4916385"/>
            <a:ext cx="71252" cy="154379"/>
          </a:xfrm>
          <a:prstGeom prst="rect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arallelogram 232"/>
          <p:cNvSpPr/>
          <p:nvPr/>
        </p:nvSpPr>
        <p:spPr>
          <a:xfrm rot="5400000" flipH="1">
            <a:off x="8003968" y="4916385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arallelogram 233"/>
          <p:cNvSpPr/>
          <p:nvPr/>
        </p:nvSpPr>
        <p:spPr>
          <a:xfrm rot="16200000">
            <a:off x="2812472" y="4938156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31"/>
          <p:cNvGrpSpPr/>
          <p:nvPr/>
        </p:nvGrpSpPr>
        <p:grpSpPr>
          <a:xfrm>
            <a:off x="1043033" y="4799547"/>
            <a:ext cx="7584849" cy="301042"/>
            <a:chOff x="1043033" y="4799547"/>
            <a:chExt cx="7584849" cy="301042"/>
          </a:xfrm>
        </p:grpSpPr>
        <p:grpSp>
          <p:nvGrpSpPr>
            <p:cNvPr id="24" name="Group 127"/>
            <p:cNvGrpSpPr/>
            <p:nvPr/>
          </p:nvGrpSpPr>
          <p:grpSpPr>
            <a:xfrm>
              <a:off x="1045008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45"/>
            <p:cNvGrpSpPr/>
            <p:nvPr/>
          </p:nvGrpSpPr>
          <p:grpSpPr>
            <a:xfrm>
              <a:off x="3584349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62"/>
            <p:cNvGrpSpPr/>
            <p:nvPr/>
          </p:nvGrpSpPr>
          <p:grpSpPr>
            <a:xfrm>
              <a:off x="6111816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79"/>
            <p:cNvGrpSpPr/>
            <p:nvPr/>
          </p:nvGrpSpPr>
          <p:grpSpPr>
            <a:xfrm>
              <a:off x="1043033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196"/>
            <p:cNvGrpSpPr/>
            <p:nvPr/>
          </p:nvGrpSpPr>
          <p:grpSpPr>
            <a:xfrm>
              <a:off x="3582374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13"/>
            <p:cNvGrpSpPr/>
            <p:nvPr/>
          </p:nvGrpSpPr>
          <p:grpSpPr>
            <a:xfrm>
              <a:off x="6109841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4675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41">
            <a:extLst>
              <a:ext uri="{FF2B5EF4-FFF2-40B4-BE49-F238E27FC236}">
                <a16:creationId xmlns:a16="http://schemas.microsoft.com/office/drawing/2014/main" id="{86FD37F1-5065-4A86-BEA4-6485A55FB7E7}"/>
              </a:ext>
            </a:extLst>
          </p:cNvPr>
          <p:cNvGrpSpPr>
            <a:grpSpLocks/>
          </p:cNvGrpSpPr>
          <p:nvPr/>
        </p:nvGrpSpPr>
        <p:grpSpPr bwMode="auto">
          <a:xfrm>
            <a:off x="655638" y="842963"/>
            <a:ext cx="1890712" cy="5802312"/>
            <a:chOff x="1081142" y="843373"/>
            <a:chExt cx="1891847" cy="58024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172C38-6718-4289-96F3-7F47787A3458}"/>
                </a:ext>
              </a:extLst>
            </p:cNvPr>
            <p:cNvSpPr/>
            <p:nvPr/>
          </p:nvSpPr>
          <p:spPr>
            <a:xfrm>
              <a:off x="2267716" y="6161644"/>
              <a:ext cx="150904" cy="1508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A12835-FD53-4055-AA23-70C178CD9B1D}"/>
                </a:ext>
              </a:extLst>
            </p:cNvPr>
            <p:cNvSpPr/>
            <p:nvPr/>
          </p:nvSpPr>
          <p:spPr>
            <a:xfrm>
              <a:off x="2267716" y="1714934"/>
              <a:ext cx="150904" cy="1508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29BFC8-4F77-4972-96DC-0BC87F22259A}"/>
                </a:ext>
              </a:extLst>
            </p:cNvPr>
            <p:cNvCxnSpPr>
              <a:cxnSpLocks/>
              <a:stCxn id="4" idx="0"/>
              <a:endCxn id="5" idx="4"/>
            </p:cNvCxnSpPr>
            <p:nvPr/>
          </p:nvCxnSpPr>
          <p:spPr>
            <a:xfrm flipV="1">
              <a:off x="2343962" y="1865751"/>
              <a:ext cx="0" cy="42958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298" name="Group 26">
              <a:extLst>
                <a:ext uri="{FF2B5EF4-FFF2-40B4-BE49-F238E27FC236}">
                  <a16:creationId xmlns:a16="http://schemas.microsoft.com/office/drawing/2014/main" id="{05DC20F8-ED6E-4E0E-A240-C59845F45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8959" y="1752337"/>
              <a:ext cx="1334030" cy="4522219"/>
              <a:chOff x="1638959" y="1752337"/>
              <a:chExt cx="1334030" cy="452221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D8F180B-41AB-4FCB-B253-82CBA868A5AB}"/>
                  </a:ext>
                </a:extLst>
              </p:cNvPr>
              <p:cNvSpPr/>
              <p:nvPr/>
            </p:nvSpPr>
            <p:spPr>
              <a:xfrm rot="21347898">
                <a:off x="2822087" y="6123543"/>
                <a:ext cx="150902" cy="150816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7E4BE95-B49E-43C2-9B77-EEB9CA36E1D8}"/>
                  </a:ext>
                </a:extLst>
              </p:cNvPr>
              <p:cNvSpPr/>
              <p:nvPr/>
            </p:nvSpPr>
            <p:spPr>
              <a:xfrm rot="21347898">
                <a:off x="1638689" y="1753035"/>
                <a:ext cx="150903" cy="150817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A54F4B7-46F5-4F3E-B0B8-641923C5E559}"/>
                  </a:ext>
                </a:extLst>
              </p:cNvPr>
              <p:cNvCxnSpPr>
                <a:cxnSpLocks/>
                <a:stCxn id="16" idx="0"/>
                <a:endCxn id="17" idx="5"/>
              </p:cNvCxnSpPr>
              <p:nvPr/>
            </p:nvCxnSpPr>
            <p:spPr>
              <a:xfrm rot="21347898" flipH="1" flipV="1">
                <a:off x="1927787" y="1841937"/>
                <a:ext cx="806934" cy="431653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93C736-4677-4037-80CD-6926E7B572E4}"/>
                </a:ext>
              </a:extLst>
            </p:cNvPr>
            <p:cNvCxnSpPr/>
            <p:nvPr/>
          </p:nvCxnSpPr>
          <p:spPr>
            <a:xfrm>
              <a:off x="1714934" y="1411714"/>
              <a:ext cx="6163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CE58AE-8E87-43AD-B201-49AB36F3836F}"/>
                </a:ext>
              </a:extLst>
            </p:cNvPr>
            <p:cNvCxnSpPr/>
            <p:nvPr/>
          </p:nvCxnSpPr>
          <p:spPr>
            <a:xfrm>
              <a:off x="2331254" y="6561705"/>
              <a:ext cx="61790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6BA193-7D21-4684-A88F-C81F76D8BEB9}"/>
                </a:ext>
              </a:extLst>
            </p:cNvPr>
            <p:cNvSpPr/>
            <p:nvPr/>
          </p:nvSpPr>
          <p:spPr>
            <a:xfrm rot="21347898">
              <a:off x="1081142" y="1789549"/>
              <a:ext cx="150903" cy="150816"/>
            </a:xfrm>
            <a:prstGeom prst="ellipse">
              <a:avLst/>
            </a:prstGeom>
            <a:pattFill prst="pct25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B59F82-56DD-4B6E-890F-EE041B0CC650}"/>
                </a:ext>
              </a:extLst>
            </p:cNvPr>
            <p:cNvCxnSpPr>
              <a:cxnSpLocks/>
              <a:endCxn id="30" idx="5"/>
            </p:cNvCxnSpPr>
            <p:nvPr/>
          </p:nvCxnSpPr>
          <p:spPr>
            <a:xfrm rot="21347898" flipH="1" flipV="1">
              <a:off x="1370240" y="1878451"/>
              <a:ext cx="806934" cy="4318118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1553BFC-17C4-4C4D-9485-E42568A79303}"/>
                </a:ext>
              </a:extLst>
            </p:cNvPr>
            <p:cNvCxnSpPr>
              <a:cxnSpLocks/>
            </p:cNvCxnSpPr>
            <p:nvPr/>
          </p:nvCxnSpPr>
          <p:spPr>
            <a:xfrm>
              <a:off x="1157388" y="1156119"/>
              <a:ext cx="117386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04" name="TextBox 33">
              <a:extLst>
                <a:ext uri="{FF2B5EF4-FFF2-40B4-BE49-F238E27FC236}">
                  <a16:creationId xmlns:a16="http://schemas.microsoft.com/office/drawing/2014/main" id="{4BDD523C-7628-4D1E-9EE7-CFB573A35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4821" y="6276512"/>
              <a:ext cx="6367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 cm</a:t>
              </a:r>
            </a:p>
          </p:txBody>
        </p:sp>
        <p:sp>
          <p:nvSpPr>
            <p:cNvPr id="140305" name="TextBox 34">
              <a:extLst>
                <a:ext uri="{FF2B5EF4-FFF2-40B4-BE49-F238E27FC236}">
                  <a16:creationId xmlns:a16="http://schemas.microsoft.com/office/drawing/2014/main" id="{A32A3215-3BF0-43B8-893D-7D9CD4C82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6427" y="1145217"/>
              <a:ext cx="6367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 cm</a:t>
              </a:r>
            </a:p>
          </p:txBody>
        </p:sp>
        <p:sp>
          <p:nvSpPr>
            <p:cNvPr id="140306" name="TextBox 35">
              <a:extLst>
                <a:ext uri="{FF2B5EF4-FFF2-40B4-BE49-F238E27FC236}">
                  <a16:creationId xmlns:a16="http://schemas.microsoft.com/office/drawing/2014/main" id="{08F5A10F-AE23-4B92-A4D3-D89D20A55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069" y="843373"/>
              <a:ext cx="1439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 cm (0.16 ft)</a:t>
              </a: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E2061D6F-848D-4044-A673-292481F87788}"/>
                </a:ext>
              </a:extLst>
            </p:cNvPr>
            <p:cNvSpPr/>
            <p:nvPr/>
          </p:nvSpPr>
          <p:spPr>
            <a:xfrm rot="20023893">
              <a:off x="1533851" y="4272467"/>
              <a:ext cx="881592" cy="500076"/>
            </a:xfrm>
            <a:prstGeom prst="arc">
              <a:avLst>
                <a:gd name="adj1" fmla="val 16200000"/>
                <a:gd name="adj2" fmla="val 21409622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EA41B2-709B-4D01-A2CA-55DFCCC88386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980159" y="3946112"/>
              <a:ext cx="189475" cy="276999"/>
            </a:xfrm>
            <a:prstGeom prst="rect">
              <a:avLst/>
            </a:prstGeom>
            <a:blipFill>
              <a:blip r:embed="rId2"/>
              <a:stretch>
                <a:fillRect l="-32258" r="-22581" b="-652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ea typeface="ＭＳ Ｐゴシック" panose="020B0600070205080204" pitchFamily="34" charset="-128"/>
                </a:rPr>
                <a:t> </a:t>
              </a:r>
            </a:p>
          </p:txBody>
        </p:sp>
        <p:sp>
          <p:nvSpPr>
            <p:cNvPr id="140309" name="TextBox 38">
              <a:extLst>
                <a:ext uri="{FF2B5EF4-FFF2-40B4-BE49-F238E27FC236}">
                  <a16:creationId xmlns:a16="http://schemas.microsoft.com/office/drawing/2014/main" id="{3AF7B31E-C6DB-40AB-92C7-189AD3558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9164" y="3429000"/>
              <a:ext cx="3048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B1A13AB-3975-4731-9097-71877353DE8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31881" y="420688"/>
            <a:ext cx="1916550" cy="435247"/>
          </a:xfrm>
          <a:prstGeom prst="rect">
            <a:avLst/>
          </a:prstGeom>
          <a:blipFill>
            <a:blip r:embed="rId3"/>
            <a:stretch>
              <a:fillRect l="-4777" b="-1549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ea typeface="ＭＳ Ｐゴシック" panose="020B0600070205080204" pitchFamily="34" charset="-128"/>
              </a:rPr>
              <a:t> 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8ADE937-A320-4D67-9FB4-E21C0D279F87}"/>
              </a:ext>
            </a:extLst>
          </p:cNvPr>
          <p:cNvGraphicFramePr>
            <a:graphicFrameLocks noGrp="1"/>
          </p:cNvGraphicFramePr>
          <p:nvPr/>
        </p:nvGraphicFramePr>
        <p:xfrm>
          <a:off x="2949125" y="907594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37381906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6717286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77751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962153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>
                      <a:blip r:embed="rId4"/>
                      <a:stretch>
                        <a:fillRect l="-100601" t="-8197" r="-101502" b="-52459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472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00-01-22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00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00-00-41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371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00-00-28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129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00-00-21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54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00-00-08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1:20,000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236428"/>
                  </a:ext>
                </a:extLst>
              </a:tr>
            </a:tbl>
          </a:graphicData>
        </a:graphic>
      </p:graphicFrame>
      <p:pic>
        <p:nvPicPr>
          <p:cNvPr id="140293" name="Picture 44">
            <a:extLst>
              <a:ext uri="{FF2B5EF4-FFF2-40B4-BE49-F238E27FC236}">
                <a16:creationId xmlns:a16="http://schemas.microsoft.com/office/drawing/2014/main" id="{F005E98C-9059-4CC6-9730-27284677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4103688"/>
            <a:ext cx="43322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extBox 45">
            <a:extLst>
              <a:ext uri="{FF2B5EF4-FFF2-40B4-BE49-F238E27FC236}">
                <a16:creationId xmlns:a16="http://schemas.microsoft.com/office/drawing/2014/main" id="{844B6C53-23DC-4700-A6B7-8F44FA18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63" y="3613150"/>
            <a:ext cx="5832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Geometric Geodetic Accuracy Standards and Specifications for using GPS Relative Positioning Techniques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aining_dra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GS Theme" id="{7AC03F77-4336-4785-93A4-8AF70ED65B54}" vid="{C90D1175-02D7-4881-A9D7-A06BC0490FD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training_draft</Template>
  <TotalTime>5335</TotalTime>
  <Words>2869</Words>
  <Application>Microsoft Office PowerPoint</Application>
  <PresentationFormat>On-screen Show (4:3)</PresentationFormat>
  <Paragraphs>660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Adobe Heiti Std R</vt:lpstr>
      <vt:lpstr>ＭＳ Ｐゴシック</vt:lpstr>
      <vt:lpstr>ＭＳ Ｐゴシック</vt:lpstr>
      <vt:lpstr>Arial</vt:lpstr>
      <vt:lpstr>Bitstream Vera Sans</vt:lpstr>
      <vt:lpstr>Bitstream Vera Serif</vt:lpstr>
      <vt:lpstr>Calibri</vt:lpstr>
      <vt:lpstr>Gill Sans MT</vt:lpstr>
      <vt:lpstr>Helvetica Neue</vt:lpstr>
      <vt:lpstr>Times New Roman</vt:lpstr>
      <vt:lpstr>Verdana</vt:lpstr>
      <vt:lpstr>training_draft</vt:lpstr>
      <vt:lpstr>NGS Theme</vt:lpstr>
      <vt:lpstr>PowerPoint Presentation</vt:lpstr>
      <vt:lpstr>PowerPoint Presentation</vt:lpstr>
      <vt:lpstr>Operating systems and browsers.</vt:lpstr>
      <vt:lpstr>What is OPUS Projects?</vt:lpstr>
      <vt:lpstr>Why complicate OPUS?</vt:lpstr>
      <vt:lpstr>Why complicate OPUS?</vt:lpstr>
      <vt:lpstr>Why complicate OPUS?</vt:lpstr>
      <vt:lpstr>Why complicate OPUS?</vt:lpstr>
      <vt:lpstr>PowerPoint Presentation</vt:lpstr>
      <vt:lpstr>What’s in it for me?</vt:lpstr>
      <vt:lpstr>Do we really need another OPUS version?</vt:lpstr>
      <vt:lpstr>What does this mean operationally?</vt:lpstr>
      <vt:lpstr>What does this mean operationally?</vt:lpstr>
      <vt:lpstr>What does this mean operationally?</vt:lpstr>
      <vt:lpstr>The steps represented graphically.</vt:lpstr>
      <vt:lpstr>Are there any side effects?</vt:lpstr>
      <vt:lpstr>Limitations?</vt:lpstr>
      <vt:lpstr>G.I.G.O.</vt:lpstr>
      <vt:lpstr>A Little Background Information</vt:lpstr>
      <vt:lpstr>Independent vs Dependent Baselines</vt:lpstr>
      <vt:lpstr>Sequential or (Baseline) Processing  vs Simultaneous or (Session) Processing </vt:lpstr>
      <vt:lpstr>Which Baselines to Create? (non-OPUS Projects)</vt:lpstr>
      <vt:lpstr>Independent Baselines Only by Session</vt:lpstr>
      <vt:lpstr>PowerPoint Presentation</vt:lpstr>
      <vt:lpstr>OPUS Projects uses Session Processing</vt:lpstr>
      <vt:lpstr>PowerPoint Presentation</vt:lpstr>
      <vt:lpstr>GNSS Vector EXchange Format (GVX)</vt:lpstr>
      <vt:lpstr>Design for OPUS-Projects and GVX</vt:lpstr>
      <vt:lpstr>Three Cases for RTK/RTN Bases</vt:lpstr>
      <vt:lpstr>Network Design and Schedule Considerations</vt:lpstr>
      <vt:lpstr>Which Marks to Observe together in a Session</vt:lpstr>
      <vt:lpstr>Network Design and Schedule Considerations</vt:lpstr>
      <vt:lpstr>PowerPoint Presentation</vt:lpstr>
      <vt:lpstr>Network Design and Schedule Considerations</vt:lpstr>
      <vt:lpstr>What Resources are Available?</vt:lpstr>
      <vt:lpstr>Resources</vt:lpstr>
      <vt:lpstr>Network Design and Schedule Considerations</vt:lpstr>
      <vt:lpstr>Field Constraints - Travel</vt:lpstr>
      <vt:lpstr>Field Constraints – Site Access</vt:lpstr>
      <vt:lpstr>Field Constraints – Site Safety</vt:lpstr>
      <vt:lpstr>Develop the Schedule</vt:lpstr>
      <vt:lpstr>Live Demo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OPUS-Projects Manager Training</dc:title>
  <dc:subject>Introduction</dc:subject>
  <dc:creator>mark.schenewerk</dc:creator>
  <cp:keywords>OPUS-Projects</cp:keywords>
  <cp:lastModifiedBy>Dan Martin</cp:lastModifiedBy>
  <cp:revision>198</cp:revision>
  <dcterms:created xsi:type="dcterms:W3CDTF">2010-09-08T16:22:07Z</dcterms:created>
  <dcterms:modified xsi:type="dcterms:W3CDTF">2022-12-02T11:55:33Z</dcterms:modified>
  <cp:category>training</cp:category>
</cp:coreProperties>
</file>